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77" r:id="rId7"/>
    <p:sldId id="278" r:id="rId8"/>
    <p:sldId id="260" r:id="rId9"/>
    <p:sldId id="275" r:id="rId10"/>
    <p:sldId id="279" r:id="rId11"/>
    <p:sldId id="280" r:id="rId12"/>
    <p:sldId id="281" r:id="rId13"/>
    <p:sldId id="282" r:id="rId14"/>
    <p:sldId id="283" r:id="rId15"/>
    <p:sldId id="284" r:id="rId16"/>
    <p:sldId id="264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E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 snapToObjects="1">
      <p:cViewPr varScale="1">
        <p:scale>
          <a:sx n="110" d="100"/>
          <a:sy n="110" d="100"/>
        </p:scale>
        <p:origin x="57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5/8/layout/list1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r>
            <a:rPr lang="el-GR" b="1" dirty="0">
              <a:solidFill>
                <a:schemeClr val="bg2"/>
              </a:solidFill>
            </a:rPr>
            <a:t>ΣΚΟΠΟΣ</a:t>
          </a:r>
          <a:endParaRPr lang="en-US" b="1" dirty="0">
            <a:solidFill>
              <a:schemeClr val="bg2"/>
            </a:solidFill>
          </a:endParaRP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endParaRPr lang="en-US"/>
        </a:p>
      </dgm:t>
    </dgm:pt>
    <dgm:pt modelId="{E39563C5-C199-4F5B-A899-8CC0710341A0}">
      <dgm:prSet/>
      <dgm:spPr/>
      <dgm:t>
        <a:bodyPr/>
        <a:lstStyle/>
        <a:p>
          <a:r>
            <a:rPr lang="el-GR" b="1" dirty="0">
              <a:solidFill>
                <a:schemeClr val="bg2"/>
              </a:solidFill>
            </a:rPr>
            <a:t>ΠΛΑΙΣΙΟ ΕΠΙΚΟΙΝΩΝΙΑΣ</a:t>
          </a:r>
          <a:endParaRPr lang="en-US" b="1" dirty="0">
            <a:solidFill>
              <a:schemeClr val="bg2"/>
            </a:solidFill>
          </a:endParaRP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endParaRPr lang="en-US"/>
        </a:p>
      </dgm:t>
    </dgm:pt>
    <dgm:pt modelId="{15B1A768-2666-4AB4-BDA7-F0E3C4160D59}">
      <dgm:prSet/>
      <dgm:spPr/>
      <dgm:t>
        <a:bodyPr/>
        <a:lstStyle/>
        <a:p>
          <a:r>
            <a:rPr lang="en-US" b="1" dirty="0">
              <a:solidFill>
                <a:schemeClr val="bg2"/>
              </a:solidFill>
            </a:rPr>
            <a:t>6DOF Controller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endParaRPr lang="en-US"/>
        </a:p>
      </dgm:t>
    </dgm:pt>
    <dgm:pt modelId="{3AA5586A-C40E-4DDA-98A5-6545F36F46AB}">
      <dgm:prSet/>
      <dgm:spPr/>
      <dgm:t>
        <a:bodyPr/>
        <a:lstStyle/>
        <a:p>
          <a:r>
            <a:rPr lang="el-GR" b="1" dirty="0">
              <a:solidFill>
                <a:schemeClr val="bg2"/>
              </a:solidFill>
            </a:rPr>
            <a:t>ΠΕΙΡΑΜΑ</a:t>
          </a:r>
          <a:endParaRPr lang="en-US" b="1" dirty="0">
            <a:solidFill>
              <a:schemeClr val="bg2"/>
            </a:solidFill>
          </a:endParaRP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8549E936-3E62-4416-B972-2DCDF0271759}" type="pres">
      <dgm:prSet presAssocID="{489A589A-46DE-0F49-B460-E7914F3E440D}" presName="linear" presStyleCnt="0">
        <dgm:presLayoutVars>
          <dgm:dir/>
          <dgm:animLvl val="lvl"/>
          <dgm:resizeHandles val="exact"/>
        </dgm:presLayoutVars>
      </dgm:prSet>
      <dgm:spPr/>
    </dgm:pt>
    <dgm:pt modelId="{0D3D9B26-77AD-46B6-AD2D-A3ECDE3AA3A9}" type="pres">
      <dgm:prSet presAssocID="{66039115-797B-304C-9FC0-EFABB1F21232}" presName="parentLin" presStyleCnt="0"/>
      <dgm:spPr/>
    </dgm:pt>
    <dgm:pt modelId="{2AA01B90-4291-46FC-8E76-1278309A7CCE}" type="pres">
      <dgm:prSet presAssocID="{66039115-797B-304C-9FC0-EFABB1F21232}" presName="parentLeftMargin" presStyleLbl="node1" presStyleIdx="0" presStyleCnt="4"/>
      <dgm:spPr/>
    </dgm:pt>
    <dgm:pt modelId="{D66268BB-520A-44D5-8B71-16CB9A00E268}" type="pres">
      <dgm:prSet presAssocID="{66039115-797B-304C-9FC0-EFABB1F2123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2161D2-4CAF-46E1-9FBA-CA273F99E43B}" type="pres">
      <dgm:prSet presAssocID="{66039115-797B-304C-9FC0-EFABB1F21232}" presName="negativeSpace" presStyleCnt="0"/>
      <dgm:spPr/>
    </dgm:pt>
    <dgm:pt modelId="{89FC90E8-E492-4A5B-B64B-E3D10AE1BABB}" type="pres">
      <dgm:prSet presAssocID="{66039115-797B-304C-9FC0-EFABB1F21232}" presName="childText" presStyleLbl="conFgAcc1" presStyleIdx="0" presStyleCnt="4">
        <dgm:presLayoutVars>
          <dgm:bulletEnabled val="1"/>
        </dgm:presLayoutVars>
      </dgm:prSet>
      <dgm:spPr/>
    </dgm:pt>
    <dgm:pt modelId="{914C0F11-EAB0-4D1A-BFA7-91EE4EB2D5A9}" type="pres">
      <dgm:prSet presAssocID="{D044F6BA-1D90-EC47-8A78-B9796198ECF5}" presName="spaceBetweenRectangles" presStyleCnt="0"/>
      <dgm:spPr/>
    </dgm:pt>
    <dgm:pt modelId="{7A753DAD-83AA-4678-B19E-55B33E15BC46}" type="pres">
      <dgm:prSet presAssocID="{E39563C5-C199-4F5B-A899-8CC0710341A0}" presName="parentLin" presStyleCnt="0"/>
      <dgm:spPr/>
    </dgm:pt>
    <dgm:pt modelId="{5465F8EB-97BD-4308-8936-B7A61CA06263}" type="pres">
      <dgm:prSet presAssocID="{E39563C5-C199-4F5B-A899-8CC0710341A0}" presName="parentLeftMargin" presStyleLbl="node1" presStyleIdx="0" presStyleCnt="4"/>
      <dgm:spPr/>
    </dgm:pt>
    <dgm:pt modelId="{14B63C86-A693-42E1-9AEB-3837F493F09F}" type="pres">
      <dgm:prSet presAssocID="{E39563C5-C199-4F5B-A899-8CC0710341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F77BBE-8DD2-43B9-B33B-DFE01E158143}" type="pres">
      <dgm:prSet presAssocID="{E39563C5-C199-4F5B-A899-8CC0710341A0}" presName="negativeSpace" presStyleCnt="0"/>
      <dgm:spPr/>
    </dgm:pt>
    <dgm:pt modelId="{C482E0FD-C3A1-4D5D-B184-2B69205147D2}" type="pres">
      <dgm:prSet presAssocID="{E39563C5-C199-4F5B-A899-8CC0710341A0}" presName="childText" presStyleLbl="conFgAcc1" presStyleIdx="1" presStyleCnt="4">
        <dgm:presLayoutVars>
          <dgm:bulletEnabled val="1"/>
        </dgm:presLayoutVars>
      </dgm:prSet>
      <dgm:spPr/>
    </dgm:pt>
    <dgm:pt modelId="{E072AF61-2A51-42A4-AA2A-AE00C5E3C910}" type="pres">
      <dgm:prSet presAssocID="{BC971DAC-9BE2-44B2-ABE4-8099C777E9C4}" presName="spaceBetweenRectangles" presStyleCnt="0"/>
      <dgm:spPr/>
    </dgm:pt>
    <dgm:pt modelId="{9EF207A9-DF32-4AA8-8CF9-9D9CBEEE9A57}" type="pres">
      <dgm:prSet presAssocID="{15B1A768-2666-4AB4-BDA7-F0E3C4160D59}" presName="parentLin" presStyleCnt="0"/>
      <dgm:spPr/>
    </dgm:pt>
    <dgm:pt modelId="{FC91E76A-9520-4D09-B87E-39AFFE7AB349}" type="pres">
      <dgm:prSet presAssocID="{15B1A768-2666-4AB4-BDA7-F0E3C4160D59}" presName="parentLeftMargin" presStyleLbl="node1" presStyleIdx="1" presStyleCnt="4"/>
      <dgm:spPr/>
    </dgm:pt>
    <dgm:pt modelId="{AB3D67C3-75A1-447F-A23B-27134A628C6E}" type="pres">
      <dgm:prSet presAssocID="{15B1A768-2666-4AB4-BDA7-F0E3C4160D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658E69-7B0E-4795-8975-5E8ACF3FDD26}" type="pres">
      <dgm:prSet presAssocID="{15B1A768-2666-4AB4-BDA7-F0E3C4160D59}" presName="negativeSpace" presStyleCnt="0"/>
      <dgm:spPr/>
    </dgm:pt>
    <dgm:pt modelId="{16FCF916-3C26-407D-87CA-B48CE6DDB56A}" type="pres">
      <dgm:prSet presAssocID="{15B1A768-2666-4AB4-BDA7-F0E3C4160D59}" presName="childText" presStyleLbl="conFgAcc1" presStyleIdx="2" presStyleCnt="4">
        <dgm:presLayoutVars>
          <dgm:bulletEnabled val="1"/>
        </dgm:presLayoutVars>
      </dgm:prSet>
      <dgm:spPr/>
    </dgm:pt>
    <dgm:pt modelId="{B4EEEE52-0FBA-4367-9769-31FF2D9BF391}" type="pres">
      <dgm:prSet presAssocID="{72FFCBD4-DD9D-4E06-81E4-54307F97A3F0}" presName="spaceBetweenRectangles" presStyleCnt="0"/>
      <dgm:spPr/>
    </dgm:pt>
    <dgm:pt modelId="{6A8B19A1-9F6F-4089-B25B-E3FA760690CB}" type="pres">
      <dgm:prSet presAssocID="{3AA5586A-C40E-4DDA-98A5-6545F36F46AB}" presName="parentLin" presStyleCnt="0"/>
      <dgm:spPr/>
    </dgm:pt>
    <dgm:pt modelId="{5A7E32F0-8360-4465-8BAB-BD38F8F7679E}" type="pres">
      <dgm:prSet presAssocID="{3AA5586A-C40E-4DDA-98A5-6545F36F46AB}" presName="parentLeftMargin" presStyleLbl="node1" presStyleIdx="2" presStyleCnt="4"/>
      <dgm:spPr/>
    </dgm:pt>
    <dgm:pt modelId="{D9DB3198-932C-4D2D-97E8-B527EFEBC9ED}" type="pres">
      <dgm:prSet presAssocID="{3AA5586A-C40E-4DDA-98A5-6545F36F46A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BF7C7B6-AF99-48AB-9357-3C771DB9AFCD}" type="pres">
      <dgm:prSet presAssocID="{3AA5586A-C40E-4DDA-98A5-6545F36F46AB}" presName="negativeSpace" presStyleCnt="0"/>
      <dgm:spPr/>
    </dgm:pt>
    <dgm:pt modelId="{F8A81AED-333D-4E9B-AE00-CC5C77B09869}" type="pres">
      <dgm:prSet presAssocID="{3AA5586A-C40E-4DDA-98A5-6545F36F46A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9857C10-2120-48AA-82E5-C7BCF0B91A3C}" type="presOf" srcId="{3AA5586A-C40E-4DDA-98A5-6545F36F46AB}" destId="{5A7E32F0-8360-4465-8BAB-BD38F8F7679E}" srcOrd="0" destOrd="0" presId="urn:microsoft.com/office/officeart/2005/8/layout/list1"/>
    <dgm:cxn modelId="{7B329718-3649-4A90-9754-560CEEBD8A16}" type="presOf" srcId="{15B1A768-2666-4AB4-BDA7-F0E3C4160D59}" destId="{AB3D67C3-75A1-447F-A23B-27134A628C6E}" srcOrd="1" destOrd="0" presId="urn:microsoft.com/office/officeart/2005/8/layout/list1"/>
    <dgm:cxn modelId="{FC1D5219-59A8-4398-B0BB-0F024E499B5D}" type="presOf" srcId="{E39563C5-C199-4F5B-A899-8CC0710341A0}" destId="{14B63C86-A693-42E1-9AEB-3837F493F09F}" srcOrd="1" destOrd="0" presId="urn:microsoft.com/office/officeart/2005/8/layout/list1"/>
    <dgm:cxn modelId="{CE4E7532-56B2-4E45-9CD2-CA9716DD6BE8}" type="presOf" srcId="{3AA5586A-C40E-4DDA-98A5-6545F36F46AB}" destId="{D9DB3198-932C-4D2D-97E8-B527EFEBC9ED}" srcOrd="1" destOrd="0" presId="urn:microsoft.com/office/officeart/2005/8/layout/list1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4B92345A-72EA-4F96-8A23-23E0195888DE}" type="presOf" srcId="{66039115-797B-304C-9FC0-EFABB1F21232}" destId="{D66268BB-520A-44D5-8B71-16CB9A00E268}" srcOrd="1" destOrd="0" presId="urn:microsoft.com/office/officeart/2005/8/layout/list1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4D52B08B-E627-4D6F-A72D-D6D6E67F21B7}" type="presOf" srcId="{66039115-797B-304C-9FC0-EFABB1F21232}" destId="{2AA01B90-4291-46FC-8E76-1278309A7CCE}" srcOrd="0" destOrd="0" presId="urn:microsoft.com/office/officeart/2005/8/layout/list1"/>
    <dgm:cxn modelId="{559730B3-28F1-4B2B-90F7-C37EF35D7AC0}" type="presOf" srcId="{15B1A768-2666-4AB4-BDA7-F0E3C4160D59}" destId="{FC91E76A-9520-4D09-B87E-39AFFE7AB349}" srcOrd="0" destOrd="0" presId="urn:microsoft.com/office/officeart/2005/8/layout/list1"/>
    <dgm:cxn modelId="{11E1BDC6-BACF-4D55-B1AD-80566C207C94}" type="presOf" srcId="{489A589A-46DE-0F49-B460-E7914F3E440D}" destId="{8549E936-3E62-4416-B972-2DCDF0271759}" srcOrd="0" destOrd="0" presId="urn:microsoft.com/office/officeart/2005/8/layout/list1"/>
    <dgm:cxn modelId="{8C1960D8-1373-43E4-86D4-08412285DC9E}" type="presOf" srcId="{E39563C5-C199-4F5B-A899-8CC0710341A0}" destId="{5465F8EB-97BD-4308-8936-B7A61CA06263}" srcOrd="0" destOrd="0" presId="urn:microsoft.com/office/officeart/2005/8/layout/list1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0BDC8C6-9E4F-4CD6-BE8F-64FF27764ADF}" type="presParOf" srcId="{8549E936-3E62-4416-B972-2DCDF0271759}" destId="{0D3D9B26-77AD-46B6-AD2D-A3ECDE3AA3A9}" srcOrd="0" destOrd="0" presId="urn:microsoft.com/office/officeart/2005/8/layout/list1"/>
    <dgm:cxn modelId="{2DEFC59F-D0A4-44D8-96C5-7AC7B85B804E}" type="presParOf" srcId="{0D3D9B26-77AD-46B6-AD2D-A3ECDE3AA3A9}" destId="{2AA01B90-4291-46FC-8E76-1278309A7CCE}" srcOrd="0" destOrd="0" presId="urn:microsoft.com/office/officeart/2005/8/layout/list1"/>
    <dgm:cxn modelId="{FFDB3DE9-0C0B-437F-959E-BAD177A29CD5}" type="presParOf" srcId="{0D3D9B26-77AD-46B6-AD2D-A3ECDE3AA3A9}" destId="{D66268BB-520A-44D5-8B71-16CB9A00E268}" srcOrd="1" destOrd="0" presId="urn:microsoft.com/office/officeart/2005/8/layout/list1"/>
    <dgm:cxn modelId="{4BEEBA0E-9DC7-4B39-8ADE-A20BC01D4A2A}" type="presParOf" srcId="{8549E936-3E62-4416-B972-2DCDF0271759}" destId="{8E2161D2-4CAF-46E1-9FBA-CA273F99E43B}" srcOrd="1" destOrd="0" presId="urn:microsoft.com/office/officeart/2005/8/layout/list1"/>
    <dgm:cxn modelId="{F776EF38-7EAC-479E-B071-79E34C6F3437}" type="presParOf" srcId="{8549E936-3E62-4416-B972-2DCDF0271759}" destId="{89FC90E8-E492-4A5B-B64B-E3D10AE1BABB}" srcOrd="2" destOrd="0" presId="urn:microsoft.com/office/officeart/2005/8/layout/list1"/>
    <dgm:cxn modelId="{20DB2AB3-0B1E-47C1-9F1B-3F6E6DAAB3C3}" type="presParOf" srcId="{8549E936-3E62-4416-B972-2DCDF0271759}" destId="{914C0F11-EAB0-4D1A-BFA7-91EE4EB2D5A9}" srcOrd="3" destOrd="0" presId="urn:microsoft.com/office/officeart/2005/8/layout/list1"/>
    <dgm:cxn modelId="{32262282-865A-4C36-9F19-BB7F59C8A869}" type="presParOf" srcId="{8549E936-3E62-4416-B972-2DCDF0271759}" destId="{7A753DAD-83AA-4678-B19E-55B33E15BC46}" srcOrd="4" destOrd="0" presId="urn:microsoft.com/office/officeart/2005/8/layout/list1"/>
    <dgm:cxn modelId="{3F3FE54E-A504-4AB0-BFF2-616A6642A658}" type="presParOf" srcId="{7A753DAD-83AA-4678-B19E-55B33E15BC46}" destId="{5465F8EB-97BD-4308-8936-B7A61CA06263}" srcOrd="0" destOrd="0" presId="urn:microsoft.com/office/officeart/2005/8/layout/list1"/>
    <dgm:cxn modelId="{976056C9-9A0C-4169-97EB-CE4A43CD9CAA}" type="presParOf" srcId="{7A753DAD-83AA-4678-B19E-55B33E15BC46}" destId="{14B63C86-A693-42E1-9AEB-3837F493F09F}" srcOrd="1" destOrd="0" presId="urn:microsoft.com/office/officeart/2005/8/layout/list1"/>
    <dgm:cxn modelId="{74C88CDA-C388-46E0-9AAE-6CCD15465BBB}" type="presParOf" srcId="{8549E936-3E62-4416-B972-2DCDF0271759}" destId="{1EF77BBE-8DD2-43B9-B33B-DFE01E158143}" srcOrd="5" destOrd="0" presId="urn:microsoft.com/office/officeart/2005/8/layout/list1"/>
    <dgm:cxn modelId="{2817F590-CB6F-4535-A4C6-5E53281FB224}" type="presParOf" srcId="{8549E936-3E62-4416-B972-2DCDF0271759}" destId="{C482E0FD-C3A1-4D5D-B184-2B69205147D2}" srcOrd="6" destOrd="0" presId="urn:microsoft.com/office/officeart/2005/8/layout/list1"/>
    <dgm:cxn modelId="{D8D7F9AF-1CC8-412C-AF37-8969684C666F}" type="presParOf" srcId="{8549E936-3E62-4416-B972-2DCDF0271759}" destId="{E072AF61-2A51-42A4-AA2A-AE00C5E3C910}" srcOrd="7" destOrd="0" presId="urn:microsoft.com/office/officeart/2005/8/layout/list1"/>
    <dgm:cxn modelId="{08DEB855-7242-4C48-89C5-7B7D7B0C5A66}" type="presParOf" srcId="{8549E936-3E62-4416-B972-2DCDF0271759}" destId="{9EF207A9-DF32-4AA8-8CF9-9D9CBEEE9A57}" srcOrd="8" destOrd="0" presId="urn:microsoft.com/office/officeart/2005/8/layout/list1"/>
    <dgm:cxn modelId="{68EDACBE-75FC-415D-9EEB-F1D3589001E1}" type="presParOf" srcId="{9EF207A9-DF32-4AA8-8CF9-9D9CBEEE9A57}" destId="{FC91E76A-9520-4D09-B87E-39AFFE7AB349}" srcOrd="0" destOrd="0" presId="urn:microsoft.com/office/officeart/2005/8/layout/list1"/>
    <dgm:cxn modelId="{6945915A-C3F0-46D2-9B5A-EBCA0D0D0E90}" type="presParOf" srcId="{9EF207A9-DF32-4AA8-8CF9-9D9CBEEE9A57}" destId="{AB3D67C3-75A1-447F-A23B-27134A628C6E}" srcOrd="1" destOrd="0" presId="urn:microsoft.com/office/officeart/2005/8/layout/list1"/>
    <dgm:cxn modelId="{5E4806B4-FDF5-47E7-AB8C-D506C8BC8981}" type="presParOf" srcId="{8549E936-3E62-4416-B972-2DCDF0271759}" destId="{38658E69-7B0E-4795-8975-5E8ACF3FDD26}" srcOrd="9" destOrd="0" presId="urn:microsoft.com/office/officeart/2005/8/layout/list1"/>
    <dgm:cxn modelId="{71969EDF-D09A-4679-9935-EE6CE00D0AD7}" type="presParOf" srcId="{8549E936-3E62-4416-B972-2DCDF0271759}" destId="{16FCF916-3C26-407D-87CA-B48CE6DDB56A}" srcOrd="10" destOrd="0" presId="urn:microsoft.com/office/officeart/2005/8/layout/list1"/>
    <dgm:cxn modelId="{FF0AE6DF-DC9B-4CB9-936D-9B1CC6735686}" type="presParOf" srcId="{8549E936-3E62-4416-B972-2DCDF0271759}" destId="{B4EEEE52-0FBA-4367-9769-31FF2D9BF391}" srcOrd="11" destOrd="0" presId="urn:microsoft.com/office/officeart/2005/8/layout/list1"/>
    <dgm:cxn modelId="{2DB2B4C0-13C9-4C1A-86D5-336E37FEB84A}" type="presParOf" srcId="{8549E936-3E62-4416-B972-2DCDF0271759}" destId="{6A8B19A1-9F6F-4089-B25B-E3FA760690CB}" srcOrd="12" destOrd="0" presId="urn:microsoft.com/office/officeart/2005/8/layout/list1"/>
    <dgm:cxn modelId="{89454C5D-9878-4303-B1F1-609C97ABBB2C}" type="presParOf" srcId="{6A8B19A1-9F6F-4089-B25B-E3FA760690CB}" destId="{5A7E32F0-8360-4465-8BAB-BD38F8F7679E}" srcOrd="0" destOrd="0" presId="urn:microsoft.com/office/officeart/2005/8/layout/list1"/>
    <dgm:cxn modelId="{29FF0C47-51C3-4947-948B-21D9A04F232E}" type="presParOf" srcId="{6A8B19A1-9F6F-4089-B25B-E3FA760690CB}" destId="{D9DB3198-932C-4D2D-97E8-B527EFEBC9ED}" srcOrd="1" destOrd="0" presId="urn:microsoft.com/office/officeart/2005/8/layout/list1"/>
    <dgm:cxn modelId="{1C02768E-764F-4BF8-9445-4153DDC3FCD5}" type="presParOf" srcId="{8549E936-3E62-4416-B972-2DCDF0271759}" destId="{CBF7C7B6-AF99-48AB-9357-3C771DB9AFCD}" srcOrd="13" destOrd="0" presId="urn:microsoft.com/office/officeart/2005/8/layout/list1"/>
    <dgm:cxn modelId="{78C7B817-819E-4850-B42A-B7DA00D06E30}" type="presParOf" srcId="{8549E936-3E62-4416-B972-2DCDF0271759}" destId="{F8A81AED-333D-4E9B-AE00-CC5C77B0986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92477-79AC-4662-8073-04B5AC790F54}" type="doc">
      <dgm:prSet loTypeId="urn:microsoft.com/office/officeart/2005/8/layout/funnel1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B6529D-4943-4BE4-ACB1-0C404DB82FC4}">
      <dgm:prSet/>
      <dgm:spPr/>
      <dgm:t>
        <a:bodyPr/>
        <a:lstStyle/>
        <a:p>
          <a:r>
            <a:rPr lang="en-US" dirty="0"/>
            <a:t>VR</a:t>
          </a:r>
        </a:p>
      </dgm:t>
    </dgm:pt>
    <dgm:pt modelId="{16B522E1-CAA6-411F-949A-CC9895FD3D96}" type="parTrans" cxnId="{67BB285D-A04A-41BC-B29A-9B2C04213ED4}">
      <dgm:prSet/>
      <dgm:spPr/>
      <dgm:t>
        <a:bodyPr/>
        <a:lstStyle/>
        <a:p>
          <a:endParaRPr lang="en-US"/>
        </a:p>
      </dgm:t>
    </dgm:pt>
    <dgm:pt modelId="{A49C5E05-D09A-4E6E-ABB7-638CD13F8B57}" type="sibTrans" cxnId="{67BB285D-A04A-41BC-B29A-9B2C04213ED4}">
      <dgm:prSet/>
      <dgm:spPr/>
      <dgm:t>
        <a:bodyPr/>
        <a:lstStyle/>
        <a:p>
          <a:endParaRPr lang="en-US"/>
        </a:p>
      </dgm:t>
    </dgm:pt>
    <dgm:pt modelId="{86F52608-71BF-41E1-A3B6-EDC4083133BE}">
      <dgm:prSet/>
      <dgm:spPr/>
      <dgm:t>
        <a:bodyPr/>
        <a:lstStyle/>
        <a:p>
          <a:r>
            <a:rPr lang="en-US" dirty="0"/>
            <a:t>AR</a:t>
          </a:r>
        </a:p>
      </dgm:t>
    </dgm:pt>
    <dgm:pt modelId="{6088A63F-B32C-4925-9B8E-410039AEEB13}" type="parTrans" cxnId="{0C6B1A38-22C2-45CE-9E08-F5267B9E05FB}">
      <dgm:prSet/>
      <dgm:spPr/>
      <dgm:t>
        <a:bodyPr/>
        <a:lstStyle/>
        <a:p>
          <a:endParaRPr lang="en-US"/>
        </a:p>
      </dgm:t>
    </dgm:pt>
    <dgm:pt modelId="{20BFAC31-58D9-4CCE-985B-E4A9630D9855}" type="sibTrans" cxnId="{0C6B1A38-22C2-45CE-9E08-F5267B9E05FB}">
      <dgm:prSet/>
      <dgm:spPr/>
      <dgm:t>
        <a:bodyPr/>
        <a:lstStyle/>
        <a:p>
          <a:endParaRPr lang="en-US"/>
        </a:p>
      </dgm:t>
    </dgm:pt>
    <dgm:pt modelId="{DB62687D-E867-4DB9-B211-9195B08B1375}">
      <dgm:prSet/>
      <dgm:spPr/>
      <dgm:t>
        <a:bodyPr/>
        <a:lstStyle/>
        <a:p>
          <a:r>
            <a:rPr lang="en-US" dirty="0"/>
            <a:t>MR</a:t>
          </a:r>
        </a:p>
      </dgm:t>
    </dgm:pt>
    <dgm:pt modelId="{816A745D-7E61-400C-8CB2-72811BCE199D}" type="parTrans" cxnId="{D8753569-35A6-4F67-971B-C15E1963A662}">
      <dgm:prSet/>
      <dgm:spPr/>
      <dgm:t>
        <a:bodyPr/>
        <a:lstStyle/>
        <a:p>
          <a:endParaRPr lang="en-US"/>
        </a:p>
      </dgm:t>
    </dgm:pt>
    <dgm:pt modelId="{1443E986-B6BA-49E2-B7A6-C6F35AB2E372}" type="sibTrans" cxnId="{D8753569-35A6-4F67-971B-C15E1963A662}">
      <dgm:prSet/>
      <dgm:spPr/>
      <dgm:t>
        <a:bodyPr/>
        <a:lstStyle/>
        <a:p>
          <a:endParaRPr lang="en-US"/>
        </a:p>
      </dgm:t>
    </dgm:pt>
    <dgm:pt modelId="{4EF6EB9A-20C6-45A0-AE40-8632A99FBA98}" type="pres">
      <dgm:prSet presAssocID="{2BF92477-79AC-4662-8073-04B5AC790F54}" presName="Name0" presStyleCnt="0">
        <dgm:presLayoutVars>
          <dgm:chMax val="4"/>
          <dgm:resizeHandles val="exact"/>
        </dgm:presLayoutVars>
      </dgm:prSet>
      <dgm:spPr/>
    </dgm:pt>
    <dgm:pt modelId="{232D5955-E90D-41F7-AFB4-43D1F4BD546B}" type="pres">
      <dgm:prSet presAssocID="{2BF92477-79AC-4662-8073-04B5AC790F54}" presName="ellipse" presStyleLbl="trBgShp" presStyleIdx="0" presStyleCnt="1"/>
      <dgm:spPr/>
    </dgm:pt>
    <dgm:pt modelId="{58C40307-430F-45E4-906B-97B1B5D34BCA}" type="pres">
      <dgm:prSet presAssocID="{2BF92477-79AC-4662-8073-04B5AC790F54}" presName="arrow1" presStyleLbl="fgShp" presStyleIdx="0" presStyleCnt="1"/>
      <dgm:spPr/>
    </dgm:pt>
    <dgm:pt modelId="{E5D96E2D-82E4-443B-AF43-2EAAE7FD1052}" type="pres">
      <dgm:prSet presAssocID="{2BF92477-79AC-4662-8073-04B5AC790F54}" presName="rectangle" presStyleLbl="revTx" presStyleIdx="0" presStyleCnt="1">
        <dgm:presLayoutVars>
          <dgm:bulletEnabled val="1"/>
        </dgm:presLayoutVars>
      </dgm:prSet>
      <dgm:spPr/>
    </dgm:pt>
    <dgm:pt modelId="{BA5457F4-713B-4473-81D4-0E57185A6443}" type="pres">
      <dgm:prSet presAssocID="{86F52608-71BF-41E1-A3B6-EDC4083133BE}" presName="item1" presStyleLbl="node1" presStyleIdx="0" presStyleCnt="2">
        <dgm:presLayoutVars>
          <dgm:bulletEnabled val="1"/>
        </dgm:presLayoutVars>
      </dgm:prSet>
      <dgm:spPr/>
    </dgm:pt>
    <dgm:pt modelId="{71049EB4-7056-498C-A3B7-657B8C5C1EFF}" type="pres">
      <dgm:prSet presAssocID="{DB62687D-E867-4DB9-B211-9195B08B1375}" presName="item2" presStyleLbl="node1" presStyleIdx="1" presStyleCnt="2">
        <dgm:presLayoutVars>
          <dgm:bulletEnabled val="1"/>
        </dgm:presLayoutVars>
      </dgm:prSet>
      <dgm:spPr/>
    </dgm:pt>
    <dgm:pt modelId="{4D04E466-5FC4-4AFC-8F5E-19A36A34BC85}" type="pres">
      <dgm:prSet presAssocID="{2BF92477-79AC-4662-8073-04B5AC790F54}" presName="funnel" presStyleLbl="trAlignAcc1" presStyleIdx="0" presStyleCnt="1"/>
      <dgm:spPr/>
    </dgm:pt>
  </dgm:ptLst>
  <dgm:cxnLst>
    <dgm:cxn modelId="{0C6B1A38-22C2-45CE-9E08-F5267B9E05FB}" srcId="{2BF92477-79AC-4662-8073-04B5AC790F54}" destId="{86F52608-71BF-41E1-A3B6-EDC4083133BE}" srcOrd="1" destOrd="0" parTransId="{6088A63F-B32C-4925-9B8E-410039AEEB13}" sibTransId="{20BFAC31-58D9-4CCE-985B-E4A9630D9855}"/>
    <dgm:cxn modelId="{67BB285D-A04A-41BC-B29A-9B2C04213ED4}" srcId="{2BF92477-79AC-4662-8073-04B5AC790F54}" destId="{20B6529D-4943-4BE4-ACB1-0C404DB82FC4}" srcOrd="0" destOrd="0" parTransId="{16B522E1-CAA6-411F-949A-CC9895FD3D96}" sibTransId="{A49C5E05-D09A-4E6E-ABB7-638CD13F8B57}"/>
    <dgm:cxn modelId="{D8753569-35A6-4F67-971B-C15E1963A662}" srcId="{2BF92477-79AC-4662-8073-04B5AC790F54}" destId="{DB62687D-E867-4DB9-B211-9195B08B1375}" srcOrd="2" destOrd="0" parTransId="{816A745D-7E61-400C-8CB2-72811BCE199D}" sibTransId="{1443E986-B6BA-49E2-B7A6-C6F35AB2E372}"/>
    <dgm:cxn modelId="{FD3F3373-0210-44FD-9BBD-8A924B80A8E9}" type="presOf" srcId="{86F52608-71BF-41E1-A3B6-EDC4083133BE}" destId="{BA5457F4-713B-4473-81D4-0E57185A6443}" srcOrd="0" destOrd="0" presId="urn:microsoft.com/office/officeart/2005/8/layout/funnel1"/>
    <dgm:cxn modelId="{7A914F55-0068-4411-ABD6-0E3E7A0D828C}" type="presOf" srcId="{DB62687D-E867-4DB9-B211-9195B08B1375}" destId="{E5D96E2D-82E4-443B-AF43-2EAAE7FD1052}" srcOrd="0" destOrd="0" presId="urn:microsoft.com/office/officeart/2005/8/layout/funnel1"/>
    <dgm:cxn modelId="{EF346F9A-8A4F-45FF-A821-FD2EC1B0B710}" type="presOf" srcId="{20B6529D-4943-4BE4-ACB1-0C404DB82FC4}" destId="{71049EB4-7056-498C-A3B7-657B8C5C1EFF}" srcOrd="0" destOrd="0" presId="urn:microsoft.com/office/officeart/2005/8/layout/funnel1"/>
    <dgm:cxn modelId="{1E5E55CD-0F2E-469F-ACC9-8CA91763E21F}" type="presOf" srcId="{2BF92477-79AC-4662-8073-04B5AC790F54}" destId="{4EF6EB9A-20C6-45A0-AE40-8632A99FBA98}" srcOrd="0" destOrd="0" presId="urn:microsoft.com/office/officeart/2005/8/layout/funnel1"/>
    <dgm:cxn modelId="{890F82A8-F0A4-432B-BC2E-4655D07FA6A9}" type="presParOf" srcId="{4EF6EB9A-20C6-45A0-AE40-8632A99FBA98}" destId="{232D5955-E90D-41F7-AFB4-43D1F4BD546B}" srcOrd="0" destOrd="0" presId="urn:microsoft.com/office/officeart/2005/8/layout/funnel1"/>
    <dgm:cxn modelId="{D45E8820-D854-40E5-B5CD-19DCCFB4B323}" type="presParOf" srcId="{4EF6EB9A-20C6-45A0-AE40-8632A99FBA98}" destId="{58C40307-430F-45E4-906B-97B1B5D34BCA}" srcOrd="1" destOrd="0" presId="urn:microsoft.com/office/officeart/2005/8/layout/funnel1"/>
    <dgm:cxn modelId="{4B61DBA3-A9F6-4C58-90E1-C4AC50BCFC42}" type="presParOf" srcId="{4EF6EB9A-20C6-45A0-AE40-8632A99FBA98}" destId="{E5D96E2D-82E4-443B-AF43-2EAAE7FD1052}" srcOrd="2" destOrd="0" presId="urn:microsoft.com/office/officeart/2005/8/layout/funnel1"/>
    <dgm:cxn modelId="{664B4720-D154-48F7-9FCE-6F2AEB6BBC6D}" type="presParOf" srcId="{4EF6EB9A-20C6-45A0-AE40-8632A99FBA98}" destId="{BA5457F4-713B-4473-81D4-0E57185A6443}" srcOrd="3" destOrd="0" presId="urn:microsoft.com/office/officeart/2005/8/layout/funnel1"/>
    <dgm:cxn modelId="{467E5C52-2170-4595-B90D-C530035450DC}" type="presParOf" srcId="{4EF6EB9A-20C6-45A0-AE40-8632A99FBA98}" destId="{71049EB4-7056-498C-A3B7-657B8C5C1EFF}" srcOrd="4" destOrd="0" presId="urn:microsoft.com/office/officeart/2005/8/layout/funnel1"/>
    <dgm:cxn modelId="{BE357BC4-BDCD-4226-9C96-8C6BF4A220C5}" type="presParOf" srcId="{4EF6EB9A-20C6-45A0-AE40-8632A99FBA98}" destId="{4D04E466-5FC4-4AFC-8F5E-19A36A34BC85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E53005-A89E-4627-A287-891A420184FB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0DC1BB-595D-41BB-AFC1-2A5AADBE86AA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l-GR" b="1" dirty="0"/>
            <a:t>Αλληλεπίδραση</a:t>
          </a:r>
          <a:endParaRPr lang="en-US" b="1" dirty="0"/>
        </a:p>
      </dgm:t>
    </dgm:pt>
    <dgm:pt modelId="{07617D2C-FB00-47A7-B05D-1F8778DCDACF}" type="parTrans" cxnId="{D4C4F795-B8B5-46EA-8E7B-11C14DE3DA93}">
      <dgm:prSet/>
      <dgm:spPr/>
      <dgm:t>
        <a:bodyPr/>
        <a:lstStyle/>
        <a:p>
          <a:endParaRPr lang="en-US"/>
        </a:p>
      </dgm:t>
    </dgm:pt>
    <dgm:pt modelId="{7C415FF0-3D22-41C9-8752-D15E05A99176}" type="sibTrans" cxnId="{D4C4F795-B8B5-46EA-8E7B-11C14DE3DA93}">
      <dgm:prSet/>
      <dgm:spPr/>
      <dgm:t>
        <a:bodyPr/>
        <a:lstStyle/>
        <a:p>
          <a:endParaRPr lang="en-US"/>
        </a:p>
      </dgm:t>
    </dgm:pt>
    <dgm:pt modelId="{A9BC9970-C0C7-4973-893C-61AF2AF206A2}">
      <dgm:prSet phldrT="[Text]"/>
      <dgm:spPr>
        <a:solidFill>
          <a:srgbClr val="FFFF00"/>
        </a:solidFill>
      </dgm:spPr>
      <dgm:t>
        <a:bodyPr/>
        <a:lstStyle/>
        <a:p>
          <a:r>
            <a:rPr lang="el-GR" b="1" dirty="0"/>
            <a:t>Αναγνώριση Φωνής</a:t>
          </a:r>
          <a:endParaRPr lang="en-US" b="1" dirty="0"/>
        </a:p>
      </dgm:t>
    </dgm:pt>
    <dgm:pt modelId="{8D33EBA5-DB24-48F9-B5A8-DF49EBAE257D}" type="parTrans" cxnId="{962B165E-4322-4C46-BC6A-4EA46CB71D8E}">
      <dgm:prSet/>
      <dgm:spPr/>
      <dgm:t>
        <a:bodyPr/>
        <a:lstStyle/>
        <a:p>
          <a:endParaRPr lang="en-US"/>
        </a:p>
      </dgm:t>
    </dgm:pt>
    <dgm:pt modelId="{F96199F4-729E-4D75-BA46-03649856A98E}" type="sibTrans" cxnId="{962B165E-4322-4C46-BC6A-4EA46CB71D8E}">
      <dgm:prSet/>
      <dgm:spPr/>
      <dgm:t>
        <a:bodyPr/>
        <a:lstStyle/>
        <a:p>
          <a:endParaRPr lang="en-US"/>
        </a:p>
      </dgm:t>
    </dgm:pt>
    <dgm:pt modelId="{A7CFAE84-4747-4C60-90E5-0CF9DF649F64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/>
            <a:t>Gaze</a:t>
          </a:r>
        </a:p>
      </dgm:t>
    </dgm:pt>
    <dgm:pt modelId="{204D22EA-7C6B-46E9-B1A3-C12489A0B93C}" type="parTrans" cxnId="{2088347D-D62E-437E-A502-A7EC9B6C94B6}">
      <dgm:prSet/>
      <dgm:spPr/>
      <dgm:t>
        <a:bodyPr/>
        <a:lstStyle/>
        <a:p>
          <a:endParaRPr lang="en-US"/>
        </a:p>
      </dgm:t>
    </dgm:pt>
    <dgm:pt modelId="{154DB043-2F58-4328-99C8-3C7FA745CB97}" type="sibTrans" cxnId="{2088347D-D62E-437E-A502-A7EC9B6C94B6}">
      <dgm:prSet/>
      <dgm:spPr/>
      <dgm:t>
        <a:bodyPr/>
        <a:lstStyle/>
        <a:p>
          <a:endParaRPr lang="en-US"/>
        </a:p>
      </dgm:t>
    </dgm:pt>
    <dgm:pt modelId="{2E3FBFBD-3EE9-4E31-B33A-48859300C964}">
      <dgm:prSet phldrT="[Text]"/>
      <dgm:spPr>
        <a:solidFill>
          <a:srgbClr val="FFFF00"/>
        </a:solidFill>
      </dgm:spPr>
      <dgm:t>
        <a:bodyPr/>
        <a:lstStyle/>
        <a:p>
          <a:r>
            <a:rPr lang="el-GR" b="1" dirty="0"/>
            <a:t>Αναγνώριση Χεριού</a:t>
          </a:r>
          <a:endParaRPr lang="en-US" b="1" dirty="0"/>
        </a:p>
      </dgm:t>
    </dgm:pt>
    <dgm:pt modelId="{4FEF57FD-2D76-47FF-86DB-31FED807A847}" type="parTrans" cxnId="{CB49162C-AC3F-462A-B2C4-7FEA37A74DA8}">
      <dgm:prSet/>
      <dgm:spPr/>
      <dgm:t>
        <a:bodyPr/>
        <a:lstStyle/>
        <a:p>
          <a:endParaRPr lang="en-US"/>
        </a:p>
      </dgm:t>
    </dgm:pt>
    <dgm:pt modelId="{772DDF10-CD6A-4410-A768-A9DECA6B4A3C}" type="sibTrans" cxnId="{CB49162C-AC3F-462A-B2C4-7FEA37A74DA8}">
      <dgm:prSet/>
      <dgm:spPr/>
      <dgm:t>
        <a:bodyPr/>
        <a:lstStyle/>
        <a:p>
          <a:endParaRPr lang="en-US"/>
        </a:p>
      </dgm:t>
    </dgm:pt>
    <dgm:pt modelId="{40726D27-A778-40F5-91DC-0DF2BE620232}">
      <dgm:prSet phldrT="[Text]"/>
      <dgm:spPr>
        <a:solidFill>
          <a:srgbClr val="92D050"/>
        </a:solidFill>
      </dgm:spPr>
      <dgm:t>
        <a:bodyPr/>
        <a:lstStyle/>
        <a:p>
          <a:r>
            <a:rPr lang="el-GR" b="1" dirty="0"/>
            <a:t>Ανίχνευση Βλέμματος</a:t>
          </a:r>
          <a:endParaRPr lang="en-US" b="1" dirty="0"/>
        </a:p>
      </dgm:t>
    </dgm:pt>
    <dgm:pt modelId="{AE919CB4-55A0-4149-9D5A-0849FBF6DD1B}" type="parTrans" cxnId="{1166B662-0DB5-49A6-9B95-952DD69DFA40}">
      <dgm:prSet/>
      <dgm:spPr/>
      <dgm:t>
        <a:bodyPr/>
        <a:lstStyle/>
        <a:p>
          <a:endParaRPr lang="en-US"/>
        </a:p>
      </dgm:t>
    </dgm:pt>
    <dgm:pt modelId="{6912C1D6-A445-42D6-8EA0-08FBD8DEAB83}" type="sibTrans" cxnId="{1166B662-0DB5-49A6-9B95-952DD69DFA40}">
      <dgm:prSet/>
      <dgm:spPr/>
      <dgm:t>
        <a:bodyPr/>
        <a:lstStyle/>
        <a:p>
          <a:endParaRPr lang="en-US"/>
        </a:p>
      </dgm:t>
    </dgm:pt>
    <dgm:pt modelId="{E5014F98-4253-43B1-9BA6-35E0B4991310}">
      <dgm:prSet phldrT="[Text]"/>
      <dgm:spPr>
        <a:solidFill>
          <a:srgbClr val="92D050"/>
        </a:solidFill>
      </dgm:spPr>
      <dgm:t>
        <a:bodyPr/>
        <a:lstStyle/>
        <a:p>
          <a:r>
            <a:rPr lang="el-GR" b="1" dirty="0"/>
            <a:t>Ανίχνευση Κεφαλής</a:t>
          </a:r>
          <a:endParaRPr lang="en-US" b="1" dirty="0"/>
        </a:p>
      </dgm:t>
    </dgm:pt>
    <dgm:pt modelId="{8EB4DD29-4A46-4C01-A23F-BCB02819720E}" type="parTrans" cxnId="{660C2009-9883-4E70-A662-3393F5D7D142}">
      <dgm:prSet/>
      <dgm:spPr/>
      <dgm:t>
        <a:bodyPr/>
        <a:lstStyle/>
        <a:p>
          <a:endParaRPr lang="en-US"/>
        </a:p>
      </dgm:t>
    </dgm:pt>
    <dgm:pt modelId="{0BE1EC8E-AC9E-43D9-A0E9-2F1B5043BC0F}" type="sibTrans" cxnId="{660C2009-9883-4E70-A662-3393F5D7D142}">
      <dgm:prSet/>
      <dgm:spPr/>
      <dgm:t>
        <a:bodyPr/>
        <a:lstStyle/>
        <a:p>
          <a:endParaRPr lang="en-US"/>
        </a:p>
      </dgm:t>
    </dgm:pt>
    <dgm:pt modelId="{1D5E87E9-6FE6-4C55-BBBE-DD15A7453722}">
      <dgm:prSet phldrT="[Text]"/>
      <dgm:spPr>
        <a:solidFill>
          <a:srgbClr val="92D050"/>
        </a:solidFill>
      </dgm:spPr>
      <dgm:t>
        <a:bodyPr/>
        <a:lstStyle/>
        <a:p>
          <a:r>
            <a:rPr lang="el-GR" b="1" dirty="0"/>
            <a:t>Χειρονομίες</a:t>
          </a:r>
          <a:endParaRPr lang="en-US" b="1" dirty="0"/>
        </a:p>
      </dgm:t>
    </dgm:pt>
    <dgm:pt modelId="{626A5672-4E3C-4C0B-B5A3-2EF92B81D835}" type="parTrans" cxnId="{23FBE4EB-C2C2-464C-8806-0842995709EB}">
      <dgm:prSet/>
      <dgm:spPr/>
      <dgm:t>
        <a:bodyPr/>
        <a:lstStyle/>
        <a:p>
          <a:endParaRPr lang="en-US"/>
        </a:p>
      </dgm:t>
    </dgm:pt>
    <dgm:pt modelId="{BFE6C35D-8604-4A2D-9294-6AD10250A70D}" type="sibTrans" cxnId="{23FBE4EB-C2C2-464C-8806-0842995709EB}">
      <dgm:prSet/>
      <dgm:spPr/>
      <dgm:t>
        <a:bodyPr/>
        <a:lstStyle/>
        <a:p>
          <a:endParaRPr lang="en-US"/>
        </a:p>
      </dgm:t>
    </dgm:pt>
    <dgm:pt modelId="{3E54CB1E-A429-4A14-BD0D-661B8284A3B7}">
      <dgm:prSet phldrT="[Text]"/>
      <dgm:spPr>
        <a:solidFill>
          <a:srgbClr val="92D050"/>
        </a:solidFill>
      </dgm:spPr>
      <dgm:t>
        <a:bodyPr/>
        <a:lstStyle/>
        <a:p>
          <a:r>
            <a:rPr lang="el-GR" b="1" dirty="0"/>
            <a:t>Σκελετός</a:t>
          </a:r>
          <a:endParaRPr lang="en-US" b="1" dirty="0"/>
        </a:p>
      </dgm:t>
    </dgm:pt>
    <dgm:pt modelId="{6ED0C9BC-613B-4602-9E89-7C1CBFDBF8D0}" type="parTrans" cxnId="{3E7A1A34-29B4-439C-ACF0-EFBA7F296EB1}">
      <dgm:prSet/>
      <dgm:spPr/>
      <dgm:t>
        <a:bodyPr/>
        <a:lstStyle/>
        <a:p>
          <a:endParaRPr lang="en-US"/>
        </a:p>
      </dgm:t>
    </dgm:pt>
    <dgm:pt modelId="{98D3859A-A410-4A1C-899D-B0A0D201DE12}" type="sibTrans" cxnId="{3E7A1A34-29B4-439C-ACF0-EFBA7F296EB1}">
      <dgm:prSet/>
      <dgm:spPr/>
      <dgm:t>
        <a:bodyPr/>
        <a:lstStyle/>
        <a:p>
          <a:endParaRPr lang="en-US"/>
        </a:p>
      </dgm:t>
    </dgm:pt>
    <dgm:pt modelId="{217ECD3D-6946-431B-BFB0-2C95D4D77D84}" type="pres">
      <dgm:prSet presAssocID="{0DE53005-A89E-4627-A287-891A420184F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C4AF5A-FFD8-4BD4-97C8-640D7CDFDCAC}" type="pres">
      <dgm:prSet presAssocID="{0DE53005-A89E-4627-A287-891A420184FB}" presName="hierFlow" presStyleCnt="0"/>
      <dgm:spPr/>
    </dgm:pt>
    <dgm:pt modelId="{BD5DDF08-3147-415F-B151-DEA1D2F5B54C}" type="pres">
      <dgm:prSet presAssocID="{0DE53005-A89E-4627-A287-891A420184F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B767F37-155D-4BF9-B386-B5EF155D9DB4}" type="pres">
      <dgm:prSet presAssocID="{A10DC1BB-595D-41BB-AFC1-2A5AADBE86AA}" presName="Name14" presStyleCnt="0"/>
      <dgm:spPr/>
    </dgm:pt>
    <dgm:pt modelId="{BBFE9958-0191-47D0-836A-26996B40B139}" type="pres">
      <dgm:prSet presAssocID="{A10DC1BB-595D-41BB-AFC1-2A5AADBE86AA}" presName="level1Shape" presStyleLbl="node0" presStyleIdx="0" presStyleCnt="1">
        <dgm:presLayoutVars>
          <dgm:chPref val="3"/>
        </dgm:presLayoutVars>
      </dgm:prSet>
      <dgm:spPr/>
    </dgm:pt>
    <dgm:pt modelId="{9BC826FF-6C22-4287-9EF4-F1EBB35A9FF5}" type="pres">
      <dgm:prSet presAssocID="{A10DC1BB-595D-41BB-AFC1-2A5AADBE86AA}" presName="hierChild2" presStyleCnt="0"/>
      <dgm:spPr/>
    </dgm:pt>
    <dgm:pt modelId="{37474B6D-4AAE-49A3-BEA7-A01CE40A602F}" type="pres">
      <dgm:prSet presAssocID="{8D33EBA5-DB24-48F9-B5A8-DF49EBAE257D}" presName="Name19" presStyleLbl="parChTrans1D2" presStyleIdx="0" presStyleCnt="3"/>
      <dgm:spPr/>
    </dgm:pt>
    <dgm:pt modelId="{80C6A0EB-E8F8-4506-9FF9-C2668422FD86}" type="pres">
      <dgm:prSet presAssocID="{A9BC9970-C0C7-4973-893C-61AF2AF206A2}" presName="Name21" presStyleCnt="0"/>
      <dgm:spPr/>
    </dgm:pt>
    <dgm:pt modelId="{9A3B0C85-A60C-4C5E-8D32-3D114D5B5795}" type="pres">
      <dgm:prSet presAssocID="{A9BC9970-C0C7-4973-893C-61AF2AF206A2}" presName="level2Shape" presStyleLbl="node2" presStyleIdx="0" presStyleCnt="3"/>
      <dgm:spPr/>
    </dgm:pt>
    <dgm:pt modelId="{D6A0A63C-C88E-4BAA-831D-2B2CD5C702E2}" type="pres">
      <dgm:prSet presAssocID="{A9BC9970-C0C7-4973-893C-61AF2AF206A2}" presName="hierChild3" presStyleCnt="0"/>
      <dgm:spPr/>
    </dgm:pt>
    <dgm:pt modelId="{0827BC33-BC5E-4BE5-B50C-0B8AC60ABF87}" type="pres">
      <dgm:prSet presAssocID="{204D22EA-7C6B-46E9-B1A3-C12489A0B93C}" presName="Name19" presStyleLbl="parChTrans1D2" presStyleIdx="1" presStyleCnt="3"/>
      <dgm:spPr/>
    </dgm:pt>
    <dgm:pt modelId="{6AB3A073-0DCE-4321-A98A-9E6F66B21F1F}" type="pres">
      <dgm:prSet presAssocID="{A7CFAE84-4747-4C60-90E5-0CF9DF649F64}" presName="Name21" presStyleCnt="0"/>
      <dgm:spPr/>
    </dgm:pt>
    <dgm:pt modelId="{F5D2D9D8-EFF5-4D61-8AB1-6AC794BDE708}" type="pres">
      <dgm:prSet presAssocID="{A7CFAE84-4747-4C60-90E5-0CF9DF649F64}" presName="level2Shape" presStyleLbl="node2" presStyleIdx="1" presStyleCnt="3"/>
      <dgm:spPr/>
    </dgm:pt>
    <dgm:pt modelId="{FEB0160A-4E03-4768-9426-5D23C752BAAC}" type="pres">
      <dgm:prSet presAssocID="{A7CFAE84-4747-4C60-90E5-0CF9DF649F64}" presName="hierChild3" presStyleCnt="0"/>
      <dgm:spPr/>
    </dgm:pt>
    <dgm:pt modelId="{F80FD92A-755B-4E12-A2EB-7DCB78C865BC}" type="pres">
      <dgm:prSet presAssocID="{AE919CB4-55A0-4149-9D5A-0849FBF6DD1B}" presName="Name19" presStyleLbl="parChTrans1D3" presStyleIdx="0" presStyleCnt="4"/>
      <dgm:spPr/>
    </dgm:pt>
    <dgm:pt modelId="{298A5AA4-3745-428E-96D9-DB3127803F7A}" type="pres">
      <dgm:prSet presAssocID="{40726D27-A778-40F5-91DC-0DF2BE620232}" presName="Name21" presStyleCnt="0"/>
      <dgm:spPr/>
    </dgm:pt>
    <dgm:pt modelId="{35C34AE6-0AD2-44E6-AC07-68BCE295BE87}" type="pres">
      <dgm:prSet presAssocID="{40726D27-A778-40F5-91DC-0DF2BE620232}" presName="level2Shape" presStyleLbl="node3" presStyleIdx="0" presStyleCnt="4"/>
      <dgm:spPr/>
    </dgm:pt>
    <dgm:pt modelId="{17575A27-16AF-4F96-B14C-6B6EB5FA668E}" type="pres">
      <dgm:prSet presAssocID="{40726D27-A778-40F5-91DC-0DF2BE620232}" presName="hierChild3" presStyleCnt="0"/>
      <dgm:spPr/>
    </dgm:pt>
    <dgm:pt modelId="{60998E86-EF41-4D34-ACE1-6E410CB01AC7}" type="pres">
      <dgm:prSet presAssocID="{8EB4DD29-4A46-4C01-A23F-BCB02819720E}" presName="Name19" presStyleLbl="parChTrans1D3" presStyleIdx="1" presStyleCnt="4"/>
      <dgm:spPr/>
    </dgm:pt>
    <dgm:pt modelId="{5B54CB4C-B3AD-43E5-AD54-C2E03FBC4C98}" type="pres">
      <dgm:prSet presAssocID="{E5014F98-4253-43B1-9BA6-35E0B4991310}" presName="Name21" presStyleCnt="0"/>
      <dgm:spPr/>
    </dgm:pt>
    <dgm:pt modelId="{895D9B1B-64E3-4B35-A69F-CF02CF96632A}" type="pres">
      <dgm:prSet presAssocID="{E5014F98-4253-43B1-9BA6-35E0B4991310}" presName="level2Shape" presStyleLbl="node3" presStyleIdx="1" presStyleCnt="4"/>
      <dgm:spPr/>
    </dgm:pt>
    <dgm:pt modelId="{CFB50935-F34E-4526-9AB1-2A28174F2B38}" type="pres">
      <dgm:prSet presAssocID="{E5014F98-4253-43B1-9BA6-35E0B4991310}" presName="hierChild3" presStyleCnt="0"/>
      <dgm:spPr/>
    </dgm:pt>
    <dgm:pt modelId="{51F773D3-7EA7-4948-971A-977B6BA786CA}" type="pres">
      <dgm:prSet presAssocID="{4FEF57FD-2D76-47FF-86DB-31FED807A847}" presName="Name19" presStyleLbl="parChTrans1D2" presStyleIdx="2" presStyleCnt="3"/>
      <dgm:spPr/>
    </dgm:pt>
    <dgm:pt modelId="{FDFCFD5C-4DD9-4C04-A27C-3D11B2A7EB59}" type="pres">
      <dgm:prSet presAssocID="{2E3FBFBD-3EE9-4E31-B33A-48859300C964}" presName="Name21" presStyleCnt="0"/>
      <dgm:spPr/>
    </dgm:pt>
    <dgm:pt modelId="{25F1BFC7-2E38-427C-A07D-99E9B0886221}" type="pres">
      <dgm:prSet presAssocID="{2E3FBFBD-3EE9-4E31-B33A-48859300C964}" presName="level2Shape" presStyleLbl="node2" presStyleIdx="2" presStyleCnt="3"/>
      <dgm:spPr/>
    </dgm:pt>
    <dgm:pt modelId="{DE1C8119-A04F-43F6-9612-669B56814607}" type="pres">
      <dgm:prSet presAssocID="{2E3FBFBD-3EE9-4E31-B33A-48859300C964}" presName="hierChild3" presStyleCnt="0"/>
      <dgm:spPr/>
    </dgm:pt>
    <dgm:pt modelId="{67740E03-C82F-4359-8D21-F140194C0E54}" type="pres">
      <dgm:prSet presAssocID="{626A5672-4E3C-4C0B-B5A3-2EF92B81D835}" presName="Name19" presStyleLbl="parChTrans1D3" presStyleIdx="2" presStyleCnt="4"/>
      <dgm:spPr/>
    </dgm:pt>
    <dgm:pt modelId="{2CBC5FDA-1176-4017-97D5-38C0D79B64E9}" type="pres">
      <dgm:prSet presAssocID="{1D5E87E9-6FE6-4C55-BBBE-DD15A7453722}" presName="Name21" presStyleCnt="0"/>
      <dgm:spPr/>
    </dgm:pt>
    <dgm:pt modelId="{A384116A-9836-4576-A0B0-D58E1EB4D7F8}" type="pres">
      <dgm:prSet presAssocID="{1D5E87E9-6FE6-4C55-BBBE-DD15A7453722}" presName="level2Shape" presStyleLbl="node3" presStyleIdx="2" presStyleCnt="4"/>
      <dgm:spPr/>
    </dgm:pt>
    <dgm:pt modelId="{44D9536B-CEEC-4B57-874A-EEA97E05449B}" type="pres">
      <dgm:prSet presAssocID="{1D5E87E9-6FE6-4C55-BBBE-DD15A7453722}" presName="hierChild3" presStyleCnt="0"/>
      <dgm:spPr/>
    </dgm:pt>
    <dgm:pt modelId="{411E8022-6DF8-45C5-B62B-E7E03EE79DCB}" type="pres">
      <dgm:prSet presAssocID="{6ED0C9BC-613B-4602-9E89-7C1CBFDBF8D0}" presName="Name19" presStyleLbl="parChTrans1D3" presStyleIdx="3" presStyleCnt="4"/>
      <dgm:spPr/>
    </dgm:pt>
    <dgm:pt modelId="{80A56486-4418-415B-8A60-3E700E35993F}" type="pres">
      <dgm:prSet presAssocID="{3E54CB1E-A429-4A14-BD0D-661B8284A3B7}" presName="Name21" presStyleCnt="0"/>
      <dgm:spPr/>
    </dgm:pt>
    <dgm:pt modelId="{8532E8F0-8AAB-4B9D-AEC6-2CE68A2F4A37}" type="pres">
      <dgm:prSet presAssocID="{3E54CB1E-A429-4A14-BD0D-661B8284A3B7}" presName="level2Shape" presStyleLbl="node3" presStyleIdx="3" presStyleCnt="4"/>
      <dgm:spPr/>
    </dgm:pt>
    <dgm:pt modelId="{F131C172-BBBB-472F-8876-1F0BC44D792F}" type="pres">
      <dgm:prSet presAssocID="{3E54CB1E-A429-4A14-BD0D-661B8284A3B7}" presName="hierChild3" presStyleCnt="0"/>
      <dgm:spPr/>
    </dgm:pt>
    <dgm:pt modelId="{D83455F4-6E57-4499-8934-47F3D1A2BD25}" type="pres">
      <dgm:prSet presAssocID="{0DE53005-A89E-4627-A287-891A420184FB}" presName="bgShapesFlow" presStyleCnt="0"/>
      <dgm:spPr/>
    </dgm:pt>
  </dgm:ptLst>
  <dgm:cxnLst>
    <dgm:cxn modelId="{0361F702-CDC6-4266-88D9-193C08AC0A9F}" type="presOf" srcId="{8D33EBA5-DB24-48F9-B5A8-DF49EBAE257D}" destId="{37474B6D-4AAE-49A3-BEA7-A01CE40A602F}" srcOrd="0" destOrd="0" presId="urn:microsoft.com/office/officeart/2005/8/layout/hierarchy6"/>
    <dgm:cxn modelId="{32262607-18F9-48C6-A43B-456B0B5DF6C7}" type="presOf" srcId="{A7CFAE84-4747-4C60-90E5-0CF9DF649F64}" destId="{F5D2D9D8-EFF5-4D61-8AB1-6AC794BDE708}" srcOrd="0" destOrd="0" presId="urn:microsoft.com/office/officeart/2005/8/layout/hierarchy6"/>
    <dgm:cxn modelId="{46168D07-CEEA-4F1E-85C2-55A2C963AC5A}" type="presOf" srcId="{40726D27-A778-40F5-91DC-0DF2BE620232}" destId="{35C34AE6-0AD2-44E6-AC07-68BCE295BE87}" srcOrd="0" destOrd="0" presId="urn:microsoft.com/office/officeart/2005/8/layout/hierarchy6"/>
    <dgm:cxn modelId="{660C2009-9883-4E70-A662-3393F5D7D142}" srcId="{A7CFAE84-4747-4C60-90E5-0CF9DF649F64}" destId="{E5014F98-4253-43B1-9BA6-35E0B4991310}" srcOrd="1" destOrd="0" parTransId="{8EB4DD29-4A46-4C01-A23F-BCB02819720E}" sibTransId="{0BE1EC8E-AC9E-43D9-A0E9-2F1B5043BC0F}"/>
    <dgm:cxn modelId="{00ADA609-5866-4346-945A-1F6271C4C8FD}" type="presOf" srcId="{204D22EA-7C6B-46E9-B1A3-C12489A0B93C}" destId="{0827BC33-BC5E-4BE5-B50C-0B8AC60ABF87}" srcOrd="0" destOrd="0" presId="urn:microsoft.com/office/officeart/2005/8/layout/hierarchy6"/>
    <dgm:cxn modelId="{A10F0E1D-4394-4CF6-9DBB-F360AFF88578}" type="presOf" srcId="{3E54CB1E-A429-4A14-BD0D-661B8284A3B7}" destId="{8532E8F0-8AAB-4B9D-AEC6-2CE68A2F4A37}" srcOrd="0" destOrd="0" presId="urn:microsoft.com/office/officeart/2005/8/layout/hierarchy6"/>
    <dgm:cxn modelId="{CB49162C-AC3F-462A-B2C4-7FEA37A74DA8}" srcId="{A10DC1BB-595D-41BB-AFC1-2A5AADBE86AA}" destId="{2E3FBFBD-3EE9-4E31-B33A-48859300C964}" srcOrd="2" destOrd="0" parTransId="{4FEF57FD-2D76-47FF-86DB-31FED807A847}" sibTransId="{772DDF10-CD6A-4410-A768-A9DECA6B4A3C}"/>
    <dgm:cxn modelId="{1ABF2030-83CC-4A93-91B7-9A5F467CB864}" type="presOf" srcId="{4FEF57FD-2D76-47FF-86DB-31FED807A847}" destId="{51F773D3-7EA7-4948-971A-977B6BA786CA}" srcOrd="0" destOrd="0" presId="urn:microsoft.com/office/officeart/2005/8/layout/hierarchy6"/>
    <dgm:cxn modelId="{3E7A1A34-29B4-439C-ACF0-EFBA7F296EB1}" srcId="{2E3FBFBD-3EE9-4E31-B33A-48859300C964}" destId="{3E54CB1E-A429-4A14-BD0D-661B8284A3B7}" srcOrd="1" destOrd="0" parTransId="{6ED0C9BC-613B-4602-9E89-7C1CBFDBF8D0}" sibTransId="{98D3859A-A410-4A1C-899D-B0A0D201DE12}"/>
    <dgm:cxn modelId="{962B165E-4322-4C46-BC6A-4EA46CB71D8E}" srcId="{A10DC1BB-595D-41BB-AFC1-2A5AADBE86AA}" destId="{A9BC9970-C0C7-4973-893C-61AF2AF206A2}" srcOrd="0" destOrd="0" parTransId="{8D33EBA5-DB24-48F9-B5A8-DF49EBAE257D}" sibTransId="{F96199F4-729E-4D75-BA46-03649856A98E}"/>
    <dgm:cxn modelId="{1166B662-0DB5-49A6-9B95-952DD69DFA40}" srcId="{A7CFAE84-4747-4C60-90E5-0CF9DF649F64}" destId="{40726D27-A778-40F5-91DC-0DF2BE620232}" srcOrd="0" destOrd="0" parTransId="{AE919CB4-55A0-4149-9D5A-0849FBF6DD1B}" sibTransId="{6912C1D6-A445-42D6-8EA0-08FBD8DEAB83}"/>
    <dgm:cxn modelId="{DDB45348-0299-486D-BAF4-66DF88A82588}" type="presOf" srcId="{A10DC1BB-595D-41BB-AFC1-2A5AADBE86AA}" destId="{BBFE9958-0191-47D0-836A-26996B40B139}" srcOrd="0" destOrd="0" presId="urn:microsoft.com/office/officeart/2005/8/layout/hierarchy6"/>
    <dgm:cxn modelId="{6FE2F757-FD9E-4ABF-846C-F890E4DAB34E}" type="presOf" srcId="{AE919CB4-55A0-4149-9D5A-0849FBF6DD1B}" destId="{F80FD92A-755B-4E12-A2EB-7DCB78C865BC}" srcOrd="0" destOrd="0" presId="urn:microsoft.com/office/officeart/2005/8/layout/hierarchy6"/>
    <dgm:cxn modelId="{2088347D-D62E-437E-A502-A7EC9B6C94B6}" srcId="{A10DC1BB-595D-41BB-AFC1-2A5AADBE86AA}" destId="{A7CFAE84-4747-4C60-90E5-0CF9DF649F64}" srcOrd="1" destOrd="0" parTransId="{204D22EA-7C6B-46E9-B1A3-C12489A0B93C}" sibTransId="{154DB043-2F58-4328-99C8-3C7FA745CB97}"/>
    <dgm:cxn modelId="{21011E80-EC4A-4521-9B9A-D4B4F76A967F}" type="presOf" srcId="{A9BC9970-C0C7-4973-893C-61AF2AF206A2}" destId="{9A3B0C85-A60C-4C5E-8D32-3D114D5B5795}" srcOrd="0" destOrd="0" presId="urn:microsoft.com/office/officeart/2005/8/layout/hierarchy6"/>
    <dgm:cxn modelId="{766AF889-0F55-4AC0-A09B-37A9E1318A4F}" type="presOf" srcId="{8EB4DD29-4A46-4C01-A23F-BCB02819720E}" destId="{60998E86-EF41-4D34-ACE1-6E410CB01AC7}" srcOrd="0" destOrd="0" presId="urn:microsoft.com/office/officeart/2005/8/layout/hierarchy6"/>
    <dgm:cxn modelId="{D4C4F795-B8B5-46EA-8E7B-11C14DE3DA93}" srcId="{0DE53005-A89E-4627-A287-891A420184FB}" destId="{A10DC1BB-595D-41BB-AFC1-2A5AADBE86AA}" srcOrd="0" destOrd="0" parTransId="{07617D2C-FB00-47A7-B05D-1F8778DCDACF}" sibTransId="{7C415FF0-3D22-41C9-8752-D15E05A99176}"/>
    <dgm:cxn modelId="{D2456399-E506-43B6-A22B-48C8C19452E4}" type="presOf" srcId="{1D5E87E9-6FE6-4C55-BBBE-DD15A7453722}" destId="{A384116A-9836-4576-A0B0-D58E1EB4D7F8}" srcOrd="0" destOrd="0" presId="urn:microsoft.com/office/officeart/2005/8/layout/hierarchy6"/>
    <dgm:cxn modelId="{9F85A59C-9302-4043-A76E-0CD8412AAAFD}" type="presOf" srcId="{626A5672-4E3C-4C0B-B5A3-2EF92B81D835}" destId="{67740E03-C82F-4359-8D21-F140194C0E54}" srcOrd="0" destOrd="0" presId="urn:microsoft.com/office/officeart/2005/8/layout/hierarchy6"/>
    <dgm:cxn modelId="{59C3D9A3-94AB-4B0B-BCB0-5DF145C84172}" type="presOf" srcId="{6ED0C9BC-613B-4602-9E89-7C1CBFDBF8D0}" destId="{411E8022-6DF8-45C5-B62B-E7E03EE79DCB}" srcOrd="0" destOrd="0" presId="urn:microsoft.com/office/officeart/2005/8/layout/hierarchy6"/>
    <dgm:cxn modelId="{6530DCB3-79DC-4FCF-BC09-1C0D4AA09B4B}" type="presOf" srcId="{E5014F98-4253-43B1-9BA6-35E0B4991310}" destId="{895D9B1B-64E3-4B35-A69F-CF02CF96632A}" srcOrd="0" destOrd="0" presId="urn:microsoft.com/office/officeart/2005/8/layout/hierarchy6"/>
    <dgm:cxn modelId="{51FB53C6-6665-455A-9612-757A6615137B}" type="presOf" srcId="{0DE53005-A89E-4627-A287-891A420184FB}" destId="{217ECD3D-6946-431B-BFB0-2C95D4D77D84}" srcOrd="0" destOrd="0" presId="urn:microsoft.com/office/officeart/2005/8/layout/hierarchy6"/>
    <dgm:cxn modelId="{6023D3DA-D05A-4FCB-AE12-A4E42047D9AB}" type="presOf" srcId="{2E3FBFBD-3EE9-4E31-B33A-48859300C964}" destId="{25F1BFC7-2E38-427C-A07D-99E9B0886221}" srcOrd="0" destOrd="0" presId="urn:microsoft.com/office/officeart/2005/8/layout/hierarchy6"/>
    <dgm:cxn modelId="{23FBE4EB-C2C2-464C-8806-0842995709EB}" srcId="{2E3FBFBD-3EE9-4E31-B33A-48859300C964}" destId="{1D5E87E9-6FE6-4C55-BBBE-DD15A7453722}" srcOrd="0" destOrd="0" parTransId="{626A5672-4E3C-4C0B-B5A3-2EF92B81D835}" sibTransId="{BFE6C35D-8604-4A2D-9294-6AD10250A70D}"/>
    <dgm:cxn modelId="{287D2606-2735-41B5-A319-B20858475E44}" type="presParOf" srcId="{217ECD3D-6946-431B-BFB0-2C95D4D77D84}" destId="{38C4AF5A-FFD8-4BD4-97C8-640D7CDFDCAC}" srcOrd="0" destOrd="0" presId="urn:microsoft.com/office/officeart/2005/8/layout/hierarchy6"/>
    <dgm:cxn modelId="{F17A5E3E-F6F8-4D22-9E40-A16C1735B8F4}" type="presParOf" srcId="{38C4AF5A-FFD8-4BD4-97C8-640D7CDFDCAC}" destId="{BD5DDF08-3147-415F-B151-DEA1D2F5B54C}" srcOrd="0" destOrd="0" presId="urn:microsoft.com/office/officeart/2005/8/layout/hierarchy6"/>
    <dgm:cxn modelId="{CAABDE4D-B763-47A4-8F6D-5B5E3AABC9AE}" type="presParOf" srcId="{BD5DDF08-3147-415F-B151-DEA1D2F5B54C}" destId="{1B767F37-155D-4BF9-B386-B5EF155D9DB4}" srcOrd="0" destOrd="0" presId="urn:microsoft.com/office/officeart/2005/8/layout/hierarchy6"/>
    <dgm:cxn modelId="{8F895187-558C-4EF6-8CA5-82FF3944FA42}" type="presParOf" srcId="{1B767F37-155D-4BF9-B386-B5EF155D9DB4}" destId="{BBFE9958-0191-47D0-836A-26996B40B139}" srcOrd="0" destOrd="0" presId="urn:microsoft.com/office/officeart/2005/8/layout/hierarchy6"/>
    <dgm:cxn modelId="{2B5E1241-2E4A-404D-B26C-C770A5682820}" type="presParOf" srcId="{1B767F37-155D-4BF9-B386-B5EF155D9DB4}" destId="{9BC826FF-6C22-4287-9EF4-F1EBB35A9FF5}" srcOrd="1" destOrd="0" presId="urn:microsoft.com/office/officeart/2005/8/layout/hierarchy6"/>
    <dgm:cxn modelId="{63FD9FDD-02D4-41BF-AD06-16D412C8CF82}" type="presParOf" srcId="{9BC826FF-6C22-4287-9EF4-F1EBB35A9FF5}" destId="{37474B6D-4AAE-49A3-BEA7-A01CE40A602F}" srcOrd="0" destOrd="0" presId="urn:microsoft.com/office/officeart/2005/8/layout/hierarchy6"/>
    <dgm:cxn modelId="{1FFE2981-39D2-45C5-B38B-37F807592D48}" type="presParOf" srcId="{9BC826FF-6C22-4287-9EF4-F1EBB35A9FF5}" destId="{80C6A0EB-E8F8-4506-9FF9-C2668422FD86}" srcOrd="1" destOrd="0" presId="urn:microsoft.com/office/officeart/2005/8/layout/hierarchy6"/>
    <dgm:cxn modelId="{6018F103-6B43-4BEB-9354-9008C38CB47D}" type="presParOf" srcId="{80C6A0EB-E8F8-4506-9FF9-C2668422FD86}" destId="{9A3B0C85-A60C-4C5E-8D32-3D114D5B5795}" srcOrd="0" destOrd="0" presId="urn:microsoft.com/office/officeart/2005/8/layout/hierarchy6"/>
    <dgm:cxn modelId="{6E00651D-4E4C-4532-9623-48B3FFEABF21}" type="presParOf" srcId="{80C6A0EB-E8F8-4506-9FF9-C2668422FD86}" destId="{D6A0A63C-C88E-4BAA-831D-2B2CD5C702E2}" srcOrd="1" destOrd="0" presId="urn:microsoft.com/office/officeart/2005/8/layout/hierarchy6"/>
    <dgm:cxn modelId="{E43A5724-A869-4FFF-8913-9E5CC14A2B2A}" type="presParOf" srcId="{9BC826FF-6C22-4287-9EF4-F1EBB35A9FF5}" destId="{0827BC33-BC5E-4BE5-B50C-0B8AC60ABF87}" srcOrd="2" destOrd="0" presId="urn:microsoft.com/office/officeart/2005/8/layout/hierarchy6"/>
    <dgm:cxn modelId="{9DF2D459-6C16-44DE-889A-DDB182A27DE0}" type="presParOf" srcId="{9BC826FF-6C22-4287-9EF4-F1EBB35A9FF5}" destId="{6AB3A073-0DCE-4321-A98A-9E6F66B21F1F}" srcOrd="3" destOrd="0" presId="urn:microsoft.com/office/officeart/2005/8/layout/hierarchy6"/>
    <dgm:cxn modelId="{6345D5D9-4192-499A-804E-D1C7B7F04C05}" type="presParOf" srcId="{6AB3A073-0DCE-4321-A98A-9E6F66B21F1F}" destId="{F5D2D9D8-EFF5-4D61-8AB1-6AC794BDE708}" srcOrd="0" destOrd="0" presId="urn:microsoft.com/office/officeart/2005/8/layout/hierarchy6"/>
    <dgm:cxn modelId="{B17F29F5-5389-4A48-BF40-59A008FCA121}" type="presParOf" srcId="{6AB3A073-0DCE-4321-A98A-9E6F66B21F1F}" destId="{FEB0160A-4E03-4768-9426-5D23C752BAAC}" srcOrd="1" destOrd="0" presId="urn:microsoft.com/office/officeart/2005/8/layout/hierarchy6"/>
    <dgm:cxn modelId="{B92597AC-9AE7-4114-9719-6F5D805916B5}" type="presParOf" srcId="{FEB0160A-4E03-4768-9426-5D23C752BAAC}" destId="{F80FD92A-755B-4E12-A2EB-7DCB78C865BC}" srcOrd="0" destOrd="0" presId="urn:microsoft.com/office/officeart/2005/8/layout/hierarchy6"/>
    <dgm:cxn modelId="{BA3A6D5C-1E68-40EB-9444-C257431719AC}" type="presParOf" srcId="{FEB0160A-4E03-4768-9426-5D23C752BAAC}" destId="{298A5AA4-3745-428E-96D9-DB3127803F7A}" srcOrd="1" destOrd="0" presId="urn:microsoft.com/office/officeart/2005/8/layout/hierarchy6"/>
    <dgm:cxn modelId="{624213B3-D001-4DF3-9A86-DCECCA9A7CE1}" type="presParOf" srcId="{298A5AA4-3745-428E-96D9-DB3127803F7A}" destId="{35C34AE6-0AD2-44E6-AC07-68BCE295BE87}" srcOrd="0" destOrd="0" presId="urn:microsoft.com/office/officeart/2005/8/layout/hierarchy6"/>
    <dgm:cxn modelId="{70FFBCA6-C5FC-4BCE-8B6D-D28052F1B8C8}" type="presParOf" srcId="{298A5AA4-3745-428E-96D9-DB3127803F7A}" destId="{17575A27-16AF-4F96-B14C-6B6EB5FA668E}" srcOrd="1" destOrd="0" presId="urn:microsoft.com/office/officeart/2005/8/layout/hierarchy6"/>
    <dgm:cxn modelId="{91167225-058B-46B1-9B9E-4AD9ACA4D52F}" type="presParOf" srcId="{FEB0160A-4E03-4768-9426-5D23C752BAAC}" destId="{60998E86-EF41-4D34-ACE1-6E410CB01AC7}" srcOrd="2" destOrd="0" presId="urn:microsoft.com/office/officeart/2005/8/layout/hierarchy6"/>
    <dgm:cxn modelId="{25537F85-FE39-48D1-A154-406171855B1A}" type="presParOf" srcId="{FEB0160A-4E03-4768-9426-5D23C752BAAC}" destId="{5B54CB4C-B3AD-43E5-AD54-C2E03FBC4C98}" srcOrd="3" destOrd="0" presId="urn:microsoft.com/office/officeart/2005/8/layout/hierarchy6"/>
    <dgm:cxn modelId="{00B65300-74A1-463B-8313-C16A043AFE97}" type="presParOf" srcId="{5B54CB4C-B3AD-43E5-AD54-C2E03FBC4C98}" destId="{895D9B1B-64E3-4B35-A69F-CF02CF96632A}" srcOrd="0" destOrd="0" presId="urn:microsoft.com/office/officeart/2005/8/layout/hierarchy6"/>
    <dgm:cxn modelId="{48E84590-8176-4B0D-BBCC-D3EBFFF6C58F}" type="presParOf" srcId="{5B54CB4C-B3AD-43E5-AD54-C2E03FBC4C98}" destId="{CFB50935-F34E-4526-9AB1-2A28174F2B38}" srcOrd="1" destOrd="0" presId="urn:microsoft.com/office/officeart/2005/8/layout/hierarchy6"/>
    <dgm:cxn modelId="{574A1725-CDDC-4944-ACF5-CE56F7D041A7}" type="presParOf" srcId="{9BC826FF-6C22-4287-9EF4-F1EBB35A9FF5}" destId="{51F773D3-7EA7-4948-971A-977B6BA786CA}" srcOrd="4" destOrd="0" presId="urn:microsoft.com/office/officeart/2005/8/layout/hierarchy6"/>
    <dgm:cxn modelId="{3F99D397-7D6B-4850-8A45-31FD33A888DB}" type="presParOf" srcId="{9BC826FF-6C22-4287-9EF4-F1EBB35A9FF5}" destId="{FDFCFD5C-4DD9-4C04-A27C-3D11B2A7EB59}" srcOrd="5" destOrd="0" presId="urn:microsoft.com/office/officeart/2005/8/layout/hierarchy6"/>
    <dgm:cxn modelId="{D2D6449B-5E54-461F-BCE3-EE9868E0677A}" type="presParOf" srcId="{FDFCFD5C-4DD9-4C04-A27C-3D11B2A7EB59}" destId="{25F1BFC7-2E38-427C-A07D-99E9B0886221}" srcOrd="0" destOrd="0" presId="urn:microsoft.com/office/officeart/2005/8/layout/hierarchy6"/>
    <dgm:cxn modelId="{EFC4641C-BBE7-4031-BE0E-56325B3F89AC}" type="presParOf" srcId="{FDFCFD5C-4DD9-4C04-A27C-3D11B2A7EB59}" destId="{DE1C8119-A04F-43F6-9612-669B56814607}" srcOrd="1" destOrd="0" presId="urn:microsoft.com/office/officeart/2005/8/layout/hierarchy6"/>
    <dgm:cxn modelId="{09604F26-0AA5-4585-B39B-3099A08715CA}" type="presParOf" srcId="{DE1C8119-A04F-43F6-9612-669B56814607}" destId="{67740E03-C82F-4359-8D21-F140194C0E54}" srcOrd="0" destOrd="0" presId="urn:microsoft.com/office/officeart/2005/8/layout/hierarchy6"/>
    <dgm:cxn modelId="{084D9ED7-DF7C-4ED1-A959-135A1E1D7DB0}" type="presParOf" srcId="{DE1C8119-A04F-43F6-9612-669B56814607}" destId="{2CBC5FDA-1176-4017-97D5-38C0D79B64E9}" srcOrd="1" destOrd="0" presId="urn:microsoft.com/office/officeart/2005/8/layout/hierarchy6"/>
    <dgm:cxn modelId="{9023A9FB-34D1-4CC5-B478-2C2555CF340F}" type="presParOf" srcId="{2CBC5FDA-1176-4017-97D5-38C0D79B64E9}" destId="{A384116A-9836-4576-A0B0-D58E1EB4D7F8}" srcOrd="0" destOrd="0" presId="urn:microsoft.com/office/officeart/2005/8/layout/hierarchy6"/>
    <dgm:cxn modelId="{D580084A-6FA2-4C83-8CD5-ABBC7F61474B}" type="presParOf" srcId="{2CBC5FDA-1176-4017-97D5-38C0D79B64E9}" destId="{44D9536B-CEEC-4B57-874A-EEA97E05449B}" srcOrd="1" destOrd="0" presId="urn:microsoft.com/office/officeart/2005/8/layout/hierarchy6"/>
    <dgm:cxn modelId="{6A0B9A52-F8E0-4DF3-B7CC-BCB5D4D82ABF}" type="presParOf" srcId="{DE1C8119-A04F-43F6-9612-669B56814607}" destId="{411E8022-6DF8-45C5-B62B-E7E03EE79DCB}" srcOrd="2" destOrd="0" presId="urn:microsoft.com/office/officeart/2005/8/layout/hierarchy6"/>
    <dgm:cxn modelId="{DC020568-B138-47CE-9C99-6B1FF415F1A4}" type="presParOf" srcId="{DE1C8119-A04F-43F6-9612-669B56814607}" destId="{80A56486-4418-415B-8A60-3E700E35993F}" srcOrd="3" destOrd="0" presId="urn:microsoft.com/office/officeart/2005/8/layout/hierarchy6"/>
    <dgm:cxn modelId="{E5FAF811-D864-4D55-AAED-2BAAC0617040}" type="presParOf" srcId="{80A56486-4418-415B-8A60-3E700E35993F}" destId="{8532E8F0-8AAB-4B9D-AEC6-2CE68A2F4A37}" srcOrd="0" destOrd="0" presId="urn:microsoft.com/office/officeart/2005/8/layout/hierarchy6"/>
    <dgm:cxn modelId="{D3CCC606-29F5-4222-8C2C-D1EB5248B3FC}" type="presParOf" srcId="{80A56486-4418-415B-8A60-3E700E35993F}" destId="{F131C172-BBBB-472F-8876-1F0BC44D792F}" srcOrd="1" destOrd="0" presId="urn:microsoft.com/office/officeart/2005/8/layout/hierarchy6"/>
    <dgm:cxn modelId="{FD71C7E0-9045-49B6-951A-12AD739F73D7}" type="presParOf" srcId="{217ECD3D-6946-431B-BFB0-2C95D4D77D84}" destId="{D83455F4-6E57-4499-8934-47F3D1A2BD2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F3A842-371A-4C97-8B95-32B07DE0C4C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2F8245-6776-4F3C-9424-752051A01ED2}">
      <dgm:prSet/>
      <dgm:spPr/>
      <dgm:t>
        <a:bodyPr/>
        <a:lstStyle/>
        <a:p>
          <a:r>
            <a:rPr lang="el-GR"/>
            <a:t>Το πλαίσιο ανίχνευσης, παρότι σχετικά μεγάλο, παραμένει περιορισμένο.</a:t>
          </a:r>
          <a:endParaRPr lang="en-US"/>
        </a:p>
      </dgm:t>
    </dgm:pt>
    <dgm:pt modelId="{2AE61241-1313-42F2-A7A6-9CCA13D27560}" type="parTrans" cxnId="{61A4CF51-F2F0-4343-8A4F-AE1DD87040B8}">
      <dgm:prSet/>
      <dgm:spPr/>
      <dgm:t>
        <a:bodyPr/>
        <a:lstStyle/>
        <a:p>
          <a:endParaRPr lang="en-US"/>
        </a:p>
      </dgm:t>
    </dgm:pt>
    <dgm:pt modelId="{670184F6-30FF-41A9-BCE8-5921D14B9B80}" type="sibTrans" cxnId="{61A4CF51-F2F0-4343-8A4F-AE1DD87040B8}">
      <dgm:prSet/>
      <dgm:spPr/>
      <dgm:t>
        <a:bodyPr/>
        <a:lstStyle/>
        <a:p>
          <a:endParaRPr lang="en-US"/>
        </a:p>
      </dgm:t>
    </dgm:pt>
    <dgm:pt modelId="{F35D2A02-9D63-44F1-8964-80628AD29D29}">
      <dgm:prSet/>
      <dgm:spPr/>
      <dgm:t>
        <a:bodyPr/>
        <a:lstStyle/>
        <a:p>
          <a:r>
            <a:rPr lang="el-GR" dirty="0"/>
            <a:t>Ο χρήστης μπορεί να κουράζεται σωματικά λόγω εκτενών κινήσεων του σώματος.</a:t>
          </a:r>
          <a:endParaRPr lang="en-US" dirty="0"/>
        </a:p>
      </dgm:t>
    </dgm:pt>
    <dgm:pt modelId="{10C90F93-C261-443C-A344-26B672F108D8}" type="parTrans" cxnId="{F805AC92-CFA1-4090-BF17-CC987BC315A5}">
      <dgm:prSet/>
      <dgm:spPr/>
      <dgm:t>
        <a:bodyPr/>
        <a:lstStyle/>
        <a:p>
          <a:endParaRPr lang="en-US"/>
        </a:p>
      </dgm:t>
    </dgm:pt>
    <dgm:pt modelId="{AC116D35-C446-46A2-997D-5B7FB8111B99}" type="sibTrans" cxnId="{F805AC92-CFA1-4090-BF17-CC987BC315A5}">
      <dgm:prSet/>
      <dgm:spPr/>
      <dgm:t>
        <a:bodyPr/>
        <a:lstStyle/>
        <a:p>
          <a:endParaRPr lang="en-US"/>
        </a:p>
      </dgm:t>
    </dgm:pt>
    <dgm:pt modelId="{DA84EC21-3802-424A-8AC3-AD9693BAAC08}">
      <dgm:prSet/>
      <dgm:spPr/>
      <dgm:t>
        <a:bodyPr/>
        <a:lstStyle/>
        <a:p>
          <a:r>
            <a:rPr lang="el-GR" dirty="0"/>
            <a:t>Χωρίς επέκταση, οι υπάρχουσες χειρονομίες είναι περιορισμένες.</a:t>
          </a:r>
          <a:endParaRPr lang="en-US" dirty="0"/>
        </a:p>
      </dgm:t>
    </dgm:pt>
    <dgm:pt modelId="{2DB8476A-81D1-4F24-8417-24F386679EE3}" type="parTrans" cxnId="{CFDAF97D-2559-407E-899E-89BEC98423B1}">
      <dgm:prSet/>
      <dgm:spPr/>
      <dgm:t>
        <a:bodyPr/>
        <a:lstStyle/>
        <a:p>
          <a:endParaRPr lang="en-US"/>
        </a:p>
      </dgm:t>
    </dgm:pt>
    <dgm:pt modelId="{ADC06DA5-3172-48A3-A57C-A562389D1B66}" type="sibTrans" cxnId="{CFDAF97D-2559-407E-899E-89BEC98423B1}">
      <dgm:prSet/>
      <dgm:spPr/>
      <dgm:t>
        <a:bodyPr/>
        <a:lstStyle/>
        <a:p>
          <a:endParaRPr lang="en-US"/>
        </a:p>
      </dgm:t>
    </dgm:pt>
    <dgm:pt modelId="{AC44D228-13B2-4C7F-91D7-900FB3FA3B08}" type="pres">
      <dgm:prSet presAssocID="{17F3A842-371A-4C97-8B95-32B07DE0C4C4}" presName="linear" presStyleCnt="0">
        <dgm:presLayoutVars>
          <dgm:animLvl val="lvl"/>
          <dgm:resizeHandles val="exact"/>
        </dgm:presLayoutVars>
      </dgm:prSet>
      <dgm:spPr/>
    </dgm:pt>
    <dgm:pt modelId="{BE7D3537-0D29-4A76-AEE2-1ACB00557892}" type="pres">
      <dgm:prSet presAssocID="{782F8245-6776-4F3C-9424-752051A01E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75BF43-0961-4DEE-80CC-1F38EA462353}" type="pres">
      <dgm:prSet presAssocID="{670184F6-30FF-41A9-BCE8-5921D14B9B80}" presName="spacer" presStyleCnt="0"/>
      <dgm:spPr/>
    </dgm:pt>
    <dgm:pt modelId="{2A7C6485-4FCC-476E-BBEA-342459231A7C}" type="pres">
      <dgm:prSet presAssocID="{F35D2A02-9D63-44F1-8964-80628AD29D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EC96EA-F164-45A0-8AB5-6296DDA9996F}" type="pres">
      <dgm:prSet presAssocID="{AC116D35-C446-46A2-997D-5B7FB8111B99}" presName="spacer" presStyleCnt="0"/>
      <dgm:spPr/>
    </dgm:pt>
    <dgm:pt modelId="{92643A76-A611-4C61-8B85-B7480FD9FA10}" type="pres">
      <dgm:prSet presAssocID="{DA84EC21-3802-424A-8AC3-AD9693BAAC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EB341F-94B9-4BFD-A6BF-418A4EF10813}" type="presOf" srcId="{17F3A842-371A-4C97-8B95-32B07DE0C4C4}" destId="{AC44D228-13B2-4C7F-91D7-900FB3FA3B08}" srcOrd="0" destOrd="0" presId="urn:microsoft.com/office/officeart/2005/8/layout/vList2"/>
    <dgm:cxn modelId="{61A4CF51-F2F0-4343-8A4F-AE1DD87040B8}" srcId="{17F3A842-371A-4C97-8B95-32B07DE0C4C4}" destId="{782F8245-6776-4F3C-9424-752051A01ED2}" srcOrd="0" destOrd="0" parTransId="{2AE61241-1313-42F2-A7A6-9CCA13D27560}" sibTransId="{670184F6-30FF-41A9-BCE8-5921D14B9B80}"/>
    <dgm:cxn modelId="{CFDAF97D-2559-407E-899E-89BEC98423B1}" srcId="{17F3A842-371A-4C97-8B95-32B07DE0C4C4}" destId="{DA84EC21-3802-424A-8AC3-AD9693BAAC08}" srcOrd="2" destOrd="0" parTransId="{2DB8476A-81D1-4F24-8417-24F386679EE3}" sibTransId="{ADC06DA5-3172-48A3-A57C-A562389D1B66}"/>
    <dgm:cxn modelId="{F805AC92-CFA1-4090-BF17-CC987BC315A5}" srcId="{17F3A842-371A-4C97-8B95-32B07DE0C4C4}" destId="{F35D2A02-9D63-44F1-8964-80628AD29D29}" srcOrd="1" destOrd="0" parTransId="{10C90F93-C261-443C-A344-26B672F108D8}" sibTransId="{AC116D35-C446-46A2-997D-5B7FB8111B99}"/>
    <dgm:cxn modelId="{7CD2EEBF-E963-4AB5-9A2B-592FEB7B627F}" type="presOf" srcId="{DA84EC21-3802-424A-8AC3-AD9693BAAC08}" destId="{92643A76-A611-4C61-8B85-B7480FD9FA10}" srcOrd="0" destOrd="0" presId="urn:microsoft.com/office/officeart/2005/8/layout/vList2"/>
    <dgm:cxn modelId="{589244DB-DDD4-40E3-9EA6-17BC00577CBA}" type="presOf" srcId="{782F8245-6776-4F3C-9424-752051A01ED2}" destId="{BE7D3537-0D29-4A76-AEE2-1ACB00557892}" srcOrd="0" destOrd="0" presId="urn:microsoft.com/office/officeart/2005/8/layout/vList2"/>
    <dgm:cxn modelId="{9BFD46F9-99B0-46ED-8F7A-13FE437196E9}" type="presOf" srcId="{F35D2A02-9D63-44F1-8964-80628AD29D29}" destId="{2A7C6485-4FCC-476E-BBEA-342459231A7C}" srcOrd="0" destOrd="0" presId="urn:microsoft.com/office/officeart/2005/8/layout/vList2"/>
    <dgm:cxn modelId="{9AC3185E-2F6A-4D8C-9AB2-495D2193043A}" type="presParOf" srcId="{AC44D228-13B2-4C7F-91D7-900FB3FA3B08}" destId="{BE7D3537-0D29-4A76-AEE2-1ACB00557892}" srcOrd="0" destOrd="0" presId="urn:microsoft.com/office/officeart/2005/8/layout/vList2"/>
    <dgm:cxn modelId="{C6AD7296-77DA-4262-A6F2-67A0559DC3D6}" type="presParOf" srcId="{AC44D228-13B2-4C7F-91D7-900FB3FA3B08}" destId="{8575BF43-0961-4DEE-80CC-1F38EA462353}" srcOrd="1" destOrd="0" presId="urn:microsoft.com/office/officeart/2005/8/layout/vList2"/>
    <dgm:cxn modelId="{2F0D7D8D-E576-4FE7-8BFF-27EE91D3648F}" type="presParOf" srcId="{AC44D228-13B2-4C7F-91D7-900FB3FA3B08}" destId="{2A7C6485-4FCC-476E-BBEA-342459231A7C}" srcOrd="2" destOrd="0" presId="urn:microsoft.com/office/officeart/2005/8/layout/vList2"/>
    <dgm:cxn modelId="{D01D2924-03CD-42FD-8999-54B707B520F9}" type="presParOf" srcId="{AC44D228-13B2-4C7F-91D7-900FB3FA3B08}" destId="{8EEC96EA-F164-45A0-8AB5-6296DDA9996F}" srcOrd="3" destOrd="0" presId="urn:microsoft.com/office/officeart/2005/8/layout/vList2"/>
    <dgm:cxn modelId="{FD1F8F08-D337-4F26-963A-9D13016C9ACD}" type="presParOf" srcId="{AC44D228-13B2-4C7F-91D7-900FB3FA3B08}" destId="{92643A76-A611-4C61-8B85-B7480FD9FA1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AD7CFD-DB77-4272-BCC5-053AB22278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D5DE86-BF15-4264-9DA9-3983ED179E98}">
      <dgm:prSet/>
      <dgm:spPr/>
      <dgm:t>
        <a:bodyPr/>
        <a:lstStyle/>
        <a:p>
          <a:r>
            <a:rPr lang="en-US"/>
            <a:t>Η επέκταση της αλληλεπίδρασης του χρήστη με τη χρήση μιας εξωτερικής συσκευής.</a:t>
          </a:r>
        </a:p>
      </dgm:t>
    </dgm:pt>
    <dgm:pt modelId="{E87B14D3-A4A1-4FF4-8688-B4F7681BE742}" type="parTrans" cxnId="{A2046C8E-E74D-4BDD-8E86-234D15A8DB09}">
      <dgm:prSet/>
      <dgm:spPr/>
      <dgm:t>
        <a:bodyPr/>
        <a:lstStyle/>
        <a:p>
          <a:endParaRPr lang="en-US"/>
        </a:p>
      </dgm:t>
    </dgm:pt>
    <dgm:pt modelId="{CDD5CA91-C8F2-4E45-A0E5-A70D11811ED0}" type="sibTrans" cxnId="{A2046C8E-E74D-4BDD-8E86-234D15A8DB09}">
      <dgm:prSet/>
      <dgm:spPr/>
      <dgm:t>
        <a:bodyPr/>
        <a:lstStyle/>
        <a:p>
          <a:endParaRPr lang="en-US"/>
        </a:p>
      </dgm:t>
    </dgm:pt>
    <dgm:pt modelId="{225F7E36-527C-476A-92EF-1A3F8E00BDE3}">
      <dgm:prSet/>
      <dgm:spPr/>
      <dgm:t>
        <a:bodyPr/>
        <a:lstStyle/>
        <a:p>
          <a:r>
            <a:rPr lang="el-GR"/>
            <a:t>Στα πλαίσια της διπλωματικής, </a:t>
          </a:r>
          <a:r>
            <a:rPr lang="en-US"/>
            <a:t>η συσκευή είναι ένα smartphone, το οποίο προσφέρει πληθώρα</a:t>
          </a:r>
          <a:r>
            <a:rPr lang="el-GR"/>
            <a:t> </a:t>
          </a:r>
          <a:r>
            <a:rPr lang="en-US"/>
            <a:t>αισθητήρων και εισόδων προς εκμετάλλευση.</a:t>
          </a:r>
        </a:p>
      </dgm:t>
    </dgm:pt>
    <dgm:pt modelId="{BB0E9755-16BA-43B2-B315-880160F508CF}" type="parTrans" cxnId="{DADE2337-F89B-4405-AA46-538A5D2D6EEC}">
      <dgm:prSet/>
      <dgm:spPr/>
      <dgm:t>
        <a:bodyPr/>
        <a:lstStyle/>
        <a:p>
          <a:endParaRPr lang="en-US"/>
        </a:p>
      </dgm:t>
    </dgm:pt>
    <dgm:pt modelId="{96E640FA-D9F4-43BF-9C99-6F573811DCD5}" type="sibTrans" cxnId="{DADE2337-F89B-4405-AA46-538A5D2D6EEC}">
      <dgm:prSet/>
      <dgm:spPr/>
      <dgm:t>
        <a:bodyPr/>
        <a:lstStyle/>
        <a:p>
          <a:endParaRPr lang="en-US"/>
        </a:p>
      </dgm:t>
    </dgm:pt>
    <dgm:pt modelId="{0510855D-A8F7-4135-9DF3-4E9B19FA711D}" type="pres">
      <dgm:prSet presAssocID="{D3AD7CFD-DB77-4272-BCC5-053AB22278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1F7A7B-112A-419E-B4A2-C9D44832D77B}" type="pres">
      <dgm:prSet presAssocID="{8FD5DE86-BF15-4264-9DA9-3983ED179E98}" presName="hierRoot1" presStyleCnt="0"/>
      <dgm:spPr/>
    </dgm:pt>
    <dgm:pt modelId="{929FA404-971B-400F-943C-8657E2BB1A4B}" type="pres">
      <dgm:prSet presAssocID="{8FD5DE86-BF15-4264-9DA9-3983ED179E98}" presName="composite" presStyleCnt="0"/>
      <dgm:spPr/>
    </dgm:pt>
    <dgm:pt modelId="{F5C311B2-A8EC-42E6-A16E-E8C90FC527E9}" type="pres">
      <dgm:prSet presAssocID="{8FD5DE86-BF15-4264-9DA9-3983ED179E98}" presName="background" presStyleLbl="node0" presStyleIdx="0" presStyleCnt="2"/>
      <dgm:spPr/>
    </dgm:pt>
    <dgm:pt modelId="{F0522B9B-E47C-4297-B20C-7FE36E570DBA}" type="pres">
      <dgm:prSet presAssocID="{8FD5DE86-BF15-4264-9DA9-3983ED179E98}" presName="text" presStyleLbl="fgAcc0" presStyleIdx="0" presStyleCnt="2">
        <dgm:presLayoutVars>
          <dgm:chPref val="3"/>
        </dgm:presLayoutVars>
      </dgm:prSet>
      <dgm:spPr/>
    </dgm:pt>
    <dgm:pt modelId="{8845A8E9-6D62-426A-A791-DEBE968D5365}" type="pres">
      <dgm:prSet presAssocID="{8FD5DE86-BF15-4264-9DA9-3983ED179E98}" presName="hierChild2" presStyleCnt="0"/>
      <dgm:spPr/>
    </dgm:pt>
    <dgm:pt modelId="{58A098BA-A041-43C4-8188-0FC0EC049DE8}" type="pres">
      <dgm:prSet presAssocID="{225F7E36-527C-476A-92EF-1A3F8E00BDE3}" presName="hierRoot1" presStyleCnt="0"/>
      <dgm:spPr/>
    </dgm:pt>
    <dgm:pt modelId="{B462E31C-526C-4E7B-8BDA-9EDA11290F2D}" type="pres">
      <dgm:prSet presAssocID="{225F7E36-527C-476A-92EF-1A3F8E00BDE3}" presName="composite" presStyleCnt="0"/>
      <dgm:spPr/>
    </dgm:pt>
    <dgm:pt modelId="{486B854B-9440-4EC0-8AC2-1342B6EF4569}" type="pres">
      <dgm:prSet presAssocID="{225F7E36-527C-476A-92EF-1A3F8E00BDE3}" presName="background" presStyleLbl="node0" presStyleIdx="1" presStyleCnt="2"/>
      <dgm:spPr/>
    </dgm:pt>
    <dgm:pt modelId="{356735DF-184F-492C-82E9-DA6BC9DB0678}" type="pres">
      <dgm:prSet presAssocID="{225F7E36-527C-476A-92EF-1A3F8E00BDE3}" presName="text" presStyleLbl="fgAcc0" presStyleIdx="1" presStyleCnt="2">
        <dgm:presLayoutVars>
          <dgm:chPref val="3"/>
        </dgm:presLayoutVars>
      </dgm:prSet>
      <dgm:spPr/>
    </dgm:pt>
    <dgm:pt modelId="{67CCE83D-3400-4ADA-AD36-9D745220C211}" type="pres">
      <dgm:prSet presAssocID="{225F7E36-527C-476A-92EF-1A3F8E00BDE3}" presName="hierChild2" presStyleCnt="0"/>
      <dgm:spPr/>
    </dgm:pt>
  </dgm:ptLst>
  <dgm:cxnLst>
    <dgm:cxn modelId="{2098EC0E-2E0C-4010-B4F1-1651D40785CE}" type="presOf" srcId="{D3AD7CFD-DB77-4272-BCC5-053AB222787D}" destId="{0510855D-A8F7-4135-9DF3-4E9B19FA711D}" srcOrd="0" destOrd="0" presId="urn:microsoft.com/office/officeart/2005/8/layout/hierarchy1"/>
    <dgm:cxn modelId="{DADE2337-F89B-4405-AA46-538A5D2D6EEC}" srcId="{D3AD7CFD-DB77-4272-BCC5-053AB222787D}" destId="{225F7E36-527C-476A-92EF-1A3F8E00BDE3}" srcOrd="1" destOrd="0" parTransId="{BB0E9755-16BA-43B2-B315-880160F508CF}" sibTransId="{96E640FA-D9F4-43BF-9C99-6F573811DCD5}"/>
    <dgm:cxn modelId="{A5760472-9259-4795-9F02-0521CE30F4B8}" type="presOf" srcId="{8FD5DE86-BF15-4264-9DA9-3983ED179E98}" destId="{F0522B9B-E47C-4297-B20C-7FE36E570DBA}" srcOrd="0" destOrd="0" presId="urn:microsoft.com/office/officeart/2005/8/layout/hierarchy1"/>
    <dgm:cxn modelId="{A2046C8E-E74D-4BDD-8E86-234D15A8DB09}" srcId="{D3AD7CFD-DB77-4272-BCC5-053AB222787D}" destId="{8FD5DE86-BF15-4264-9DA9-3983ED179E98}" srcOrd="0" destOrd="0" parTransId="{E87B14D3-A4A1-4FF4-8688-B4F7681BE742}" sibTransId="{CDD5CA91-C8F2-4E45-A0E5-A70D11811ED0}"/>
    <dgm:cxn modelId="{150F42BD-F33E-4091-8D3C-9F67684FB9CE}" type="presOf" srcId="{225F7E36-527C-476A-92EF-1A3F8E00BDE3}" destId="{356735DF-184F-492C-82E9-DA6BC9DB0678}" srcOrd="0" destOrd="0" presId="urn:microsoft.com/office/officeart/2005/8/layout/hierarchy1"/>
    <dgm:cxn modelId="{F2625989-2976-44F9-AB13-63FD7418E6B3}" type="presParOf" srcId="{0510855D-A8F7-4135-9DF3-4E9B19FA711D}" destId="{691F7A7B-112A-419E-B4A2-C9D44832D77B}" srcOrd="0" destOrd="0" presId="urn:microsoft.com/office/officeart/2005/8/layout/hierarchy1"/>
    <dgm:cxn modelId="{A916A234-08C0-40AB-A236-2EF69AE1CC76}" type="presParOf" srcId="{691F7A7B-112A-419E-B4A2-C9D44832D77B}" destId="{929FA404-971B-400F-943C-8657E2BB1A4B}" srcOrd="0" destOrd="0" presId="urn:microsoft.com/office/officeart/2005/8/layout/hierarchy1"/>
    <dgm:cxn modelId="{2D747520-9746-47C6-B00B-A022A46D1E7C}" type="presParOf" srcId="{929FA404-971B-400F-943C-8657E2BB1A4B}" destId="{F5C311B2-A8EC-42E6-A16E-E8C90FC527E9}" srcOrd="0" destOrd="0" presId="urn:microsoft.com/office/officeart/2005/8/layout/hierarchy1"/>
    <dgm:cxn modelId="{256FA15D-FDC2-4598-95F2-9A928BF8423B}" type="presParOf" srcId="{929FA404-971B-400F-943C-8657E2BB1A4B}" destId="{F0522B9B-E47C-4297-B20C-7FE36E570DBA}" srcOrd="1" destOrd="0" presId="urn:microsoft.com/office/officeart/2005/8/layout/hierarchy1"/>
    <dgm:cxn modelId="{193B1944-7E05-487D-A253-3F23195C5BFF}" type="presParOf" srcId="{691F7A7B-112A-419E-B4A2-C9D44832D77B}" destId="{8845A8E9-6D62-426A-A791-DEBE968D5365}" srcOrd="1" destOrd="0" presId="urn:microsoft.com/office/officeart/2005/8/layout/hierarchy1"/>
    <dgm:cxn modelId="{E9BAE4C4-8F72-4BAA-A812-6D78CBEA3828}" type="presParOf" srcId="{0510855D-A8F7-4135-9DF3-4E9B19FA711D}" destId="{58A098BA-A041-43C4-8188-0FC0EC049DE8}" srcOrd="1" destOrd="0" presId="urn:microsoft.com/office/officeart/2005/8/layout/hierarchy1"/>
    <dgm:cxn modelId="{AA1EAD4F-053A-41D2-9337-8513C4A20738}" type="presParOf" srcId="{58A098BA-A041-43C4-8188-0FC0EC049DE8}" destId="{B462E31C-526C-4E7B-8BDA-9EDA11290F2D}" srcOrd="0" destOrd="0" presId="urn:microsoft.com/office/officeart/2005/8/layout/hierarchy1"/>
    <dgm:cxn modelId="{64EF3104-7AEB-4759-85FE-C2DCAE01E626}" type="presParOf" srcId="{B462E31C-526C-4E7B-8BDA-9EDA11290F2D}" destId="{486B854B-9440-4EC0-8AC2-1342B6EF4569}" srcOrd="0" destOrd="0" presId="urn:microsoft.com/office/officeart/2005/8/layout/hierarchy1"/>
    <dgm:cxn modelId="{4E966E40-A0F1-40AA-8AED-61C5F8A967FA}" type="presParOf" srcId="{B462E31C-526C-4E7B-8BDA-9EDA11290F2D}" destId="{356735DF-184F-492C-82E9-DA6BC9DB0678}" srcOrd="1" destOrd="0" presId="urn:microsoft.com/office/officeart/2005/8/layout/hierarchy1"/>
    <dgm:cxn modelId="{8E40B3D6-E376-462F-8F89-BDB74056B574}" type="presParOf" srcId="{58A098BA-A041-43C4-8188-0FC0EC049DE8}" destId="{67CCE83D-3400-4ADA-AD36-9D745220C2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B5F378-1B64-4B66-BC46-31F42466F2BB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AF791-4D68-4567-A1CA-44DC367D85DC}">
      <dgm:prSet phldrT="[Text]"/>
      <dgm:spPr/>
      <dgm:t>
        <a:bodyPr/>
        <a:lstStyle/>
        <a:p>
          <a:r>
            <a:rPr lang="el-GR" dirty="0"/>
            <a:t>Προσαρμόσιμη</a:t>
          </a:r>
        </a:p>
      </dgm:t>
    </dgm:pt>
    <dgm:pt modelId="{8094F422-DBFA-4035-9DF3-C9F768BB1492}" type="parTrans" cxnId="{ECEA8475-64E6-471A-930D-9A756FC2012A}">
      <dgm:prSet/>
      <dgm:spPr/>
      <dgm:t>
        <a:bodyPr/>
        <a:lstStyle/>
        <a:p>
          <a:endParaRPr lang="en-US"/>
        </a:p>
      </dgm:t>
    </dgm:pt>
    <dgm:pt modelId="{3B0B9A5D-FA77-4B38-8F31-83B2BF141BD6}" type="sibTrans" cxnId="{ECEA8475-64E6-471A-930D-9A756FC2012A}">
      <dgm:prSet/>
      <dgm:spPr/>
      <dgm:t>
        <a:bodyPr/>
        <a:lstStyle/>
        <a:p>
          <a:endParaRPr lang="en-US"/>
        </a:p>
      </dgm:t>
    </dgm:pt>
    <dgm:pt modelId="{6968F183-A828-427E-A3FF-0DCB10893CBD}">
      <dgm:prSet phldrT="[Text]"/>
      <dgm:spPr/>
      <dgm:t>
        <a:bodyPr/>
        <a:lstStyle/>
        <a:p>
          <a:r>
            <a:rPr lang="el-GR" dirty="0"/>
            <a:t>Χειρισμός σε </a:t>
          </a:r>
          <a:r>
            <a:rPr lang="en-US" dirty="0"/>
            <a:t>bytes</a:t>
          </a:r>
        </a:p>
      </dgm:t>
    </dgm:pt>
    <dgm:pt modelId="{40AB3A5F-4ADC-44C5-8B16-6830A407EB9F}" type="parTrans" cxnId="{9B9E202B-E322-47A6-BEBB-10F19672E813}">
      <dgm:prSet/>
      <dgm:spPr/>
      <dgm:t>
        <a:bodyPr/>
        <a:lstStyle/>
        <a:p>
          <a:endParaRPr lang="en-US"/>
        </a:p>
      </dgm:t>
    </dgm:pt>
    <dgm:pt modelId="{3EB94782-B802-45D3-8A27-475E32337598}" type="sibTrans" cxnId="{9B9E202B-E322-47A6-BEBB-10F19672E813}">
      <dgm:prSet/>
      <dgm:spPr/>
      <dgm:t>
        <a:bodyPr/>
        <a:lstStyle/>
        <a:p>
          <a:endParaRPr lang="en-US"/>
        </a:p>
      </dgm:t>
    </dgm:pt>
    <dgm:pt modelId="{BCB5019E-3DD9-48B3-9D2C-135D79B40AB4}">
      <dgm:prSet phldrT="[Text]"/>
      <dgm:spPr/>
      <dgm:t>
        <a:bodyPr/>
        <a:lstStyle/>
        <a:p>
          <a:r>
            <a:rPr lang="el-GR" dirty="0"/>
            <a:t>Γρήγορη</a:t>
          </a:r>
          <a:endParaRPr lang="en-US" dirty="0"/>
        </a:p>
      </dgm:t>
    </dgm:pt>
    <dgm:pt modelId="{AE899E30-DDBD-4E0B-B142-FBEC0139DFFE}" type="parTrans" cxnId="{72FC1D7F-C523-4E14-AF7B-C3FBBFFCE0EA}">
      <dgm:prSet/>
      <dgm:spPr/>
      <dgm:t>
        <a:bodyPr/>
        <a:lstStyle/>
        <a:p>
          <a:endParaRPr lang="en-US"/>
        </a:p>
      </dgm:t>
    </dgm:pt>
    <dgm:pt modelId="{5F5ABE53-4B10-4D87-976C-55CE60FB511F}" type="sibTrans" cxnId="{72FC1D7F-C523-4E14-AF7B-C3FBBFFCE0EA}">
      <dgm:prSet/>
      <dgm:spPr/>
      <dgm:t>
        <a:bodyPr/>
        <a:lstStyle/>
        <a:p>
          <a:endParaRPr lang="en-US"/>
        </a:p>
      </dgm:t>
    </dgm:pt>
    <dgm:pt modelId="{53243AF9-FEDD-4C99-AFFF-49C0B377259A}" type="pres">
      <dgm:prSet presAssocID="{55B5F378-1B64-4B66-BC46-31F42466F2BB}" presName="diagram" presStyleCnt="0">
        <dgm:presLayoutVars>
          <dgm:dir/>
          <dgm:resizeHandles val="exact"/>
        </dgm:presLayoutVars>
      </dgm:prSet>
      <dgm:spPr/>
    </dgm:pt>
    <dgm:pt modelId="{50D02B57-010A-4491-AE4B-02FE293F5821}" type="pres">
      <dgm:prSet presAssocID="{7F2AF791-4D68-4567-A1CA-44DC367D85DC}" presName="node" presStyleLbl="node1" presStyleIdx="0" presStyleCnt="3">
        <dgm:presLayoutVars>
          <dgm:bulletEnabled val="1"/>
        </dgm:presLayoutVars>
      </dgm:prSet>
      <dgm:spPr/>
    </dgm:pt>
    <dgm:pt modelId="{597D60D3-ED48-4F86-884E-5E055D796241}" type="pres">
      <dgm:prSet presAssocID="{3B0B9A5D-FA77-4B38-8F31-83B2BF141BD6}" presName="sibTrans" presStyleCnt="0"/>
      <dgm:spPr/>
    </dgm:pt>
    <dgm:pt modelId="{CDBBB7DE-BF72-4940-A3CE-968AF890D717}" type="pres">
      <dgm:prSet presAssocID="{6968F183-A828-427E-A3FF-0DCB10893CBD}" presName="node" presStyleLbl="node1" presStyleIdx="1" presStyleCnt="3">
        <dgm:presLayoutVars>
          <dgm:bulletEnabled val="1"/>
        </dgm:presLayoutVars>
      </dgm:prSet>
      <dgm:spPr/>
    </dgm:pt>
    <dgm:pt modelId="{B823B9D2-C25F-49B2-ACCB-D5990F001571}" type="pres">
      <dgm:prSet presAssocID="{3EB94782-B802-45D3-8A27-475E32337598}" presName="sibTrans" presStyleCnt="0"/>
      <dgm:spPr/>
    </dgm:pt>
    <dgm:pt modelId="{4825E3F2-8211-4400-B15B-4C4655A90CB7}" type="pres">
      <dgm:prSet presAssocID="{BCB5019E-3DD9-48B3-9D2C-135D79B40AB4}" presName="node" presStyleLbl="node1" presStyleIdx="2" presStyleCnt="3">
        <dgm:presLayoutVars>
          <dgm:bulletEnabled val="1"/>
        </dgm:presLayoutVars>
      </dgm:prSet>
      <dgm:spPr/>
    </dgm:pt>
  </dgm:ptLst>
  <dgm:cxnLst>
    <dgm:cxn modelId="{7FD4A22A-329E-4CD6-B9B8-C2963737C78E}" type="presOf" srcId="{7F2AF791-4D68-4567-A1CA-44DC367D85DC}" destId="{50D02B57-010A-4491-AE4B-02FE293F5821}" srcOrd="0" destOrd="0" presId="urn:microsoft.com/office/officeart/2005/8/layout/default"/>
    <dgm:cxn modelId="{9B9E202B-E322-47A6-BEBB-10F19672E813}" srcId="{55B5F378-1B64-4B66-BC46-31F42466F2BB}" destId="{6968F183-A828-427E-A3FF-0DCB10893CBD}" srcOrd="1" destOrd="0" parTransId="{40AB3A5F-4ADC-44C5-8B16-6830A407EB9F}" sibTransId="{3EB94782-B802-45D3-8A27-475E32337598}"/>
    <dgm:cxn modelId="{6B364C3F-D8F6-4162-B1AB-E0C11E449276}" type="presOf" srcId="{55B5F378-1B64-4B66-BC46-31F42466F2BB}" destId="{53243AF9-FEDD-4C99-AFFF-49C0B377259A}" srcOrd="0" destOrd="0" presId="urn:microsoft.com/office/officeart/2005/8/layout/default"/>
    <dgm:cxn modelId="{BFA1285E-1114-4322-B638-65251F74384C}" type="presOf" srcId="{6968F183-A828-427E-A3FF-0DCB10893CBD}" destId="{CDBBB7DE-BF72-4940-A3CE-968AF890D717}" srcOrd="0" destOrd="0" presId="urn:microsoft.com/office/officeart/2005/8/layout/default"/>
    <dgm:cxn modelId="{ECEA8475-64E6-471A-930D-9A756FC2012A}" srcId="{55B5F378-1B64-4B66-BC46-31F42466F2BB}" destId="{7F2AF791-4D68-4567-A1CA-44DC367D85DC}" srcOrd="0" destOrd="0" parTransId="{8094F422-DBFA-4035-9DF3-C9F768BB1492}" sibTransId="{3B0B9A5D-FA77-4B38-8F31-83B2BF141BD6}"/>
    <dgm:cxn modelId="{72FC1D7F-C523-4E14-AF7B-C3FBBFFCE0EA}" srcId="{55B5F378-1B64-4B66-BC46-31F42466F2BB}" destId="{BCB5019E-3DD9-48B3-9D2C-135D79B40AB4}" srcOrd="2" destOrd="0" parTransId="{AE899E30-DDBD-4E0B-B142-FBEC0139DFFE}" sibTransId="{5F5ABE53-4B10-4D87-976C-55CE60FB511F}"/>
    <dgm:cxn modelId="{A05548DB-33AA-44FB-AC89-FF241C9316D4}" type="presOf" srcId="{BCB5019E-3DD9-48B3-9D2C-135D79B40AB4}" destId="{4825E3F2-8211-4400-B15B-4C4655A90CB7}" srcOrd="0" destOrd="0" presId="urn:microsoft.com/office/officeart/2005/8/layout/default"/>
    <dgm:cxn modelId="{3BBAA743-AF16-47D8-9BE9-468FD3593C24}" type="presParOf" srcId="{53243AF9-FEDD-4C99-AFFF-49C0B377259A}" destId="{50D02B57-010A-4491-AE4B-02FE293F5821}" srcOrd="0" destOrd="0" presId="urn:microsoft.com/office/officeart/2005/8/layout/default"/>
    <dgm:cxn modelId="{5C7CEA92-2EF9-4E5C-AC2F-303AE09B8736}" type="presParOf" srcId="{53243AF9-FEDD-4C99-AFFF-49C0B377259A}" destId="{597D60D3-ED48-4F86-884E-5E055D796241}" srcOrd="1" destOrd="0" presId="urn:microsoft.com/office/officeart/2005/8/layout/default"/>
    <dgm:cxn modelId="{BBDC2BA7-A869-4D80-B8DE-947E77017693}" type="presParOf" srcId="{53243AF9-FEDD-4C99-AFFF-49C0B377259A}" destId="{CDBBB7DE-BF72-4940-A3CE-968AF890D717}" srcOrd="2" destOrd="0" presId="urn:microsoft.com/office/officeart/2005/8/layout/default"/>
    <dgm:cxn modelId="{846BDFCD-FE9D-49CF-B62A-68CA99E3F7DE}" type="presParOf" srcId="{53243AF9-FEDD-4C99-AFFF-49C0B377259A}" destId="{B823B9D2-C25F-49B2-ACCB-D5990F001571}" srcOrd="3" destOrd="0" presId="urn:microsoft.com/office/officeart/2005/8/layout/default"/>
    <dgm:cxn modelId="{D53653D6-25F2-4747-BB94-72645F52AFFC}" type="presParOf" srcId="{53243AF9-FEDD-4C99-AFFF-49C0B377259A}" destId="{4825E3F2-8211-4400-B15B-4C4655A90CB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C90E8-E492-4A5B-B64B-E3D10AE1BABB}">
      <dsp:nvSpPr>
        <dsp:cNvPr id="0" name=""/>
        <dsp:cNvSpPr/>
      </dsp:nvSpPr>
      <dsp:spPr>
        <a:xfrm>
          <a:off x="0" y="364144"/>
          <a:ext cx="715360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6268BB-520A-44D5-8B71-16CB9A00E268}">
      <dsp:nvSpPr>
        <dsp:cNvPr id="0" name=""/>
        <dsp:cNvSpPr/>
      </dsp:nvSpPr>
      <dsp:spPr>
        <a:xfrm>
          <a:off x="357680" y="68944"/>
          <a:ext cx="5007521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72" tIns="0" rIns="18927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>
              <a:solidFill>
                <a:schemeClr val="bg2"/>
              </a:solidFill>
            </a:rPr>
            <a:t>ΣΚΟΠΟΣ</a:t>
          </a:r>
          <a:endParaRPr lang="en-US" sz="2000" b="1" kern="1200" dirty="0">
            <a:solidFill>
              <a:schemeClr val="bg2"/>
            </a:solidFill>
          </a:endParaRPr>
        </a:p>
      </dsp:txBody>
      <dsp:txXfrm>
        <a:off x="386501" y="97765"/>
        <a:ext cx="4949879" cy="532758"/>
      </dsp:txXfrm>
    </dsp:sp>
    <dsp:sp modelId="{C482E0FD-C3A1-4D5D-B184-2B69205147D2}">
      <dsp:nvSpPr>
        <dsp:cNvPr id="0" name=""/>
        <dsp:cNvSpPr/>
      </dsp:nvSpPr>
      <dsp:spPr>
        <a:xfrm>
          <a:off x="0" y="1271344"/>
          <a:ext cx="715360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63C86-A693-42E1-9AEB-3837F493F09F}">
      <dsp:nvSpPr>
        <dsp:cNvPr id="0" name=""/>
        <dsp:cNvSpPr/>
      </dsp:nvSpPr>
      <dsp:spPr>
        <a:xfrm>
          <a:off x="357680" y="976144"/>
          <a:ext cx="5007521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72" tIns="0" rIns="18927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>
              <a:solidFill>
                <a:schemeClr val="bg2"/>
              </a:solidFill>
            </a:rPr>
            <a:t>ΠΛΑΙΣΙΟ ΕΠΙΚΟΙΝΩΝΙΑΣ</a:t>
          </a:r>
          <a:endParaRPr lang="en-US" sz="2000" b="1" kern="1200" dirty="0">
            <a:solidFill>
              <a:schemeClr val="bg2"/>
            </a:solidFill>
          </a:endParaRPr>
        </a:p>
      </dsp:txBody>
      <dsp:txXfrm>
        <a:off x="386501" y="1004965"/>
        <a:ext cx="4949879" cy="532758"/>
      </dsp:txXfrm>
    </dsp:sp>
    <dsp:sp modelId="{16FCF916-3C26-407D-87CA-B48CE6DDB56A}">
      <dsp:nvSpPr>
        <dsp:cNvPr id="0" name=""/>
        <dsp:cNvSpPr/>
      </dsp:nvSpPr>
      <dsp:spPr>
        <a:xfrm>
          <a:off x="0" y="2178544"/>
          <a:ext cx="715360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3D67C3-75A1-447F-A23B-27134A628C6E}">
      <dsp:nvSpPr>
        <dsp:cNvPr id="0" name=""/>
        <dsp:cNvSpPr/>
      </dsp:nvSpPr>
      <dsp:spPr>
        <a:xfrm>
          <a:off x="357680" y="1883344"/>
          <a:ext cx="5007521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72" tIns="0" rIns="18927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2"/>
              </a:solidFill>
            </a:rPr>
            <a:t>6DOF Controller</a:t>
          </a:r>
        </a:p>
      </dsp:txBody>
      <dsp:txXfrm>
        <a:off x="386501" y="1912165"/>
        <a:ext cx="4949879" cy="532758"/>
      </dsp:txXfrm>
    </dsp:sp>
    <dsp:sp modelId="{F8A81AED-333D-4E9B-AE00-CC5C77B09869}">
      <dsp:nvSpPr>
        <dsp:cNvPr id="0" name=""/>
        <dsp:cNvSpPr/>
      </dsp:nvSpPr>
      <dsp:spPr>
        <a:xfrm>
          <a:off x="0" y="3085744"/>
          <a:ext cx="715360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DB3198-932C-4D2D-97E8-B527EFEBC9ED}">
      <dsp:nvSpPr>
        <dsp:cNvPr id="0" name=""/>
        <dsp:cNvSpPr/>
      </dsp:nvSpPr>
      <dsp:spPr>
        <a:xfrm>
          <a:off x="357680" y="2790544"/>
          <a:ext cx="5007521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72" tIns="0" rIns="18927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>
              <a:solidFill>
                <a:schemeClr val="bg2"/>
              </a:solidFill>
            </a:rPr>
            <a:t>ΠΕΙΡΑΜΑ</a:t>
          </a:r>
          <a:endParaRPr lang="en-US" sz="2000" b="1" kern="1200" dirty="0">
            <a:solidFill>
              <a:schemeClr val="bg2"/>
            </a:solidFill>
          </a:endParaRPr>
        </a:p>
      </dsp:txBody>
      <dsp:txXfrm>
        <a:off x="386501" y="2819365"/>
        <a:ext cx="4949879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D5955-E90D-41F7-AFB4-43D1F4BD546B}">
      <dsp:nvSpPr>
        <dsp:cNvPr id="0" name=""/>
        <dsp:cNvSpPr/>
      </dsp:nvSpPr>
      <dsp:spPr>
        <a:xfrm>
          <a:off x="1262553" y="427955"/>
          <a:ext cx="4613862" cy="160233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40307-430F-45E4-906B-97B1B5D34BCA}">
      <dsp:nvSpPr>
        <dsp:cNvPr id="0" name=""/>
        <dsp:cNvSpPr/>
      </dsp:nvSpPr>
      <dsp:spPr>
        <a:xfrm>
          <a:off x="3129557" y="4351526"/>
          <a:ext cx="894159" cy="572262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D96E2D-82E4-443B-AF43-2EAAE7FD1052}">
      <dsp:nvSpPr>
        <dsp:cNvPr id="0" name=""/>
        <dsp:cNvSpPr/>
      </dsp:nvSpPr>
      <dsp:spPr>
        <a:xfrm>
          <a:off x="1430654" y="4809336"/>
          <a:ext cx="4291965" cy="107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MR</a:t>
          </a:r>
        </a:p>
      </dsp:txBody>
      <dsp:txXfrm>
        <a:off x="1430654" y="4809336"/>
        <a:ext cx="4291965" cy="1072991"/>
      </dsp:txXfrm>
    </dsp:sp>
    <dsp:sp modelId="{BA5457F4-713B-4473-81D4-0E57185A6443}">
      <dsp:nvSpPr>
        <dsp:cNvPr id="0" name=""/>
        <dsp:cNvSpPr/>
      </dsp:nvSpPr>
      <dsp:spPr>
        <a:xfrm>
          <a:off x="2939996" y="2154040"/>
          <a:ext cx="1609486" cy="1609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AR</a:t>
          </a:r>
        </a:p>
      </dsp:txBody>
      <dsp:txXfrm>
        <a:off x="3175700" y="2389744"/>
        <a:ext cx="1138078" cy="1138078"/>
      </dsp:txXfrm>
    </dsp:sp>
    <dsp:sp modelId="{71049EB4-7056-498C-A3B7-657B8C5C1EFF}">
      <dsp:nvSpPr>
        <dsp:cNvPr id="0" name=""/>
        <dsp:cNvSpPr/>
      </dsp:nvSpPr>
      <dsp:spPr>
        <a:xfrm>
          <a:off x="1788318" y="946567"/>
          <a:ext cx="1609486" cy="16094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VR</a:t>
          </a:r>
        </a:p>
      </dsp:txBody>
      <dsp:txXfrm>
        <a:off x="2024022" y="1182271"/>
        <a:ext cx="1138078" cy="1138078"/>
      </dsp:txXfrm>
    </dsp:sp>
    <dsp:sp modelId="{4D04E466-5FC4-4AFC-8F5E-19A36A34BC85}">
      <dsp:nvSpPr>
        <dsp:cNvPr id="0" name=""/>
        <dsp:cNvSpPr/>
      </dsp:nvSpPr>
      <dsp:spPr>
        <a:xfrm>
          <a:off x="1072991" y="231240"/>
          <a:ext cx="5007292" cy="400583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E9958-0191-47D0-836A-26996B40B139}">
      <dsp:nvSpPr>
        <dsp:cNvPr id="0" name=""/>
        <dsp:cNvSpPr/>
      </dsp:nvSpPr>
      <dsp:spPr>
        <a:xfrm>
          <a:off x="3948830" y="1172"/>
          <a:ext cx="1729865" cy="115324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b="1" kern="1200" dirty="0"/>
            <a:t>Αλληλεπίδραση</a:t>
          </a:r>
          <a:endParaRPr lang="en-US" sz="1500" b="1" kern="1200" dirty="0"/>
        </a:p>
      </dsp:txBody>
      <dsp:txXfrm>
        <a:off x="3982607" y="34949"/>
        <a:ext cx="1662311" cy="1085689"/>
      </dsp:txXfrm>
    </dsp:sp>
    <dsp:sp modelId="{37474B6D-4AAE-49A3-BEA7-A01CE40A602F}">
      <dsp:nvSpPr>
        <dsp:cNvPr id="0" name=""/>
        <dsp:cNvSpPr/>
      </dsp:nvSpPr>
      <dsp:spPr>
        <a:xfrm>
          <a:off x="1440526" y="1154416"/>
          <a:ext cx="3373237" cy="461297"/>
        </a:xfrm>
        <a:custGeom>
          <a:avLst/>
          <a:gdLst/>
          <a:ahLst/>
          <a:cxnLst/>
          <a:rect l="0" t="0" r="0" b="0"/>
          <a:pathLst>
            <a:path>
              <a:moveTo>
                <a:pt x="3373237" y="0"/>
              </a:moveTo>
              <a:lnTo>
                <a:pt x="3373237" y="230648"/>
              </a:lnTo>
              <a:lnTo>
                <a:pt x="0" y="230648"/>
              </a:lnTo>
              <a:lnTo>
                <a:pt x="0" y="4612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B0C85-A60C-4C5E-8D32-3D114D5B5795}">
      <dsp:nvSpPr>
        <dsp:cNvPr id="0" name=""/>
        <dsp:cNvSpPr/>
      </dsp:nvSpPr>
      <dsp:spPr>
        <a:xfrm>
          <a:off x="575593" y="1615713"/>
          <a:ext cx="1729865" cy="1153243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b="1" kern="1200" dirty="0"/>
            <a:t>Αναγνώριση Φωνής</a:t>
          </a:r>
          <a:endParaRPr lang="en-US" sz="1500" b="1" kern="1200" dirty="0"/>
        </a:p>
      </dsp:txBody>
      <dsp:txXfrm>
        <a:off x="609370" y="1649490"/>
        <a:ext cx="1662311" cy="1085689"/>
      </dsp:txXfrm>
    </dsp:sp>
    <dsp:sp modelId="{0827BC33-BC5E-4BE5-B50C-0B8AC60ABF87}">
      <dsp:nvSpPr>
        <dsp:cNvPr id="0" name=""/>
        <dsp:cNvSpPr/>
      </dsp:nvSpPr>
      <dsp:spPr>
        <a:xfrm>
          <a:off x="3689350" y="1154416"/>
          <a:ext cx="1124412" cy="461297"/>
        </a:xfrm>
        <a:custGeom>
          <a:avLst/>
          <a:gdLst/>
          <a:ahLst/>
          <a:cxnLst/>
          <a:rect l="0" t="0" r="0" b="0"/>
          <a:pathLst>
            <a:path>
              <a:moveTo>
                <a:pt x="1124412" y="0"/>
              </a:moveTo>
              <a:lnTo>
                <a:pt x="1124412" y="230648"/>
              </a:lnTo>
              <a:lnTo>
                <a:pt x="0" y="230648"/>
              </a:lnTo>
              <a:lnTo>
                <a:pt x="0" y="4612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2D9D8-EFF5-4D61-8AB1-6AC794BDE708}">
      <dsp:nvSpPr>
        <dsp:cNvPr id="0" name=""/>
        <dsp:cNvSpPr/>
      </dsp:nvSpPr>
      <dsp:spPr>
        <a:xfrm>
          <a:off x="2824418" y="1615713"/>
          <a:ext cx="1729865" cy="1153243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Gaze</a:t>
          </a:r>
        </a:p>
      </dsp:txBody>
      <dsp:txXfrm>
        <a:off x="2858195" y="1649490"/>
        <a:ext cx="1662311" cy="1085689"/>
      </dsp:txXfrm>
    </dsp:sp>
    <dsp:sp modelId="{F80FD92A-755B-4E12-A2EB-7DCB78C865BC}">
      <dsp:nvSpPr>
        <dsp:cNvPr id="0" name=""/>
        <dsp:cNvSpPr/>
      </dsp:nvSpPr>
      <dsp:spPr>
        <a:xfrm>
          <a:off x="2564938" y="2768957"/>
          <a:ext cx="1124412" cy="461297"/>
        </a:xfrm>
        <a:custGeom>
          <a:avLst/>
          <a:gdLst/>
          <a:ahLst/>
          <a:cxnLst/>
          <a:rect l="0" t="0" r="0" b="0"/>
          <a:pathLst>
            <a:path>
              <a:moveTo>
                <a:pt x="1124412" y="0"/>
              </a:moveTo>
              <a:lnTo>
                <a:pt x="1124412" y="230648"/>
              </a:lnTo>
              <a:lnTo>
                <a:pt x="0" y="230648"/>
              </a:lnTo>
              <a:lnTo>
                <a:pt x="0" y="4612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34AE6-0AD2-44E6-AC07-68BCE295BE87}">
      <dsp:nvSpPr>
        <dsp:cNvPr id="0" name=""/>
        <dsp:cNvSpPr/>
      </dsp:nvSpPr>
      <dsp:spPr>
        <a:xfrm>
          <a:off x="1700005" y="3230254"/>
          <a:ext cx="1729865" cy="1153243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b="1" kern="1200" dirty="0"/>
            <a:t>Ανίχνευση Βλέμματος</a:t>
          </a:r>
          <a:endParaRPr lang="en-US" sz="1500" b="1" kern="1200" dirty="0"/>
        </a:p>
      </dsp:txBody>
      <dsp:txXfrm>
        <a:off x="1733782" y="3264031"/>
        <a:ext cx="1662311" cy="1085689"/>
      </dsp:txXfrm>
    </dsp:sp>
    <dsp:sp modelId="{60998E86-EF41-4D34-ACE1-6E410CB01AC7}">
      <dsp:nvSpPr>
        <dsp:cNvPr id="0" name=""/>
        <dsp:cNvSpPr/>
      </dsp:nvSpPr>
      <dsp:spPr>
        <a:xfrm>
          <a:off x="3689350" y="2768957"/>
          <a:ext cx="1124412" cy="46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48"/>
              </a:lnTo>
              <a:lnTo>
                <a:pt x="1124412" y="230648"/>
              </a:lnTo>
              <a:lnTo>
                <a:pt x="1124412" y="4612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D9B1B-64E3-4B35-A69F-CF02CF96632A}">
      <dsp:nvSpPr>
        <dsp:cNvPr id="0" name=""/>
        <dsp:cNvSpPr/>
      </dsp:nvSpPr>
      <dsp:spPr>
        <a:xfrm>
          <a:off x="3948830" y="3230254"/>
          <a:ext cx="1729865" cy="1153243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b="1" kern="1200" dirty="0"/>
            <a:t>Ανίχνευση Κεφαλής</a:t>
          </a:r>
          <a:endParaRPr lang="en-US" sz="1500" b="1" kern="1200" dirty="0"/>
        </a:p>
      </dsp:txBody>
      <dsp:txXfrm>
        <a:off x="3982607" y="3264031"/>
        <a:ext cx="1662311" cy="1085689"/>
      </dsp:txXfrm>
    </dsp:sp>
    <dsp:sp modelId="{51F773D3-7EA7-4948-971A-977B6BA786CA}">
      <dsp:nvSpPr>
        <dsp:cNvPr id="0" name=""/>
        <dsp:cNvSpPr/>
      </dsp:nvSpPr>
      <dsp:spPr>
        <a:xfrm>
          <a:off x="4813763" y="1154416"/>
          <a:ext cx="3373237" cy="46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48"/>
              </a:lnTo>
              <a:lnTo>
                <a:pt x="3373237" y="230648"/>
              </a:lnTo>
              <a:lnTo>
                <a:pt x="3373237" y="4612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1BFC7-2E38-427C-A07D-99E9B0886221}">
      <dsp:nvSpPr>
        <dsp:cNvPr id="0" name=""/>
        <dsp:cNvSpPr/>
      </dsp:nvSpPr>
      <dsp:spPr>
        <a:xfrm>
          <a:off x="7322067" y="1615713"/>
          <a:ext cx="1729865" cy="1153243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b="1" kern="1200" dirty="0"/>
            <a:t>Αναγνώριση Χεριού</a:t>
          </a:r>
          <a:endParaRPr lang="en-US" sz="1500" b="1" kern="1200" dirty="0"/>
        </a:p>
      </dsp:txBody>
      <dsp:txXfrm>
        <a:off x="7355844" y="1649490"/>
        <a:ext cx="1662311" cy="1085689"/>
      </dsp:txXfrm>
    </dsp:sp>
    <dsp:sp modelId="{67740E03-C82F-4359-8D21-F140194C0E54}">
      <dsp:nvSpPr>
        <dsp:cNvPr id="0" name=""/>
        <dsp:cNvSpPr/>
      </dsp:nvSpPr>
      <dsp:spPr>
        <a:xfrm>
          <a:off x="7062588" y="2768957"/>
          <a:ext cx="1124412" cy="461297"/>
        </a:xfrm>
        <a:custGeom>
          <a:avLst/>
          <a:gdLst/>
          <a:ahLst/>
          <a:cxnLst/>
          <a:rect l="0" t="0" r="0" b="0"/>
          <a:pathLst>
            <a:path>
              <a:moveTo>
                <a:pt x="1124412" y="0"/>
              </a:moveTo>
              <a:lnTo>
                <a:pt x="1124412" y="230648"/>
              </a:lnTo>
              <a:lnTo>
                <a:pt x="0" y="230648"/>
              </a:lnTo>
              <a:lnTo>
                <a:pt x="0" y="4612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4116A-9836-4576-A0B0-D58E1EB4D7F8}">
      <dsp:nvSpPr>
        <dsp:cNvPr id="0" name=""/>
        <dsp:cNvSpPr/>
      </dsp:nvSpPr>
      <dsp:spPr>
        <a:xfrm>
          <a:off x="6197655" y="3230254"/>
          <a:ext cx="1729865" cy="1153243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b="1" kern="1200" dirty="0"/>
            <a:t>Χειρονομίες</a:t>
          </a:r>
          <a:endParaRPr lang="en-US" sz="1500" b="1" kern="1200" dirty="0"/>
        </a:p>
      </dsp:txBody>
      <dsp:txXfrm>
        <a:off x="6231432" y="3264031"/>
        <a:ext cx="1662311" cy="1085689"/>
      </dsp:txXfrm>
    </dsp:sp>
    <dsp:sp modelId="{411E8022-6DF8-45C5-B62B-E7E03EE79DCB}">
      <dsp:nvSpPr>
        <dsp:cNvPr id="0" name=""/>
        <dsp:cNvSpPr/>
      </dsp:nvSpPr>
      <dsp:spPr>
        <a:xfrm>
          <a:off x="8187000" y="2768957"/>
          <a:ext cx="1124412" cy="46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48"/>
              </a:lnTo>
              <a:lnTo>
                <a:pt x="1124412" y="230648"/>
              </a:lnTo>
              <a:lnTo>
                <a:pt x="1124412" y="4612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2E8F0-8AAB-4B9D-AEC6-2CE68A2F4A37}">
      <dsp:nvSpPr>
        <dsp:cNvPr id="0" name=""/>
        <dsp:cNvSpPr/>
      </dsp:nvSpPr>
      <dsp:spPr>
        <a:xfrm>
          <a:off x="8446480" y="3230254"/>
          <a:ext cx="1729865" cy="1153243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b="1" kern="1200" dirty="0"/>
            <a:t>Σκελετός</a:t>
          </a:r>
          <a:endParaRPr lang="en-US" sz="1500" b="1" kern="1200" dirty="0"/>
        </a:p>
      </dsp:txBody>
      <dsp:txXfrm>
        <a:off x="8480257" y="3264031"/>
        <a:ext cx="1662311" cy="1085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D3537-0D29-4A76-AEE2-1ACB00557892}">
      <dsp:nvSpPr>
        <dsp:cNvPr id="0" name=""/>
        <dsp:cNvSpPr/>
      </dsp:nvSpPr>
      <dsp:spPr>
        <a:xfrm>
          <a:off x="0" y="29435"/>
          <a:ext cx="6496050" cy="14544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/>
            <a:t>Το πλαίσιο ανίχνευσης, παρότι σχετικά μεγάλο, παραμένει περιορισμένο.</a:t>
          </a:r>
          <a:endParaRPr lang="en-US" sz="2600" kern="1200"/>
        </a:p>
      </dsp:txBody>
      <dsp:txXfrm>
        <a:off x="71001" y="100436"/>
        <a:ext cx="6354048" cy="1312454"/>
      </dsp:txXfrm>
    </dsp:sp>
    <dsp:sp modelId="{2A7C6485-4FCC-476E-BBEA-342459231A7C}">
      <dsp:nvSpPr>
        <dsp:cNvPr id="0" name=""/>
        <dsp:cNvSpPr/>
      </dsp:nvSpPr>
      <dsp:spPr>
        <a:xfrm>
          <a:off x="0" y="1558771"/>
          <a:ext cx="6496050" cy="1454456"/>
        </a:xfrm>
        <a:prstGeom prst="roundRect">
          <a:avLst/>
        </a:prstGeom>
        <a:gradFill rotWithShape="0">
          <a:gsLst>
            <a:gs pos="0">
              <a:schemeClr val="accent2">
                <a:hueOff val="-665368"/>
                <a:satOff val="4108"/>
                <a:lumOff val="-588"/>
                <a:alphaOff val="0"/>
                <a:tint val="98000"/>
                <a:lumMod val="114000"/>
              </a:schemeClr>
            </a:gs>
            <a:gs pos="100000">
              <a:schemeClr val="accent2">
                <a:hueOff val="-665368"/>
                <a:satOff val="4108"/>
                <a:lumOff val="-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Ο χρήστης μπορεί να κουράζεται σωματικά λόγω εκτενών κινήσεων του σώματος.</a:t>
          </a:r>
          <a:endParaRPr lang="en-US" sz="2600" kern="1200" dirty="0"/>
        </a:p>
      </dsp:txBody>
      <dsp:txXfrm>
        <a:off x="71001" y="1629772"/>
        <a:ext cx="6354048" cy="1312454"/>
      </dsp:txXfrm>
    </dsp:sp>
    <dsp:sp modelId="{92643A76-A611-4C61-8B85-B7480FD9FA10}">
      <dsp:nvSpPr>
        <dsp:cNvPr id="0" name=""/>
        <dsp:cNvSpPr/>
      </dsp:nvSpPr>
      <dsp:spPr>
        <a:xfrm>
          <a:off x="0" y="3088108"/>
          <a:ext cx="6496050" cy="1454456"/>
        </a:xfrm>
        <a:prstGeom prst="roundRect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Χωρίς επέκταση, οι υπάρχουσες χειρονομίες είναι περιορισμένες.</a:t>
          </a:r>
          <a:endParaRPr lang="en-US" sz="2600" kern="1200" dirty="0"/>
        </a:p>
      </dsp:txBody>
      <dsp:txXfrm>
        <a:off x="71001" y="3159109"/>
        <a:ext cx="6354048" cy="1312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311B2-A8EC-42E6-A16E-E8C90FC527E9}">
      <dsp:nvSpPr>
        <dsp:cNvPr id="0" name=""/>
        <dsp:cNvSpPr/>
      </dsp:nvSpPr>
      <dsp:spPr>
        <a:xfrm>
          <a:off x="85120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22B9B-E47C-4297-B20C-7FE36E570DBA}">
      <dsp:nvSpPr>
        <dsp:cNvPr id="0" name=""/>
        <dsp:cNvSpPr/>
      </dsp:nvSpPr>
      <dsp:spPr>
        <a:xfrm>
          <a:off x="595840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Η επέκταση της αλληλεπίδρασης του χρήστη με τη χρήση μιας εξωτερικής συσκευής.</a:t>
          </a:r>
        </a:p>
      </dsp:txBody>
      <dsp:txXfrm>
        <a:off x="681328" y="570834"/>
        <a:ext cx="4425508" cy="2747791"/>
      </dsp:txXfrm>
    </dsp:sp>
    <dsp:sp modelId="{486B854B-9440-4EC0-8AC2-1342B6EF4569}">
      <dsp:nvSpPr>
        <dsp:cNvPr id="0" name=""/>
        <dsp:cNvSpPr/>
      </dsp:nvSpPr>
      <dsp:spPr>
        <a:xfrm>
          <a:off x="5703045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735DF-184F-492C-82E9-DA6BC9DB0678}">
      <dsp:nvSpPr>
        <dsp:cNvPr id="0" name=""/>
        <dsp:cNvSpPr/>
      </dsp:nvSpPr>
      <dsp:spPr>
        <a:xfrm>
          <a:off x="6213765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Στα πλαίσια της διπλωματικής, </a:t>
          </a:r>
          <a:r>
            <a:rPr lang="en-US" sz="2500" kern="1200"/>
            <a:t>η συσκευή είναι ένα smartphone, το οποίο προσφέρει πληθώρα</a:t>
          </a:r>
          <a:r>
            <a:rPr lang="el-GR" sz="2500" kern="1200"/>
            <a:t> </a:t>
          </a:r>
          <a:r>
            <a:rPr lang="en-US" sz="2500" kern="1200"/>
            <a:t>αισθητήρων και εισόδων προς εκμετάλλευση.</a:t>
          </a:r>
        </a:p>
      </dsp:txBody>
      <dsp:txXfrm>
        <a:off x="6299253" y="570834"/>
        <a:ext cx="4425508" cy="27477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02B57-010A-4491-AE4B-02FE293F5821}">
      <dsp:nvSpPr>
        <dsp:cNvPr id="0" name=""/>
        <dsp:cNvSpPr/>
      </dsp:nvSpPr>
      <dsp:spPr>
        <a:xfrm>
          <a:off x="435" y="120828"/>
          <a:ext cx="1700130" cy="1020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Προσαρμόσιμη</a:t>
          </a:r>
        </a:p>
      </dsp:txBody>
      <dsp:txXfrm>
        <a:off x="435" y="120828"/>
        <a:ext cx="1700130" cy="1020078"/>
      </dsp:txXfrm>
    </dsp:sp>
    <dsp:sp modelId="{CDBBB7DE-BF72-4940-A3CE-968AF890D717}">
      <dsp:nvSpPr>
        <dsp:cNvPr id="0" name=""/>
        <dsp:cNvSpPr/>
      </dsp:nvSpPr>
      <dsp:spPr>
        <a:xfrm>
          <a:off x="1870579" y="120828"/>
          <a:ext cx="1700130" cy="1020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Χειρισμός σε </a:t>
          </a:r>
          <a:r>
            <a:rPr lang="en-US" sz="1600" kern="1200" dirty="0"/>
            <a:t>bytes</a:t>
          </a:r>
        </a:p>
      </dsp:txBody>
      <dsp:txXfrm>
        <a:off x="1870579" y="120828"/>
        <a:ext cx="1700130" cy="1020078"/>
      </dsp:txXfrm>
    </dsp:sp>
    <dsp:sp modelId="{4825E3F2-8211-4400-B15B-4C4655A90CB7}">
      <dsp:nvSpPr>
        <dsp:cNvPr id="0" name=""/>
        <dsp:cNvSpPr/>
      </dsp:nvSpPr>
      <dsp:spPr>
        <a:xfrm>
          <a:off x="935507" y="1310920"/>
          <a:ext cx="1700130" cy="1020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Γρήγορη</a:t>
          </a:r>
          <a:endParaRPr lang="en-US" sz="1600" kern="1200" dirty="0"/>
        </a:p>
      </dsp:txBody>
      <dsp:txXfrm>
        <a:off x="935507" y="1310920"/>
        <a:ext cx="1700130" cy="10200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Algorithm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9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5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83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4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1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8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9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0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2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2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3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6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6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01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5.xml"/><Relationship Id="rId5" Type="http://schemas.openxmlformats.org/officeDocument/2006/relationships/image" Target="../media/image5.png"/><Relationship Id="rId10" Type="http://schemas.microsoft.com/office/2007/relationships/diagramDrawing" Target="../diagrams/drawing5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://dev.twsiyuan.com/2017/03/c-sharp-event-in-unity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6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6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3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xt.co.za/2017/11/28/daredevils-rejoice-outsurance-offers-accidental-death-cover-on-demand/" TargetMode="External"/><Relationship Id="rId7" Type="http://schemas.openxmlformats.org/officeDocument/2006/relationships/hyperlink" Target="https://blogbugabagi.blogspot.com/2020/03/mixed-reality-mr-teknologi-yang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https://editoy.com/posts/15600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fanaticosdelhardware.com/realidad-mixta-hololens-2-abre-la-puerta-a-la-cirugia-en-remoto-a-nivel-mund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htnovo.blogspot.com/2017/10/microsoft-unifica-sviluppo-hololens-mixed-reality.html" TargetMode="Externa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ditoy.com/posts/10929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mesaticfid.cl/microsoft-presenta-las-hololens-2-que-permiten-tocar-hologramas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4.xml"/><Relationship Id="rId5" Type="http://schemas.openxmlformats.org/officeDocument/2006/relationships/image" Target="../media/image5.png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4494" y="559135"/>
            <a:ext cx="7177506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l-G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Σχεδίαση εξωτερικού ελεγκτή για τον έλεγχο περιβάλλοντος μικτής πραγματικότητας»</a:t>
            </a: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 external controller for interacting with mixed reality environments</a:t>
            </a:r>
            <a:r>
              <a:rPr lang="el-G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4493" y="3788229"/>
            <a:ext cx="5920985" cy="2286000"/>
          </a:xfrm>
          <a:gradFill flip="none" rotWithShape="1">
            <a:gsLst>
              <a:gs pos="0">
                <a:schemeClr val="accent5">
                  <a:lumMod val="0"/>
                  <a:lumOff val="100000"/>
                  <a:alpha val="55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lin ang="16200000" scaled="1"/>
            <a:tileRect/>
          </a:gradFill>
          <a:effectLst>
            <a:softEdge rad="50800"/>
          </a:effectLst>
        </p:spPr>
        <p:txBody>
          <a:bodyPr>
            <a:normAutofit fontScale="92500" lnSpcReduction="10000"/>
          </a:bodyPr>
          <a:lstStyle/>
          <a:p>
            <a:r>
              <a:rPr lang="el-GR" sz="2400" b="1" u="sng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ΔΙΠΛΩΜΑΤΙΚΗ ΠΑΠΑΔΟΥΛΗ ΓΕΩΡΓΙΟΥ</a:t>
            </a:r>
          </a:p>
          <a:p>
            <a:r>
              <a:rPr lang="el-GR" sz="16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ΠΑΝΕΠΙΣΤΗΜΙΟ ΠΑΤΡΩΝ</a:t>
            </a:r>
          </a:p>
          <a:p>
            <a:r>
              <a:rPr lang="el-GR" sz="16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ΤΜΗ ΗΛΕΚΤΡΟΛΟΓΩΝ ΜΗΧΑΝΙΚΩΝ ΚΑΙ ΤΕΧΝΟΛΟΓΙΑΣ ΥΠΟΛΟΓΙΣΤΩΝ</a:t>
            </a:r>
          </a:p>
          <a:p>
            <a:r>
              <a:rPr lang="el-GR" sz="16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ΕΡΓΑΣΤΗΡΙΟ ΔΙΑΔΡΑΣΤΙΚΩΝ ΤΕΧΝΟΛΟΓΙΩΝ</a:t>
            </a:r>
          </a:p>
          <a:p>
            <a:r>
              <a:rPr lang="el-GR" sz="16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ΕΠΙΒΛΕΠΟΝΤΑΣ: ΚΑΘ. ΝΙΚΟΛΑΟΣ ΑΒΟΥΡΗΣ</a:t>
            </a:r>
            <a:endParaRPr lang="en-US" sz="16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16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ΟΚΤΩΒΡΙΟΣ, 2022</a:t>
            </a:r>
          </a:p>
          <a:p>
            <a:endParaRPr lang="en-US" sz="16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A3D29615-4522-47C0-AE3D-573290DC8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521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3675E4EE-1875-4E5F-8E46-A5F12E9B8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3A5DF144-48B0-4F38-875E-5B3707FBC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871743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C86E9507-7661-4AF3-B726-C59F40D1C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2" y="346368"/>
            <a:ext cx="4380086" cy="1127869"/>
          </a:xfrm>
          <a:prstGeom prst="rect">
            <a:avLst/>
          </a:prstGeom>
          <a:effectLst/>
        </p:spPr>
      </p:pic>
      <p:pic>
        <p:nvPicPr>
          <p:cNvPr id="26" name="Picture 25" descr="A pair of black headphones&#10;&#10;Description automatically generated with medium confidence">
            <a:extLst>
              <a:ext uri="{FF2B5EF4-FFF2-40B4-BE49-F238E27FC236}">
                <a16:creationId xmlns:a16="http://schemas.microsoft.com/office/drawing/2014/main" id="{B23A612F-30AC-49DF-AB6A-4E4B9F71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06" y="4444604"/>
            <a:ext cx="3884156" cy="2169665"/>
          </a:xfrm>
          <a:prstGeom prst="rect">
            <a:avLst/>
          </a:prstGeom>
        </p:spPr>
      </p:pic>
      <p:pic>
        <p:nvPicPr>
          <p:cNvPr id="31" name="Picture 30" descr="A picture containing text, electronics, case&#10;&#10;Description automatically generated">
            <a:extLst>
              <a:ext uri="{FF2B5EF4-FFF2-40B4-BE49-F238E27FC236}">
                <a16:creationId xmlns:a16="http://schemas.microsoft.com/office/drawing/2014/main" id="{005BFA2D-C5E7-4DF8-BB8A-89E011312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740" y="1820605"/>
            <a:ext cx="1978089" cy="148356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011ED0-0B76-4846-ACA6-4087697A3E83}"/>
              </a:ext>
            </a:extLst>
          </p:cNvPr>
          <p:cNvCxnSpPr/>
          <p:nvPr/>
        </p:nvCxnSpPr>
        <p:spPr>
          <a:xfrm>
            <a:off x="2436784" y="3508310"/>
            <a:ext cx="0" cy="1054359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EA885C-3664-40EB-91F8-8F2DFDB43FA1}"/>
              </a:ext>
            </a:extLst>
          </p:cNvPr>
          <p:cNvSpPr txBox="1"/>
          <p:nvPr/>
        </p:nvSpPr>
        <p:spPr>
          <a:xfrm rot="16200000">
            <a:off x="2333593" y="37917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443C9-F10D-4725-8ECE-85C06DDC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Κίνητρο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8" name="TextBox 2">
            <a:extLst>
              <a:ext uri="{FF2B5EF4-FFF2-40B4-BE49-F238E27FC236}">
                <a16:creationId xmlns:a16="http://schemas.microsoft.com/office/drawing/2014/main" id="{BBA3B83D-3D04-E0C2-57DC-504AA9CDE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16683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43750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550F13-1B65-4F40-8E4D-9B9EB6DAC179}"/>
              </a:ext>
            </a:extLst>
          </p:cNvPr>
          <p:cNvSpPr/>
          <p:nvPr/>
        </p:nvSpPr>
        <p:spPr>
          <a:xfrm>
            <a:off x="616873" y="1830517"/>
            <a:ext cx="3505493" cy="1507637"/>
          </a:xfrm>
          <a:prstGeom prst="rect">
            <a:avLst/>
          </a:prstGeom>
          <a:solidFill>
            <a:schemeClr val="accent5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95CC3-7663-4869-BC31-59BE3D18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73" y="238689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2400" dirty="0"/>
              <a:t>Αρχιτεκτονική</a:t>
            </a:r>
            <a:r>
              <a:rPr lang="en-US" sz="2400" dirty="0"/>
              <a:t> - </a:t>
            </a:r>
            <a:r>
              <a:rPr lang="el-GR" sz="2400" dirty="0"/>
              <a:t>Χαρακτηριστικά</a:t>
            </a:r>
            <a:r>
              <a:rPr lang="en-US" sz="2400" dirty="0"/>
              <a:t> </a:t>
            </a:r>
            <a:r>
              <a:rPr lang="el-GR" sz="2400" dirty="0"/>
              <a:t>Πλαισίου</a:t>
            </a:r>
            <a:r>
              <a:rPr lang="en-US" sz="2400" dirty="0"/>
              <a:t> Επικοινωνίας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8DA2-51D8-46BB-8EA2-A9BD0D866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391" y="1949195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dirty="0"/>
              <a:t>Επεκτάσιμο</a:t>
            </a:r>
            <a:endParaRPr lang="en-US" dirty="0"/>
          </a:p>
          <a:p>
            <a:r>
              <a:rPr lang="en-US" dirty="0"/>
              <a:t>Multi – platform</a:t>
            </a:r>
          </a:p>
          <a:p>
            <a:r>
              <a:rPr lang="el-GR" dirty="0"/>
              <a:t>Εύκολο στη χρήση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0129CEC-9C40-4051-903A-4EE60DC97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319" y="1197696"/>
            <a:ext cx="5614835" cy="4309388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3330ED3-599B-4C78-B3F2-413D6AAC70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8362" y="4304173"/>
            <a:ext cx="3479691" cy="23205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36FA2C87-148A-4703-8196-1B392BD7B248}"/>
              </a:ext>
            </a:extLst>
          </p:cNvPr>
          <p:cNvSpPr/>
          <p:nvPr/>
        </p:nvSpPr>
        <p:spPr>
          <a:xfrm rot="10800000">
            <a:off x="2052764" y="3426339"/>
            <a:ext cx="484632" cy="8778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60949-1EB2-4FEC-B248-DABDDCDE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03" y="301548"/>
            <a:ext cx="3342462" cy="9905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l-GR" sz="3300" dirty="0"/>
              <a:t>Κωδικοποίηση</a:t>
            </a:r>
            <a:r>
              <a:rPr lang="en-US" sz="3300" dirty="0"/>
              <a:t> (Serialization)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98454-D65A-4F34-B94C-47B41D44A9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" r="2" b="9767"/>
          <a:stretch/>
        </p:blipFill>
        <p:spPr bwMode="auto">
          <a:xfrm>
            <a:off x="3998786" y="609601"/>
            <a:ext cx="6946288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16AC4BA-0AF2-41AA-BF66-656C0C5C97E0}"/>
              </a:ext>
            </a:extLst>
          </p:cNvPr>
          <p:cNvCxnSpPr/>
          <p:nvPr/>
        </p:nvCxnSpPr>
        <p:spPr>
          <a:xfrm flipH="1">
            <a:off x="10780712" y="1532708"/>
            <a:ext cx="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3EFCF01-C124-493C-AB56-5566695CC6BD}"/>
              </a:ext>
            </a:extLst>
          </p:cNvPr>
          <p:cNvCxnSpPr>
            <a:cxnSpLocks/>
          </p:cNvCxnSpPr>
          <p:nvPr/>
        </p:nvCxnSpPr>
        <p:spPr>
          <a:xfrm flipH="1">
            <a:off x="10712450" y="1531115"/>
            <a:ext cx="68264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117DF1-140B-493A-B2EB-9613042D665C}"/>
              </a:ext>
            </a:extLst>
          </p:cNvPr>
          <p:cNvCxnSpPr>
            <a:cxnSpLocks/>
          </p:cNvCxnSpPr>
          <p:nvPr/>
        </p:nvCxnSpPr>
        <p:spPr>
          <a:xfrm flipH="1">
            <a:off x="10712448" y="2350265"/>
            <a:ext cx="68264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C417251-4340-47AC-BC46-0DAC0C6E37BF}"/>
              </a:ext>
            </a:extLst>
          </p:cNvPr>
          <p:cNvCxnSpPr>
            <a:cxnSpLocks/>
          </p:cNvCxnSpPr>
          <p:nvPr/>
        </p:nvCxnSpPr>
        <p:spPr>
          <a:xfrm rot="5400000">
            <a:off x="7545727" y="1755028"/>
            <a:ext cx="3457306" cy="3012667"/>
          </a:xfrm>
          <a:prstGeom prst="bentConnector3">
            <a:avLst>
              <a:gd name="adj1" fmla="val 100126"/>
            </a:avLst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Diagram 76">
            <a:extLst>
              <a:ext uri="{FF2B5EF4-FFF2-40B4-BE49-F238E27FC236}">
                <a16:creationId xmlns:a16="http://schemas.microsoft.com/office/drawing/2014/main" id="{9362BB61-4576-404C-8AB6-3EF544E3F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773626"/>
              </p:ext>
            </p:extLst>
          </p:nvPr>
        </p:nvGraphicFramePr>
        <p:xfrm>
          <a:off x="181319" y="2035447"/>
          <a:ext cx="3571146" cy="2451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0403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1103313" y="2797856"/>
            <a:ext cx="4395787" cy="27212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2135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70B343FF-2E23-43A4-A06E-58C732FF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l-GR" dirty="0"/>
              <a:t>ΠΕΡΙΕΧΟΜΕΝΑ</a:t>
            </a:r>
            <a:endParaRPr lang="ru-RU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0471E06-C9EC-4B3D-9080-2D75FF3AF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F66A71-3CC4-4EE2-A759-0F0ACE6C4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243960"/>
              </p:ext>
            </p:extLst>
          </p:nvPr>
        </p:nvGraphicFramePr>
        <p:xfrm>
          <a:off x="648931" y="2548281"/>
          <a:ext cx="7153602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05012"/>
            <a:ext cx="4793473" cy="1675975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Εκτεταμένη Πραγματικότητα (1/2)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6A01C6-A042-42B0-99DC-98183478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Content Placeholder 3">
            <a:extLst>
              <a:ext uri="{FF2B5EF4-FFF2-40B4-BE49-F238E27FC236}">
                <a16:creationId xmlns:a16="http://schemas.microsoft.com/office/drawing/2014/main" id="{68F33B41-F59B-3C0C-0DD9-10CDEED3A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399771"/>
              </p:ext>
            </p:extLst>
          </p:nvPr>
        </p:nvGraphicFramePr>
        <p:xfrm>
          <a:off x="4392614" y="609601"/>
          <a:ext cx="7153275" cy="611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64A8D76-5320-46B5-9945-265924E4011C}"/>
              </a:ext>
            </a:extLst>
          </p:cNvPr>
          <p:cNvSpPr txBox="1"/>
          <p:nvPr/>
        </p:nvSpPr>
        <p:spPr>
          <a:xfrm>
            <a:off x="646111" y="2156154"/>
            <a:ext cx="52629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i="1" u="sng" dirty="0"/>
              <a:t>Εικονική Πραγματικότητα </a:t>
            </a:r>
            <a:r>
              <a:rPr lang="el-GR" dirty="0"/>
              <a:t>(</a:t>
            </a:r>
            <a:r>
              <a:rPr lang="en-US" dirty="0"/>
              <a:t>VR)</a:t>
            </a:r>
            <a:r>
              <a:rPr lang="el-G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Πλήρης Εμβύθιση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Εικονικός Κόσμος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i="1" dirty="0"/>
              <a:t>Επαυξημένη Πραγματικότητα</a:t>
            </a:r>
            <a:r>
              <a:rPr lang="el-GR" dirty="0"/>
              <a:t> </a:t>
            </a:r>
            <a:r>
              <a:rPr lang="en-US" dirty="0"/>
              <a:t>(AR):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Υπέρθεση εικονικού κόσμου </a:t>
            </a:r>
          </a:p>
          <a:p>
            <a:pPr lvl="1"/>
            <a:r>
              <a:rPr lang="el-GR" dirty="0"/>
              <a:t>	στον πραγματικό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Χρήστης ως εξωτερικός παρατηρητής</a:t>
            </a:r>
            <a:r>
              <a:rPr lang="en-US" dirty="0"/>
              <a:t>	</a:t>
            </a: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i="1" dirty="0"/>
              <a:t>Μικτή Πραγματικότητα</a:t>
            </a:r>
            <a:r>
              <a:rPr lang="el-GR" dirty="0"/>
              <a:t> (</a:t>
            </a:r>
            <a:r>
              <a:rPr lang="en-US" dirty="0"/>
              <a:t>MR):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Υπέρθεση εικονικού κόσμου </a:t>
            </a:r>
          </a:p>
          <a:p>
            <a:pPr lvl="1"/>
            <a:r>
              <a:rPr lang="el-GR" dirty="0"/>
              <a:t>	στον πραγματικό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Χρήστης ως εσωτερικός παρατηρητής</a:t>
            </a:r>
          </a:p>
        </p:txBody>
      </p:sp>
    </p:spTree>
    <p:extLst>
      <p:ext uri="{BB962C8B-B14F-4D97-AF65-F5344CB8AC3E}">
        <p14:creationId xmlns:p14="http://schemas.microsoft.com/office/powerpoint/2010/main" val="300666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92F2141-848A-4251-94CC-432212CA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05012"/>
            <a:ext cx="4793473" cy="1675975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Εκτεταμένη Πραγματικότητα (2/2)</a:t>
            </a:r>
            <a:endParaRPr lang="en-US" b="1" dirty="0"/>
          </a:p>
        </p:txBody>
      </p:sp>
      <p:pic>
        <p:nvPicPr>
          <p:cNvPr id="15" name="Picture 1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E22FA6A-7CDC-4C55-B3F0-021AABF79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785989">
            <a:off x="236609" y="2631667"/>
            <a:ext cx="4372547" cy="24587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16A944-FCF5-40AB-8A5C-BA6C535DB19C}"/>
              </a:ext>
            </a:extLst>
          </p:cNvPr>
          <p:cNvSpPr txBox="1"/>
          <p:nvPr/>
        </p:nvSpPr>
        <p:spPr>
          <a:xfrm>
            <a:off x="658210" y="5366756"/>
            <a:ext cx="354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VR:</a:t>
            </a:r>
            <a:r>
              <a:rPr lang="el-GR" sz="1300" dirty="0"/>
              <a:t> Χρήση </a:t>
            </a:r>
            <a:r>
              <a:rPr lang="en-US" sz="1300" dirty="0"/>
              <a:t>HMD, Beat Saber </a:t>
            </a:r>
          </a:p>
        </p:txBody>
      </p:sp>
      <p:pic>
        <p:nvPicPr>
          <p:cNvPr id="18" name="Picture 17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0FF7104A-F1CF-46CE-AB8F-40BCC269B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97817" y="1689252"/>
            <a:ext cx="4241312" cy="23070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D63F7F-E71A-4338-8F8A-B0AEF9F1822A}"/>
              </a:ext>
            </a:extLst>
          </p:cNvPr>
          <p:cNvSpPr txBox="1"/>
          <p:nvPr/>
        </p:nvSpPr>
        <p:spPr>
          <a:xfrm>
            <a:off x="4373944" y="4209674"/>
            <a:ext cx="35467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AR:</a:t>
            </a:r>
            <a:r>
              <a:rPr lang="el-GR" sz="1300" dirty="0"/>
              <a:t> Χρήση</a:t>
            </a:r>
            <a:r>
              <a:rPr lang="en-US" sz="1300" dirty="0"/>
              <a:t> Smartphone,</a:t>
            </a:r>
          </a:p>
          <a:p>
            <a:pPr algn="ctr"/>
            <a:r>
              <a:rPr lang="en-US" sz="1300" dirty="0"/>
              <a:t>House Design</a:t>
            </a:r>
          </a:p>
        </p:txBody>
      </p:sp>
      <p:pic>
        <p:nvPicPr>
          <p:cNvPr id="22" name="Picture 21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A8B6CF14-D32A-4758-B28D-A0E4ECDCA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228584">
            <a:off x="7688172" y="3214598"/>
            <a:ext cx="4128385" cy="23198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4C0BA8-0DD2-47A2-9867-BDA2FE86889E}"/>
              </a:ext>
            </a:extLst>
          </p:cNvPr>
          <p:cNvSpPr txBox="1"/>
          <p:nvPr/>
        </p:nvSpPr>
        <p:spPr>
          <a:xfrm>
            <a:off x="7087552" y="5677548"/>
            <a:ext cx="35467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MR:</a:t>
            </a:r>
            <a:r>
              <a:rPr lang="el-GR" sz="1300" dirty="0"/>
              <a:t> Χρήση </a:t>
            </a:r>
            <a:r>
              <a:rPr lang="en-US" sz="1300" dirty="0"/>
              <a:t>HMD,</a:t>
            </a:r>
          </a:p>
          <a:p>
            <a:pPr algn="ctr"/>
            <a:r>
              <a:rPr lang="en-US" sz="1300" dirty="0"/>
              <a:t>Engineering </a:t>
            </a:r>
          </a:p>
        </p:txBody>
      </p:sp>
    </p:spTree>
    <p:extLst>
      <p:ext uri="{BB962C8B-B14F-4D97-AF65-F5344CB8AC3E}">
        <p14:creationId xmlns:p14="http://schemas.microsoft.com/office/powerpoint/2010/main" val="83437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25" y="210121"/>
            <a:ext cx="5629222" cy="1058841"/>
          </a:xfrm>
        </p:spPr>
        <p:txBody>
          <a:bodyPr>
            <a:normAutofit fontScale="90000"/>
          </a:bodyPr>
          <a:lstStyle/>
          <a:p>
            <a:r>
              <a:rPr lang="en-US" sz="3500" b="1" dirty="0"/>
              <a:t>Head Mounted Display (HMD)</a:t>
            </a: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053E741A-7A7D-46A0-ACB7-0736C3293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61CB9C-DF84-425E-928F-6B6ABABCE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7ECE4AC-C37F-40D5-9FE4-F07DE92F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2" name="Picture 11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6FA3540C-B68C-46BA-B4B7-E9467FC52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417" y="1424816"/>
            <a:ext cx="3980139" cy="1492552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B983088-62B5-4A2F-8098-BBF21210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05404-7874-4F83-B58D-8A1F49F89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62076"/>
            <a:ext cx="5628635" cy="4886324"/>
          </a:xfrm>
        </p:spPr>
        <p:txBody>
          <a:bodyPr>
            <a:normAutofit/>
          </a:bodyPr>
          <a:lstStyle/>
          <a:p>
            <a:r>
              <a:rPr lang="el-GR" dirty="0"/>
              <a:t>Ένα </a:t>
            </a:r>
            <a:r>
              <a:rPr lang="en-US" b="1" dirty="0"/>
              <a:t>HMD</a:t>
            </a:r>
            <a:r>
              <a:rPr lang="en-US" dirty="0"/>
              <a:t> </a:t>
            </a:r>
            <a:r>
              <a:rPr lang="el-GR" dirty="0"/>
              <a:t>για </a:t>
            </a:r>
            <a:r>
              <a:rPr lang="en-US" b="1" dirty="0"/>
              <a:t>MR</a:t>
            </a:r>
            <a:r>
              <a:rPr lang="en-US" dirty="0"/>
              <a:t> </a:t>
            </a:r>
            <a:r>
              <a:rPr lang="el-GR" dirty="0"/>
              <a:t>εφαρμογές προσφέρει τη δυνατότητα στο χρήστη </a:t>
            </a:r>
            <a:r>
              <a:rPr lang="el-GR" b="1" dirty="0"/>
              <a:t>υπέρθεσης</a:t>
            </a:r>
            <a:r>
              <a:rPr lang="el-GR" dirty="0"/>
              <a:t> ενός εικονικού περιβάλλοντος στον πραγματικό κόσμο.</a:t>
            </a:r>
          </a:p>
          <a:p>
            <a:r>
              <a:rPr lang="el-GR" dirty="0"/>
              <a:t>Σε </a:t>
            </a:r>
            <a:r>
              <a:rPr lang="en-US" dirty="0"/>
              <a:t>MR </a:t>
            </a:r>
            <a:r>
              <a:rPr lang="el-GR" dirty="0"/>
              <a:t>εφαρμογές το εικονικό περιβάλλον αλληλεπιδρά με τον πραγματικό κόσμο μέσω χαρτογράφησής του, δημιουργώντας ένα μικτό περιβάλλον.</a:t>
            </a:r>
          </a:p>
          <a:p>
            <a:r>
              <a:rPr lang="el-GR" dirty="0"/>
              <a:t>Στον χρήστη μιας τέτοιας εφαρμογής παρέχονται διάφορες δυνατότητες </a:t>
            </a:r>
            <a:r>
              <a:rPr lang="el-GR" b="1" dirty="0"/>
              <a:t>αλληλεπίδρασης – εισόδου </a:t>
            </a:r>
            <a:r>
              <a:rPr lang="el-GR" dirty="0"/>
              <a:t>με το μικτό περιβάλλον.</a:t>
            </a:r>
            <a:endParaRPr lang="el-GR" b="1" dirty="0"/>
          </a:p>
        </p:txBody>
      </p:sp>
      <p:pic>
        <p:nvPicPr>
          <p:cNvPr id="20" name="Picture 19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B81698E4-EF17-4E9B-AEEF-3CBCAD2D7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63742" y="3564288"/>
            <a:ext cx="3980139" cy="26467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8478B-3B43-407F-AEB1-9CEC77A2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dirty="0"/>
              <a:t>Microsoft HoloLens 2 (1/3)</a:t>
            </a:r>
          </a:p>
        </p:txBody>
      </p:sp>
      <p:sp>
        <p:nvSpPr>
          <p:cNvPr id="43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8CCCE5-FFF5-44DC-BC36-CEE4FF5C1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33963" y="647699"/>
            <a:ext cx="4770364" cy="2683330"/>
          </a:xfrm>
          <a:prstGeom prst="rect">
            <a:avLst/>
          </a:prstGeom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B877F-71F1-4B4D-981D-BB3E4D06EA05}"/>
              </a:ext>
            </a:extLst>
          </p:cNvPr>
          <p:cNvSpPr txBox="1"/>
          <p:nvPr/>
        </p:nvSpPr>
        <p:spPr>
          <a:xfrm>
            <a:off x="646113" y="2052918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To HoloLens 2 </a:t>
            </a:r>
            <a:r>
              <a:rPr lang="el-GR" dirty="0">
                <a:latin typeface="+mj-lt"/>
                <a:ea typeface="+mj-ea"/>
                <a:cs typeface="+mj-cs"/>
              </a:rPr>
              <a:t>αποτελεί ένα </a:t>
            </a:r>
            <a:r>
              <a:rPr lang="en-US" dirty="0">
                <a:latin typeface="+mj-lt"/>
                <a:ea typeface="+mj-ea"/>
                <a:cs typeface="+mj-cs"/>
              </a:rPr>
              <a:t>από τα HMDs τα οποία δημιουργούν ένα μικτό περιβάλλον.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l-GR" dirty="0">
                <a:latin typeface="+mj-lt"/>
                <a:ea typeface="+mj-ea"/>
                <a:cs typeface="+mj-cs"/>
              </a:rPr>
              <a:t>Κατασκευάζεται</a:t>
            </a:r>
            <a:r>
              <a:rPr lang="en-US" dirty="0">
                <a:latin typeface="+mj-lt"/>
                <a:ea typeface="+mj-ea"/>
                <a:cs typeface="+mj-cs"/>
              </a:rPr>
              <a:t> και παρέχεται από τη Microsoft από το 2019.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Ο </a:t>
            </a:r>
            <a:r>
              <a:rPr lang="el-GR" dirty="0">
                <a:latin typeface="+mj-lt"/>
                <a:ea typeface="+mj-ea"/>
                <a:cs typeface="+mj-cs"/>
              </a:rPr>
              <a:t>χρήστης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l-GR" dirty="0">
                <a:latin typeface="+mj-lt"/>
                <a:ea typeface="+mj-ea"/>
                <a:cs typeface="+mj-cs"/>
              </a:rPr>
              <a:t>μπορεί</a:t>
            </a:r>
            <a:r>
              <a:rPr lang="en-US" dirty="0">
                <a:latin typeface="+mj-lt"/>
                <a:ea typeface="+mj-ea"/>
                <a:cs typeface="+mj-cs"/>
              </a:rPr>
              <a:t> να </a:t>
            </a:r>
            <a:r>
              <a:rPr lang="el-GR" dirty="0">
                <a:latin typeface="+mj-lt"/>
                <a:ea typeface="+mj-ea"/>
                <a:cs typeface="+mj-cs"/>
              </a:rPr>
              <a:t>αλληλεπιδράσει</a:t>
            </a:r>
            <a:r>
              <a:rPr lang="en-US" dirty="0">
                <a:latin typeface="+mj-lt"/>
                <a:ea typeface="+mj-ea"/>
                <a:cs typeface="+mj-cs"/>
              </a:rPr>
              <a:t> με ποικίλους τρόπους. </a:t>
            </a:r>
          </a:p>
        </p:txBody>
      </p:sp>
      <p:pic>
        <p:nvPicPr>
          <p:cNvPr id="5" name="Picture 4" descr="A pair of black binoculars&#10;&#10;Description automatically generated with low confidence">
            <a:extLst>
              <a:ext uri="{FF2B5EF4-FFF2-40B4-BE49-F238E27FC236}">
                <a16:creationId xmlns:a16="http://schemas.microsoft.com/office/drawing/2014/main" id="{FC3C934C-30A0-4A61-893F-630B920B6E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780623" y="3526971"/>
            <a:ext cx="4077044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088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8478B-3B43-407F-AEB1-9CEC77A2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Microsoft HoloLens 2 (2/3)</a:t>
            </a:r>
            <a:br>
              <a:rPr lang="el-GR" dirty="0">
                <a:solidFill>
                  <a:srgbClr val="FFFFFF"/>
                </a:solidFill>
              </a:rPr>
            </a:br>
            <a:r>
              <a:rPr lang="el-GR" sz="3600" dirty="0">
                <a:solidFill>
                  <a:srgbClr val="FFFFFF"/>
                </a:solidFill>
              </a:rPr>
              <a:t>Μηχανισμοί Αλληλεπίδρασης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C9A1A92C-A13A-4377-8CAA-DD5726158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702481"/>
              </p:ext>
            </p:extLst>
          </p:nvPr>
        </p:nvGraphicFramePr>
        <p:xfrm>
          <a:off x="901699" y="1819437"/>
          <a:ext cx="10751939" cy="438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15084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8478B-3B43-407F-AEB1-9CEC77A2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Microsoft HoloLens 2 (3/3)</a:t>
            </a:r>
            <a:br>
              <a:rPr lang="el-GR" dirty="0">
                <a:solidFill>
                  <a:srgbClr val="FFFFFF"/>
                </a:solidFill>
              </a:rPr>
            </a:br>
            <a:r>
              <a:rPr lang="el-GR" sz="3600" dirty="0">
                <a:solidFill>
                  <a:srgbClr val="FFFFFF"/>
                </a:solidFill>
              </a:rPr>
              <a:t>Μηχανισμοί Αλληλεπίδρασης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7C66CA3-DD11-44A5-A64A-3BA93D5C1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2473908"/>
            <a:ext cx="4906060" cy="2743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0630F-C730-42D3-8DD9-1397261D16D8}"/>
              </a:ext>
            </a:extLst>
          </p:cNvPr>
          <p:cNvSpPr txBox="1"/>
          <p:nvPr/>
        </p:nvSpPr>
        <p:spPr>
          <a:xfrm>
            <a:off x="1243405" y="5374971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Πλαίσιο Ανίχνευσης</a:t>
            </a:r>
            <a:endParaRPr lang="en-US" b="1" dirty="0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F64A06F7-206B-453F-B017-D1B15DEF1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805" y="4866046"/>
            <a:ext cx="3877216" cy="1771897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A6C04D8F-FF03-4733-85C1-546E72EA0C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8594" y="2170478"/>
            <a:ext cx="2743583" cy="2743583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DF33F980-E58B-4138-A770-46EBDAADC8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1149" y="2339209"/>
            <a:ext cx="2469701" cy="2452727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B6E106-310A-45E0-B7D8-086FAB84C4E1}"/>
              </a:ext>
            </a:extLst>
          </p:cNvPr>
          <p:cNvSpPr/>
          <p:nvPr/>
        </p:nvSpPr>
        <p:spPr>
          <a:xfrm>
            <a:off x="4653208" y="2016707"/>
            <a:ext cx="7168678" cy="462123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C313BB-71CD-4293-A28D-D9710E3E50FA}"/>
              </a:ext>
            </a:extLst>
          </p:cNvPr>
          <p:cNvSpPr txBox="1"/>
          <p:nvPr/>
        </p:nvSpPr>
        <p:spPr>
          <a:xfrm>
            <a:off x="8719939" y="4496714"/>
            <a:ext cx="25218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b="1" dirty="0"/>
              <a:t>Μακρινή Αλληλεπίδραση</a:t>
            </a:r>
            <a:endParaRPr lang="en-US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735DD0-9569-4983-A224-8016525B9C21}"/>
              </a:ext>
            </a:extLst>
          </p:cNvPr>
          <p:cNvSpPr txBox="1"/>
          <p:nvPr/>
        </p:nvSpPr>
        <p:spPr>
          <a:xfrm>
            <a:off x="4805729" y="4495800"/>
            <a:ext cx="2414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b="1" dirty="0"/>
              <a:t>Κοντινή Αλληλεπίδραση</a:t>
            </a:r>
            <a:endParaRPr lang="en-US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05D61B-15E6-4A74-9FC6-AD0E5FF8ED0A}"/>
              </a:ext>
            </a:extLst>
          </p:cNvPr>
          <p:cNvSpPr txBox="1"/>
          <p:nvPr/>
        </p:nvSpPr>
        <p:spPr>
          <a:xfrm>
            <a:off x="9105879" y="5322349"/>
            <a:ext cx="2547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Air – Tap</a:t>
            </a:r>
          </a:p>
          <a:p>
            <a:r>
              <a:rPr lang="el-GR" sz="1500" b="1" dirty="0"/>
              <a:t>Χειρονομία Επικύρωσης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732854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CA219-F488-4C34-A74F-F4C86274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Είναι η αλληλεπίδραση επαρκής;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0AE0F6B-E0F5-ACFC-FE49-CB55527D6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17180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03575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724</TotalTime>
  <Words>387</Words>
  <Application>Microsoft Office PowerPoint</Application>
  <PresentationFormat>Widescreen</PresentationFormat>
  <Paragraphs>86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</vt:lpstr>
      <vt:lpstr>«Σχεδίαση εξωτερικού ελεγκτή για τον έλεγχο περιβάλλοντος μικτής πραγματικότητας»  «Designing an external controller for interacting with mixed reality environments»</vt:lpstr>
      <vt:lpstr>ΠΕΡΙΕΧΟΜΕΝΑ</vt:lpstr>
      <vt:lpstr>Εκτεταμένη Πραγματικότητα (1/2)</vt:lpstr>
      <vt:lpstr>Εκτεταμένη Πραγματικότητα (2/2)</vt:lpstr>
      <vt:lpstr>Head Mounted Display (HMD)</vt:lpstr>
      <vt:lpstr>Microsoft HoloLens 2 (1/3)</vt:lpstr>
      <vt:lpstr>Microsoft HoloLens 2 (2/3) Μηχανισμοί Αλληλεπίδρασης</vt:lpstr>
      <vt:lpstr>Microsoft HoloLens 2 (3/3) Μηχανισμοί Αλληλεπίδρασης</vt:lpstr>
      <vt:lpstr>Είναι η αλληλεπίδραση επαρκής;</vt:lpstr>
      <vt:lpstr>Κίνητρο</vt:lpstr>
      <vt:lpstr>Αρχιτεκτονική - Χαρακτηριστικά Πλαισίου Επικοινωνίας</vt:lpstr>
      <vt:lpstr>Κωδικοποίηση (Serialization)</vt:lpstr>
      <vt:lpstr>Network Technology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Σχεδιασμος και </dc:title>
  <dc:creator>ΠΑΠΑΔΟΥΛΗΣ ΓΕΩΡΓΙΟΣ</dc:creator>
  <cp:lastModifiedBy>ΠΑΠΑΔΟΥΛΗΣ ΓΕΩΡΓΙΟΣ</cp:lastModifiedBy>
  <cp:revision>16</cp:revision>
  <dcterms:created xsi:type="dcterms:W3CDTF">2022-10-07T11:58:43Z</dcterms:created>
  <dcterms:modified xsi:type="dcterms:W3CDTF">2022-10-09T21:24:10Z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