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Masters/slideMaster2.xml" ContentType="application/vnd.openxmlformats-officedocument.presentationml.slideMaster+xml"/>
  <Override PartName="/ppt/theme/theme2.xml" ContentType="application/vnd.openxmlformats-officedocument.theme+xml"/>
  <Override PartName="/ppt/slideMasters/slideMaster3.xml" ContentType="application/vnd.openxmlformats-officedocument.presentationml.slideMaster+xml"/>
  <Override PartName="/ppt/theme/theme3.xml" ContentType="application/vnd.openxmlformats-officedocument.theme+xml"/>
  <Override PartName="/ppt/handoutMasters/handoutMaster1.xml" ContentType="application/vnd.openxmlformats-officedocument.presentationml.handoutMaster+xml"/>
  <Override PartName="/ppt/theme/theme4.xml" ContentType="application/vnd.openxmlformats-officedocument.theme+xml"/>
  <Override PartName="/ppt/notesMasters/notesMaster1.xml" ContentType="application/vnd.openxmlformats-officedocument.presentationml.notesMaster+xml"/>
  <Override PartName="/ppt/theme/theme5.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Relationship><Relationship Id="rId2" Type="http://schemas.openxmlformats.org/package/2006/relationships/metadata/core-properties" Target="docProps/core.xml"></Relationship><Relationship Id="rId3" Type="http://schemas.openxmlformats.org/officeDocument/2006/relationships/extended-properties" Target="docProps/app.xml"></Relationship><Relationship Id="rId4" Type="http://schemas.openxmlformats.org/package/2006/relationships/metadata/thumbnail" Target="docProps/thumbnail.jpeg"></Relationship><Relationship Id="rId5" Type="http://schemas.openxmlformats.org/officeDocument/2006/relationships/custom-properties" Target="docProps/custom.xml"></Relationship></Relationships>
</file>

<file path=ppt/presentation.xml><?xml version="1.0" encoding="utf-8"?>
<p:presentation xmlns:a="http://schemas.openxmlformats.org/drawingml/2006/main" xmlns:r="http://schemas.openxmlformats.org/officeDocument/2006/relationships" xmlns:p="http://schemas.openxmlformats.org/presentationml/2006/main" xmlns:p14="http://schemas.microsoft.com/office/powerpoint/2010/main" autoCompressPictures="0">
  <p:sldMasterIdLst>
    <p:sldMasterId id="2147484138" r:id="rId35"/>
    <p:sldMasterId id="2147484139" r:id="rId37"/>
    <p:sldMasterId id="2147484140" r:id="rId39"/>
  </p:sldMasterIdLst>
  <p:notesMasterIdLst>
    <p:notesMasterId r:id="rId43"/>
  </p:notesMasterIdLst>
  <p:handoutMasterIdLst>
    <p:handoutMasterId r:id="rId41"/>
  </p:handoutMasterIdLst>
  <p:sldIdLst>
    <p:sldId id="282" r:id="rId45"/>
    <p:sldId id="283" r:id="rId46"/>
    <p:sldId id="287" r:id="rId47"/>
    <p:sldId id="296" r:id="rId48"/>
    <p:sldId id="288" r:id="rId49"/>
    <p:sldId id="289" r:id="rId50"/>
    <p:sldId id="290" r:id="rId51"/>
    <p:sldId id="291" r:id="rId52"/>
    <p:sldId id="285" r:id="rId53"/>
    <p:sldId id="284" r:id="rId54"/>
    <p:sldId id="294" r:id="rId55"/>
    <p:sldId id="292" r:id="rId56"/>
    <p:sldId id="293" r:id="rId57"/>
    <p:sldId id="281" r:id="rId58"/>
  </p:sldIdLst>
  <p:sldSz cx="12171680" cy="6858000"/>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2D200454-40CA-4A62-9FC3-DE9A4176ACB9}">
      <p15:notesGuideLst xmlns:p15="http://schemas.microsoft.com/office/powerpoint/2012/main">
        <p15:guide id="1" orient="horz" pos="2157">
          <p15:clr>
            <a:srgbClr val="A4A3A4"/>
          </p15:clr>
        </p15:guide>
        <p15:guide id="2" pos="3831">
          <p15:clr>
            <a:srgbClr val="A4A3A4"/>
          </p15:clr>
        </p15:guide>
      </p15:notesGuideLst>
    </p:ext>
    <p:ext uri="{EFAFB233-063F-42B5-8137-9DF3F51BA10A}">
      <p15:sldGuideLst xmlns:p15="http://schemas.microsoft.com/office/powerpoint/2012/main">
        <p15:guide id="1" orient="horz" pos="2154" userDrawn="0">
          <p15:clr>
            <a:srgbClr val="A4A3A4"/>
          </p15:clr>
        </p15:guide>
        <p15:guide id="2" pos="3828" userDrawn="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p:present/>
    <p:sldAll/>
    <p:penClr>
      <a:srgbClr val="FF0000"/>
    </p:penClr>
    <p:extLst>
      <p:ext uri="{EC167BDD-8182-4AB7-AECC-EB403E3ABB37}">
        <p14:laserClr xmlns:p14="http://schemas.microsoft.com/office/powerpoint/2010/main">
          <a:srgbClr val="FF0000"/>
        </p14:laserClr>
      </p:ext>
    </p:extLst>
  </p:showPr>
  <p:clrMru>
    <a:srgbClr val="007A53"/>
    <a:srgbClr val="115731"/>
    <a:srgbClr val="0D6841"/>
    <a:srgbClr val="00805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3" d="100"/>
          <a:sy n="73" d="100"/>
        </p:scale>
        <p:origin x="780" y="60"/>
      </p:cViewPr>
      <p:guideLst>
        <p:guide orient="horz" pos="2154"/>
        <p:guide pos="3828"/>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3" d="100"/>
          <a:sy n="53" d="100"/>
        </p:scale>
        <p:origin x="2648" y="48"/>
      </p:cViewPr>
      <p:guideLst>
        <p:guide orient="horz" pos="2154"/>
        <p:guide pos="3828"/>
      </p:guideLst>
    </p:cSldViewPr>
  </p:notesViewPr>
  <p:gridSpacing cx="72008" cy="72008"/>
</p:viewPr>
</file>

<file path=ppt/_rels/presentation.xml.rels><?xml version="1.0" encoding="UTF-8"?>
<Relationships xmlns="http://schemas.openxmlformats.org/package/2006/relationships"><Relationship Id="rId1" Type="http://schemas.openxmlformats.org/officeDocument/2006/relationships/tableStyles" Target="tableStyles.xml"></Relationship><Relationship Id="rId35" Type="http://schemas.openxmlformats.org/officeDocument/2006/relationships/slideMaster" Target="slideMasters/slideMaster1.xml"></Relationship><Relationship Id="rId36" Type="http://schemas.openxmlformats.org/officeDocument/2006/relationships/theme" Target="theme/theme1.xml"></Relationship><Relationship Id="rId37" Type="http://schemas.openxmlformats.org/officeDocument/2006/relationships/slideMaster" Target="slideMasters/slideMaster2.xml"></Relationship><Relationship Id="rId39" Type="http://schemas.openxmlformats.org/officeDocument/2006/relationships/slideMaster" Target="slideMasters/slideMaster3.xml"></Relationship><Relationship Id="rId41" Type="http://schemas.openxmlformats.org/officeDocument/2006/relationships/handoutMaster" Target="handoutMasters/handoutMaster1.xml"></Relationship><Relationship Id="rId43" Type="http://schemas.openxmlformats.org/officeDocument/2006/relationships/notesMaster" Target="notesMasters/notesMaster1.xml"></Relationship><Relationship Id="rId45" Type="http://schemas.openxmlformats.org/officeDocument/2006/relationships/slide" Target="slides/slide1.xml"></Relationship><Relationship Id="rId46" Type="http://schemas.openxmlformats.org/officeDocument/2006/relationships/slide" Target="slides/slide2.xml"></Relationship><Relationship Id="rId47" Type="http://schemas.openxmlformats.org/officeDocument/2006/relationships/slide" Target="slides/slide3.xml"></Relationship><Relationship Id="rId48" Type="http://schemas.openxmlformats.org/officeDocument/2006/relationships/slide" Target="slides/slide4.xml"></Relationship><Relationship Id="rId49" Type="http://schemas.openxmlformats.org/officeDocument/2006/relationships/slide" Target="slides/slide5.xml"></Relationship><Relationship Id="rId50" Type="http://schemas.openxmlformats.org/officeDocument/2006/relationships/slide" Target="slides/slide6.xml"></Relationship><Relationship Id="rId51" Type="http://schemas.openxmlformats.org/officeDocument/2006/relationships/slide" Target="slides/slide7.xml"></Relationship><Relationship Id="rId52" Type="http://schemas.openxmlformats.org/officeDocument/2006/relationships/slide" Target="slides/slide8.xml"></Relationship><Relationship Id="rId53" Type="http://schemas.openxmlformats.org/officeDocument/2006/relationships/slide" Target="slides/slide9.xml"></Relationship><Relationship Id="rId54" Type="http://schemas.openxmlformats.org/officeDocument/2006/relationships/slide" Target="slides/slide10.xml"></Relationship><Relationship Id="rId55" Type="http://schemas.openxmlformats.org/officeDocument/2006/relationships/slide" Target="slides/slide11.xml"></Relationship><Relationship Id="rId56" Type="http://schemas.openxmlformats.org/officeDocument/2006/relationships/slide" Target="slides/slide12.xml"></Relationship><Relationship Id="rId57" Type="http://schemas.openxmlformats.org/officeDocument/2006/relationships/slide" Target="slides/slide13.xml"></Relationship><Relationship Id="rId58" Type="http://schemas.openxmlformats.org/officeDocument/2006/relationships/slide" Target="slides/slide14.xml"></Relationship><Relationship Id="rId59" Type="http://schemas.openxmlformats.org/officeDocument/2006/relationships/viewProps" Target="viewProps.xml"></Relationship><Relationship Id="rId60" Type="http://schemas.openxmlformats.org/officeDocument/2006/relationships/presProps" Target="presProps.xml"></Relationship></Relationships>
</file>

<file path=ppt/handoutMasters/_rels/handoutMaster1.xml.rels><?xml version="1.0" encoding="UTF-8"?>
<Relationships xmlns="http://schemas.openxmlformats.org/package/2006/relationships"><Relationship Id="rId1" Type="http://schemas.openxmlformats.org/officeDocument/2006/relationships/theme" Target="../theme/theme4.xml"></Relationship></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329A9-A288-3744-A1EE-EDCF3822E7D9}" type="datetimeFigureOut">
              <a:rPr kumimoji="1" lang="zh-CN" altLang="en-US" smtClean="0"/>
              <a:t>2022/8/19</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CE8D0C-F700-7C41-919F-3ADF6C4CD3D9}" type="slidenum">
              <a:rPr kumimoji="1" lang="zh-CN" altLang="en-US" smtClean="0"/>
              <a:t>‹#›</a:t>
            </a:fld>
            <a:endParaRPr kumimoji="1" lang="zh-CN" altLang="en-US"/>
          </a:p>
        </p:txBody>
      </p:sp>
    </p:spTree>
    <p:extLst>
      <p:ext uri="{BB962C8B-B14F-4D97-AF65-F5344CB8AC3E}">
        <p14:creationId xmlns:p14="http://schemas.microsoft.com/office/powerpoint/2010/main" val="8186595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Relationships xmlns="http://schemas.openxmlformats.org/package/2006/relationships"><Relationship Id="rId1" Type="http://schemas.openxmlformats.org/officeDocument/2006/relationships/theme" Target="../theme/theme5.xml"></Relationship></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DCDEBB-434C-C044-90A3-8581EE686A65}" type="datetimeFigureOut">
              <a:rPr kumimoji="1" lang="zh-CN" altLang="en-US" smtClean="0"/>
              <a:t>2022/8/19</a:t>
            </a:fld>
            <a:endParaRPr kumimoji="1" lang="zh-CN" altLang="en-US"/>
          </a:p>
        </p:txBody>
      </p:sp>
      <p:sp>
        <p:nvSpPr>
          <p:cNvPr id="4" name="幻灯片图像占位符 3"/>
          <p:cNvSpPr>
            <a:spLocks noGrp="1" noRot="1" noChangeAspect="1"/>
          </p:cNvSpPr>
          <p:nvPr>
            <p:ph type="sldImg" idx="2"/>
          </p:nvPr>
        </p:nvSpPr>
        <p:spPr>
          <a:xfrm>
            <a:off x="387350" y="685800"/>
            <a:ext cx="60833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7E3EBE-F01E-DB47-966B-21BF31FA06D6}" type="slidenum">
              <a:rPr kumimoji="1" lang="zh-CN" altLang="en-US" smtClean="0"/>
              <a:t>‹#›</a:t>
            </a:fld>
            <a:endParaRPr kumimoji="1" lang="zh-CN" altLang="en-US"/>
          </a:p>
        </p:txBody>
      </p:sp>
    </p:spTree>
    <p:extLst>
      <p:ext uri="{BB962C8B-B14F-4D97-AF65-F5344CB8AC3E}">
        <p14:creationId xmlns:p14="http://schemas.microsoft.com/office/powerpoint/2010/main" val="29172948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1421" y="1122363"/>
            <a:ext cx="9128522" cy="2387600"/>
          </a:xfrm>
        </p:spPr>
        <p:txBody>
          <a:bodyPr anchor="b"/>
          <a:lstStyle>
            <a:lvl1pPr algn="ctr">
              <a:defRPr sz="5990"/>
            </a:lvl1pPr>
          </a:lstStyle>
          <a:p>
            <a:r>
              <a:rPr lang="zh-CN" altLang="en-US"/>
              <a:t>单击此处编辑母版标题样式</a:t>
            </a:r>
          </a:p>
        </p:txBody>
      </p:sp>
      <p:sp>
        <p:nvSpPr>
          <p:cNvPr id="3" name="副标题 2"/>
          <p:cNvSpPr>
            <a:spLocks noGrp="1"/>
          </p:cNvSpPr>
          <p:nvPr>
            <p:ph type="subTitle" idx="1"/>
          </p:nvPr>
        </p:nvSpPr>
        <p:spPr>
          <a:xfrm>
            <a:off x="1521421" y="3602038"/>
            <a:ext cx="9128522" cy="1655762"/>
          </a:xfrm>
        </p:spPr>
        <p:txBody>
          <a:bodyPr/>
          <a:lstStyle>
            <a:lvl1pPr marL="0" indent="0" algn="ctr">
              <a:buNone/>
              <a:defRPr sz="2396"/>
            </a:lvl1pPr>
            <a:lvl2pPr marL="456423" indent="0" algn="ctr">
              <a:buNone/>
              <a:defRPr sz="1997"/>
            </a:lvl2pPr>
            <a:lvl3pPr marL="912846" indent="0" algn="ctr">
              <a:buNone/>
              <a:defRPr sz="1797"/>
            </a:lvl3pPr>
            <a:lvl4pPr marL="1369268" indent="0" algn="ctr">
              <a:buNone/>
              <a:defRPr sz="1597"/>
            </a:lvl4pPr>
            <a:lvl5pPr marL="1825691" indent="0" algn="ctr">
              <a:buNone/>
              <a:defRPr sz="1597"/>
            </a:lvl5pPr>
            <a:lvl6pPr marL="2282114" indent="0" algn="ctr">
              <a:buNone/>
              <a:defRPr sz="1597"/>
            </a:lvl6pPr>
            <a:lvl7pPr marL="2738537" indent="0" algn="ctr">
              <a:buNone/>
              <a:defRPr sz="1597"/>
            </a:lvl7pPr>
            <a:lvl8pPr marL="3194959" indent="0" algn="ctr">
              <a:buNone/>
              <a:defRPr sz="1597"/>
            </a:lvl8pPr>
            <a:lvl9pPr marL="3651382" indent="0" algn="ctr">
              <a:buNone/>
              <a:defRPr sz="1597"/>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917E0B5-5A4D-4817-82A1-635EB7C8688C}" type="datetimeFigureOut">
              <a:rPr lang="zh-CN" altLang="en-US" smtClean="0">
                <a:solidFill>
                  <a:prstClr val="black">
                    <a:tint val="75000"/>
                  </a:prstClr>
                </a:solidFill>
              </a:rPr>
              <a:pPr/>
              <a:t>2022/8/19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F3E40B6-6A0C-4434-9D4F-2ECA8C9B7B3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56319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917E0B5-5A4D-4817-82A1-635EB7C8688C}" type="datetimeFigureOut">
              <a:rPr lang="zh-CN" altLang="en-US" smtClean="0">
                <a:solidFill>
                  <a:prstClr val="black">
                    <a:tint val="75000"/>
                  </a:prstClr>
                </a:solidFill>
              </a:rPr>
              <a:pPr/>
              <a:t>2022/8/19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F3E40B6-6A0C-4434-9D4F-2ECA8C9B7B3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14009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10132" y="365125"/>
            <a:ext cx="262445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6781" y="365125"/>
            <a:ext cx="7721208"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917E0B5-5A4D-4817-82A1-635EB7C8688C}" type="datetimeFigureOut">
              <a:rPr lang="zh-CN" altLang="en-US" smtClean="0">
                <a:solidFill>
                  <a:prstClr val="black">
                    <a:tint val="75000"/>
                  </a:prstClr>
                </a:solidFill>
              </a:rPr>
              <a:pPr/>
              <a:t>2022/8/19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F3E40B6-6A0C-4434-9D4F-2ECA8C9B7B3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75217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1421" y="1122363"/>
            <a:ext cx="9128522" cy="2387600"/>
          </a:xfrm>
        </p:spPr>
        <p:txBody>
          <a:bodyPr anchor="b"/>
          <a:lstStyle>
            <a:lvl1pPr algn="ctr">
              <a:defRPr sz="5990"/>
            </a:lvl1pPr>
          </a:lstStyle>
          <a:p>
            <a:r>
              <a:rPr lang="zh-CN" altLang="en-US"/>
              <a:t>单击此处编辑母版标题样式</a:t>
            </a:r>
          </a:p>
        </p:txBody>
      </p:sp>
      <p:sp>
        <p:nvSpPr>
          <p:cNvPr id="3" name="副标题 2"/>
          <p:cNvSpPr>
            <a:spLocks noGrp="1"/>
          </p:cNvSpPr>
          <p:nvPr>
            <p:ph type="subTitle" idx="1"/>
          </p:nvPr>
        </p:nvSpPr>
        <p:spPr>
          <a:xfrm>
            <a:off x="1521421" y="3602038"/>
            <a:ext cx="9128522" cy="1655762"/>
          </a:xfrm>
        </p:spPr>
        <p:txBody>
          <a:bodyPr/>
          <a:lstStyle>
            <a:lvl1pPr marL="0" indent="0" algn="ctr">
              <a:buNone/>
              <a:defRPr sz="2396"/>
            </a:lvl1pPr>
            <a:lvl2pPr marL="456423" indent="0" algn="ctr">
              <a:buNone/>
              <a:defRPr sz="1997"/>
            </a:lvl2pPr>
            <a:lvl3pPr marL="912846" indent="0" algn="ctr">
              <a:buNone/>
              <a:defRPr sz="1797"/>
            </a:lvl3pPr>
            <a:lvl4pPr marL="1369268" indent="0" algn="ctr">
              <a:buNone/>
              <a:defRPr sz="1597"/>
            </a:lvl4pPr>
            <a:lvl5pPr marL="1825691" indent="0" algn="ctr">
              <a:buNone/>
              <a:defRPr sz="1597"/>
            </a:lvl5pPr>
            <a:lvl6pPr marL="2282114" indent="0" algn="ctr">
              <a:buNone/>
              <a:defRPr sz="1597"/>
            </a:lvl6pPr>
            <a:lvl7pPr marL="2738537" indent="0" algn="ctr">
              <a:buNone/>
              <a:defRPr sz="1597"/>
            </a:lvl7pPr>
            <a:lvl8pPr marL="3194959" indent="0" algn="ctr">
              <a:buNone/>
              <a:defRPr sz="1597"/>
            </a:lvl8pPr>
            <a:lvl9pPr marL="3651382" indent="0" algn="ctr">
              <a:buNone/>
              <a:defRPr sz="1597"/>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917E0B5-5A4D-4817-82A1-635EB7C8688C}" type="datetimeFigureOut">
              <a:rPr lang="zh-CN" altLang="en-US" smtClean="0">
                <a:solidFill>
                  <a:prstClr val="black">
                    <a:tint val="75000"/>
                  </a:prstClr>
                </a:solidFill>
              </a:rPr>
              <a:pPr/>
              <a:t>2022/8/19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F3E40B6-6A0C-4434-9D4F-2ECA8C9B7B3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809371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917E0B5-5A4D-4817-82A1-635EB7C8688C}" type="datetimeFigureOut">
              <a:rPr lang="zh-CN" altLang="en-US" smtClean="0">
                <a:solidFill>
                  <a:prstClr val="black">
                    <a:tint val="75000"/>
                  </a:prstClr>
                </a:solidFill>
              </a:rPr>
              <a:pPr/>
              <a:t>2022/8/19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F3E40B6-6A0C-4434-9D4F-2ECA8C9B7B3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054544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0442" y="1709739"/>
            <a:ext cx="10497801" cy="2852737"/>
          </a:xfrm>
        </p:spPr>
        <p:txBody>
          <a:bodyPr anchor="b"/>
          <a:lstStyle>
            <a:lvl1pPr>
              <a:defRPr sz="5990"/>
            </a:lvl1pPr>
          </a:lstStyle>
          <a:p>
            <a:r>
              <a:rPr lang="zh-CN" altLang="en-US"/>
              <a:t>单击此处编辑母版标题样式</a:t>
            </a:r>
          </a:p>
        </p:txBody>
      </p:sp>
      <p:sp>
        <p:nvSpPr>
          <p:cNvPr id="3" name="文本占位符 2"/>
          <p:cNvSpPr>
            <a:spLocks noGrp="1"/>
          </p:cNvSpPr>
          <p:nvPr>
            <p:ph type="body" idx="1"/>
          </p:nvPr>
        </p:nvSpPr>
        <p:spPr>
          <a:xfrm>
            <a:off x="830442" y="4589464"/>
            <a:ext cx="10497801" cy="1500187"/>
          </a:xfrm>
        </p:spPr>
        <p:txBody>
          <a:bodyPr/>
          <a:lstStyle>
            <a:lvl1pPr marL="0" indent="0">
              <a:buNone/>
              <a:defRPr sz="2396">
                <a:solidFill>
                  <a:schemeClr val="tx1">
                    <a:tint val="75000"/>
                  </a:schemeClr>
                </a:solidFill>
              </a:defRPr>
            </a:lvl1pPr>
            <a:lvl2pPr marL="456423" indent="0">
              <a:buNone/>
              <a:defRPr sz="1997">
                <a:solidFill>
                  <a:schemeClr val="tx1">
                    <a:tint val="75000"/>
                  </a:schemeClr>
                </a:solidFill>
              </a:defRPr>
            </a:lvl2pPr>
            <a:lvl3pPr marL="912846" indent="0">
              <a:buNone/>
              <a:defRPr sz="1797">
                <a:solidFill>
                  <a:schemeClr val="tx1">
                    <a:tint val="75000"/>
                  </a:schemeClr>
                </a:solidFill>
              </a:defRPr>
            </a:lvl3pPr>
            <a:lvl4pPr marL="1369268" indent="0">
              <a:buNone/>
              <a:defRPr sz="1597">
                <a:solidFill>
                  <a:schemeClr val="tx1">
                    <a:tint val="75000"/>
                  </a:schemeClr>
                </a:solidFill>
              </a:defRPr>
            </a:lvl4pPr>
            <a:lvl5pPr marL="1825691" indent="0">
              <a:buNone/>
              <a:defRPr sz="1597">
                <a:solidFill>
                  <a:schemeClr val="tx1">
                    <a:tint val="75000"/>
                  </a:schemeClr>
                </a:solidFill>
              </a:defRPr>
            </a:lvl5pPr>
            <a:lvl6pPr marL="2282114" indent="0">
              <a:buNone/>
              <a:defRPr sz="1597">
                <a:solidFill>
                  <a:schemeClr val="tx1">
                    <a:tint val="75000"/>
                  </a:schemeClr>
                </a:solidFill>
              </a:defRPr>
            </a:lvl6pPr>
            <a:lvl7pPr marL="2738537" indent="0">
              <a:buNone/>
              <a:defRPr sz="1597">
                <a:solidFill>
                  <a:schemeClr val="tx1">
                    <a:tint val="75000"/>
                  </a:schemeClr>
                </a:solidFill>
              </a:defRPr>
            </a:lvl7pPr>
            <a:lvl8pPr marL="3194959" indent="0">
              <a:buNone/>
              <a:defRPr sz="1597">
                <a:solidFill>
                  <a:schemeClr val="tx1">
                    <a:tint val="75000"/>
                  </a:schemeClr>
                </a:solidFill>
              </a:defRPr>
            </a:lvl8pPr>
            <a:lvl9pPr marL="3651382" indent="0">
              <a:buNone/>
              <a:defRPr sz="1597">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917E0B5-5A4D-4817-82A1-635EB7C8688C}" type="datetimeFigureOut">
              <a:rPr lang="zh-CN" altLang="en-US" smtClean="0">
                <a:solidFill>
                  <a:prstClr val="black">
                    <a:tint val="75000"/>
                  </a:prstClr>
                </a:solidFill>
              </a:rPr>
              <a:pPr/>
              <a:t>2022/8/19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F3E40B6-6A0C-4434-9D4F-2ECA8C9B7B3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403987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6781" y="1825625"/>
            <a:ext cx="5172829"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61753" y="1825625"/>
            <a:ext cx="5172829"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C917E0B5-5A4D-4817-82A1-635EB7C8688C}" type="datetimeFigureOut">
              <a:rPr lang="zh-CN" altLang="en-US" smtClean="0">
                <a:solidFill>
                  <a:prstClr val="black">
                    <a:tint val="75000"/>
                  </a:prstClr>
                </a:solidFill>
              </a:rPr>
              <a:pPr/>
              <a:t>2022/8/19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F3E40B6-6A0C-4434-9D4F-2ECA8C9B7B3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07988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8366" y="365126"/>
            <a:ext cx="10497801" cy="1325563"/>
          </a:xfrm>
        </p:spPr>
        <p:txBody>
          <a:bodyPr/>
          <a:lstStyle/>
          <a:p>
            <a:r>
              <a:rPr lang="zh-CN" altLang="en-US"/>
              <a:t>单击此处编辑母版标题样式</a:t>
            </a:r>
          </a:p>
        </p:txBody>
      </p:sp>
      <p:sp>
        <p:nvSpPr>
          <p:cNvPr id="3" name="文本占位符 2"/>
          <p:cNvSpPr>
            <a:spLocks noGrp="1"/>
          </p:cNvSpPr>
          <p:nvPr>
            <p:ph type="body" idx="1"/>
          </p:nvPr>
        </p:nvSpPr>
        <p:spPr>
          <a:xfrm>
            <a:off x="838367" y="1681163"/>
            <a:ext cx="5149057" cy="823912"/>
          </a:xfrm>
        </p:spPr>
        <p:txBody>
          <a:bodyPr anchor="b"/>
          <a:lstStyle>
            <a:lvl1pPr marL="0" indent="0">
              <a:buNone/>
              <a:defRPr sz="2396" b="1"/>
            </a:lvl1pPr>
            <a:lvl2pPr marL="456423" indent="0">
              <a:buNone/>
              <a:defRPr sz="1997" b="1"/>
            </a:lvl2pPr>
            <a:lvl3pPr marL="912846" indent="0">
              <a:buNone/>
              <a:defRPr sz="1797" b="1"/>
            </a:lvl3pPr>
            <a:lvl4pPr marL="1369268" indent="0">
              <a:buNone/>
              <a:defRPr sz="1597" b="1"/>
            </a:lvl4pPr>
            <a:lvl5pPr marL="1825691" indent="0">
              <a:buNone/>
              <a:defRPr sz="1597" b="1"/>
            </a:lvl5pPr>
            <a:lvl6pPr marL="2282114" indent="0">
              <a:buNone/>
              <a:defRPr sz="1597" b="1"/>
            </a:lvl6pPr>
            <a:lvl7pPr marL="2738537" indent="0">
              <a:buNone/>
              <a:defRPr sz="1597" b="1"/>
            </a:lvl7pPr>
            <a:lvl8pPr marL="3194959" indent="0">
              <a:buNone/>
              <a:defRPr sz="1597" b="1"/>
            </a:lvl8pPr>
            <a:lvl9pPr marL="3651382" indent="0">
              <a:buNone/>
              <a:defRPr sz="1597" b="1"/>
            </a:lvl9pPr>
          </a:lstStyle>
          <a:p>
            <a:pPr lvl="0"/>
            <a:r>
              <a:rPr lang="zh-CN" altLang="en-US"/>
              <a:t>单击此处编辑母版文本样式</a:t>
            </a:r>
          </a:p>
        </p:txBody>
      </p:sp>
      <p:sp>
        <p:nvSpPr>
          <p:cNvPr id="4" name="内容占位符 3"/>
          <p:cNvSpPr>
            <a:spLocks noGrp="1"/>
          </p:cNvSpPr>
          <p:nvPr>
            <p:ph sz="half" idx="2"/>
          </p:nvPr>
        </p:nvSpPr>
        <p:spPr>
          <a:xfrm>
            <a:off x="838367" y="2505075"/>
            <a:ext cx="514905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61752" y="1681163"/>
            <a:ext cx="5174415" cy="823912"/>
          </a:xfrm>
        </p:spPr>
        <p:txBody>
          <a:bodyPr anchor="b"/>
          <a:lstStyle>
            <a:lvl1pPr marL="0" indent="0">
              <a:buNone/>
              <a:defRPr sz="2396" b="1"/>
            </a:lvl1pPr>
            <a:lvl2pPr marL="456423" indent="0">
              <a:buNone/>
              <a:defRPr sz="1997" b="1"/>
            </a:lvl2pPr>
            <a:lvl3pPr marL="912846" indent="0">
              <a:buNone/>
              <a:defRPr sz="1797" b="1"/>
            </a:lvl3pPr>
            <a:lvl4pPr marL="1369268" indent="0">
              <a:buNone/>
              <a:defRPr sz="1597" b="1"/>
            </a:lvl4pPr>
            <a:lvl5pPr marL="1825691" indent="0">
              <a:buNone/>
              <a:defRPr sz="1597" b="1"/>
            </a:lvl5pPr>
            <a:lvl6pPr marL="2282114" indent="0">
              <a:buNone/>
              <a:defRPr sz="1597" b="1"/>
            </a:lvl6pPr>
            <a:lvl7pPr marL="2738537" indent="0">
              <a:buNone/>
              <a:defRPr sz="1597" b="1"/>
            </a:lvl7pPr>
            <a:lvl8pPr marL="3194959" indent="0">
              <a:buNone/>
              <a:defRPr sz="1597" b="1"/>
            </a:lvl8pPr>
            <a:lvl9pPr marL="3651382" indent="0">
              <a:buNone/>
              <a:defRPr sz="1597" b="1"/>
            </a:lvl9pPr>
          </a:lstStyle>
          <a:p>
            <a:pPr lvl="0"/>
            <a:r>
              <a:rPr lang="zh-CN" altLang="en-US"/>
              <a:t>单击此处编辑母版文本样式</a:t>
            </a:r>
          </a:p>
        </p:txBody>
      </p:sp>
      <p:sp>
        <p:nvSpPr>
          <p:cNvPr id="6" name="内容占位符 5"/>
          <p:cNvSpPr>
            <a:spLocks noGrp="1"/>
          </p:cNvSpPr>
          <p:nvPr>
            <p:ph sz="quarter" idx="4"/>
          </p:nvPr>
        </p:nvSpPr>
        <p:spPr>
          <a:xfrm>
            <a:off x="6161752" y="2505075"/>
            <a:ext cx="5174415"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917E0B5-5A4D-4817-82A1-635EB7C8688C}" type="datetimeFigureOut">
              <a:rPr lang="zh-CN" altLang="en-US" smtClean="0">
                <a:solidFill>
                  <a:prstClr val="black">
                    <a:tint val="75000"/>
                  </a:prstClr>
                </a:solidFill>
              </a:rPr>
              <a:pPr/>
              <a:t>2022/8/19</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F3E40B6-6A0C-4434-9D4F-2ECA8C9B7B3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916214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917E0B5-5A4D-4817-82A1-635EB7C8688C}" type="datetimeFigureOut">
              <a:rPr lang="zh-CN" altLang="en-US" smtClean="0">
                <a:solidFill>
                  <a:prstClr val="black">
                    <a:tint val="75000"/>
                  </a:prstClr>
                </a:solidFill>
              </a:rPr>
              <a:pPr/>
              <a:t>2022/8/19</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F3E40B6-6A0C-4434-9D4F-2ECA8C9B7B3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017420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917E0B5-5A4D-4817-82A1-635EB7C8688C}" type="datetimeFigureOut">
              <a:rPr lang="zh-CN" altLang="en-US" smtClean="0">
                <a:solidFill>
                  <a:prstClr val="black">
                    <a:tint val="75000"/>
                  </a:prstClr>
                </a:solidFill>
              </a:rPr>
              <a:pPr/>
              <a:t>2022/8/19</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F3E40B6-6A0C-4434-9D4F-2ECA8C9B7B3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167742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8367" y="457200"/>
            <a:ext cx="3925581" cy="1600200"/>
          </a:xfrm>
        </p:spPr>
        <p:txBody>
          <a:bodyPr anchor="b"/>
          <a:lstStyle>
            <a:lvl1pPr>
              <a:defRPr sz="3195"/>
            </a:lvl1pPr>
          </a:lstStyle>
          <a:p>
            <a:r>
              <a:rPr lang="zh-CN" altLang="en-US"/>
              <a:t>单击此处编辑母版标题样式</a:t>
            </a:r>
          </a:p>
        </p:txBody>
      </p:sp>
      <p:sp>
        <p:nvSpPr>
          <p:cNvPr id="3" name="内容占位符 2"/>
          <p:cNvSpPr>
            <a:spLocks noGrp="1"/>
          </p:cNvSpPr>
          <p:nvPr>
            <p:ph idx="1"/>
          </p:nvPr>
        </p:nvSpPr>
        <p:spPr>
          <a:xfrm>
            <a:off x="5174414" y="987426"/>
            <a:ext cx="6161753" cy="4873625"/>
          </a:xfrm>
        </p:spPr>
        <p:txBody>
          <a:bodyPr/>
          <a:lstStyle>
            <a:lvl1pPr>
              <a:defRPr sz="3195"/>
            </a:lvl1pPr>
            <a:lvl2pPr>
              <a:defRPr sz="2795"/>
            </a:lvl2pPr>
            <a:lvl3pPr>
              <a:defRPr sz="2396"/>
            </a:lvl3pPr>
            <a:lvl4pPr>
              <a:defRPr sz="1997"/>
            </a:lvl4pPr>
            <a:lvl5pPr>
              <a:defRPr sz="1997"/>
            </a:lvl5pPr>
            <a:lvl6pPr>
              <a:defRPr sz="1997"/>
            </a:lvl6pPr>
            <a:lvl7pPr>
              <a:defRPr sz="1997"/>
            </a:lvl7pPr>
            <a:lvl8pPr>
              <a:defRPr sz="1997"/>
            </a:lvl8pPr>
            <a:lvl9pPr>
              <a:defRPr sz="1997"/>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8367" y="2057400"/>
            <a:ext cx="3925581" cy="3811588"/>
          </a:xfrm>
        </p:spPr>
        <p:txBody>
          <a:bodyPr/>
          <a:lstStyle>
            <a:lvl1pPr marL="0" indent="0">
              <a:buNone/>
              <a:defRPr sz="1597"/>
            </a:lvl1pPr>
            <a:lvl2pPr marL="456423" indent="0">
              <a:buNone/>
              <a:defRPr sz="1398"/>
            </a:lvl2pPr>
            <a:lvl3pPr marL="912846" indent="0">
              <a:buNone/>
              <a:defRPr sz="1198"/>
            </a:lvl3pPr>
            <a:lvl4pPr marL="1369268" indent="0">
              <a:buNone/>
              <a:defRPr sz="998"/>
            </a:lvl4pPr>
            <a:lvl5pPr marL="1825691" indent="0">
              <a:buNone/>
              <a:defRPr sz="998"/>
            </a:lvl5pPr>
            <a:lvl6pPr marL="2282114" indent="0">
              <a:buNone/>
              <a:defRPr sz="998"/>
            </a:lvl6pPr>
            <a:lvl7pPr marL="2738537" indent="0">
              <a:buNone/>
              <a:defRPr sz="998"/>
            </a:lvl7pPr>
            <a:lvl8pPr marL="3194959" indent="0">
              <a:buNone/>
              <a:defRPr sz="998"/>
            </a:lvl8pPr>
            <a:lvl9pPr marL="3651382" indent="0">
              <a:buNone/>
              <a:defRPr sz="998"/>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917E0B5-5A4D-4817-82A1-635EB7C8688C}" type="datetimeFigureOut">
              <a:rPr lang="zh-CN" altLang="en-US" smtClean="0">
                <a:solidFill>
                  <a:prstClr val="black">
                    <a:tint val="75000"/>
                  </a:prstClr>
                </a:solidFill>
              </a:rPr>
              <a:pPr/>
              <a:t>2022/8/19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F3E40B6-6A0C-4434-9D4F-2ECA8C9B7B3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5881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917E0B5-5A4D-4817-82A1-635EB7C8688C}" type="datetimeFigureOut">
              <a:rPr lang="zh-CN" altLang="en-US" smtClean="0">
                <a:solidFill>
                  <a:prstClr val="black">
                    <a:tint val="75000"/>
                  </a:prstClr>
                </a:solidFill>
              </a:rPr>
              <a:pPr/>
              <a:t>2022/8/19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F3E40B6-6A0C-4434-9D4F-2ECA8C9B7B3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829564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8367" y="457200"/>
            <a:ext cx="3925581" cy="1600200"/>
          </a:xfrm>
        </p:spPr>
        <p:txBody>
          <a:bodyPr anchor="b"/>
          <a:lstStyle>
            <a:lvl1pPr>
              <a:defRPr sz="3195"/>
            </a:lvl1pPr>
          </a:lstStyle>
          <a:p>
            <a:r>
              <a:rPr lang="zh-CN" altLang="en-US"/>
              <a:t>单击此处编辑母版标题样式</a:t>
            </a:r>
          </a:p>
        </p:txBody>
      </p:sp>
      <p:sp>
        <p:nvSpPr>
          <p:cNvPr id="3" name="图片占位符 2"/>
          <p:cNvSpPr>
            <a:spLocks noGrp="1"/>
          </p:cNvSpPr>
          <p:nvPr>
            <p:ph type="pic" idx="1"/>
          </p:nvPr>
        </p:nvSpPr>
        <p:spPr>
          <a:xfrm>
            <a:off x="5174414" y="987426"/>
            <a:ext cx="6161753" cy="4873625"/>
          </a:xfrm>
        </p:spPr>
        <p:txBody>
          <a:bodyPr/>
          <a:lstStyle>
            <a:lvl1pPr marL="0" indent="0">
              <a:buNone/>
              <a:defRPr sz="3195"/>
            </a:lvl1pPr>
            <a:lvl2pPr marL="456423" indent="0">
              <a:buNone/>
              <a:defRPr sz="2795"/>
            </a:lvl2pPr>
            <a:lvl3pPr marL="912846" indent="0">
              <a:buNone/>
              <a:defRPr sz="2396"/>
            </a:lvl3pPr>
            <a:lvl4pPr marL="1369268" indent="0">
              <a:buNone/>
              <a:defRPr sz="1997"/>
            </a:lvl4pPr>
            <a:lvl5pPr marL="1825691" indent="0">
              <a:buNone/>
              <a:defRPr sz="1997"/>
            </a:lvl5pPr>
            <a:lvl6pPr marL="2282114" indent="0">
              <a:buNone/>
              <a:defRPr sz="1997"/>
            </a:lvl6pPr>
            <a:lvl7pPr marL="2738537" indent="0">
              <a:buNone/>
              <a:defRPr sz="1997"/>
            </a:lvl7pPr>
            <a:lvl8pPr marL="3194959" indent="0">
              <a:buNone/>
              <a:defRPr sz="1997"/>
            </a:lvl8pPr>
            <a:lvl9pPr marL="3651382" indent="0">
              <a:buNone/>
              <a:defRPr sz="1997"/>
            </a:lvl9pPr>
          </a:lstStyle>
          <a:p>
            <a:endParaRPr lang="zh-CN" altLang="en-US"/>
          </a:p>
        </p:txBody>
      </p:sp>
      <p:sp>
        <p:nvSpPr>
          <p:cNvPr id="4" name="文本占位符 3"/>
          <p:cNvSpPr>
            <a:spLocks noGrp="1"/>
          </p:cNvSpPr>
          <p:nvPr>
            <p:ph type="body" sz="half" idx="2"/>
          </p:nvPr>
        </p:nvSpPr>
        <p:spPr>
          <a:xfrm>
            <a:off x="838367" y="2057400"/>
            <a:ext cx="3925581" cy="3811588"/>
          </a:xfrm>
        </p:spPr>
        <p:txBody>
          <a:bodyPr/>
          <a:lstStyle>
            <a:lvl1pPr marL="0" indent="0">
              <a:buNone/>
              <a:defRPr sz="1597"/>
            </a:lvl1pPr>
            <a:lvl2pPr marL="456423" indent="0">
              <a:buNone/>
              <a:defRPr sz="1398"/>
            </a:lvl2pPr>
            <a:lvl3pPr marL="912846" indent="0">
              <a:buNone/>
              <a:defRPr sz="1198"/>
            </a:lvl3pPr>
            <a:lvl4pPr marL="1369268" indent="0">
              <a:buNone/>
              <a:defRPr sz="998"/>
            </a:lvl4pPr>
            <a:lvl5pPr marL="1825691" indent="0">
              <a:buNone/>
              <a:defRPr sz="998"/>
            </a:lvl5pPr>
            <a:lvl6pPr marL="2282114" indent="0">
              <a:buNone/>
              <a:defRPr sz="998"/>
            </a:lvl6pPr>
            <a:lvl7pPr marL="2738537" indent="0">
              <a:buNone/>
              <a:defRPr sz="998"/>
            </a:lvl7pPr>
            <a:lvl8pPr marL="3194959" indent="0">
              <a:buNone/>
              <a:defRPr sz="998"/>
            </a:lvl8pPr>
            <a:lvl9pPr marL="3651382" indent="0">
              <a:buNone/>
              <a:defRPr sz="998"/>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917E0B5-5A4D-4817-82A1-635EB7C8688C}" type="datetimeFigureOut">
              <a:rPr lang="zh-CN" altLang="en-US" smtClean="0">
                <a:solidFill>
                  <a:prstClr val="black">
                    <a:tint val="75000"/>
                  </a:prstClr>
                </a:solidFill>
              </a:rPr>
              <a:pPr/>
              <a:t>2022/8/19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F3E40B6-6A0C-4434-9D4F-2ECA8C9B7B3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900461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917E0B5-5A4D-4817-82A1-635EB7C8688C}" type="datetimeFigureOut">
              <a:rPr lang="zh-CN" altLang="en-US" smtClean="0">
                <a:solidFill>
                  <a:prstClr val="black">
                    <a:tint val="75000"/>
                  </a:prstClr>
                </a:solidFill>
              </a:rPr>
              <a:pPr/>
              <a:t>2022/8/19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F3E40B6-6A0C-4434-9D4F-2ECA8C9B7B3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941496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10132" y="365125"/>
            <a:ext cx="262445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6781" y="365125"/>
            <a:ext cx="7721208"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917E0B5-5A4D-4817-82A1-635EB7C8688C}" type="datetimeFigureOut">
              <a:rPr lang="zh-CN" altLang="en-US" smtClean="0">
                <a:solidFill>
                  <a:prstClr val="black">
                    <a:tint val="75000"/>
                  </a:prstClr>
                </a:solidFill>
              </a:rPr>
              <a:pPr/>
              <a:t>2022/8/19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F3E40B6-6A0C-4434-9D4F-2ECA8C9B7B3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820436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文本占位符 1"/>
          <p:cNvSpPr txBox="1">
            <a:spLocks/>
          </p:cNvSpPr>
          <p:nvPr>
            <p:ph type="ctrTitle"/>
          </p:nvPr>
        </p:nvSpPr>
        <p:spPr>
          <a:xfrm rot="0">
            <a:off x="1521460" y="1122680"/>
            <a:ext cx="9129395" cy="2388235"/>
          </a:xfrm>
          <a:prstGeom prst="rect"/>
        </p:spPr>
        <p:txBody>
          <a:bodyPr wrap="square" lIns="91440" tIns="45720" rIns="91440" bIns="45720" vert="horz" anchor="b">
            <a:normAutofit fontScale="100000" lnSpcReduction="0"/>
          </a:bodyPr>
          <a:lstStyle/>
          <a:p>
            <a:pPr marL="0" indent="0" algn="ctr" fontAlgn="auto" defTabSz="913130" latinLnBrk="0">
              <a:lnSpc>
                <a:spcPct val="90000"/>
              </a:lnSpc>
              <a:spcBef>
                <a:spcPts val="0"/>
              </a:spcBef>
              <a:spcAft>
                <a:spcPts val="0"/>
              </a:spcAft>
              <a:buFontTx/>
              <a:buNone/>
            </a:pPr>
            <a:r>
              <a:rPr lang="en-US" altLang="ko-KR" sz="5990" cap="none" dirty="0" smtClean="0" b="0">
                <a:solidFill>
                  <a:srgbClr val="000000"/>
                </a:solidFill>
                <a:latin typeface="等线 Light" charset="0"/>
                <a:ea typeface="等线 Light" charset="0"/>
              </a:rPr>
              <a:t>单击此处编辑母版标题样式</a:t>
            </a:r>
          </a:p>
        </p:txBody>
      </p:sp>
      <p:sp>
        <p:nvSpPr>
          <p:cNvPr id="3" name="副标题 2"/>
          <p:cNvSpPr txBox="1">
            <a:spLocks/>
          </p:cNvSpPr>
          <p:nvPr>
            <p:ph type="subTitle"/>
          </p:nvPr>
        </p:nvSpPr>
        <p:spPr>
          <a:xfrm rot="0">
            <a:off x="1521460" y="3602355"/>
            <a:ext cx="9129395" cy="1656080"/>
          </a:xfrm>
          <a:prstGeom prst="rect"/>
        </p:spPr>
        <p:txBody>
          <a:bodyPr wrap="square" lIns="91440" tIns="45720" rIns="91440" bIns="45720" vert="horz" anchor="t">
            <a:normAutofit fontScale="100000" lnSpcReduction="0"/>
          </a:bodyPr>
          <a:lstStyle/>
          <a:p>
            <a:pPr marL="0" indent="0" algn="ctr" fontAlgn="auto" defTabSz="913130" latinLnBrk="0">
              <a:lnSpc>
                <a:spcPct val="90000"/>
              </a:lnSpc>
              <a:spcBef>
                <a:spcPts val="1000"/>
              </a:spcBef>
              <a:spcAft>
                <a:spcPts val="0"/>
              </a:spcAft>
              <a:buFontTx/>
              <a:buNone/>
            </a:pPr>
            <a:r>
              <a:rPr lang="en-US" altLang="ko-KR" sz="2395" cap="none" dirty="0" smtClean="0" b="0">
                <a:solidFill>
                  <a:srgbClr val="000000"/>
                </a:solidFill>
                <a:latin typeface="等线" charset="0"/>
                <a:ea typeface="等线" charset="0"/>
              </a:rPr>
              <a:t>单击此处编辑母版副标题样式</a:t>
            </a:r>
          </a:p>
        </p:txBody>
      </p:sp>
      <p:sp>
        <p:nvSpPr>
          <p:cNvPr id="4" name="日期占位符 3"/>
          <p:cNvSpPr txBox="1">
            <a:spLocks/>
          </p:cNvSpPr>
          <p:nvPr>
            <p:ph type="dt"/>
          </p:nvPr>
        </p:nvSpPr>
        <p:spPr>
          <a:xfrm rot="0">
            <a:off x="836930" y="6356350"/>
            <a:ext cx="2739390" cy="365760"/>
          </a:xfrm>
          <a:prstGeom prst="rect"/>
        </p:spPr>
        <p:txBody>
          <a:bodyPr wrap="square" lIns="91440" tIns="45720" rIns="91440" bIns="45720" vert="horz" anchor="ctr">
            <a:noAutofit/>
          </a:bodyPr>
          <a:lstStyle/>
          <a:p>
            <a:pPr marL="0" indent="0" algn="l" fontAlgn="auto" defTabSz="457200" eaLnBrk="0" latinLnBrk="0">
              <a:lnSpc>
                <a:spcPct val="100000"/>
              </a:lnSpc>
              <a:spcBef>
                <a:spcPts val="0"/>
              </a:spcBef>
              <a:spcAft>
                <a:spcPts val="0"/>
              </a:spcAft>
              <a:buFontTx/>
              <a:buNone/>
            </a:pPr>
            <a:fld id="{B9320F77-B9A0-41C5-862A-B4B631284C64}" type="datetime1">
              <a:rPr lang="zh-CN" altLang="en-US" sz="1195" cap="none" dirty="0" smtClean="0" b="0">
                <a:solidFill>
                  <a:srgbClr val="000000">
                    <a:tint val="75000"/>
                  </a:srgbClr>
                </a:solidFill>
                <a:latin typeface="等线" charset="0"/>
                <a:ea typeface="等线" charset="0"/>
              </a:rPr>
              <a:t>2022/6/24</a:t>
            </a:fld>
          </a:p>
        </p:txBody>
      </p:sp>
      <p:sp>
        <p:nvSpPr>
          <p:cNvPr id="5" name="页脚占位符 4"/>
          <p:cNvSpPr txBox="1">
            <a:spLocks/>
          </p:cNvSpPr>
          <p:nvPr>
            <p:ph type="ftr"/>
          </p:nvPr>
        </p:nvSpPr>
        <p:spPr>
          <a:xfrm rot="0">
            <a:off x="4031615" y="6356350"/>
            <a:ext cx="4108450" cy="365760"/>
          </a:xfrm>
          <a:prstGeom prst="rect"/>
        </p:spPr>
        <p:txBody>
          <a:bodyPr wrap="square" lIns="91440" tIns="45720" rIns="91440" bIns="45720" vert="horz" anchor="ctr">
            <a:noAutofit/>
          </a:bodyPr>
          <a:lstStyle/>
          <a:p>
            <a:pPr marL="0" indent="0" algn="ctr" fontAlgn="auto" defTabSz="457200" eaLnBrk="0" latinLnBrk="0">
              <a:lnSpc>
                <a:spcPct val="100000"/>
              </a:lnSpc>
              <a:spcBef>
                <a:spcPts val="0"/>
              </a:spcBef>
              <a:spcAft>
                <a:spcPts val="0"/>
              </a:spcAft>
              <a:buFontTx/>
              <a:buNone/>
            </a:pPr>
          </a:p>
        </p:txBody>
      </p:sp>
      <p:sp>
        <p:nvSpPr>
          <p:cNvPr id="6" name="幻灯片编号占位符 5"/>
          <p:cNvSpPr txBox="1">
            <a:spLocks/>
          </p:cNvSpPr>
          <p:nvPr>
            <p:ph type="sldNum"/>
          </p:nvPr>
        </p:nvSpPr>
        <p:spPr>
          <a:xfrm rot="0">
            <a:off x="8595995" y="6356350"/>
            <a:ext cx="2739390" cy="365760"/>
          </a:xfrm>
          <a:prstGeom prst="rect"/>
        </p:spPr>
        <p:txBody>
          <a:bodyPr wrap="square" lIns="91440" tIns="45720" rIns="91440" bIns="45720" vert="horz" anchor="ctr">
            <a:noAutofit/>
          </a:bodyPr>
          <a:lstStyle/>
          <a:p>
            <a:pPr marL="0" indent="0" algn="r" fontAlgn="auto" defTabSz="457200" eaLnBrk="0" latinLnBrk="0">
              <a:lnSpc>
                <a:spcPct val="100000"/>
              </a:lnSpc>
              <a:spcBef>
                <a:spcPts val="0"/>
              </a:spcBef>
              <a:spcAft>
                <a:spcPts val="0"/>
              </a:spcAft>
              <a:buFontTx/>
              <a:buNone/>
            </a:pPr>
            <a:fld id="{B9320F77-B9A0-41C5-862A-B4B631284C64}" type="slidenum">
              <a:rPr lang="en-US" altLang="ko-KR" sz="1195" cap="none" dirty="0" smtClean="0" b="0">
                <a:solidFill>
                  <a:srgbClr val="000000">
                    <a:tint val="75000"/>
                  </a:srgbClr>
                </a:solidFill>
                <a:latin typeface="等线" charset="0"/>
                <a:ea typeface="等线"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文本占位符 1"/>
          <p:cNvSpPr txBox="1">
            <a:spLocks/>
          </p:cNvSpPr>
          <p:nvPr>
            <p:ph type="title"/>
          </p:nvPr>
        </p:nvSpPr>
        <p:spPr>
          <a:xfrm rot="0">
            <a:off x="836930" y="365125"/>
            <a:ext cx="10498455" cy="1326515"/>
          </a:xfrm>
          <a:prstGeom prst="rect"/>
        </p:spPr>
        <p:txBody>
          <a:bodyPr wrap="square" lIns="91440" tIns="45720" rIns="91440" bIns="45720" vert="horz" anchor="ctr">
            <a:normAutofit fontScale="100000" lnSpcReduction="0"/>
          </a:bodyPr>
          <a:lstStyle/>
          <a:p>
            <a:pPr marL="0" indent="0" algn="l" fontAlgn="auto" defTabSz="913130" latinLnBrk="0">
              <a:lnSpc>
                <a:spcPct val="90000"/>
              </a:lnSpc>
              <a:spcBef>
                <a:spcPts val="0"/>
              </a:spcBef>
              <a:spcAft>
                <a:spcPts val="0"/>
              </a:spcAft>
              <a:buFontTx/>
              <a:buNone/>
            </a:pPr>
            <a:r>
              <a:rPr lang="en-US" altLang="ko-KR" sz="4390" cap="none" dirty="0" smtClean="0" b="0">
                <a:solidFill>
                  <a:srgbClr val="000000"/>
                </a:solidFill>
                <a:latin typeface="等线 Light" charset="0"/>
                <a:ea typeface="等线 Light" charset="0"/>
              </a:rPr>
              <a:t>单击此处编辑母版标题样式</a:t>
            </a:r>
          </a:p>
        </p:txBody>
      </p:sp>
      <p:sp>
        <p:nvSpPr>
          <p:cNvPr id="3" name="内容占位符 2"/>
          <p:cNvSpPr txBox="1">
            <a:spLocks/>
          </p:cNvSpPr>
          <p:nvPr>
            <p:ph type="obj"/>
          </p:nvPr>
        </p:nvSpPr>
        <p:spPr>
          <a:xfrm rot="0">
            <a:off x="836930" y="1825625"/>
            <a:ext cx="10498455" cy="4352290"/>
          </a:xfrm>
          <a:prstGeom prst="rect"/>
        </p:spPr>
        <p:txBody>
          <a:bodyPr wrap="square" lIns="91440" tIns="45720" rIns="91440" bIns="45720" vert="horz" anchor="t">
            <a:normAutofit fontScale="100000" lnSpcReduction="0"/>
          </a:bodyPr>
          <a:lstStyle/>
          <a:p>
            <a:pPr marL="227965" indent="-227965" algn="l" fontAlgn="auto" defTabSz="913130" latinLnBrk="0">
              <a:lnSpc>
                <a:spcPct val="90000"/>
              </a:lnSpc>
              <a:spcBef>
                <a:spcPts val="1000"/>
              </a:spcBef>
              <a:spcAft>
                <a:spcPts val="0"/>
              </a:spcAft>
              <a:buClr>
                <a:srgbClr val="000000"/>
              </a:buClr>
              <a:buFont typeface="Arial"/>
              <a:buChar char="•"/>
            </a:pPr>
            <a:r>
              <a:rPr lang="en-US" altLang="ko-KR" sz="2795" cap="none" dirty="0" smtClean="0" b="0">
                <a:solidFill>
                  <a:srgbClr val="000000"/>
                </a:solidFill>
                <a:latin typeface="等线" charset="0"/>
                <a:ea typeface="等线" charset="0"/>
              </a:rPr>
              <a:t>单击此处编辑母版文本样式</a:t>
            </a:r>
          </a:p>
          <a:p>
            <a:pPr marL="684530" indent="-227965" algn="l" fontAlgn="auto" defTabSz="913130" latinLnBrk="0">
              <a:lnSpc>
                <a:spcPct val="90000"/>
              </a:lnSpc>
              <a:spcBef>
                <a:spcPts val="500"/>
              </a:spcBef>
              <a:spcAft>
                <a:spcPts val="0"/>
              </a:spcAft>
              <a:buClr>
                <a:srgbClr val="000000"/>
              </a:buClr>
              <a:buFont typeface="Arial"/>
              <a:buChar char="•"/>
            </a:pPr>
            <a:r>
              <a:rPr lang="en-US" altLang="ko-KR" sz="2395" cap="none" dirty="0" smtClean="0" b="0">
                <a:solidFill>
                  <a:srgbClr val="000000"/>
                </a:solidFill>
                <a:latin typeface="等线" charset="0"/>
                <a:ea typeface="等线" charset="0"/>
              </a:rPr>
              <a:t>二级</a:t>
            </a:r>
          </a:p>
          <a:p>
            <a:pPr marL="1141095" indent="-227965" algn="l" fontAlgn="auto" defTabSz="913130" latinLnBrk="0">
              <a:lnSpc>
                <a:spcPct val="90000"/>
              </a:lnSpc>
              <a:spcBef>
                <a:spcPts val="500"/>
              </a:spcBef>
              <a:spcAft>
                <a:spcPts val="0"/>
              </a:spcAft>
              <a:buClr>
                <a:srgbClr val="000000"/>
              </a:buClr>
              <a:buFont typeface="Arial"/>
              <a:buChar char="•"/>
            </a:pPr>
            <a:r>
              <a:rPr lang="en-US" altLang="ko-KR" sz="1995" cap="none" dirty="0" smtClean="0" b="0">
                <a:solidFill>
                  <a:srgbClr val="000000"/>
                </a:solidFill>
                <a:latin typeface="等线" charset="0"/>
                <a:ea typeface="等线" charset="0"/>
              </a:rPr>
              <a:t>三级</a:t>
            </a:r>
          </a:p>
          <a:p>
            <a:pPr marL="1597660" indent="-227965" algn="l" fontAlgn="auto" defTabSz="913130" latinLnBrk="0">
              <a:lnSpc>
                <a:spcPct val="90000"/>
              </a:lnSpc>
              <a:spcBef>
                <a:spcPts val="500"/>
              </a:spcBef>
              <a:spcAft>
                <a:spcPts val="0"/>
              </a:spcAft>
              <a:buClr>
                <a:srgbClr val="000000"/>
              </a:buClr>
              <a:buFont typeface="Arial"/>
              <a:buChar char="•"/>
            </a:pPr>
            <a:r>
              <a:rPr lang="en-US" altLang="ko-KR" sz="1795" cap="none" dirty="0" smtClean="0" b="0">
                <a:solidFill>
                  <a:srgbClr val="000000"/>
                </a:solidFill>
                <a:latin typeface="等线" charset="0"/>
                <a:ea typeface="等线" charset="0"/>
              </a:rPr>
              <a:t>四级</a:t>
            </a:r>
          </a:p>
          <a:p>
            <a:pPr marL="2053590" indent="-227965" algn="l" fontAlgn="auto" defTabSz="913130" latinLnBrk="0">
              <a:lnSpc>
                <a:spcPct val="90000"/>
              </a:lnSpc>
              <a:spcBef>
                <a:spcPts val="500"/>
              </a:spcBef>
              <a:spcAft>
                <a:spcPts val="0"/>
              </a:spcAft>
              <a:buClr>
                <a:srgbClr val="000000"/>
              </a:buClr>
              <a:buFont typeface="Arial"/>
              <a:buChar char="•"/>
            </a:pPr>
            <a:r>
              <a:rPr lang="en-US" altLang="ko-KR" sz="1795" cap="none" dirty="0" smtClean="0" b="0">
                <a:solidFill>
                  <a:srgbClr val="000000"/>
                </a:solidFill>
                <a:latin typeface="等线" charset="0"/>
                <a:ea typeface="等线" charset="0"/>
              </a:rPr>
              <a:t>五级</a:t>
            </a:r>
          </a:p>
        </p:txBody>
      </p:sp>
      <p:sp>
        <p:nvSpPr>
          <p:cNvPr id="4" name="日期占位符 3"/>
          <p:cNvSpPr txBox="1">
            <a:spLocks/>
          </p:cNvSpPr>
          <p:nvPr>
            <p:ph type="dt"/>
          </p:nvPr>
        </p:nvSpPr>
        <p:spPr>
          <a:xfrm rot="0">
            <a:off x="836930" y="6356350"/>
            <a:ext cx="2739390" cy="365760"/>
          </a:xfrm>
          <a:prstGeom prst="rect"/>
        </p:spPr>
        <p:txBody>
          <a:bodyPr wrap="square" lIns="91440" tIns="45720" rIns="91440" bIns="45720" vert="horz" anchor="ctr">
            <a:noAutofit/>
          </a:bodyPr>
          <a:lstStyle/>
          <a:p>
            <a:pPr marL="0" indent="0" algn="l" fontAlgn="auto" defTabSz="457200" eaLnBrk="0" latinLnBrk="0">
              <a:lnSpc>
                <a:spcPct val="100000"/>
              </a:lnSpc>
              <a:spcBef>
                <a:spcPts val="0"/>
              </a:spcBef>
              <a:spcAft>
                <a:spcPts val="0"/>
              </a:spcAft>
              <a:buFontTx/>
              <a:buNone/>
            </a:pPr>
            <a:fld id="{B9320F77-B9A0-41C5-862A-B4B631284C64}" type="datetime1">
              <a:rPr lang="zh-CN" altLang="en-US" sz="1195" cap="none" dirty="0" smtClean="0" b="0">
                <a:solidFill>
                  <a:srgbClr val="000000">
                    <a:tint val="75000"/>
                  </a:srgbClr>
                </a:solidFill>
                <a:latin typeface="等线" charset="0"/>
                <a:ea typeface="等线" charset="0"/>
              </a:rPr>
              <a:t>2022/6/24</a:t>
            </a:fld>
          </a:p>
        </p:txBody>
      </p:sp>
      <p:sp>
        <p:nvSpPr>
          <p:cNvPr id="5" name="页脚占位符 4"/>
          <p:cNvSpPr txBox="1">
            <a:spLocks/>
          </p:cNvSpPr>
          <p:nvPr>
            <p:ph type="ftr"/>
          </p:nvPr>
        </p:nvSpPr>
        <p:spPr>
          <a:xfrm rot="0">
            <a:off x="4031615" y="6356350"/>
            <a:ext cx="4108450" cy="365760"/>
          </a:xfrm>
          <a:prstGeom prst="rect"/>
        </p:spPr>
        <p:txBody>
          <a:bodyPr wrap="square" lIns="91440" tIns="45720" rIns="91440" bIns="45720" vert="horz" anchor="ctr">
            <a:noAutofit/>
          </a:bodyPr>
          <a:lstStyle/>
          <a:p>
            <a:pPr marL="0" indent="0" algn="ctr" fontAlgn="auto" defTabSz="457200" eaLnBrk="0" latinLnBrk="0">
              <a:lnSpc>
                <a:spcPct val="100000"/>
              </a:lnSpc>
              <a:spcBef>
                <a:spcPts val="0"/>
              </a:spcBef>
              <a:spcAft>
                <a:spcPts val="0"/>
              </a:spcAft>
              <a:buFontTx/>
              <a:buNone/>
            </a:pPr>
          </a:p>
        </p:txBody>
      </p:sp>
      <p:sp>
        <p:nvSpPr>
          <p:cNvPr id="6" name="幻灯片编号占位符 5"/>
          <p:cNvSpPr txBox="1">
            <a:spLocks/>
          </p:cNvSpPr>
          <p:nvPr>
            <p:ph type="sldNum"/>
          </p:nvPr>
        </p:nvSpPr>
        <p:spPr>
          <a:xfrm rot="0">
            <a:off x="8595995" y="6356350"/>
            <a:ext cx="2739390" cy="365760"/>
          </a:xfrm>
          <a:prstGeom prst="rect"/>
        </p:spPr>
        <p:txBody>
          <a:bodyPr wrap="square" lIns="91440" tIns="45720" rIns="91440" bIns="45720" vert="horz" anchor="ctr">
            <a:noAutofit/>
          </a:bodyPr>
          <a:lstStyle/>
          <a:p>
            <a:pPr marL="0" indent="0" algn="r" fontAlgn="auto" defTabSz="457200" eaLnBrk="0" latinLnBrk="0">
              <a:lnSpc>
                <a:spcPct val="100000"/>
              </a:lnSpc>
              <a:spcBef>
                <a:spcPts val="0"/>
              </a:spcBef>
              <a:spcAft>
                <a:spcPts val="0"/>
              </a:spcAft>
              <a:buFontTx/>
              <a:buNone/>
            </a:pPr>
            <a:fld id="{B9320F77-B9A0-41C5-862A-B4B631284C64}" type="slidenum">
              <a:rPr lang="en-US" altLang="ko-KR" sz="1195" cap="none" dirty="0" smtClean="0" b="0">
                <a:solidFill>
                  <a:srgbClr val="000000">
                    <a:tint val="75000"/>
                  </a:srgbClr>
                </a:solidFill>
                <a:latin typeface="等线" charset="0"/>
                <a:ea typeface="等线"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文本占位符 1"/>
          <p:cNvSpPr txBox="1">
            <a:spLocks/>
          </p:cNvSpPr>
          <p:nvPr>
            <p:ph type="title"/>
          </p:nvPr>
        </p:nvSpPr>
        <p:spPr>
          <a:xfrm rot="0">
            <a:off x="830580" y="1710055"/>
            <a:ext cx="10498455" cy="2853055"/>
          </a:xfrm>
          <a:prstGeom prst="rect"/>
        </p:spPr>
        <p:txBody>
          <a:bodyPr wrap="square" lIns="91440" tIns="45720" rIns="91440" bIns="45720" vert="horz" anchor="b">
            <a:normAutofit fontScale="100000" lnSpcReduction="0"/>
          </a:bodyPr>
          <a:lstStyle/>
          <a:p>
            <a:pPr marL="0" indent="0" algn="l" fontAlgn="auto" defTabSz="913130" latinLnBrk="0">
              <a:lnSpc>
                <a:spcPct val="90000"/>
              </a:lnSpc>
              <a:spcBef>
                <a:spcPts val="0"/>
              </a:spcBef>
              <a:spcAft>
                <a:spcPts val="0"/>
              </a:spcAft>
              <a:buFontTx/>
              <a:buNone/>
            </a:pPr>
            <a:r>
              <a:rPr lang="en-US" altLang="ko-KR" sz="5990" cap="none" dirty="0" smtClean="0" b="0">
                <a:solidFill>
                  <a:srgbClr val="000000"/>
                </a:solidFill>
                <a:latin typeface="等线 Light" charset="0"/>
                <a:ea typeface="等线 Light" charset="0"/>
              </a:rPr>
              <a:t>单击此处编辑母版标题样式</a:t>
            </a:r>
          </a:p>
        </p:txBody>
      </p:sp>
      <p:sp>
        <p:nvSpPr>
          <p:cNvPr id="3" name="文本占位符 2"/>
          <p:cNvSpPr txBox="1">
            <a:spLocks/>
          </p:cNvSpPr>
          <p:nvPr>
            <p:ph type="body"/>
          </p:nvPr>
        </p:nvSpPr>
        <p:spPr>
          <a:xfrm rot="0">
            <a:off x="830580" y="4589780"/>
            <a:ext cx="10498455" cy="1500505"/>
          </a:xfrm>
          <a:prstGeom prst="rect"/>
        </p:spPr>
        <p:txBody>
          <a:bodyPr wrap="square" lIns="91440" tIns="45720" rIns="91440" bIns="45720" vert="horz" anchor="t">
            <a:normAutofit fontScale="100000" lnSpcReduction="0"/>
          </a:bodyPr>
          <a:lstStyle/>
          <a:p>
            <a:pPr marL="0" indent="0" algn="l" fontAlgn="auto" defTabSz="913130" latinLnBrk="0">
              <a:lnSpc>
                <a:spcPct val="90000"/>
              </a:lnSpc>
              <a:spcBef>
                <a:spcPts val="1000"/>
              </a:spcBef>
              <a:spcAft>
                <a:spcPts val="0"/>
              </a:spcAft>
              <a:buFontTx/>
              <a:buNone/>
            </a:pPr>
            <a:r>
              <a:rPr lang="en-US" altLang="ko-KR" sz="2395" cap="none" dirty="0" smtClean="0" b="0">
                <a:solidFill>
                  <a:srgbClr val="898989"/>
                </a:solidFill>
                <a:latin typeface="等线" charset="0"/>
                <a:ea typeface="等线" charset="0"/>
              </a:rPr>
              <a:t>单击此处编辑母版文本样式</a:t>
            </a:r>
          </a:p>
        </p:txBody>
      </p:sp>
      <p:sp>
        <p:nvSpPr>
          <p:cNvPr id="4" name="日期占位符 3"/>
          <p:cNvSpPr txBox="1">
            <a:spLocks/>
          </p:cNvSpPr>
          <p:nvPr>
            <p:ph type="dt"/>
          </p:nvPr>
        </p:nvSpPr>
        <p:spPr>
          <a:xfrm rot="0">
            <a:off x="836930" y="6356350"/>
            <a:ext cx="2739390" cy="365760"/>
          </a:xfrm>
          <a:prstGeom prst="rect"/>
        </p:spPr>
        <p:txBody>
          <a:bodyPr wrap="square" lIns="91440" tIns="45720" rIns="91440" bIns="45720" vert="horz" anchor="ctr">
            <a:noAutofit/>
          </a:bodyPr>
          <a:lstStyle/>
          <a:p>
            <a:pPr marL="0" indent="0" algn="l" fontAlgn="auto" defTabSz="457200" eaLnBrk="0" latinLnBrk="0">
              <a:lnSpc>
                <a:spcPct val="100000"/>
              </a:lnSpc>
              <a:spcBef>
                <a:spcPts val="0"/>
              </a:spcBef>
              <a:spcAft>
                <a:spcPts val="0"/>
              </a:spcAft>
              <a:buFontTx/>
              <a:buNone/>
            </a:pPr>
            <a:fld id="{B9320F77-B9A0-41C5-862A-B4B631284C64}" type="datetime1">
              <a:rPr lang="zh-CN" altLang="en-US" sz="1195" cap="none" dirty="0" smtClean="0" b="0">
                <a:solidFill>
                  <a:srgbClr val="000000">
                    <a:tint val="75000"/>
                  </a:srgbClr>
                </a:solidFill>
                <a:latin typeface="等线" charset="0"/>
                <a:ea typeface="等线" charset="0"/>
              </a:rPr>
              <a:t>2022/6/24</a:t>
            </a:fld>
          </a:p>
        </p:txBody>
      </p:sp>
      <p:sp>
        <p:nvSpPr>
          <p:cNvPr id="5" name="页脚占位符 4"/>
          <p:cNvSpPr txBox="1">
            <a:spLocks/>
          </p:cNvSpPr>
          <p:nvPr>
            <p:ph type="ftr"/>
          </p:nvPr>
        </p:nvSpPr>
        <p:spPr>
          <a:xfrm rot="0">
            <a:off x="4031615" y="6356350"/>
            <a:ext cx="4108450" cy="365760"/>
          </a:xfrm>
          <a:prstGeom prst="rect"/>
        </p:spPr>
        <p:txBody>
          <a:bodyPr wrap="square" lIns="91440" tIns="45720" rIns="91440" bIns="45720" vert="horz" anchor="ctr">
            <a:noAutofit/>
          </a:bodyPr>
          <a:lstStyle/>
          <a:p>
            <a:pPr marL="0" indent="0" algn="ctr" fontAlgn="auto" defTabSz="457200" eaLnBrk="0" latinLnBrk="0">
              <a:lnSpc>
                <a:spcPct val="100000"/>
              </a:lnSpc>
              <a:spcBef>
                <a:spcPts val="0"/>
              </a:spcBef>
              <a:spcAft>
                <a:spcPts val="0"/>
              </a:spcAft>
              <a:buFontTx/>
              <a:buNone/>
            </a:pPr>
          </a:p>
        </p:txBody>
      </p:sp>
      <p:sp>
        <p:nvSpPr>
          <p:cNvPr id="6" name="幻灯片编号占位符 5"/>
          <p:cNvSpPr txBox="1">
            <a:spLocks/>
          </p:cNvSpPr>
          <p:nvPr>
            <p:ph type="sldNum"/>
          </p:nvPr>
        </p:nvSpPr>
        <p:spPr>
          <a:xfrm rot="0">
            <a:off x="8595995" y="6356350"/>
            <a:ext cx="2739390" cy="365760"/>
          </a:xfrm>
          <a:prstGeom prst="rect"/>
        </p:spPr>
        <p:txBody>
          <a:bodyPr wrap="square" lIns="91440" tIns="45720" rIns="91440" bIns="45720" vert="horz" anchor="ctr">
            <a:noAutofit/>
          </a:bodyPr>
          <a:lstStyle/>
          <a:p>
            <a:pPr marL="0" indent="0" algn="r" fontAlgn="auto" defTabSz="457200" eaLnBrk="0" latinLnBrk="0">
              <a:lnSpc>
                <a:spcPct val="100000"/>
              </a:lnSpc>
              <a:spcBef>
                <a:spcPts val="0"/>
              </a:spcBef>
              <a:spcAft>
                <a:spcPts val="0"/>
              </a:spcAft>
              <a:buFontTx/>
              <a:buNone/>
            </a:pPr>
            <a:fld id="{B9320F77-B9A0-41C5-862A-B4B631284C64}" type="slidenum">
              <a:rPr lang="en-US" altLang="ko-KR" sz="1195" cap="none" dirty="0" smtClean="0" b="0">
                <a:solidFill>
                  <a:srgbClr val="000000">
                    <a:tint val="75000"/>
                  </a:srgbClr>
                </a:solidFill>
                <a:latin typeface="等线" charset="0"/>
                <a:ea typeface="等线"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文本占位符 1"/>
          <p:cNvSpPr txBox="1">
            <a:spLocks/>
          </p:cNvSpPr>
          <p:nvPr>
            <p:ph type="title"/>
          </p:nvPr>
        </p:nvSpPr>
        <p:spPr>
          <a:xfrm rot="0">
            <a:off x="836930" y="365125"/>
            <a:ext cx="10498455" cy="1326515"/>
          </a:xfrm>
          <a:prstGeom prst="rect"/>
        </p:spPr>
        <p:txBody>
          <a:bodyPr wrap="square" lIns="91440" tIns="45720" rIns="91440" bIns="45720" vert="horz" anchor="ctr">
            <a:normAutofit fontScale="100000" lnSpcReduction="0"/>
          </a:bodyPr>
          <a:lstStyle/>
          <a:p>
            <a:pPr marL="0" indent="0" algn="l" fontAlgn="auto" defTabSz="913130" latinLnBrk="0">
              <a:lnSpc>
                <a:spcPct val="90000"/>
              </a:lnSpc>
              <a:spcBef>
                <a:spcPts val="0"/>
              </a:spcBef>
              <a:spcAft>
                <a:spcPts val="0"/>
              </a:spcAft>
              <a:buFontTx/>
              <a:buNone/>
            </a:pPr>
            <a:r>
              <a:rPr lang="en-US" altLang="ko-KR" sz="4390" cap="none" dirty="0" smtClean="0" b="0">
                <a:solidFill>
                  <a:srgbClr val="000000"/>
                </a:solidFill>
                <a:latin typeface="等线 Light" charset="0"/>
                <a:ea typeface="等线 Light" charset="0"/>
              </a:rPr>
              <a:t>单击此处编辑母版标题样式</a:t>
            </a:r>
          </a:p>
        </p:txBody>
      </p:sp>
      <p:sp>
        <p:nvSpPr>
          <p:cNvPr id="3" name="内容占位符 2"/>
          <p:cNvSpPr txBox="1">
            <a:spLocks/>
          </p:cNvSpPr>
          <p:nvPr>
            <p:ph type="obj"/>
          </p:nvPr>
        </p:nvSpPr>
        <p:spPr>
          <a:xfrm rot="0">
            <a:off x="836930" y="1825625"/>
            <a:ext cx="5173345" cy="4352290"/>
          </a:xfrm>
          <a:prstGeom prst="rect"/>
        </p:spPr>
        <p:txBody>
          <a:bodyPr wrap="square" lIns="91440" tIns="45720" rIns="91440" bIns="45720" vert="horz" anchor="t">
            <a:normAutofit fontScale="100000" lnSpcReduction="0"/>
          </a:bodyPr>
          <a:lstStyle/>
          <a:p>
            <a:pPr marL="227965" indent="-227965" algn="l" fontAlgn="auto" defTabSz="913130" latinLnBrk="0">
              <a:lnSpc>
                <a:spcPct val="90000"/>
              </a:lnSpc>
              <a:spcBef>
                <a:spcPts val="1000"/>
              </a:spcBef>
              <a:spcAft>
                <a:spcPts val="0"/>
              </a:spcAft>
              <a:buClr>
                <a:srgbClr val="000000"/>
              </a:buClr>
              <a:buFont typeface="Arial"/>
              <a:buChar char="•"/>
            </a:pPr>
            <a:r>
              <a:rPr lang="en-US" altLang="ko-KR" sz="2795" cap="none" dirty="0" smtClean="0" b="0">
                <a:solidFill>
                  <a:srgbClr val="000000"/>
                </a:solidFill>
                <a:latin typeface="等线" charset="0"/>
                <a:ea typeface="等线" charset="0"/>
              </a:rPr>
              <a:t>单击此处编辑母版文本样式</a:t>
            </a:r>
          </a:p>
          <a:p>
            <a:pPr marL="684530" indent="-227965" algn="l" fontAlgn="auto" defTabSz="913130" latinLnBrk="0">
              <a:lnSpc>
                <a:spcPct val="90000"/>
              </a:lnSpc>
              <a:spcBef>
                <a:spcPts val="500"/>
              </a:spcBef>
              <a:spcAft>
                <a:spcPts val="0"/>
              </a:spcAft>
              <a:buClr>
                <a:srgbClr val="000000"/>
              </a:buClr>
              <a:buFont typeface="Arial"/>
              <a:buChar char="•"/>
            </a:pPr>
            <a:r>
              <a:rPr lang="en-US" altLang="ko-KR" sz="2395" cap="none" dirty="0" smtClean="0" b="0">
                <a:solidFill>
                  <a:srgbClr val="000000"/>
                </a:solidFill>
                <a:latin typeface="等线" charset="0"/>
                <a:ea typeface="等线" charset="0"/>
              </a:rPr>
              <a:t>二级</a:t>
            </a:r>
          </a:p>
          <a:p>
            <a:pPr marL="1141095" indent="-227965" algn="l" fontAlgn="auto" defTabSz="913130" latinLnBrk="0">
              <a:lnSpc>
                <a:spcPct val="90000"/>
              </a:lnSpc>
              <a:spcBef>
                <a:spcPts val="500"/>
              </a:spcBef>
              <a:spcAft>
                <a:spcPts val="0"/>
              </a:spcAft>
              <a:buClr>
                <a:srgbClr val="000000"/>
              </a:buClr>
              <a:buFont typeface="Arial"/>
              <a:buChar char="•"/>
            </a:pPr>
            <a:r>
              <a:rPr lang="en-US" altLang="ko-KR" sz="1995" cap="none" dirty="0" smtClean="0" b="0">
                <a:solidFill>
                  <a:srgbClr val="000000"/>
                </a:solidFill>
                <a:latin typeface="等线" charset="0"/>
                <a:ea typeface="等线" charset="0"/>
              </a:rPr>
              <a:t>三级</a:t>
            </a:r>
          </a:p>
          <a:p>
            <a:pPr marL="1597660" indent="-227965" algn="l" fontAlgn="auto" defTabSz="913130" latinLnBrk="0">
              <a:lnSpc>
                <a:spcPct val="90000"/>
              </a:lnSpc>
              <a:spcBef>
                <a:spcPts val="500"/>
              </a:spcBef>
              <a:spcAft>
                <a:spcPts val="0"/>
              </a:spcAft>
              <a:buClr>
                <a:srgbClr val="000000"/>
              </a:buClr>
              <a:buFont typeface="Arial"/>
              <a:buChar char="•"/>
            </a:pPr>
            <a:r>
              <a:rPr lang="en-US" altLang="ko-KR" sz="1795" cap="none" dirty="0" smtClean="0" b="0">
                <a:solidFill>
                  <a:srgbClr val="000000"/>
                </a:solidFill>
                <a:latin typeface="等线" charset="0"/>
                <a:ea typeface="等线" charset="0"/>
              </a:rPr>
              <a:t>四级</a:t>
            </a:r>
          </a:p>
          <a:p>
            <a:pPr marL="2053590" indent="-227965" algn="l" fontAlgn="auto" defTabSz="913130" latinLnBrk="0">
              <a:lnSpc>
                <a:spcPct val="90000"/>
              </a:lnSpc>
              <a:spcBef>
                <a:spcPts val="500"/>
              </a:spcBef>
              <a:spcAft>
                <a:spcPts val="0"/>
              </a:spcAft>
              <a:buClr>
                <a:srgbClr val="000000"/>
              </a:buClr>
              <a:buFont typeface="Arial"/>
              <a:buChar char="•"/>
            </a:pPr>
            <a:r>
              <a:rPr lang="en-US" altLang="ko-KR" sz="1795" cap="none" dirty="0" smtClean="0" b="0">
                <a:solidFill>
                  <a:srgbClr val="000000"/>
                </a:solidFill>
                <a:latin typeface="等线" charset="0"/>
                <a:ea typeface="等线" charset="0"/>
              </a:rPr>
              <a:t>五级</a:t>
            </a:r>
          </a:p>
        </p:txBody>
      </p:sp>
      <p:sp>
        <p:nvSpPr>
          <p:cNvPr id="4" name="内容占位符 3"/>
          <p:cNvSpPr txBox="1">
            <a:spLocks/>
          </p:cNvSpPr>
          <p:nvPr>
            <p:ph type="obj"/>
          </p:nvPr>
        </p:nvSpPr>
        <p:spPr>
          <a:xfrm rot="0">
            <a:off x="6162040" y="1825625"/>
            <a:ext cx="5173345" cy="4352290"/>
          </a:xfrm>
          <a:prstGeom prst="rect"/>
        </p:spPr>
        <p:txBody>
          <a:bodyPr wrap="square" lIns="91440" tIns="45720" rIns="91440" bIns="45720" vert="horz" anchor="t">
            <a:noAutofit/>
          </a:bodyPr>
          <a:lstStyle/>
          <a:p>
            <a:pPr marL="227965" indent="-227965" algn="l" fontAlgn="auto" defTabSz="913130" latinLnBrk="0">
              <a:lnSpc>
                <a:spcPct val="90000"/>
              </a:lnSpc>
              <a:spcBef>
                <a:spcPts val="1000"/>
              </a:spcBef>
              <a:spcAft>
                <a:spcPts val="0"/>
              </a:spcAft>
              <a:buClr>
                <a:srgbClr val="000000"/>
              </a:buClr>
              <a:buFont typeface="Arial"/>
              <a:buChar char="•"/>
            </a:pPr>
            <a:r>
              <a:rPr lang="en-US" altLang="ko-KR" sz="2795" cap="none" dirty="0" smtClean="0" b="0">
                <a:solidFill>
                  <a:srgbClr val="000000"/>
                </a:solidFill>
                <a:latin typeface="等线" charset="0"/>
                <a:ea typeface="等线" charset="0"/>
              </a:rPr>
              <a:t>单击此处编辑母版文本样式</a:t>
            </a:r>
          </a:p>
          <a:p>
            <a:pPr marL="684530" indent="-227965" algn="l" fontAlgn="auto" defTabSz="913130" latinLnBrk="0">
              <a:lnSpc>
                <a:spcPct val="90000"/>
              </a:lnSpc>
              <a:spcBef>
                <a:spcPts val="500"/>
              </a:spcBef>
              <a:spcAft>
                <a:spcPts val="0"/>
              </a:spcAft>
              <a:buClr>
                <a:srgbClr val="000000"/>
              </a:buClr>
              <a:buFont typeface="Arial"/>
              <a:buChar char="•"/>
            </a:pPr>
            <a:r>
              <a:rPr lang="en-US" altLang="ko-KR" sz="2395" cap="none" dirty="0" smtClean="0" b="0">
                <a:solidFill>
                  <a:srgbClr val="000000"/>
                </a:solidFill>
                <a:latin typeface="等线" charset="0"/>
                <a:ea typeface="等线" charset="0"/>
              </a:rPr>
              <a:t>二级</a:t>
            </a:r>
          </a:p>
          <a:p>
            <a:pPr marL="1141095" indent="-227965" algn="l" fontAlgn="auto" defTabSz="913130" latinLnBrk="0">
              <a:lnSpc>
                <a:spcPct val="90000"/>
              </a:lnSpc>
              <a:spcBef>
                <a:spcPts val="500"/>
              </a:spcBef>
              <a:spcAft>
                <a:spcPts val="0"/>
              </a:spcAft>
              <a:buClr>
                <a:srgbClr val="000000"/>
              </a:buClr>
              <a:buFont typeface="Arial"/>
              <a:buChar char="•"/>
            </a:pPr>
            <a:r>
              <a:rPr lang="en-US" altLang="ko-KR" sz="1995" cap="none" dirty="0" smtClean="0" b="0">
                <a:solidFill>
                  <a:srgbClr val="000000"/>
                </a:solidFill>
                <a:latin typeface="等线" charset="0"/>
                <a:ea typeface="等线" charset="0"/>
              </a:rPr>
              <a:t>三级</a:t>
            </a:r>
          </a:p>
          <a:p>
            <a:pPr marL="1597660" indent="-227965" algn="l" fontAlgn="auto" defTabSz="913130" latinLnBrk="0">
              <a:lnSpc>
                <a:spcPct val="90000"/>
              </a:lnSpc>
              <a:spcBef>
                <a:spcPts val="500"/>
              </a:spcBef>
              <a:spcAft>
                <a:spcPts val="0"/>
              </a:spcAft>
              <a:buClr>
                <a:srgbClr val="000000"/>
              </a:buClr>
              <a:buFont typeface="Arial"/>
              <a:buChar char="•"/>
            </a:pPr>
            <a:r>
              <a:rPr lang="en-US" altLang="ko-KR" sz="1795" cap="none" dirty="0" smtClean="0" b="0">
                <a:solidFill>
                  <a:srgbClr val="000000"/>
                </a:solidFill>
                <a:latin typeface="等线" charset="0"/>
                <a:ea typeface="等线" charset="0"/>
              </a:rPr>
              <a:t>四级</a:t>
            </a:r>
          </a:p>
          <a:p>
            <a:pPr marL="2053590" indent="-227965" algn="l" fontAlgn="auto" defTabSz="913130" latinLnBrk="0">
              <a:lnSpc>
                <a:spcPct val="90000"/>
              </a:lnSpc>
              <a:spcBef>
                <a:spcPts val="500"/>
              </a:spcBef>
              <a:spcAft>
                <a:spcPts val="0"/>
              </a:spcAft>
              <a:buClr>
                <a:srgbClr val="000000"/>
              </a:buClr>
              <a:buFont typeface="Arial"/>
              <a:buChar char="•"/>
            </a:pPr>
            <a:r>
              <a:rPr lang="en-US" altLang="ko-KR" sz="1795" cap="none" dirty="0" smtClean="0" b="0">
                <a:solidFill>
                  <a:srgbClr val="000000"/>
                </a:solidFill>
                <a:latin typeface="等线" charset="0"/>
                <a:ea typeface="等线" charset="0"/>
              </a:rPr>
              <a:t>五级</a:t>
            </a:r>
          </a:p>
        </p:txBody>
      </p:sp>
      <p:sp>
        <p:nvSpPr>
          <p:cNvPr id="5" name="日期占位符 4"/>
          <p:cNvSpPr txBox="1">
            <a:spLocks/>
          </p:cNvSpPr>
          <p:nvPr>
            <p:ph type="dt"/>
          </p:nvPr>
        </p:nvSpPr>
        <p:spPr>
          <a:xfrm rot="0">
            <a:off x="836930" y="6356350"/>
            <a:ext cx="2739390" cy="365760"/>
          </a:xfrm>
          <a:prstGeom prst="rect"/>
        </p:spPr>
        <p:txBody>
          <a:bodyPr wrap="square" lIns="91440" tIns="45720" rIns="91440" bIns="45720" vert="horz" anchor="ctr">
            <a:noAutofit/>
          </a:bodyPr>
          <a:lstStyle/>
          <a:p>
            <a:pPr marL="0" indent="0" algn="l" fontAlgn="auto" defTabSz="457200" eaLnBrk="0" latinLnBrk="0">
              <a:lnSpc>
                <a:spcPct val="100000"/>
              </a:lnSpc>
              <a:spcBef>
                <a:spcPts val="0"/>
              </a:spcBef>
              <a:spcAft>
                <a:spcPts val="0"/>
              </a:spcAft>
              <a:buFontTx/>
              <a:buNone/>
            </a:pPr>
            <a:fld id="{B9320F77-B9A0-41C5-862A-B4B631284C64}" type="datetime1">
              <a:rPr lang="zh-CN" altLang="en-US" sz="1195" cap="none" dirty="0" smtClean="0" b="0">
                <a:solidFill>
                  <a:srgbClr val="000000">
                    <a:tint val="75000"/>
                  </a:srgbClr>
                </a:solidFill>
                <a:latin typeface="等线" charset="0"/>
                <a:ea typeface="等线" charset="0"/>
              </a:rPr>
              <a:t>2022/6/24</a:t>
            </a:fld>
          </a:p>
        </p:txBody>
      </p:sp>
      <p:sp>
        <p:nvSpPr>
          <p:cNvPr id="6" name="页脚占位符 5"/>
          <p:cNvSpPr txBox="1">
            <a:spLocks/>
          </p:cNvSpPr>
          <p:nvPr>
            <p:ph type="ftr"/>
          </p:nvPr>
        </p:nvSpPr>
        <p:spPr>
          <a:xfrm rot="0">
            <a:off x="4031615" y="6356350"/>
            <a:ext cx="4108450" cy="365760"/>
          </a:xfrm>
          <a:prstGeom prst="rect"/>
        </p:spPr>
        <p:txBody>
          <a:bodyPr wrap="square" lIns="91440" tIns="45720" rIns="91440" bIns="45720" vert="horz" anchor="ctr">
            <a:noAutofit/>
          </a:bodyPr>
          <a:lstStyle/>
          <a:p>
            <a:pPr marL="0" indent="0" algn="ctr" fontAlgn="auto" defTabSz="457200" eaLnBrk="0" latinLnBrk="0">
              <a:lnSpc>
                <a:spcPct val="100000"/>
              </a:lnSpc>
              <a:spcBef>
                <a:spcPts val="0"/>
              </a:spcBef>
              <a:spcAft>
                <a:spcPts val="0"/>
              </a:spcAft>
              <a:buFontTx/>
              <a:buNone/>
            </a:pPr>
          </a:p>
        </p:txBody>
      </p:sp>
      <p:sp>
        <p:nvSpPr>
          <p:cNvPr id="7" name="幻灯片编号占位符 6"/>
          <p:cNvSpPr txBox="1">
            <a:spLocks/>
          </p:cNvSpPr>
          <p:nvPr>
            <p:ph type="sldNum"/>
          </p:nvPr>
        </p:nvSpPr>
        <p:spPr>
          <a:xfrm rot="0">
            <a:off x="8595995" y="6356350"/>
            <a:ext cx="2739390" cy="365760"/>
          </a:xfrm>
          <a:prstGeom prst="rect"/>
        </p:spPr>
        <p:txBody>
          <a:bodyPr wrap="square" lIns="91440" tIns="45720" rIns="91440" bIns="45720" vert="horz" anchor="ctr">
            <a:noAutofit/>
          </a:bodyPr>
          <a:lstStyle/>
          <a:p>
            <a:pPr marL="0" indent="0" algn="r" fontAlgn="auto" defTabSz="457200" eaLnBrk="0" latinLnBrk="0">
              <a:lnSpc>
                <a:spcPct val="100000"/>
              </a:lnSpc>
              <a:spcBef>
                <a:spcPts val="0"/>
              </a:spcBef>
              <a:spcAft>
                <a:spcPts val="0"/>
              </a:spcAft>
              <a:buFontTx/>
              <a:buNone/>
            </a:pPr>
            <a:fld id="{B9320F77-B9A0-41C5-862A-B4B631284C64}" type="slidenum">
              <a:rPr lang="en-US" altLang="ko-KR" sz="1195" cap="none" dirty="0" smtClean="0" b="0">
                <a:solidFill>
                  <a:srgbClr val="000000">
                    <a:tint val="75000"/>
                  </a:srgbClr>
                </a:solidFill>
                <a:latin typeface="等线" charset="0"/>
                <a:ea typeface="等线"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文本占位符 1"/>
          <p:cNvSpPr txBox="1">
            <a:spLocks/>
          </p:cNvSpPr>
          <p:nvPr>
            <p:ph type="title"/>
          </p:nvPr>
        </p:nvSpPr>
        <p:spPr>
          <a:xfrm rot="0">
            <a:off x="838200" y="365125"/>
            <a:ext cx="10498455" cy="1326515"/>
          </a:xfrm>
          <a:prstGeom prst="rect"/>
        </p:spPr>
        <p:txBody>
          <a:bodyPr wrap="square" lIns="91440" tIns="45720" rIns="91440" bIns="45720" vert="horz" anchor="ctr">
            <a:normAutofit fontScale="100000" lnSpcReduction="0"/>
          </a:bodyPr>
          <a:lstStyle/>
          <a:p>
            <a:pPr marL="0" indent="0" algn="l" fontAlgn="auto" defTabSz="913130" latinLnBrk="0">
              <a:lnSpc>
                <a:spcPct val="90000"/>
              </a:lnSpc>
              <a:spcBef>
                <a:spcPts val="0"/>
              </a:spcBef>
              <a:spcAft>
                <a:spcPts val="0"/>
              </a:spcAft>
              <a:buFontTx/>
              <a:buNone/>
            </a:pPr>
            <a:r>
              <a:rPr lang="en-US" altLang="ko-KR" sz="4390" cap="none" dirty="0" smtClean="0" b="0">
                <a:solidFill>
                  <a:srgbClr val="000000"/>
                </a:solidFill>
                <a:latin typeface="等线 Light" charset="0"/>
                <a:ea typeface="等线 Light" charset="0"/>
              </a:rPr>
              <a:t>单击此处编辑母版标题样式</a:t>
            </a:r>
          </a:p>
        </p:txBody>
      </p:sp>
      <p:sp>
        <p:nvSpPr>
          <p:cNvPr id="3" name="文本占位符 2"/>
          <p:cNvSpPr txBox="1">
            <a:spLocks/>
          </p:cNvSpPr>
          <p:nvPr>
            <p:ph type="body"/>
          </p:nvPr>
        </p:nvSpPr>
        <p:spPr>
          <a:xfrm rot="0">
            <a:off x="838200" y="1681480"/>
            <a:ext cx="5149850" cy="824230"/>
          </a:xfrm>
          <a:prstGeom prst="rect"/>
        </p:spPr>
        <p:txBody>
          <a:bodyPr wrap="square" lIns="91440" tIns="45720" rIns="91440" bIns="45720" vert="horz" anchor="b">
            <a:normAutofit fontScale="100000" lnSpcReduction="0"/>
          </a:bodyPr>
          <a:lstStyle/>
          <a:p>
            <a:pPr marL="0" indent="0" algn="l" fontAlgn="auto" defTabSz="913130" latinLnBrk="0">
              <a:lnSpc>
                <a:spcPct val="90000"/>
              </a:lnSpc>
              <a:spcBef>
                <a:spcPts val="1000"/>
              </a:spcBef>
              <a:spcAft>
                <a:spcPts val="0"/>
              </a:spcAft>
              <a:buFontTx/>
              <a:buNone/>
            </a:pPr>
            <a:r>
              <a:rPr lang="en-US" altLang="ko-KR" sz="2395" cap="none" dirty="0" smtClean="0" b="1">
                <a:solidFill>
                  <a:srgbClr val="000000"/>
                </a:solidFill>
                <a:latin typeface="等线" charset="0"/>
                <a:ea typeface="等线" charset="0"/>
              </a:rPr>
              <a:t>单击此处编辑母版文本样式</a:t>
            </a:r>
          </a:p>
        </p:txBody>
      </p:sp>
      <p:sp>
        <p:nvSpPr>
          <p:cNvPr id="4" name="内容占位符 3"/>
          <p:cNvSpPr txBox="1">
            <a:spLocks/>
          </p:cNvSpPr>
          <p:nvPr>
            <p:ph type="obj"/>
          </p:nvPr>
        </p:nvSpPr>
        <p:spPr>
          <a:xfrm rot="0">
            <a:off x="838200" y="2505075"/>
            <a:ext cx="5149850" cy="3685540"/>
          </a:xfrm>
          <a:prstGeom prst="rect"/>
        </p:spPr>
        <p:txBody>
          <a:bodyPr wrap="square" lIns="91440" tIns="45720" rIns="91440" bIns="45720" vert="horz" anchor="t">
            <a:noAutofit/>
          </a:bodyPr>
          <a:lstStyle/>
          <a:p>
            <a:pPr marL="227965" indent="-227965" algn="l" fontAlgn="auto" defTabSz="913130" latinLnBrk="0">
              <a:lnSpc>
                <a:spcPct val="90000"/>
              </a:lnSpc>
              <a:spcBef>
                <a:spcPts val="1000"/>
              </a:spcBef>
              <a:spcAft>
                <a:spcPts val="0"/>
              </a:spcAft>
              <a:buClr>
                <a:srgbClr val="000000"/>
              </a:buClr>
              <a:buFont typeface="Arial"/>
              <a:buChar char="•"/>
            </a:pPr>
            <a:r>
              <a:rPr lang="en-US" altLang="ko-KR" sz="2795" cap="none" dirty="0" smtClean="0" b="0">
                <a:solidFill>
                  <a:srgbClr val="000000"/>
                </a:solidFill>
                <a:latin typeface="等线" charset="0"/>
                <a:ea typeface="等线" charset="0"/>
              </a:rPr>
              <a:t>单击此处编辑母版文本样式</a:t>
            </a:r>
          </a:p>
          <a:p>
            <a:pPr marL="684530" indent="-227965" algn="l" fontAlgn="auto" defTabSz="913130" latinLnBrk="0">
              <a:lnSpc>
                <a:spcPct val="90000"/>
              </a:lnSpc>
              <a:spcBef>
                <a:spcPts val="500"/>
              </a:spcBef>
              <a:spcAft>
                <a:spcPts val="0"/>
              </a:spcAft>
              <a:buClr>
                <a:srgbClr val="000000"/>
              </a:buClr>
              <a:buFont typeface="Arial"/>
              <a:buChar char="•"/>
            </a:pPr>
            <a:r>
              <a:rPr lang="en-US" altLang="ko-KR" sz="2395" cap="none" dirty="0" smtClean="0" b="0">
                <a:solidFill>
                  <a:srgbClr val="000000"/>
                </a:solidFill>
                <a:latin typeface="等线" charset="0"/>
                <a:ea typeface="等线" charset="0"/>
              </a:rPr>
              <a:t>二级</a:t>
            </a:r>
          </a:p>
          <a:p>
            <a:pPr marL="1141095" indent="-227965" algn="l" fontAlgn="auto" defTabSz="913130" latinLnBrk="0">
              <a:lnSpc>
                <a:spcPct val="90000"/>
              </a:lnSpc>
              <a:spcBef>
                <a:spcPts val="500"/>
              </a:spcBef>
              <a:spcAft>
                <a:spcPts val="0"/>
              </a:spcAft>
              <a:buClr>
                <a:srgbClr val="000000"/>
              </a:buClr>
              <a:buFont typeface="Arial"/>
              <a:buChar char="•"/>
            </a:pPr>
            <a:r>
              <a:rPr lang="en-US" altLang="ko-KR" sz="1995" cap="none" dirty="0" smtClean="0" b="0">
                <a:solidFill>
                  <a:srgbClr val="000000"/>
                </a:solidFill>
                <a:latin typeface="等线" charset="0"/>
                <a:ea typeface="等线" charset="0"/>
              </a:rPr>
              <a:t>三级</a:t>
            </a:r>
          </a:p>
          <a:p>
            <a:pPr marL="1597660" indent="-227965" algn="l" fontAlgn="auto" defTabSz="913130" latinLnBrk="0">
              <a:lnSpc>
                <a:spcPct val="90000"/>
              </a:lnSpc>
              <a:spcBef>
                <a:spcPts val="500"/>
              </a:spcBef>
              <a:spcAft>
                <a:spcPts val="0"/>
              </a:spcAft>
              <a:buClr>
                <a:srgbClr val="000000"/>
              </a:buClr>
              <a:buFont typeface="Arial"/>
              <a:buChar char="•"/>
            </a:pPr>
            <a:r>
              <a:rPr lang="en-US" altLang="ko-KR" sz="1795" cap="none" dirty="0" smtClean="0" b="0">
                <a:solidFill>
                  <a:srgbClr val="000000"/>
                </a:solidFill>
                <a:latin typeface="等线" charset="0"/>
                <a:ea typeface="等线" charset="0"/>
              </a:rPr>
              <a:t>四级</a:t>
            </a:r>
          </a:p>
          <a:p>
            <a:pPr marL="2053590" indent="-227965" algn="l" fontAlgn="auto" defTabSz="913130" latinLnBrk="0">
              <a:lnSpc>
                <a:spcPct val="90000"/>
              </a:lnSpc>
              <a:spcBef>
                <a:spcPts val="500"/>
              </a:spcBef>
              <a:spcAft>
                <a:spcPts val="0"/>
              </a:spcAft>
              <a:buClr>
                <a:srgbClr val="000000"/>
              </a:buClr>
              <a:buFont typeface="Arial"/>
              <a:buChar char="•"/>
            </a:pPr>
            <a:r>
              <a:rPr lang="en-US" altLang="ko-KR" sz="1795" cap="none" dirty="0" smtClean="0" b="0">
                <a:solidFill>
                  <a:srgbClr val="000000"/>
                </a:solidFill>
                <a:latin typeface="等线" charset="0"/>
                <a:ea typeface="等线" charset="0"/>
              </a:rPr>
              <a:t>五级</a:t>
            </a:r>
          </a:p>
        </p:txBody>
      </p:sp>
      <p:sp>
        <p:nvSpPr>
          <p:cNvPr id="5" name="文本占位符 4"/>
          <p:cNvSpPr txBox="1">
            <a:spLocks/>
          </p:cNvSpPr>
          <p:nvPr>
            <p:ph type="body"/>
          </p:nvPr>
        </p:nvSpPr>
        <p:spPr>
          <a:xfrm rot="0">
            <a:off x="6162040" y="1681480"/>
            <a:ext cx="5175250" cy="824230"/>
          </a:xfrm>
          <a:prstGeom prst="rect"/>
        </p:spPr>
        <p:txBody>
          <a:bodyPr wrap="square" lIns="91440" tIns="45720" rIns="91440" bIns="45720" vert="horz" anchor="b">
            <a:normAutofit fontScale="100000" lnSpcReduction="0"/>
          </a:bodyPr>
          <a:lstStyle/>
          <a:p>
            <a:pPr marL="0" indent="0" algn="l" fontAlgn="auto" defTabSz="913130" latinLnBrk="0">
              <a:lnSpc>
                <a:spcPct val="90000"/>
              </a:lnSpc>
              <a:spcBef>
                <a:spcPts val="1000"/>
              </a:spcBef>
              <a:spcAft>
                <a:spcPts val="0"/>
              </a:spcAft>
              <a:buFontTx/>
              <a:buNone/>
            </a:pPr>
            <a:r>
              <a:rPr lang="en-US" altLang="ko-KR" sz="2395" cap="none" dirty="0" smtClean="0" b="1">
                <a:solidFill>
                  <a:srgbClr val="000000"/>
                </a:solidFill>
                <a:latin typeface="等线" charset="0"/>
                <a:ea typeface="等线" charset="0"/>
              </a:rPr>
              <a:t>单击此处编辑母版文本样式</a:t>
            </a:r>
          </a:p>
        </p:txBody>
      </p:sp>
      <p:sp>
        <p:nvSpPr>
          <p:cNvPr id="6" name="内容占位符 5"/>
          <p:cNvSpPr txBox="1">
            <a:spLocks/>
          </p:cNvSpPr>
          <p:nvPr>
            <p:ph type="obj"/>
          </p:nvPr>
        </p:nvSpPr>
        <p:spPr>
          <a:xfrm rot="0">
            <a:off x="6162040" y="2505075"/>
            <a:ext cx="5175250" cy="3685540"/>
          </a:xfrm>
          <a:prstGeom prst="rect"/>
        </p:spPr>
        <p:txBody>
          <a:bodyPr wrap="square" lIns="91440" tIns="45720" rIns="91440" bIns="45720" vert="horz" anchor="t">
            <a:noAutofit/>
          </a:bodyPr>
          <a:lstStyle/>
          <a:p>
            <a:pPr marL="227965" indent="-227965" algn="l" fontAlgn="auto" defTabSz="913130" latinLnBrk="0">
              <a:lnSpc>
                <a:spcPct val="90000"/>
              </a:lnSpc>
              <a:spcBef>
                <a:spcPts val="1000"/>
              </a:spcBef>
              <a:spcAft>
                <a:spcPts val="0"/>
              </a:spcAft>
              <a:buClr>
                <a:srgbClr val="000000"/>
              </a:buClr>
              <a:buFont typeface="Arial"/>
              <a:buChar char="•"/>
            </a:pPr>
            <a:r>
              <a:rPr lang="en-US" altLang="ko-KR" sz="2795" cap="none" dirty="0" smtClean="0" b="0">
                <a:solidFill>
                  <a:srgbClr val="000000"/>
                </a:solidFill>
                <a:latin typeface="等线" charset="0"/>
                <a:ea typeface="等线" charset="0"/>
              </a:rPr>
              <a:t>单击此处编辑母版文本样式</a:t>
            </a:r>
          </a:p>
          <a:p>
            <a:pPr marL="684530" indent="-227965" algn="l" fontAlgn="auto" defTabSz="913130" latinLnBrk="0">
              <a:lnSpc>
                <a:spcPct val="90000"/>
              </a:lnSpc>
              <a:spcBef>
                <a:spcPts val="500"/>
              </a:spcBef>
              <a:spcAft>
                <a:spcPts val="0"/>
              </a:spcAft>
              <a:buClr>
                <a:srgbClr val="000000"/>
              </a:buClr>
              <a:buFont typeface="Arial"/>
              <a:buChar char="•"/>
            </a:pPr>
            <a:r>
              <a:rPr lang="en-US" altLang="ko-KR" sz="2395" cap="none" dirty="0" smtClean="0" b="0">
                <a:solidFill>
                  <a:srgbClr val="000000"/>
                </a:solidFill>
                <a:latin typeface="等线" charset="0"/>
                <a:ea typeface="等线" charset="0"/>
              </a:rPr>
              <a:t>二级</a:t>
            </a:r>
          </a:p>
          <a:p>
            <a:pPr marL="1141095" indent="-227965" algn="l" fontAlgn="auto" defTabSz="913130" latinLnBrk="0">
              <a:lnSpc>
                <a:spcPct val="90000"/>
              </a:lnSpc>
              <a:spcBef>
                <a:spcPts val="500"/>
              </a:spcBef>
              <a:spcAft>
                <a:spcPts val="0"/>
              </a:spcAft>
              <a:buClr>
                <a:srgbClr val="000000"/>
              </a:buClr>
              <a:buFont typeface="Arial"/>
              <a:buChar char="•"/>
            </a:pPr>
            <a:r>
              <a:rPr lang="en-US" altLang="ko-KR" sz="1995" cap="none" dirty="0" smtClean="0" b="0">
                <a:solidFill>
                  <a:srgbClr val="000000"/>
                </a:solidFill>
                <a:latin typeface="等线" charset="0"/>
                <a:ea typeface="等线" charset="0"/>
              </a:rPr>
              <a:t>三级</a:t>
            </a:r>
          </a:p>
          <a:p>
            <a:pPr marL="1597660" indent="-227965" algn="l" fontAlgn="auto" defTabSz="913130" latinLnBrk="0">
              <a:lnSpc>
                <a:spcPct val="90000"/>
              </a:lnSpc>
              <a:spcBef>
                <a:spcPts val="500"/>
              </a:spcBef>
              <a:spcAft>
                <a:spcPts val="0"/>
              </a:spcAft>
              <a:buClr>
                <a:srgbClr val="000000"/>
              </a:buClr>
              <a:buFont typeface="Arial"/>
              <a:buChar char="•"/>
            </a:pPr>
            <a:r>
              <a:rPr lang="en-US" altLang="ko-KR" sz="1795" cap="none" dirty="0" smtClean="0" b="0">
                <a:solidFill>
                  <a:srgbClr val="000000"/>
                </a:solidFill>
                <a:latin typeface="等线" charset="0"/>
                <a:ea typeface="等线" charset="0"/>
              </a:rPr>
              <a:t>四级</a:t>
            </a:r>
          </a:p>
          <a:p>
            <a:pPr marL="2053590" indent="-227965" algn="l" fontAlgn="auto" defTabSz="913130" latinLnBrk="0">
              <a:lnSpc>
                <a:spcPct val="90000"/>
              </a:lnSpc>
              <a:spcBef>
                <a:spcPts val="500"/>
              </a:spcBef>
              <a:spcAft>
                <a:spcPts val="0"/>
              </a:spcAft>
              <a:buClr>
                <a:srgbClr val="000000"/>
              </a:buClr>
              <a:buFont typeface="Arial"/>
              <a:buChar char="•"/>
            </a:pPr>
            <a:r>
              <a:rPr lang="en-US" altLang="ko-KR" sz="1795" cap="none" dirty="0" smtClean="0" b="0">
                <a:solidFill>
                  <a:srgbClr val="000000"/>
                </a:solidFill>
                <a:latin typeface="等线" charset="0"/>
                <a:ea typeface="等线" charset="0"/>
              </a:rPr>
              <a:t>五级</a:t>
            </a:r>
          </a:p>
        </p:txBody>
      </p:sp>
      <p:sp>
        <p:nvSpPr>
          <p:cNvPr id="7" name="日期占位符 6"/>
          <p:cNvSpPr txBox="1">
            <a:spLocks/>
          </p:cNvSpPr>
          <p:nvPr>
            <p:ph type="dt"/>
          </p:nvPr>
        </p:nvSpPr>
        <p:spPr>
          <a:xfrm rot="0">
            <a:off x="836930" y="6356350"/>
            <a:ext cx="2739390" cy="365760"/>
          </a:xfrm>
          <a:prstGeom prst="rect"/>
        </p:spPr>
        <p:txBody>
          <a:bodyPr wrap="square" lIns="91440" tIns="45720" rIns="91440" bIns="45720" vert="horz" anchor="ctr">
            <a:noAutofit/>
          </a:bodyPr>
          <a:lstStyle/>
          <a:p>
            <a:pPr marL="0" indent="0" algn="l" fontAlgn="auto" defTabSz="457200" eaLnBrk="0" latinLnBrk="0">
              <a:lnSpc>
                <a:spcPct val="100000"/>
              </a:lnSpc>
              <a:spcBef>
                <a:spcPts val="0"/>
              </a:spcBef>
              <a:spcAft>
                <a:spcPts val="0"/>
              </a:spcAft>
              <a:buFontTx/>
              <a:buNone/>
            </a:pPr>
            <a:fld id="{B9320F77-B9A0-41C5-862A-B4B631284C64}" type="datetime1">
              <a:rPr lang="zh-CN" altLang="en-US" sz="1195" cap="none" dirty="0" smtClean="0" b="0">
                <a:solidFill>
                  <a:srgbClr val="000000">
                    <a:tint val="75000"/>
                  </a:srgbClr>
                </a:solidFill>
                <a:latin typeface="等线" charset="0"/>
                <a:ea typeface="等线" charset="0"/>
              </a:rPr>
              <a:t>2022/6/24</a:t>
            </a:fld>
          </a:p>
        </p:txBody>
      </p:sp>
      <p:sp>
        <p:nvSpPr>
          <p:cNvPr id="8" name="页脚占位符 7"/>
          <p:cNvSpPr txBox="1">
            <a:spLocks/>
          </p:cNvSpPr>
          <p:nvPr>
            <p:ph type="ftr"/>
          </p:nvPr>
        </p:nvSpPr>
        <p:spPr>
          <a:xfrm rot="0">
            <a:off x="4031615" y="6356350"/>
            <a:ext cx="4108450" cy="365760"/>
          </a:xfrm>
          <a:prstGeom prst="rect"/>
        </p:spPr>
        <p:txBody>
          <a:bodyPr wrap="square" lIns="91440" tIns="45720" rIns="91440" bIns="45720" vert="horz" anchor="ctr">
            <a:noAutofit/>
          </a:bodyPr>
          <a:lstStyle/>
          <a:p>
            <a:pPr marL="0" indent="0" algn="ctr" fontAlgn="auto" defTabSz="457200" eaLnBrk="0" latinLnBrk="0">
              <a:lnSpc>
                <a:spcPct val="100000"/>
              </a:lnSpc>
              <a:spcBef>
                <a:spcPts val="0"/>
              </a:spcBef>
              <a:spcAft>
                <a:spcPts val="0"/>
              </a:spcAft>
              <a:buFontTx/>
              <a:buNone/>
            </a:pPr>
          </a:p>
        </p:txBody>
      </p:sp>
      <p:sp>
        <p:nvSpPr>
          <p:cNvPr id="9" name="幻灯片编号占位符 8"/>
          <p:cNvSpPr txBox="1">
            <a:spLocks/>
          </p:cNvSpPr>
          <p:nvPr>
            <p:ph type="sldNum"/>
          </p:nvPr>
        </p:nvSpPr>
        <p:spPr>
          <a:xfrm rot="0">
            <a:off x="8595995" y="6356350"/>
            <a:ext cx="2739390" cy="365760"/>
          </a:xfrm>
          <a:prstGeom prst="rect"/>
        </p:spPr>
        <p:txBody>
          <a:bodyPr wrap="square" lIns="91440" tIns="45720" rIns="91440" bIns="45720" vert="horz" anchor="ctr">
            <a:noAutofit/>
          </a:bodyPr>
          <a:lstStyle/>
          <a:p>
            <a:pPr marL="0" indent="0" algn="r" fontAlgn="auto" defTabSz="457200" eaLnBrk="0" latinLnBrk="0">
              <a:lnSpc>
                <a:spcPct val="100000"/>
              </a:lnSpc>
              <a:spcBef>
                <a:spcPts val="0"/>
              </a:spcBef>
              <a:spcAft>
                <a:spcPts val="0"/>
              </a:spcAft>
              <a:buFontTx/>
              <a:buNone/>
            </a:pPr>
            <a:fld id="{B9320F77-B9A0-41C5-862A-B4B631284C64}" type="slidenum">
              <a:rPr lang="en-US" altLang="ko-KR" sz="1195" cap="none" dirty="0" smtClean="0" b="0">
                <a:solidFill>
                  <a:srgbClr val="000000">
                    <a:tint val="75000"/>
                  </a:srgbClr>
                </a:solidFill>
                <a:latin typeface="等线" charset="0"/>
                <a:ea typeface="等线"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文本占位符 1"/>
          <p:cNvSpPr txBox="1">
            <a:spLocks/>
          </p:cNvSpPr>
          <p:nvPr>
            <p:ph type="title"/>
          </p:nvPr>
        </p:nvSpPr>
        <p:spPr>
          <a:xfrm rot="0">
            <a:off x="836930" y="365125"/>
            <a:ext cx="10498455" cy="1326515"/>
          </a:xfrm>
          <a:prstGeom prst="rect"/>
        </p:spPr>
        <p:txBody>
          <a:bodyPr wrap="square" lIns="91440" tIns="45720" rIns="91440" bIns="45720" vert="horz" anchor="ctr">
            <a:normAutofit fontScale="100000" lnSpcReduction="0"/>
          </a:bodyPr>
          <a:lstStyle/>
          <a:p>
            <a:pPr marL="0" indent="0" algn="l" fontAlgn="auto" defTabSz="913130" latinLnBrk="0">
              <a:lnSpc>
                <a:spcPct val="90000"/>
              </a:lnSpc>
              <a:spcBef>
                <a:spcPts val="0"/>
              </a:spcBef>
              <a:spcAft>
                <a:spcPts val="0"/>
              </a:spcAft>
              <a:buFontTx/>
              <a:buNone/>
            </a:pPr>
            <a:r>
              <a:rPr lang="en-US" altLang="ko-KR" sz="4390" cap="none" dirty="0" smtClean="0" b="0">
                <a:solidFill>
                  <a:srgbClr val="000000"/>
                </a:solidFill>
                <a:latin typeface="等线 Light" charset="0"/>
                <a:ea typeface="等线 Light" charset="0"/>
              </a:rPr>
              <a:t>单击此处编辑母版标题样式</a:t>
            </a:r>
          </a:p>
        </p:txBody>
      </p:sp>
      <p:sp>
        <p:nvSpPr>
          <p:cNvPr id="3" name="日期占位符 2"/>
          <p:cNvSpPr txBox="1">
            <a:spLocks/>
          </p:cNvSpPr>
          <p:nvPr>
            <p:ph type="dt"/>
          </p:nvPr>
        </p:nvSpPr>
        <p:spPr>
          <a:xfrm rot="0">
            <a:off x="836930" y="6356350"/>
            <a:ext cx="2739390" cy="365760"/>
          </a:xfrm>
          <a:prstGeom prst="rect"/>
        </p:spPr>
        <p:txBody>
          <a:bodyPr wrap="square" lIns="91440" tIns="45720" rIns="91440" bIns="45720" vert="horz" anchor="ctr">
            <a:noAutofit/>
          </a:bodyPr>
          <a:lstStyle/>
          <a:p>
            <a:pPr marL="0" indent="0" algn="l" fontAlgn="auto" defTabSz="457200" eaLnBrk="0" latinLnBrk="0">
              <a:lnSpc>
                <a:spcPct val="100000"/>
              </a:lnSpc>
              <a:spcBef>
                <a:spcPts val="0"/>
              </a:spcBef>
              <a:spcAft>
                <a:spcPts val="0"/>
              </a:spcAft>
              <a:buFontTx/>
              <a:buNone/>
            </a:pPr>
            <a:fld id="{B9320F77-B9A0-41C5-862A-B4B631284C64}" type="datetime1">
              <a:rPr lang="zh-CN" altLang="en-US" sz="1195" cap="none" dirty="0" smtClean="0" b="0">
                <a:solidFill>
                  <a:srgbClr val="000000">
                    <a:tint val="75000"/>
                  </a:srgbClr>
                </a:solidFill>
                <a:latin typeface="等线" charset="0"/>
                <a:ea typeface="等线" charset="0"/>
              </a:rPr>
              <a:t>2022/6/24</a:t>
            </a:fld>
          </a:p>
        </p:txBody>
      </p:sp>
      <p:sp>
        <p:nvSpPr>
          <p:cNvPr id="4" name="页脚占位符 3"/>
          <p:cNvSpPr txBox="1">
            <a:spLocks/>
          </p:cNvSpPr>
          <p:nvPr>
            <p:ph type="ftr"/>
          </p:nvPr>
        </p:nvSpPr>
        <p:spPr>
          <a:xfrm rot="0">
            <a:off x="4031615" y="6356350"/>
            <a:ext cx="4108450" cy="365760"/>
          </a:xfrm>
          <a:prstGeom prst="rect"/>
        </p:spPr>
        <p:txBody>
          <a:bodyPr wrap="square" lIns="91440" tIns="45720" rIns="91440" bIns="45720" vert="horz" anchor="ctr">
            <a:noAutofit/>
          </a:bodyPr>
          <a:lstStyle/>
          <a:p>
            <a:pPr marL="0" indent="0" algn="ctr" fontAlgn="auto" defTabSz="457200" eaLnBrk="0" latinLnBrk="0">
              <a:lnSpc>
                <a:spcPct val="100000"/>
              </a:lnSpc>
              <a:spcBef>
                <a:spcPts val="0"/>
              </a:spcBef>
              <a:spcAft>
                <a:spcPts val="0"/>
              </a:spcAft>
              <a:buFontTx/>
              <a:buNone/>
            </a:pPr>
          </a:p>
        </p:txBody>
      </p:sp>
      <p:sp>
        <p:nvSpPr>
          <p:cNvPr id="5" name="幻灯片编号占位符 4"/>
          <p:cNvSpPr txBox="1">
            <a:spLocks/>
          </p:cNvSpPr>
          <p:nvPr>
            <p:ph type="sldNum"/>
          </p:nvPr>
        </p:nvSpPr>
        <p:spPr>
          <a:xfrm rot="0">
            <a:off x="8595995" y="6356350"/>
            <a:ext cx="2739390" cy="365760"/>
          </a:xfrm>
          <a:prstGeom prst="rect"/>
        </p:spPr>
        <p:txBody>
          <a:bodyPr wrap="square" lIns="91440" tIns="45720" rIns="91440" bIns="45720" vert="horz" anchor="ctr">
            <a:noAutofit/>
          </a:bodyPr>
          <a:lstStyle/>
          <a:p>
            <a:pPr marL="0" indent="0" algn="r" fontAlgn="auto" defTabSz="457200" eaLnBrk="0" latinLnBrk="0">
              <a:lnSpc>
                <a:spcPct val="100000"/>
              </a:lnSpc>
              <a:spcBef>
                <a:spcPts val="0"/>
              </a:spcBef>
              <a:spcAft>
                <a:spcPts val="0"/>
              </a:spcAft>
              <a:buFontTx/>
              <a:buNone/>
            </a:pPr>
            <a:fld id="{B9320F77-B9A0-41C5-862A-B4B631284C64}" type="slidenum">
              <a:rPr lang="en-US" altLang="ko-KR" sz="1195" cap="none" dirty="0" smtClean="0" b="0">
                <a:solidFill>
                  <a:srgbClr val="000000">
                    <a:tint val="75000"/>
                  </a:srgbClr>
                </a:solidFill>
                <a:latin typeface="等线" charset="0"/>
                <a:ea typeface="等线"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txBox="1">
            <a:spLocks/>
          </p:cNvSpPr>
          <p:nvPr>
            <p:ph type="dt"/>
          </p:nvPr>
        </p:nvSpPr>
        <p:spPr>
          <a:xfrm rot="0">
            <a:off x="836930" y="6356350"/>
            <a:ext cx="2739390" cy="365760"/>
          </a:xfrm>
          <a:prstGeom prst="rect"/>
        </p:spPr>
        <p:txBody>
          <a:bodyPr wrap="square" lIns="91440" tIns="45720" rIns="91440" bIns="45720" vert="horz" anchor="ctr">
            <a:noAutofit/>
          </a:bodyPr>
          <a:lstStyle/>
          <a:p>
            <a:pPr marL="0" indent="0" algn="l" fontAlgn="auto" defTabSz="457200" eaLnBrk="0" latinLnBrk="0">
              <a:lnSpc>
                <a:spcPct val="100000"/>
              </a:lnSpc>
              <a:spcBef>
                <a:spcPts val="0"/>
              </a:spcBef>
              <a:spcAft>
                <a:spcPts val="0"/>
              </a:spcAft>
              <a:buFontTx/>
              <a:buNone/>
            </a:pPr>
            <a:fld id="{B9320F77-B9A0-41C5-862A-B4B631284C64}" type="datetime1">
              <a:rPr lang="zh-CN" altLang="en-US" sz="1195" cap="none" dirty="0" smtClean="0" b="0">
                <a:solidFill>
                  <a:srgbClr val="000000">
                    <a:tint val="75000"/>
                  </a:srgbClr>
                </a:solidFill>
                <a:latin typeface="等线" charset="0"/>
                <a:ea typeface="等线" charset="0"/>
              </a:rPr>
              <a:t>2022/6/24</a:t>
            </a:fld>
          </a:p>
        </p:txBody>
      </p:sp>
      <p:sp>
        <p:nvSpPr>
          <p:cNvPr id="3" name="页脚占位符 2"/>
          <p:cNvSpPr txBox="1">
            <a:spLocks/>
          </p:cNvSpPr>
          <p:nvPr>
            <p:ph type="ftr"/>
          </p:nvPr>
        </p:nvSpPr>
        <p:spPr>
          <a:xfrm rot="0">
            <a:off x="4031615" y="6356350"/>
            <a:ext cx="4108450" cy="365760"/>
          </a:xfrm>
          <a:prstGeom prst="rect"/>
        </p:spPr>
        <p:txBody>
          <a:bodyPr wrap="square" lIns="91440" tIns="45720" rIns="91440" bIns="45720" vert="horz" anchor="ctr">
            <a:noAutofit/>
          </a:bodyPr>
          <a:lstStyle/>
          <a:p>
            <a:pPr marL="0" indent="0" algn="ctr" fontAlgn="auto" defTabSz="457200" eaLnBrk="0" latinLnBrk="0">
              <a:lnSpc>
                <a:spcPct val="100000"/>
              </a:lnSpc>
              <a:spcBef>
                <a:spcPts val="0"/>
              </a:spcBef>
              <a:spcAft>
                <a:spcPts val="0"/>
              </a:spcAft>
              <a:buFontTx/>
              <a:buNone/>
            </a:pPr>
          </a:p>
        </p:txBody>
      </p:sp>
      <p:sp>
        <p:nvSpPr>
          <p:cNvPr id="4" name="幻灯片编号占位符 3"/>
          <p:cNvSpPr txBox="1">
            <a:spLocks/>
          </p:cNvSpPr>
          <p:nvPr>
            <p:ph type="sldNum"/>
          </p:nvPr>
        </p:nvSpPr>
        <p:spPr>
          <a:xfrm rot="0">
            <a:off x="8595995" y="6356350"/>
            <a:ext cx="2739390" cy="365760"/>
          </a:xfrm>
          <a:prstGeom prst="rect"/>
        </p:spPr>
        <p:txBody>
          <a:bodyPr wrap="square" lIns="91440" tIns="45720" rIns="91440" bIns="45720" vert="horz" anchor="ctr">
            <a:noAutofit/>
          </a:bodyPr>
          <a:lstStyle/>
          <a:p>
            <a:pPr marL="0" indent="0" algn="r" fontAlgn="auto" defTabSz="457200" eaLnBrk="0" latinLnBrk="0">
              <a:lnSpc>
                <a:spcPct val="100000"/>
              </a:lnSpc>
              <a:spcBef>
                <a:spcPts val="0"/>
              </a:spcBef>
              <a:spcAft>
                <a:spcPts val="0"/>
              </a:spcAft>
              <a:buFontTx/>
              <a:buNone/>
            </a:pPr>
            <a:fld id="{B9320F77-B9A0-41C5-862A-B4B631284C64}" type="slidenum">
              <a:rPr lang="en-US" altLang="ko-KR" sz="1195" cap="none" dirty="0" smtClean="0" b="0">
                <a:solidFill>
                  <a:srgbClr val="000000">
                    <a:tint val="75000"/>
                  </a:srgbClr>
                </a:solidFill>
                <a:latin typeface="等线" charset="0"/>
                <a:ea typeface="等线"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0442" y="1709739"/>
            <a:ext cx="10497801" cy="2852737"/>
          </a:xfrm>
        </p:spPr>
        <p:txBody>
          <a:bodyPr anchor="b"/>
          <a:lstStyle>
            <a:lvl1pPr>
              <a:defRPr sz="5990"/>
            </a:lvl1pPr>
          </a:lstStyle>
          <a:p>
            <a:r>
              <a:rPr lang="zh-CN" altLang="en-US"/>
              <a:t>单击此处编辑母版标题样式</a:t>
            </a:r>
          </a:p>
        </p:txBody>
      </p:sp>
      <p:sp>
        <p:nvSpPr>
          <p:cNvPr id="3" name="文本占位符 2"/>
          <p:cNvSpPr>
            <a:spLocks noGrp="1"/>
          </p:cNvSpPr>
          <p:nvPr>
            <p:ph type="body" idx="1"/>
          </p:nvPr>
        </p:nvSpPr>
        <p:spPr>
          <a:xfrm>
            <a:off x="830442" y="4589464"/>
            <a:ext cx="10497801" cy="1500187"/>
          </a:xfrm>
        </p:spPr>
        <p:txBody>
          <a:bodyPr/>
          <a:lstStyle>
            <a:lvl1pPr marL="0" indent="0">
              <a:buNone/>
              <a:defRPr sz="2396">
                <a:solidFill>
                  <a:schemeClr val="tx1">
                    <a:tint val="75000"/>
                  </a:schemeClr>
                </a:solidFill>
              </a:defRPr>
            </a:lvl1pPr>
            <a:lvl2pPr marL="456423" indent="0">
              <a:buNone/>
              <a:defRPr sz="1997">
                <a:solidFill>
                  <a:schemeClr val="tx1">
                    <a:tint val="75000"/>
                  </a:schemeClr>
                </a:solidFill>
              </a:defRPr>
            </a:lvl2pPr>
            <a:lvl3pPr marL="912846" indent="0">
              <a:buNone/>
              <a:defRPr sz="1797">
                <a:solidFill>
                  <a:schemeClr val="tx1">
                    <a:tint val="75000"/>
                  </a:schemeClr>
                </a:solidFill>
              </a:defRPr>
            </a:lvl3pPr>
            <a:lvl4pPr marL="1369268" indent="0">
              <a:buNone/>
              <a:defRPr sz="1597">
                <a:solidFill>
                  <a:schemeClr val="tx1">
                    <a:tint val="75000"/>
                  </a:schemeClr>
                </a:solidFill>
              </a:defRPr>
            </a:lvl4pPr>
            <a:lvl5pPr marL="1825691" indent="0">
              <a:buNone/>
              <a:defRPr sz="1597">
                <a:solidFill>
                  <a:schemeClr val="tx1">
                    <a:tint val="75000"/>
                  </a:schemeClr>
                </a:solidFill>
              </a:defRPr>
            </a:lvl5pPr>
            <a:lvl6pPr marL="2282114" indent="0">
              <a:buNone/>
              <a:defRPr sz="1597">
                <a:solidFill>
                  <a:schemeClr val="tx1">
                    <a:tint val="75000"/>
                  </a:schemeClr>
                </a:solidFill>
              </a:defRPr>
            </a:lvl6pPr>
            <a:lvl7pPr marL="2738537" indent="0">
              <a:buNone/>
              <a:defRPr sz="1597">
                <a:solidFill>
                  <a:schemeClr val="tx1">
                    <a:tint val="75000"/>
                  </a:schemeClr>
                </a:solidFill>
              </a:defRPr>
            </a:lvl7pPr>
            <a:lvl8pPr marL="3194959" indent="0">
              <a:buNone/>
              <a:defRPr sz="1597">
                <a:solidFill>
                  <a:schemeClr val="tx1">
                    <a:tint val="75000"/>
                  </a:schemeClr>
                </a:solidFill>
              </a:defRPr>
            </a:lvl8pPr>
            <a:lvl9pPr marL="3651382" indent="0">
              <a:buNone/>
              <a:defRPr sz="1597">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917E0B5-5A4D-4817-82A1-635EB7C8688C}" type="datetimeFigureOut">
              <a:rPr lang="zh-CN" altLang="en-US" smtClean="0">
                <a:solidFill>
                  <a:prstClr val="black">
                    <a:tint val="75000"/>
                  </a:prstClr>
                </a:solidFill>
              </a:rPr>
              <a:pPr/>
              <a:t>2022/8/19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F3E40B6-6A0C-4434-9D4F-2ECA8C9B7B3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938144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cSld name="内容与标题">
    <p:spTree>
      <p:nvGrpSpPr>
        <p:cNvPr id="1" name=""/>
        <p:cNvGrpSpPr/>
        <p:nvPr/>
      </p:nvGrpSpPr>
      <p:grpSpPr>
        <a:xfrm>
          <a:off x="0" y="0"/>
          <a:ext cx="0" cy="0"/>
          <a:chOff x="0" y="0"/>
          <a:chExt cx="0" cy="0"/>
        </a:xfrm>
      </p:grpSpPr>
      <p:sp>
        <p:nvSpPr>
          <p:cNvPr id="2" name="文本占位符 1"/>
          <p:cNvSpPr txBox="1">
            <a:spLocks/>
          </p:cNvSpPr>
          <p:nvPr>
            <p:ph type="title"/>
          </p:nvPr>
        </p:nvSpPr>
        <p:spPr>
          <a:xfrm rot="0">
            <a:off x="838200" y="457200"/>
            <a:ext cx="3926205" cy="1600835"/>
          </a:xfrm>
          <a:prstGeom prst="rect"/>
        </p:spPr>
        <p:txBody>
          <a:bodyPr wrap="square" lIns="91440" tIns="45720" rIns="91440" bIns="45720" vert="horz" anchor="b">
            <a:normAutofit fontScale="100000" lnSpcReduction="0"/>
          </a:bodyPr>
          <a:lstStyle/>
          <a:p>
            <a:pPr marL="0" indent="0" algn="l" fontAlgn="auto" defTabSz="913130" latinLnBrk="0">
              <a:lnSpc>
                <a:spcPct val="90000"/>
              </a:lnSpc>
              <a:spcBef>
                <a:spcPts val="0"/>
              </a:spcBef>
              <a:spcAft>
                <a:spcPts val="0"/>
              </a:spcAft>
              <a:buFontTx/>
              <a:buNone/>
            </a:pPr>
            <a:r>
              <a:rPr lang="en-US" altLang="ko-KR" sz="3195" cap="none" dirty="0" smtClean="0" b="0">
                <a:solidFill>
                  <a:srgbClr val="000000"/>
                </a:solidFill>
                <a:latin typeface="等线 Light" charset="0"/>
                <a:ea typeface="等线 Light" charset="0"/>
              </a:rPr>
              <a:t>单击此处编辑母版标题样式</a:t>
            </a:r>
          </a:p>
        </p:txBody>
      </p:sp>
      <p:sp>
        <p:nvSpPr>
          <p:cNvPr id="3" name="内容占位符 2"/>
          <p:cNvSpPr txBox="1">
            <a:spLocks/>
          </p:cNvSpPr>
          <p:nvPr>
            <p:ph type="obj"/>
          </p:nvPr>
        </p:nvSpPr>
        <p:spPr>
          <a:xfrm rot="0">
            <a:off x="5174615" y="987425"/>
            <a:ext cx="6162675" cy="4874260"/>
          </a:xfrm>
          <a:prstGeom prst="rect"/>
        </p:spPr>
        <p:txBody>
          <a:bodyPr wrap="square" lIns="91440" tIns="45720" rIns="91440" bIns="45720" vert="horz" anchor="t">
            <a:normAutofit fontScale="100000" lnSpcReduction="0"/>
          </a:bodyPr>
          <a:lstStyle/>
          <a:p>
            <a:pPr marL="227965" indent="-227965" algn="l" fontAlgn="auto" defTabSz="913130" latinLnBrk="0">
              <a:lnSpc>
                <a:spcPct val="90000"/>
              </a:lnSpc>
              <a:spcBef>
                <a:spcPts val="1000"/>
              </a:spcBef>
              <a:spcAft>
                <a:spcPts val="0"/>
              </a:spcAft>
              <a:buClr>
                <a:srgbClr val="000000"/>
              </a:buClr>
              <a:buFont typeface="Arial"/>
              <a:buChar char="•"/>
            </a:pPr>
            <a:r>
              <a:rPr lang="en-US" altLang="ko-KR" sz="3195" cap="none" dirty="0" smtClean="0" b="0">
                <a:solidFill>
                  <a:srgbClr val="000000"/>
                </a:solidFill>
                <a:latin typeface="等线" charset="0"/>
                <a:ea typeface="等线" charset="0"/>
              </a:rPr>
              <a:t>单击此处编辑母版文本样式</a:t>
            </a:r>
          </a:p>
          <a:p>
            <a:pPr marL="684530" indent="-227965" algn="l" fontAlgn="auto" defTabSz="913130" latinLnBrk="0">
              <a:lnSpc>
                <a:spcPct val="90000"/>
              </a:lnSpc>
              <a:spcBef>
                <a:spcPts val="500"/>
              </a:spcBef>
              <a:spcAft>
                <a:spcPts val="0"/>
              </a:spcAft>
              <a:buClr>
                <a:srgbClr val="000000"/>
              </a:buClr>
              <a:buFont typeface="Arial"/>
              <a:buChar char="•"/>
            </a:pPr>
            <a:r>
              <a:rPr lang="en-US" altLang="ko-KR" sz="2795" cap="none" dirty="0" smtClean="0" b="0">
                <a:solidFill>
                  <a:srgbClr val="000000"/>
                </a:solidFill>
                <a:latin typeface="等线" charset="0"/>
                <a:ea typeface="等线" charset="0"/>
              </a:rPr>
              <a:t>二级</a:t>
            </a:r>
          </a:p>
          <a:p>
            <a:pPr marL="1141095" indent="-227965" algn="l" fontAlgn="auto" defTabSz="913130" latinLnBrk="0">
              <a:lnSpc>
                <a:spcPct val="90000"/>
              </a:lnSpc>
              <a:spcBef>
                <a:spcPts val="500"/>
              </a:spcBef>
              <a:spcAft>
                <a:spcPts val="0"/>
              </a:spcAft>
              <a:buClr>
                <a:srgbClr val="000000"/>
              </a:buClr>
              <a:buFont typeface="Arial"/>
              <a:buChar char="•"/>
            </a:pPr>
            <a:r>
              <a:rPr lang="en-US" altLang="ko-KR" sz="2395" cap="none" dirty="0" smtClean="0" b="0">
                <a:solidFill>
                  <a:srgbClr val="000000"/>
                </a:solidFill>
                <a:latin typeface="等线" charset="0"/>
                <a:ea typeface="等线" charset="0"/>
              </a:rPr>
              <a:t>三级</a:t>
            </a:r>
          </a:p>
          <a:p>
            <a:pPr marL="1597660" indent="-227965" algn="l" fontAlgn="auto" defTabSz="913130" latinLnBrk="0">
              <a:lnSpc>
                <a:spcPct val="90000"/>
              </a:lnSpc>
              <a:spcBef>
                <a:spcPts val="500"/>
              </a:spcBef>
              <a:spcAft>
                <a:spcPts val="0"/>
              </a:spcAft>
              <a:buClr>
                <a:srgbClr val="000000"/>
              </a:buClr>
              <a:buFont typeface="Arial"/>
              <a:buChar char="•"/>
            </a:pPr>
            <a:r>
              <a:rPr lang="en-US" altLang="ko-KR" sz="1995" cap="none" dirty="0" smtClean="0" b="0">
                <a:solidFill>
                  <a:srgbClr val="000000"/>
                </a:solidFill>
                <a:latin typeface="等线" charset="0"/>
                <a:ea typeface="等线" charset="0"/>
              </a:rPr>
              <a:t>四级</a:t>
            </a:r>
          </a:p>
          <a:p>
            <a:pPr marL="2053590" indent="-227965" algn="l" fontAlgn="auto" defTabSz="913130" latinLnBrk="0">
              <a:lnSpc>
                <a:spcPct val="90000"/>
              </a:lnSpc>
              <a:spcBef>
                <a:spcPts val="500"/>
              </a:spcBef>
              <a:spcAft>
                <a:spcPts val="0"/>
              </a:spcAft>
              <a:buClr>
                <a:srgbClr val="000000"/>
              </a:buClr>
              <a:buFont typeface="Arial"/>
              <a:buChar char="•"/>
            </a:pPr>
            <a:r>
              <a:rPr lang="en-US" altLang="ko-KR" sz="1995" cap="none" dirty="0" smtClean="0" b="0">
                <a:solidFill>
                  <a:srgbClr val="000000"/>
                </a:solidFill>
                <a:latin typeface="等线" charset="0"/>
                <a:ea typeface="等线" charset="0"/>
              </a:rPr>
              <a:t>五级</a:t>
            </a:r>
          </a:p>
        </p:txBody>
      </p:sp>
      <p:sp>
        <p:nvSpPr>
          <p:cNvPr id="4" name="文本占位符 3"/>
          <p:cNvSpPr txBox="1">
            <a:spLocks/>
          </p:cNvSpPr>
          <p:nvPr>
            <p:ph type="body"/>
          </p:nvPr>
        </p:nvSpPr>
        <p:spPr>
          <a:xfrm rot="0">
            <a:off x="838200" y="2057400"/>
            <a:ext cx="3926205" cy="3812540"/>
          </a:xfrm>
          <a:prstGeom prst="rect"/>
        </p:spPr>
        <p:txBody>
          <a:bodyPr wrap="square" lIns="91440" tIns="45720" rIns="91440" bIns="45720" vert="horz" anchor="t">
            <a:normAutofit fontScale="100000" lnSpcReduction="0"/>
          </a:bodyPr>
          <a:lstStyle/>
          <a:p>
            <a:pPr marL="0" indent="0" algn="l" fontAlgn="auto" defTabSz="913130" latinLnBrk="0">
              <a:lnSpc>
                <a:spcPct val="90000"/>
              </a:lnSpc>
              <a:spcBef>
                <a:spcPts val="1000"/>
              </a:spcBef>
              <a:spcAft>
                <a:spcPts val="0"/>
              </a:spcAft>
              <a:buFontTx/>
              <a:buNone/>
            </a:pPr>
            <a:r>
              <a:rPr lang="en-US" altLang="ko-KR" sz="1595" cap="none" dirty="0" smtClean="0" b="0">
                <a:solidFill>
                  <a:srgbClr val="000000"/>
                </a:solidFill>
                <a:latin typeface="等线" charset="0"/>
                <a:ea typeface="等线" charset="0"/>
              </a:rPr>
              <a:t>单击此处编辑母版文本样式</a:t>
            </a:r>
          </a:p>
        </p:txBody>
      </p:sp>
      <p:sp>
        <p:nvSpPr>
          <p:cNvPr id="5" name="日期占位符 4"/>
          <p:cNvSpPr txBox="1">
            <a:spLocks/>
          </p:cNvSpPr>
          <p:nvPr>
            <p:ph type="dt"/>
          </p:nvPr>
        </p:nvSpPr>
        <p:spPr>
          <a:xfrm rot="0">
            <a:off x="836930" y="6356350"/>
            <a:ext cx="2739390" cy="365760"/>
          </a:xfrm>
          <a:prstGeom prst="rect"/>
        </p:spPr>
        <p:txBody>
          <a:bodyPr wrap="square" lIns="91440" tIns="45720" rIns="91440" bIns="45720" vert="horz" anchor="ctr">
            <a:noAutofit/>
          </a:bodyPr>
          <a:lstStyle/>
          <a:p>
            <a:pPr marL="0" indent="0" algn="l" fontAlgn="auto" defTabSz="457200" eaLnBrk="0" latinLnBrk="0">
              <a:lnSpc>
                <a:spcPct val="100000"/>
              </a:lnSpc>
              <a:spcBef>
                <a:spcPts val="0"/>
              </a:spcBef>
              <a:spcAft>
                <a:spcPts val="0"/>
              </a:spcAft>
              <a:buFontTx/>
              <a:buNone/>
            </a:pPr>
            <a:fld id="{B9320F77-B9A0-41C5-862A-B4B631284C64}" type="datetime1">
              <a:rPr lang="zh-CN" altLang="en-US" sz="1195" cap="none" dirty="0" smtClean="0" b="0">
                <a:solidFill>
                  <a:srgbClr val="000000">
                    <a:tint val="75000"/>
                  </a:srgbClr>
                </a:solidFill>
                <a:latin typeface="等线" charset="0"/>
                <a:ea typeface="等线" charset="0"/>
              </a:rPr>
              <a:t>2022/6/24</a:t>
            </a:fld>
          </a:p>
        </p:txBody>
      </p:sp>
      <p:sp>
        <p:nvSpPr>
          <p:cNvPr id="6" name="页脚占位符 5"/>
          <p:cNvSpPr txBox="1">
            <a:spLocks/>
          </p:cNvSpPr>
          <p:nvPr>
            <p:ph type="ftr"/>
          </p:nvPr>
        </p:nvSpPr>
        <p:spPr>
          <a:xfrm rot="0">
            <a:off x="4031615" y="6356350"/>
            <a:ext cx="4108450" cy="365760"/>
          </a:xfrm>
          <a:prstGeom prst="rect"/>
        </p:spPr>
        <p:txBody>
          <a:bodyPr wrap="square" lIns="91440" tIns="45720" rIns="91440" bIns="45720" vert="horz" anchor="ctr">
            <a:noAutofit/>
          </a:bodyPr>
          <a:lstStyle/>
          <a:p>
            <a:pPr marL="0" indent="0" algn="ctr" fontAlgn="auto" defTabSz="457200" eaLnBrk="0" latinLnBrk="0">
              <a:lnSpc>
                <a:spcPct val="100000"/>
              </a:lnSpc>
              <a:spcBef>
                <a:spcPts val="0"/>
              </a:spcBef>
              <a:spcAft>
                <a:spcPts val="0"/>
              </a:spcAft>
              <a:buFontTx/>
              <a:buNone/>
            </a:pPr>
          </a:p>
        </p:txBody>
      </p:sp>
      <p:sp>
        <p:nvSpPr>
          <p:cNvPr id="7" name="幻灯片编号占位符 6"/>
          <p:cNvSpPr txBox="1">
            <a:spLocks/>
          </p:cNvSpPr>
          <p:nvPr>
            <p:ph type="sldNum"/>
          </p:nvPr>
        </p:nvSpPr>
        <p:spPr>
          <a:xfrm rot="0">
            <a:off x="8595995" y="6356350"/>
            <a:ext cx="2739390" cy="365760"/>
          </a:xfrm>
          <a:prstGeom prst="rect"/>
        </p:spPr>
        <p:txBody>
          <a:bodyPr wrap="square" lIns="91440" tIns="45720" rIns="91440" bIns="45720" vert="horz" anchor="ctr">
            <a:noAutofit/>
          </a:bodyPr>
          <a:lstStyle/>
          <a:p>
            <a:pPr marL="0" indent="0" algn="r" fontAlgn="auto" defTabSz="457200" eaLnBrk="0" latinLnBrk="0">
              <a:lnSpc>
                <a:spcPct val="100000"/>
              </a:lnSpc>
              <a:spcBef>
                <a:spcPts val="0"/>
              </a:spcBef>
              <a:spcAft>
                <a:spcPts val="0"/>
              </a:spcAft>
              <a:buFontTx/>
              <a:buNone/>
            </a:pPr>
            <a:fld id="{B9320F77-B9A0-41C5-862A-B4B631284C64}" type="slidenum">
              <a:rPr lang="en-US" altLang="ko-KR" sz="1195" cap="none" dirty="0" smtClean="0" b="0">
                <a:solidFill>
                  <a:srgbClr val="000000">
                    <a:tint val="75000"/>
                  </a:srgbClr>
                </a:solidFill>
                <a:latin typeface="等线" charset="0"/>
                <a:ea typeface="等线"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cSld name="图片与标题">
    <p:spTree>
      <p:nvGrpSpPr>
        <p:cNvPr id="1" name=""/>
        <p:cNvGrpSpPr/>
        <p:nvPr/>
      </p:nvGrpSpPr>
      <p:grpSpPr>
        <a:xfrm>
          <a:off x="0" y="0"/>
          <a:ext cx="0" cy="0"/>
          <a:chOff x="0" y="0"/>
          <a:chExt cx="0" cy="0"/>
        </a:xfrm>
      </p:grpSpPr>
      <p:sp>
        <p:nvSpPr>
          <p:cNvPr id="2" name="文本占位符 1"/>
          <p:cNvSpPr txBox="1">
            <a:spLocks/>
          </p:cNvSpPr>
          <p:nvPr>
            <p:ph type="title"/>
          </p:nvPr>
        </p:nvSpPr>
        <p:spPr>
          <a:xfrm rot="0">
            <a:off x="838200" y="457200"/>
            <a:ext cx="3926205" cy="1600835"/>
          </a:xfrm>
          <a:prstGeom prst="rect"/>
        </p:spPr>
        <p:txBody>
          <a:bodyPr wrap="square" lIns="91440" tIns="45720" rIns="91440" bIns="45720" vert="horz" anchor="b">
            <a:normAutofit fontScale="100000" lnSpcReduction="0"/>
          </a:bodyPr>
          <a:lstStyle/>
          <a:p>
            <a:pPr marL="0" indent="0" algn="l" fontAlgn="auto" defTabSz="913130" latinLnBrk="0">
              <a:lnSpc>
                <a:spcPct val="90000"/>
              </a:lnSpc>
              <a:spcBef>
                <a:spcPts val="0"/>
              </a:spcBef>
              <a:spcAft>
                <a:spcPts val="0"/>
              </a:spcAft>
              <a:buFontTx/>
              <a:buNone/>
            </a:pPr>
            <a:r>
              <a:rPr lang="en-US" altLang="ko-KR" sz="3195" cap="none" dirty="0" smtClean="0" b="0">
                <a:solidFill>
                  <a:srgbClr val="000000"/>
                </a:solidFill>
                <a:latin typeface="等线 Light" charset="0"/>
                <a:ea typeface="等线 Light" charset="0"/>
              </a:rPr>
              <a:t>单击此处编辑母版标题样式</a:t>
            </a:r>
          </a:p>
        </p:txBody>
      </p:sp>
      <p:sp>
        <p:nvSpPr>
          <p:cNvPr id="3" name="图片占位符 2"/>
          <p:cNvSpPr txBox="1">
            <a:spLocks/>
          </p:cNvSpPr>
          <p:nvPr>
            <p:ph type="pic"/>
          </p:nvPr>
        </p:nvSpPr>
        <p:spPr>
          <a:xfrm rot="0">
            <a:off x="5174615" y="987425"/>
            <a:ext cx="6162675" cy="4874260"/>
          </a:xfrm>
          <a:prstGeom prst="rect"/>
        </p:spPr>
        <p:txBody>
          <a:bodyPr wrap="square" lIns="91440" tIns="45720" rIns="91440" bIns="45720" vert="horz" anchor="t">
            <a:normAutofit fontScale="100000" lnSpcReduction="0"/>
          </a:bodyPr>
          <a:lstStyle/>
          <a:p>
            <a:pPr marL="0" indent="0" algn="l" fontAlgn="auto" defTabSz="913130" latinLnBrk="0">
              <a:lnSpc>
                <a:spcPct val="90000"/>
              </a:lnSpc>
              <a:spcBef>
                <a:spcPts val="1000"/>
              </a:spcBef>
              <a:spcAft>
                <a:spcPts val="0"/>
              </a:spcAft>
              <a:buFontTx/>
              <a:buNone/>
            </a:pPr>
          </a:p>
        </p:txBody>
      </p:sp>
      <p:sp>
        <p:nvSpPr>
          <p:cNvPr id="4" name="文本占位符 3"/>
          <p:cNvSpPr txBox="1">
            <a:spLocks/>
          </p:cNvSpPr>
          <p:nvPr>
            <p:ph type="body"/>
          </p:nvPr>
        </p:nvSpPr>
        <p:spPr>
          <a:xfrm rot="0">
            <a:off x="838200" y="2057400"/>
            <a:ext cx="3926205" cy="3812540"/>
          </a:xfrm>
          <a:prstGeom prst="rect"/>
        </p:spPr>
        <p:txBody>
          <a:bodyPr wrap="square" lIns="91440" tIns="45720" rIns="91440" bIns="45720" vert="horz" anchor="t">
            <a:normAutofit fontScale="100000" lnSpcReduction="0"/>
          </a:bodyPr>
          <a:lstStyle/>
          <a:p>
            <a:pPr marL="0" indent="0" algn="l" fontAlgn="auto" defTabSz="913130" latinLnBrk="0">
              <a:lnSpc>
                <a:spcPct val="90000"/>
              </a:lnSpc>
              <a:spcBef>
                <a:spcPts val="1000"/>
              </a:spcBef>
              <a:spcAft>
                <a:spcPts val="0"/>
              </a:spcAft>
              <a:buFontTx/>
              <a:buNone/>
            </a:pPr>
            <a:r>
              <a:rPr lang="en-US" altLang="ko-KR" sz="1595" cap="none" dirty="0" smtClean="0" b="0">
                <a:solidFill>
                  <a:srgbClr val="000000"/>
                </a:solidFill>
                <a:latin typeface="等线" charset="0"/>
                <a:ea typeface="等线" charset="0"/>
              </a:rPr>
              <a:t>单击此处编辑母版文本样式</a:t>
            </a:r>
          </a:p>
        </p:txBody>
      </p:sp>
      <p:sp>
        <p:nvSpPr>
          <p:cNvPr id="5" name="日期占位符 4"/>
          <p:cNvSpPr txBox="1">
            <a:spLocks/>
          </p:cNvSpPr>
          <p:nvPr>
            <p:ph type="dt"/>
          </p:nvPr>
        </p:nvSpPr>
        <p:spPr>
          <a:xfrm rot="0">
            <a:off x="836930" y="6356350"/>
            <a:ext cx="2739390" cy="365760"/>
          </a:xfrm>
          <a:prstGeom prst="rect"/>
        </p:spPr>
        <p:txBody>
          <a:bodyPr wrap="square" lIns="91440" tIns="45720" rIns="91440" bIns="45720" vert="horz" anchor="ctr">
            <a:noAutofit/>
          </a:bodyPr>
          <a:lstStyle/>
          <a:p>
            <a:pPr marL="0" indent="0" algn="l" fontAlgn="auto" defTabSz="457200" eaLnBrk="0" latinLnBrk="0">
              <a:lnSpc>
                <a:spcPct val="100000"/>
              </a:lnSpc>
              <a:spcBef>
                <a:spcPts val="0"/>
              </a:spcBef>
              <a:spcAft>
                <a:spcPts val="0"/>
              </a:spcAft>
              <a:buFontTx/>
              <a:buNone/>
            </a:pPr>
            <a:fld id="{B9320F77-B9A0-41C5-862A-B4B631284C64}" type="datetime1">
              <a:rPr lang="zh-CN" altLang="en-US" sz="1195" cap="none" dirty="0" smtClean="0" b="0">
                <a:solidFill>
                  <a:srgbClr val="000000">
                    <a:tint val="75000"/>
                  </a:srgbClr>
                </a:solidFill>
                <a:latin typeface="等线" charset="0"/>
                <a:ea typeface="等线" charset="0"/>
              </a:rPr>
              <a:t>2022/6/24</a:t>
            </a:fld>
          </a:p>
        </p:txBody>
      </p:sp>
      <p:sp>
        <p:nvSpPr>
          <p:cNvPr id="6" name="页脚占位符 5"/>
          <p:cNvSpPr txBox="1">
            <a:spLocks/>
          </p:cNvSpPr>
          <p:nvPr>
            <p:ph type="ftr"/>
          </p:nvPr>
        </p:nvSpPr>
        <p:spPr>
          <a:xfrm rot="0">
            <a:off x="4031615" y="6356350"/>
            <a:ext cx="4108450" cy="365760"/>
          </a:xfrm>
          <a:prstGeom prst="rect"/>
        </p:spPr>
        <p:txBody>
          <a:bodyPr wrap="square" lIns="91440" tIns="45720" rIns="91440" bIns="45720" vert="horz" anchor="ctr">
            <a:noAutofit/>
          </a:bodyPr>
          <a:lstStyle/>
          <a:p>
            <a:pPr marL="0" indent="0" algn="ctr" fontAlgn="auto" defTabSz="457200" eaLnBrk="0" latinLnBrk="0">
              <a:lnSpc>
                <a:spcPct val="100000"/>
              </a:lnSpc>
              <a:spcBef>
                <a:spcPts val="0"/>
              </a:spcBef>
              <a:spcAft>
                <a:spcPts val="0"/>
              </a:spcAft>
              <a:buFontTx/>
              <a:buNone/>
            </a:pPr>
          </a:p>
        </p:txBody>
      </p:sp>
      <p:sp>
        <p:nvSpPr>
          <p:cNvPr id="7" name="幻灯片编号占位符 6"/>
          <p:cNvSpPr txBox="1">
            <a:spLocks/>
          </p:cNvSpPr>
          <p:nvPr>
            <p:ph type="sldNum"/>
          </p:nvPr>
        </p:nvSpPr>
        <p:spPr>
          <a:xfrm rot="0">
            <a:off x="8595995" y="6356350"/>
            <a:ext cx="2739390" cy="365760"/>
          </a:xfrm>
          <a:prstGeom prst="rect"/>
        </p:spPr>
        <p:txBody>
          <a:bodyPr wrap="square" lIns="91440" tIns="45720" rIns="91440" bIns="45720" vert="horz" anchor="ctr">
            <a:noAutofit/>
          </a:bodyPr>
          <a:lstStyle/>
          <a:p>
            <a:pPr marL="0" indent="0" algn="r" fontAlgn="auto" defTabSz="457200" eaLnBrk="0" latinLnBrk="0">
              <a:lnSpc>
                <a:spcPct val="100000"/>
              </a:lnSpc>
              <a:spcBef>
                <a:spcPts val="0"/>
              </a:spcBef>
              <a:spcAft>
                <a:spcPts val="0"/>
              </a:spcAft>
              <a:buFontTx/>
              <a:buNone/>
            </a:pPr>
            <a:fld id="{B9320F77-B9A0-41C5-862A-B4B631284C64}" type="slidenum">
              <a:rPr lang="en-US" altLang="ko-KR" sz="1195" cap="none" dirty="0" smtClean="0" b="0">
                <a:solidFill>
                  <a:srgbClr val="000000">
                    <a:tint val="75000"/>
                  </a:srgbClr>
                </a:solidFill>
                <a:latin typeface="等线" charset="0"/>
                <a:ea typeface="等线"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cSld name="标题和竖排文字">
    <p:spTree>
      <p:nvGrpSpPr>
        <p:cNvPr id="1" name=""/>
        <p:cNvGrpSpPr/>
        <p:nvPr/>
      </p:nvGrpSpPr>
      <p:grpSpPr>
        <a:xfrm>
          <a:off x="0" y="0"/>
          <a:ext cx="0" cy="0"/>
          <a:chOff x="0" y="0"/>
          <a:chExt cx="0" cy="0"/>
        </a:xfrm>
      </p:grpSpPr>
      <p:sp>
        <p:nvSpPr>
          <p:cNvPr id="2" name="文本占位符 1"/>
          <p:cNvSpPr txBox="1">
            <a:spLocks/>
          </p:cNvSpPr>
          <p:nvPr>
            <p:ph type="title"/>
          </p:nvPr>
        </p:nvSpPr>
        <p:spPr>
          <a:xfrm rot="0">
            <a:off x="836930" y="365125"/>
            <a:ext cx="10498455" cy="1326515"/>
          </a:xfrm>
          <a:prstGeom prst="rect"/>
        </p:spPr>
        <p:txBody>
          <a:bodyPr wrap="square" lIns="91440" tIns="45720" rIns="91440" bIns="45720" vert="horz" anchor="ctr">
            <a:normAutofit fontScale="100000" lnSpcReduction="0"/>
          </a:bodyPr>
          <a:lstStyle/>
          <a:p>
            <a:pPr marL="0" indent="0" algn="l" fontAlgn="auto" defTabSz="913130" latinLnBrk="0">
              <a:lnSpc>
                <a:spcPct val="90000"/>
              </a:lnSpc>
              <a:spcBef>
                <a:spcPts val="0"/>
              </a:spcBef>
              <a:spcAft>
                <a:spcPts val="0"/>
              </a:spcAft>
              <a:buFontTx/>
              <a:buNone/>
            </a:pPr>
            <a:r>
              <a:rPr lang="en-US" altLang="ko-KR" sz="4390" cap="none" dirty="0" smtClean="0" b="0">
                <a:solidFill>
                  <a:srgbClr val="000000"/>
                </a:solidFill>
                <a:latin typeface="等线 Light" charset="0"/>
                <a:ea typeface="等线 Light" charset="0"/>
              </a:rPr>
              <a:t>单击此处编辑母版标题样式</a:t>
            </a:r>
          </a:p>
        </p:txBody>
      </p:sp>
      <p:sp>
        <p:nvSpPr>
          <p:cNvPr id="3" name="文本占位符（竖排） 2"/>
          <p:cNvSpPr txBox="1">
            <a:spLocks/>
          </p:cNvSpPr>
          <p:nvPr>
            <p:ph type="body" orient="vert"/>
          </p:nvPr>
        </p:nvSpPr>
        <p:spPr>
          <a:xfrm rot="0">
            <a:off x="836930" y="1825625"/>
            <a:ext cx="10498455" cy="4352290"/>
          </a:xfrm>
          <a:prstGeom prst="rect"/>
        </p:spPr>
        <p:txBody>
          <a:bodyPr wrap="square" lIns="91440" tIns="45720" rIns="91440" bIns="45720" vert="eaVert" anchor="t">
            <a:normAutofit fontScale="100000" lnSpcReduction="0"/>
          </a:bodyPr>
          <a:lstStyle/>
          <a:p>
            <a:pPr marL="227965" indent="-227965" algn="l" fontAlgn="auto" defTabSz="913130" latinLnBrk="0">
              <a:lnSpc>
                <a:spcPct val="90000"/>
              </a:lnSpc>
              <a:spcBef>
                <a:spcPts val="1000"/>
              </a:spcBef>
              <a:spcAft>
                <a:spcPts val="0"/>
              </a:spcAft>
              <a:buClr>
                <a:srgbClr val="000000"/>
              </a:buClr>
              <a:buFont typeface="Arial"/>
              <a:buChar char="•"/>
            </a:pPr>
            <a:r>
              <a:rPr lang="en-US" altLang="ko-KR" sz="2795" cap="none" dirty="0" smtClean="0" b="0">
                <a:solidFill>
                  <a:srgbClr val="000000"/>
                </a:solidFill>
                <a:latin typeface="等线" charset="0"/>
                <a:ea typeface="等线" charset="0"/>
              </a:rPr>
              <a:t>单击此处编辑母版文本样式</a:t>
            </a:r>
          </a:p>
          <a:p>
            <a:pPr marL="684530" indent="-227965" algn="l" fontAlgn="auto" defTabSz="913130" latinLnBrk="0">
              <a:lnSpc>
                <a:spcPct val="90000"/>
              </a:lnSpc>
              <a:spcBef>
                <a:spcPts val="500"/>
              </a:spcBef>
              <a:spcAft>
                <a:spcPts val="0"/>
              </a:spcAft>
              <a:buClr>
                <a:srgbClr val="000000"/>
              </a:buClr>
              <a:buFont typeface="Arial"/>
              <a:buChar char="•"/>
            </a:pPr>
            <a:r>
              <a:rPr lang="en-US" altLang="ko-KR" sz="2395" cap="none" dirty="0" smtClean="0" b="0">
                <a:solidFill>
                  <a:srgbClr val="000000"/>
                </a:solidFill>
                <a:latin typeface="等线" charset="0"/>
                <a:ea typeface="等线" charset="0"/>
              </a:rPr>
              <a:t>二级</a:t>
            </a:r>
          </a:p>
          <a:p>
            <a:pPr marL="1141095" indent="-227965" algn="l" fontAlgn="auto" defTabSz="913130" latinLnBrk="0">
              <a:lnSpc>
                <a:spcPct val="90000"/>
              </a:lnSpc>
              <a:spcBef>
                <a:spcPts val="500"/>
              </a:spcBef>
              <a:spcAft>
                <a:spcPts val="0"/>
              </a:spcAft>
              <a:buClr>
                <a:srgbClr val="000000"/>
              </a:buClr>
              <a:buFont typeface="Arial"/>
              <a:buChar char="•"/>
            </a:pPr>
            <a:r>
              <a:rPr lang="en-US" altLang="ko-KR" sz="1995" cap="none" dirty="0" smtClean="0" b="0">
                <a:solidFill>
                  <a:srgbClr val="000000"/>
                </a:solidFill>
                <a:latin typeface="等线" charset="0"/>
                <a:ea typeface="等线" charset="0"/>
              </a:rPr>
              <a:t>三级</a:t>
            </a:r>
          </a:p>
          <a:p>
            <a:pPr marL="1597660" indent="-227965" algn="l" fontAlgn="auto" defTabSz="913130" latinLnBrk="0">
              <a:lnSpc>
                <a:spcPct val="90000"/>
              </a:lnSpc>
              <a:spcBef>
                <a:spcPts val="500"/>
              </a:spcBef>
              <a:spcAft>
                <a:spcPts val="0"/>
              </a:spcAft>
              <a:buClr>
                <a:srgbClr val="000000"/>
              </a:buClr>
              <a:buFont typeface="Arial"/>
              <a:buChar char="•"/>
            </a:pPr>
            <a:r>
              <a:rPr lang="en-US" altLang="ko-KR" sz="1795" cap="none" dirty="0" smtClean="0" b="0">
                <a:solidFill>
                  <a:srgbClr val="000000"/>
                </a:solidFill>
                <a:latin typeface="等线" charset="0"/>
                <a:ea typeface="等线" charset="0"/>
              </a:rPr>
              <a:t>四级</a:t>
            </a:r>
          </a:p>
          <a:p>
            <a:pPr marL="2053590" indent="-227965" algn="l" fontAlgn="auto" defTabSz="913130" latinLnBrk="0">
              <a:lnSpc>
                <a:spcPct val="90000"/>
              </a:lnSpc>
              <a:spcBef>
                <a:spcPts val="500"/>
              </a:spcBef>
              <a:spcAft>
                <a:spcPts val="0"/>
              </a:spcAft>
              <a:buClr>
                <a:srgbClr val="000000"/>
              </a:buClr>
              <a:buFont typeface="Arial"/>
              <a:buChar char="•"/>
            </a:pPr>
            <a:r>
              <a:rPr lang="en-US" altLang="ko-KR" sz="1795" cap="none" dirty="0" smtClean="0" b="0">
                <a:solidFill>
                  <a:srgbClr val="000000"/>
                </a:solidFill>
                <a:latin typeface="等线" charset="0"/>
                <a:ea typeface="等线" charset="0"/>
              </a:rPr>
              <a:t>五级</a:t>
            </a:r>
          </a:p>
        </p:txBody>
      </p:sp>
      <p:sp>
        <p:nvSpPr>
          <p:cNvPr id="4" name="日期占位符 3"/>
          <p:cNvSpPr txBox="1">
            <a:spLocks/>
          </p:cNvSpPr>
          <p:nvPr>
            <p:ph type="dt"/>
          </p:nvPr>
        </p:nvSpPr>
        <p:spPr>
          <a:xfrm rot="0">
            <a:off x="836930" y="6356350"/>
            <a:ext cx="2739390" cy="365760"/>
          </a:xfrm>
          <a:prstGeom prst="rect"/>
        </p:spPr>
        <p:txBody>
          <a:bodyPr wrap="square" lIns="91440" tIns="45720" rIns="91440" bIns="45720" vert="horz" anchor="ctr">
            <a:noAutofit/>
          </a:bodyPr>
          <a:lstStyle/>
          <a:p>
            <a:pPr marL="0" indent="0" algn="l" fontAlgn="auto" defTabSz="457200" eaLnBrk="0" latinLnBrk="0">
              <a:lnSpc>
                <a:spcPct val="100000"/>
              </a:lnSpc>
              <a:spcBef>
                <a:spcPts val="0"/>
              </a:spcBef>
              <a:spcAft>
                <a:spcPts val="0"/>
              </a:spcAft>
              <a:buFontTx/>
              <a:buNone/>
            </a:pPr>
            <a:fld id="{B9320F77-B9A0-41C5-862A-B4B631284C64}" type="datetime1">
              <a:rPr lang="zh-CN" altLang="en-US" sz="1195" cap="none" dirty="0" smtClean="0" b="0">
                <a:solidFill>
                  <a:srgbClr val="000000">
                    <a:tint val="75000"/>
                  </a:srgbClr>
                </a:solidFill>
                <a:latin typeface="等线" charset="0"/>
                <a:ea typeface="等线" charset="0"/>
              </a:rPr>
              <a:t>2022/6/24</a:t>
            </a:fld>
          </a:p>
        </p:txBody>
      </p:sp>
      <p:sp>
        <p:nvSpPr>
          <p:cNvPr id="5" name="页脚占位符 4"/>
          <p:cNvSpPr txBox="1">
            <a:spLocks/>
          </p:cNvSpPr>
          <p:nvPr>
            <p:ph type="ftr"/>
          </p:nvPr>
        </p:nvSpPr>
        <p:spPr>
          <a:xfrm rot="0">
            <a:off x="4031615" y="6356350"/>
            <a:ext cx="4108450" cy="365760"/>
          </a:xfrm>
          <a:prstGeom prst="rect"/>
        </p:spPr>
        <p:txBody>
          <a:bodyPr wrap="square" lIns="91440" tIns="45720" rIns="91440" bIns="45720" vert="horz" anchor="ctr">
            <a:noAutofit/>
          </a:bodyPr>
          <a:lstStyle/>
          <a:p>
            <a:pPr marL="0" indent="0" algn="ctr" fontAlgn="auto" defTabSz="457200" eaLnBrk="0" latinLnBrk="0">
              <a:lnSpc>
                <a:spcPct val="100000"/>
              </a:lnSpc>
              <a:spcBef>
                <a:spcPts val="0"/>
              </a:spcBef>
              <a:spcAft>
                <a:spcPts val="0"/>
              </a:spcAft>
              <a:buFontTx/>
              <a:buNone/>
            </a:pPr>
          </a:p>
        </p:txBody>
      </p:sp>
      <p:sp>
        <p:nvSpPr>
          <p:cNvPr id="6" name="幻灯片编号占位符 5"/>
          <p:cNvSpPr txBox="1">
            <a:spLocks/>
          </p:cNvSpPr>
          <p:nvPr>
            <p:ph type="sldNum"/>
          </p:nvPr>
        </p:nvSpPr>
        <p:spPr>
          <a:xfrm rot="0">
            <a:off x="8595995" y="6356350"/>
            <a:ext cx="2739390" cy="365760"/>
          </a:xfrm>
          <a:prstGeom prst="rect"/>
        </p:spPr>
        <p:txBody>
          <a:bodyPr wrap="square" lIns="91440" tIns="45720" rIns="91440" bIns="45720" vert="horz" anchor="ctr">
            <a:noAutofit/>
          </a:bodyPr>
          <a:lstStyle/>
          <a:p>
            <a:pPr marL="0" indent="0" algn="r" fontAlgn="auto" defTabSz="457200" eaLnBrk="0" latinLnBrk="0">
              <a:lnSpc>
                <a:spcPct val="100000"/>
              </a:lnSpc>
              <a:spcBef>
                <a:spcPts val="0"/>
              </a:spcBef>
              <a:spcAft>
                <a:spcPts val="0"/>
              </a:spcAft>
              <a:buFontTx/>
              <a:buNone/>
            </a:pPr>
            <a:fld id="{B9320F77-B9A0-41C5-862A-B4B631284C64}" type="slidenum">
              <a:rPr lang="en-US" altLang="ko-KR" sz="1195" cap="none" dirty="0" smtClean="0" b="0">
                <a:solidFill>
                  <a:srgbClr val="000000">
                    <a:tint val="75000"/>
                  </a:srgbClr>
                </a:solidFill>
                <a:latin typeface="等线" charset="0"/>
                <a:ea typeface="等线"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cSld name="竖排标题与文本">
    <p:spTree>
      <p:nvGrpSpPr>
        <p:cNvPr id="1" name=""/>
        <p:cNvGrpSpPr/>
        <p:nvPr/>
      </p:nvGrpSpPr>
      <p:grpSpPr>
        <a:xfrm>
          <a:off x="0" y="0"/>
          <a:ext cx="0" cy="0"/>
          <a:chOff x="0" y="0"/>
          <a:chExt cx="0" cy="0"/>
        </a:xfrm>
      </p:grpSpPr>
      <p:sp>
        <p:nvSpPr>
          <p:cNvPr id="2" name="竖排标题 1"/>
          <p:cNvSpPr txBox="1">
            <a:spLocks/>
          </p:cNvSpPr>
          <p:nvPr>
            <p:ph type="title" orient="vert"/>
          </p:nvPr>
        </p:nvSpPr>
        <p:spPr>
          <a:xfrm rot="0">
            <a:off x="8710295" y="365125"/>
            <a:ext cx="2625090" cy="5812790"/>
          </a:xfrm>
          <a:prstGeom prst="rect"/>
        </p:spPr>
        <p:txBody>
          <a:bodyPr wrap="square" lIns="91440" tIns="45720" rIns="91440" bIns="45720" vert="eaVert" anchor="ctr">
            <a:normAutofit fontScale="100000" lnSpcReduction="0"/>
          </a:bodyPr>
          <a:lstStyle/>
          <a:p>
            <a:pPr marL="0" indent="0" algn="l" fontAlgn="auto" defTabSz="913130" latinLnBrk="0">
              <a:lnSpc>
                <a:spcPct val="90000"/>
              </a:lnSpc>
              <a:spcBef>
                <a:spcPts val="0"/>
              </a:spcBef>
              <a:spcAft>
                <a:spcPts val="0"/>
              </a:spcAft>
              <a:buFontTx/>
              <a:buNone/>
            </a:pPr>
            <a:r>
              <a:rPr lang="en-US" altLang="ko-KR" sz="4390" cap="none" dirty="0" smtClean="0" b="0">
                <a:solidFill>
                  <a:srgbClr val="000000"/>
                </a:solidFill>
                <a:latin typeface="等线 Light" charset="0"/>
                <a:ea typeface="等线 Light" charset="0"/>
              </a:rPr>
              <a:t>单击此处编辑母版标题样式</a:t>
            </a:r>
          </a:p>
        </p:txBody>
      </p:sp>
      <p:sp>
        <p:nvSpPr>
          <p:cNvPr id="3" name="文本占位符（竖排） 2"/>
          <p:cNvSpPr txBox="1">
            <a:spLocks/>
          </p:cNvSpPr>
          <p:nvPr>
            <p:ph type="body" orient="vert"/>
          </p:nvPr>
        </p:nvSpPr>
        <p:spPr>
          <a:xfrm rot="0">
            <a:off x="836930" y="365125"/>
            <a:ext cx="7721600" cy="5812790"/>
          </a:xfrm>
          <a:prstGeom prst="rect"/>
        </p:spPr>
        <p:txBody>
          <a:bodyPr wrap="square" lIns="91440" tIns="45720" rIns="91440" bIns="45720" vert="eaVert" anchor="t">
            <a:normAutofit fontScale="100000" lnSpcReduction="0"/>
          </a:bodyPr>
          <a:lstStyle/>
          <a:p>
            <a:pPr marL="227965" indent="-227965" algn="l" fontAlgn="auto" defTabSz="913130" latinLnBrk="0">
              <a:lnSpc>
                <a:spcPct val="90000"/>
              </a:lnSpc>
              <a:spcBef>
                <a:spcPts val="1000"/>
              </a:spcBef>
              <a:spcAft>
                <a:spcPts val="0"/>
              </a:spcAft>
              <a:buClr>
                <a:srgbClr val="000000"/>
              </a:buClr>
              <a:buFont typeface="Arial"/>
              <a:buChar char="•"/>
            </a:pPr>
            <a:r>
              <a:rPr lang="en-US" altLang="ko-KR" sz="2795" cap="none" dirty="0" smtClean="0" b="0">
                <a:solidFill>
                  <a:srgbClr val="000000"/>
                </a:solidFill>
                <a:latin typeface="等线" charset="0"/>
                <a:ea typeface="等线" charset="0"/>
              </a:rPr>
              <a:t>单击此处编辑母版文本样式</a:t>
            </a:r>
          </a:p>
          <a:p>
            <a:pPr marL="684530" indent="-227965" algn="l" fontAlgn="auto" defTabSz="913130" latinLnBrk="0">
              <a:lnSpc>
                <a:spcPct val="90000"/>
              </a:lnSpc>
              <a:spcBef>
                <a:spcPts val="500"/>
              </a:spcBef>
              <a:spcAft>
                <a:spcPts val="0"/>
              </a:spcAft>
              <a:buClr>
                <a:srgbClr val="000000"/>
              </a:buClr>
              <a:buFont typeface="Arial"/>
              <a:buChar char="•"/>
            </a:pPr>
            <a:r>
              <a:rPr lang="en-US" altLang="ko-KR" sz="2395" cap="none" dirty="0" smtClean="0" b="0">
                <a:solidFill>
                  <a:srgbClr val="000000"/>
                </a:solidFill>
                <a:latin typeface="等线" charset="0"/>
                <a:ea typeface="等线" charset="0"/>
              </a:rPr>
              <a:t>二级</a:t>
            </a:r>
          </a:p>
          <a:p>
            <a:pPr marL="1141095" indent="-227965" algn="l" fontAlgn="auto" defTabSz="913130" latinLnBrk="0">
              <a:lnSpc>
                <a:spcPct val="90000"/>
              </a:lnSpc>
              <a:spcBef>
                <a:spcPts val="500"/>
              </a:spcBef>
              <a:spcAft>
                <a:spcPts val="0"/>
              </a:spcAft>
              <a:buClr>
                <a:srgbClr val="000000"/>
              </a:buClr>
              <a:buFont typeface="Arial"/>
              <a:buChar char="•"/>
            </a:pPr>
            <a:r>
              <a:rPr lang="en-US" altLang="ko-KR" sz="1995" cap="none" dirty="0" smtClean="0" b="0">
                <a:solidFill>
                  <a:srgbClr val="000000"/>
                </a:solidFill>
                <a:latin typeface="等线" charset="0"/>
                <a:ea typeface="等线" charset="0"/>
              </a:rPr>
              <a:t>三级</a:t>
            </a:r>
          </a:p>
          <a:p>
            <a:pPr marL="1597660" indent="-227965" algn="l" fontAlgn="auto" defTabSz="913130" latinLnBrk="0">
              <a:lnSpc>
                <a:spcPct val="90000"/>
              </a:lnSpc>
              <a:spcBef>
                <a:spcPts val="500"/>
              </a:spcBef>
              <a:spcAft>
                <a:spcPts val="0"/>
              </a:spcAft>
              <a:buClr>
                <a:srgbClr val="000000"/>
              </a:buClr>
              <a:buFont typeface="Arial"/>
              <a:buChar char="•"/>
            </a:pPr>
            <a:r>
              <a:rPr lang="en-US" altLang="ko-KR" sz="1795" cap="none" dirty="0" smtClean="0" b="0">
                <a:solidFill>
                  <a:srgbClr val="000000"/>
                </a:solidFill>
                <a:latin typeface="等线" charset="0"/>
                <a:ea typeface="等线" charset="0"/>
              </a:rPr>
              <a:t>四级</a:t>
            </a:r>
          </a:p>
          <a:p>
            <a:pPr marL="2053590" indent="-227965" algn="l" fontAlgn="auto" defTabSz="913130" latinLnBrk="0">
              <a:lnSpc>
                <a:spcPct val="90000"/>
              </a:lnSpc>
              <a:spcBef>
                <a:spcPts val="500"/>
              </a:spcBef>
              <a:spcAft>
                <a:spcPts val="0"/>
              </a:spcAft>
              <a:buClr>
                <a:srgbClr val="000000"/>
              </a:buClr>
              <a:buFont typeface="Arial"/>
              <a:buChar char="•"/>
            </a:pPr>
            <a:r>
              <a:rPr lang="en-US" altLang="ko-KR" sz="1795" cap="none" dirty="0" smtClean="0" b="0">
                <a:solidFill>
                  <a:srgbClr val="000000"/>
                </a:solidFill>
                <a:latin typeface="等线" charset="0"/>
                <a:ea typeface="等线" charset="0"/>
              </a:rPr>
              <a:t>五级</a:t>
            </a:r>
          </a:p>
        </p:txBody>
      </p:sp>
      <p:sp>
        <p:nvSpPr>
          <p:cNvPr id="4" name="日期占位符 3"/>
          <p:cNvSpPr txBox="1">
            <a:spLocks/>
          </p:cNvSpPr>
          <p:nvPr>
            <p:ph type="dt"/>
          </p:nvPr>
        </p:nvSpPr>
        <p:spPr>
          <a:xfrm rot="0">
            <a:off x="836930" y="6356350"/>
            <a:ext cx="2739390" cy="365760"/>
          </a:xfrm>
          <a:prstGeom prst="rect"/>
        </p:spPr>
        <p:txBody>
          <a:bodyPr wrap="square" lIns="91440" tIns="45720" rIns="91440" bIns="45720" vert="horz" anchor="ctr">
            <a:noAutofit/>
          </a:bodyPr>
          <a:lstStyle/>
          <a:p>
            <a:pPr marL="0" indent="0" algn="l" fontAlgn="auto" defTabSz="457200" eaLnBrk="0" latinLnBrk="0">
              <a:lnSpc>
                <a:spcPct val="100000"/>
              </a:lnSpc>
              <a:spcBef>
                <a:spcPts val="0"/>
              </a:spcBef>
              <a:spcAft>
                <a:spcPts val="0"/>
              </a:spcAft>
              <a:buFontTx/>
              <a:buNone/>
            </a:pPr>
            <a:fld id="{B9320F77-B9A0-41C5-862A-B4B631284C64}" type="datetime1">
              <a:rPr lang="zh-CN" altLang="en-US" sz="1195" cap="none" dirty="0" smtClean="0" b="0">
                <a:solidFill>
                  <a:srgbClr val="000000">
                    <a:tint val="75000"/>
                  </a:srgbClr>
                </a:solidFill>
                <a:latin typeface="等线" charset="0"/>
                <a:ea typeface="等线" charset="0"/>
              </a:rPr>
              <a:t>2022/6/24</a:t>
            </a:fld>
          </a:p>
        </p:txBody>
      </p:sp>
      <p:sp>
        <p:nvSpPr>
          <p:cNvPr id="5" name="页脚占位符 4"/>
          <p:cNvSpPr txBox="1">
            <a:spLocks/>
          </p:cNvSpPr>
          <p:nvPr>
            <p:ph type="ftr"/>
          </p:nvPr>
        </p:nvSpPr>
        <p:spPr>
          <a:xfrm rot="0">
            <a:off x="4031615" y="6356350"/>
            <a:ext cx="4108450" cy="365760"/>
          </a:xfrm>
          <a:prstGeom prst="rect"/>
        </p:spPr>
        <p:txBody>
          <a:bodyPr wrap="square" lIns="91440" tIns="45720" rIns="91440" bIns="45720" vert="horz" anchor="ctr">
            <a:noAutofit/>
          </a:bodyPr>
          <a:lstStyle/>
          <a:p>
            <a:pPr marL="0" indent="0" algn="ctr" fontAlgn="auto" defTabSz="457200" eaLnBrk="0" latinLnBrk="0">
              <a:lnSpc>
                <a:spcPct val="100000"/>
              </a:lnSpc>
              <a:spcBef>
                <a:spcPts val="0"/>
              </a:spcBef>
              <a:spcAft>
                <a:spcPts val="0"/>
              </a:spcAft>
              <a:buFontTx/>
              <a:buNone/>
            </a:pPr>
          </a:p>
        </p:txBody>
      </p:sp>
      <p:sp>
        <p:nvSpPr>
          <p:cNvPr id="6" name="幻灯片编号占位符 5"/>
          <p:cNvSpPr txBox="1">
            <a:spLocks/>
          </p:cNvSpPr>
          <p:nvPr>
            <p:ph type="sldNum"/>
          </p:nvPr>
        </p:nvSpPr>
        <p:spPr>
          <a:xfrm rot="0">
            <a:off x="8595995" y="6356350"/>
            <a:ext cx="2739390" cy="365760"/>
          </a:xfrm>
          <a:prstGeom prst="rect"/>
        </p:spPr>
        <p:txBody>
          <a:bodyPr wrap="square" lIns="91440" tIns="45720" rIns="91440" bIns="45720" vert="horz" anchor="ctr">
            <a:noAutofit/>
          </a:bodyPr>
          <a:lstStyle/>
          <a:p>
            <a:pPr marL="0" indent="0" algn="r" fontAlgn="auto" defTabSz="457200" eaLnBrk="0" latinLnBrk="0">
              <a:lnSpc>
                <a:spcPct val="100000"/>
              </a:lnSpc>
              <a:spcBef>
                <a:spcPts val="0"/>
              </a:spcBef>
              <a:spcAft>
                <a:spcPts val="0"/>
              </a:spcAft>
              <a:buFontTx/>
              <a:buNone/>
            </a:pPr>
            <a:fld id="{B9320F77-B9A0-41C5-862A-B4B631284C64}" type="slidenum">
              <a:rPr lang="en-US" altLang="ko-KR" sz="1195" cap="none" dirty="0" smtClean="0" b="0">
                <a:solidFill>
                  <a:srgbClr val="000000">
                    <a:tint val="75000"/>
                  </a:srgbClr>
                </a:solidFill>
                <a:latin typeface="等线" charset="0"/>
                <a:ea typeface="等线"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6781" y="1825625"/>
            <a:ext cx="5172829"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61753" y="1825625"/>
            <a:ext cx="5172829"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C917E0B5-5A4D-4817-82A1-635EB7C8688C}" type="datetimeFigureOut">
              <a:rPr lang="zh-CN" altLang="en-US" smtClean="0">
                <a:solidFill>
                  <a:prstClr val="black">
                    <a:tint val="75000"/>
                  </a:prstClr>
                </a:solidFill>
              </a:rPr>
              <a:pPr/>
              <a:t>2022/8/19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F3E40B6-6A0C-4434-9D4F-2ECA8C9B7B3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6874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8366" y="365126"/>
            <a:ext cx="10497801" cy="1325563"/>
          </a:xfrm>
        </p:spPr>
        <p:txBody>
          <a:bodyPr/>
          <a:lstStyle/>
          <a:p>
            <a:r>
              <a:rPr lang="zh-CN" altLang="en-US"/>
              <a:t>单击此处编辑母版标题样式</a:t>
            </a:r>
          </a:p>
        </p:txBody>
      </p:sp>
      <p:sp>
        <p:nvSpPr>
          <p:cNvPr id="3" name="文本占位符 2"/>
          <p:cNvSpPr>
            <a:spLocks noGrp="1"/>
          </p:cNvSpPr>
          <p:nvPr>
            <p:ph type="body" idx="1"/>
          </p:nvPr>
        </p:nvSpPr>
        <p:spPr>
          <a:xfrm>
            <a:off x="838367" y="1681163"/>
            <a:ext cx="5149057" cy="823912"/>
          </a:xfrm>
        </p:spPr>
        <p:txBody>
          <a:bodyPr anchor="b"/>
          <a:lstStyle>
            <a:lvl1pPr marL="0" indent="0">
              <a:buNone/>
              <a:defRPr sz="2396" b="1"/>
            </a:lvl1pPr>
            <a:lvl2pPr marL="456423" indent="0">
              <a:buNone/>
              <a:defRPr sz="1997" b="1"/>
            </a:lvl2pPr>
            <a:lvl3pPr marL="912846" indent="0">
              <a:buNone/>
              <a:defRPr sz="1797" b="1"/>
            </a:lvl3pPr>
            <a:lvl4pPr marL="1369268" indent="0">
              <a:buNone/>
              <a:defRPr sz="1597" b="1"/>
            </a:lvl4pPr>
            <a:lvl5pPr marL="1825691" indent="0">
              <a:buNone/>
              <a:defRPr sz="1597" b="1"/>
            </a:lvl5pPr>
            <a:lvl6pPr marL="2282114" indent="0">
              <a:buNone/>
              <a:defRPr sz="1597" b="1"/>
            </a:lvl6pPr>
            <a:lvl7pPr marL="2738537" indent="0">
              <a:buNone/>
              <a:defRPr sz="1597" b="1"/>
            </a:lvl7pPr>
            <a:lvl8pPr marL="3194959" indent="0">
              <a:buNone/>
              <a:defRPr sz="1597" b="1"/>
            </a:lvl8pPr>
            <a:lvl9pPr marL="3651382" indent="0">
              <a:buNone/>
              <a:defRPr sz="1597" b="1"/>
            </a:lvl9pPr>
          </a:lstStyle>
          <a:p>
            <a:pPr lvl="0"/>
            <a:r>
              <a:rPr lang="zh-CN" altLang="en-US"/>
              <a:t>单击此处编辑母版文本样式</a:t>
            </a:r>
          </a:p>
        </p:txBody>
      </p:sp>
      <p:sp>
        <p:nvSpPr>
          <p:cNvPr id="4" name="内容占位符 3"/>
          <p:cNvSpPr>
            <a:spLocks noGrp="1"/>
          </p:cNvSpPr>
          <p:nvPr>
            <p:ph sz="half" idx="2"/>
          </p:nvPr>
        </p:nvSpPr>
        <p:spPr>
          <a:xfrm>
            <a:off x="838367" y="2505075"/>
            <a:ext cx="514905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61752" y="1681163"/>
            <a:ext cx="5174415" cy="823912"/>
          </a:xfrm>
        </p:spPr>
        <p:txBody>
          <a:bodyPr anchor="b"/>
          <a:lstStyle>
            <a:lvl1pPr marL="0" indent="0">
              <a:buNone/>
              <a:defRPr sz="2396" b="1"/>
            </a:lvl1pPr>
            <a:lvl2pPr marL="456423" indent="0">
              <a:buNone/>
              <a:defRPr sz="1997" b="1"/>
            </a:lvl2pPr>
            <a:lvl3pPr marL="912846" indent="0">
              <a:buNone/>
              <a:defRPr sz="1797" b="1"/>
            </a:lvl3pPr>
            <a:lvl4pPr marL="1369268" indent="0">
              <a:buNone/>
              <a:defRPr sz="1597" b="1"/>
            </a:lvl4pPr>
            <a:lvl5pPr marL="1825691" indent="0">
              <a:buNone/>
              <a:defRPr sz="1597" b="1"/>
            </a:lvl5pPr>
            <a:lvl6pPr marL="2282114" indent="0">
              <a:buNone/>
              <a:defRPr sz="1597" b="1"/>
            </a:lvl6pPr>
            <a:lvl7pPr marL="2738537" indent="0">
              <a:buNone/>
              <a:defRPr sz="1597" b="1"/>
            </a:lvl7pPr>
            <a:lvl8pPr marL="3194959" indent="0">
              <a:buNone/>
              <a:defRPr sz="1597" b="1"/>
            </a:lvl8pPr>
            <a:lvl9pPr marL="3651382" indent="0">
              <a:buNone/>
              <a:defRPr sz="1597" b="1"/>
            </a:lvl9pPr>
          </a:lstStyle>
          <a:p>
            <a:pPr lvl="0"/>
            <a:r>
              <a:rPr lang="zh-CN" altLang="en-US"/>
              <a:t>单击此处编辑母版文本样式</a:t>
            </a:r>
          </a:p>
        </p:txBody>
      </p:sp>
      <p:sp>
        <p:nvSpPr>
          <p:cNvPr id="6" name="内容占位符 5"/>
          <p:cNvSpPr>
            <a:spLocks noGrp="1"/>
          </p:cNvSpPr>
          <p:nvPr>
            <p:ph sz="quarter" idx="4"/>
          </p:nvPr>
        </p:nvSpPr>
        <p:spPr>
          <a:xfrm>
            <a:off x="6161752" y="2505075"/>
            <a:ext cx="5174415"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917E0B5-5A4D-4817-82A1-635EB7C8688C}" type="datetimeFigureOut">
              <a:rPr lang="zh-CN" altLang="en-US" smtClean="0">
                <a:solidFill>
                  <a:prstClr val="black">
                    <a:tint val="75000"/>
                  </a:prstClr>
                </a:solidFill>
              </a:rPr>
              <a:pPr/>
              <a:t>2022/8/19</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F3E40B6-6A0C-4434-9D4F-2ECA8C9B7B3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86868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917E0B5-5A4D-4817-82A1-635EB7C8688C}" type="datetimeFigureOut">
              <a:rPr lang="zh-CN" altLang="en-US" smtClean="0">
                <a:solidFill>
                  <a:prstClr val="black">
                    <a:tint val="75000"/>
                  </a:prstClr>
                </a:solidFill>
              </a:rPr>
              <a:pPr/>
              <a:t>2022/8/19</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F3E40B6-6A0C-4434-9D4F-2ECA8C9B7B3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8623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917E0B5-5A4D-4817-82A1-635EB7C8688C}" type="datetimeFigureOut">
              <a:rPr lang="zh-CN" altLang="en-US" smtClean="0">
                <a:solidFill>
                  <a:prstClr val="black">
                    <a:tint val="75000"/>
                  </a:prstClr>
                </a:solidFill>
              </a:rPr>
              <a:pPr/>
              <a:t>2022/8/19</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F3E40B6-6A0C-4434-9D4F-2ECA8C9B7B3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56274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8367" y="457200"/>
            <a:ext cx="3925581" cy="1600200"/>
          </a:xfrm>
        </p:spPr>
        <p:txBody>
          <a:bodyPr anchor="b"/>
          <a:lstStyle>
            <a:lvl1pPr>
              <a:defRPr sz="3195"/>
            </a:lvl1pPr>
          </a:lstStyle>
          <a:p>
            <a:r>
              <a:rPr lang="zh-CN" altLang="en-US"/>
              <a:t>单击此处编辑母版标题样式</a:t>
            </a:r>
          </a:p>
        </p:txBody>
      </p:sp>
      <p:sp>
        <p:nvSpPr>
          <p:cNvPr id="3" name="内容占位符 2"/>
          <p:cNvSpPr>
            <a:spLocks noGrp="1"/>
          </p:cNvSpPr>
          <p:nvPr>
            <p:ph idx="1"/>
          </p:nvPr>
        </p:nvSpPr>
        <p:spPr>
          <a:xfrm>
            <a:off x="5174414" y="987426"/>
            <a:ext cx="6161753" cy="4873625"/>
          </a:xfrm>
        </p:spPr>
        <p:txBody>
          <a:bodyPr/>
          <a:lstStyle>
            <a:lvl1pPr>
              <a:defRPr sz="3195"/>
            </a:lvl1pPr>
            <a:lvl2pPr>
              <a:defRPr sz="2795"/>
            </a:lvl2pPr>
            <a:lvl3pPr>
              <a:defRPr sz="2396"/>
            </a:lvl3pPr>
            <a:lvl4pPr>
              <a:defRPr sz="1997"/>
            </a:lvl4pPr>
            <a:lvl5pPr>
              <a:defRPr sz="1997"/>
            </a:lvl5pPr>
            <a:lvl6pPr>
              <a:defRPr sz="1997"/>
            </a:lvl6pPr>
            <a:lvl7pPr>
              <a:defRPr sz="1997"/>
            </a:lvl7pPr>
            <a:lvl8pPr>
              <a:defRPr sz="1997"/>
            </a:lvl8pPr>
            <a:lvl9pPr>
              <a:defRPr sz="1997"/>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8367" y="2057400"/>
            <a:ext cx="3925581" cy="3811588"/>
          </a:xfrm>
        </p:spPr>
        <p:txBody>
          <a:bodyPr/>
          <a:lstStyle>
            <a:lvl1pPr marL="0" indent="0">
              <a:buNone/>
              <a:defRPr sz="1597"/>
            </a:lvl1pPr>
            <a:lvl2pPr marL="456423" indent="0">
              <a:buNone/>
              <a:defRPr sz="1398"/>
            </a:lvl2pPr>
            <a:lvl3pPr marL="912846" indent="0">
              <a:buNone/>
              <a:defRPr sz="1198"/>
            </a:lvl3pPr>
            <a:lvl4pPr marL="1369268" indent="0">
              <a:buNone/>
              <a:defRPr sz="998"/>
            </a:lvl4pPr>
            <a:lvl5pPr marL="1825691" indent="0">
              <a:buNone/>
              <a:defRPr sz="998"/>
            </a:lvl5pPr>
            <a:lvl6pPr marL="2282114" indent="0">
              <a:buNone/>
              <a:defRPr sz="998"/>
            </a:lvl6pPr>
            <a:lvl7pPr marL="2738537" indent="0">
              <a:buNone/>
              <a:defRPr sz="998"/>
            </a:lvl7pPr>
            <a:lvl8pPr marL="3194959" indent="0">
              <a:buNone/>
              <a:defRPr sz="998"/>
            </a:lvl8pPr>
            <a:lvl9pPr marL="3651382" indent="0">
              <a:buNone/>
              <a:defRPr sz="998"/>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917E0B5-5A4D-4817-82A1-635EB7C8688C}" type="datetimeFigureOut">
              <a:rPr lang="zh-CN" altLang="en-US" smtClean="0">
                <a:solidFill>
                  <a:prstClr val="black">
                    <a:tint val="75000"/>
                  </a:prstClr>
                </a:solidFill>
              </a:rPr>
              <a:pPr/>
              <a:t>2022/8/19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F3E40B6-6A0C-4434-9D4F-2ECA8C9B7B3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798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8367" y="457200"/>
            <a:ext cx="3925581" cy="1600200"/>
          </a:xfrm>
        </p:spPr>
        <p:txBody>
          <a:bodyPr anchor="b"/>
          <a:lstStyle>
            <a:lvl1pPr>
              <a:defRPr sz="3195"/>
            </a:lvl1pPr>
          </a:lstStyle>
          <a:p>
            <a:r>
              <a:rPr lang="zh-CN" altLang="en-US"/>
              <a:t>单击此处编辑母版标题样式</a:t>
            </a:r>
          </a:p>
        </p:txBody>
      </p:sp>
      <p:sp>
        <p:nvSpPr>
          <p:cNvPr id="3" name="图片占位符 2"/>
          <p:cNvSpPr>
            <a:spLocks noGrp="1"/>
          </p:cNvSpPr>
          <p:nvPr>
            <p:ph type="pic" idx="1"/>
          </p:nvPr>
        </p:nvSpPr>
        <p:spPr>
          <a:xfrm>
            <a:off x="5174414" y="987426"/>
            <a:ext cx="6161753" cy="4873625"/>
          </a:xfrm>
        </p:spPr>
        <p:txBody>
          <a:bodyPr/>
          <a:lstStyle>
            <a:lvl1pPr marL="0" indent="0">
              <a:buNone/>
              <a:defRPr sz="3195"/>
            </a:lvl1pPr>
            <a:lvl2pPr marL="456423" indent="0">
              <a:buNone/>
              <a:defRPr sz="2795"/>
            </a:lvl2pPr>
            <a:lvl3pPr marL="912846" indent="0">
              <a:buNone/>
              <a:defRPr sz="2396"/>
            </a:lvl3pPr>
            <a:lvl4pPr marL="1369268" indent="0">
              <a:buNone/>
              <a:defRPr sz="1997"/>
            </a:lvl4pPr>
            <a:lvl5pPr marL="1825691" indent="0">
              <a:buNone/>
              <a:defRPr sz="1997"/>
            </a:lvl5pPr>
            <a:lvl6pPr marL="2282114" indent="0">
              <a:buNone/>
              <a:defRPr sz="1997"/>
            </a:lvl6pPr>
            <a:lvl7pPr marL="2738537" indent="0">
              <a:buNone/>
              <a:defRPr sz="1997"/>
            </a:lvl7pPr>
            <a:lvl8pPr marL="3194959" indent="0">
              <a:buNone/>
              <a:defRPr sz="1997"/>
            </a:lvl8pPr>
            <a:lvl9pPr marL="3651382" indent="0">
              <a:buNone/>
              <a:defRPr sz="1997"/>
            </a:lvl9pPr>
          </a:lstStyle>
          <a:p>
            <a:endParaRPr lang="zh-CN" altLang="en-US"/>
          </a:p>
        </p:txBody>
      </p:sp>
      <p:sp>
        <p:nvSpPr>
          <p:cNvPr id="4" name="文本占位符 3"/>
          <p:cNvSpPr>
            <a:spLocks noGrp="1"/>
          </p:cNvSpPr>
          <p:nvPr>
            <p:ph type="body" sz="half" idx="2"/>
          </p:nvPr>
        </p:nvSpPr>
        <p:spPr>
          <a:xfrm>
            <a:off x="838367" y="2057400"/>
            <a:ext cx="3925581" cy="3811588"/>
          </a:xfrm>
        </p:spPr>
        <p:txBody>
          <a:bodyPr/>
          <a:lstStyle>
            <a:lvl1pPr marL="0" indent="0">
              <a:buNone/>
              <a:defRPr sz="1597"/>
            </a:lvl1pPr>
            <a:lvl2pPr marL="456423" indent="0">
              <a:buNone/>
              <a:defRPr sz="1398"/>
            </a:lvl2pPr>
            <a:lvl3pPr marL="912846" indent="0">
              <a:buNone/>
              <a:defRPr sz="1198"/>
            </a:lvl3pPr>
            <a:lvl4pPr marL="1369268" indent="0">
              <a:buNone/>
              <a:defRPr sz="998"/>
            </a:lvl4pPr>
            <a:lvl5pPr marL="1825691" indent="0">
              <a:buNone/>
              <a:defRPr sz="998"/>
            </a:lvl5pPr>
            <a:lvl6pPr marL="2282114" indent="0">
              <a:buNone/>
              <a:defRPr sz="998"/>
            </a:lvl6pPr>
            <a:lvl7pPr marL="2738537" indent="0">
              <a:buNone/>
              <a:defRPr sz="998"/>
            </a:lvl7pPr>
            <a:lvl8pPr marL="3194959" indent="0">
              <a:buNone/>
              <a:defRPr sz="998"/>
            </a:lvl8pPr>
            <a:lvl9pPr marL="3651382" indent="0">
              <a:buNone/>
              <a:defRPr sz="998"/>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917E0B5-5A4D-4817-82A1-635EB7C8688C}" type="datetimeFigureOut">
              <a:rPr lang="zh-CN" altLang="en-US" smtClean="0">
                <a:solidFill>
                  <a:prstClr val="black">
                    <a:tint val="75000"/>
                  </a:prstClr>
                </a:solidFill>
              </a:rPr>
              <a:pPr/>
              <a:t>2022/8/19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F3E40B6-6A0C-4434-9D4F-2ECA8C9B7B3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15463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Relationships xmlns="http://schemas.openxmlformats.org/package/2006/relationships"><Relationship Id="rId1" Type="http://schemas.openxmlformats.org/officeDocument/2006/relationships/slideLayout" Target="../slideLayouts/slideLayout23.xml"></Relationship><Relationship Id="rId2" Type="http://schemas.openxmlformats.org/officeDocument/2006/relationships/slideLayout" Target="../slideLayouts/slideLayout24.xml"></Relationship><Relationship Id="rId3" Type="http://schemas.openxmlformats.org/officeDocument/2006/relationships/slideLayout" Target="../slideLayouts/slideLayout25.xml"></Relationship><Relationship Id="rId4" Type="http://schemas.openxmlformats.org/officeDocument/2006/relationships/slideLayout" Target="../slideLayouts/slideLayout26.xml"></Relationship><Relationship Id="rId5" Type="http://schemas.openxmlformats.org/officeDocument/2006/relationships/slideLayout" Target="../slideLayouts/slideLayout27.xml"></Relationship><Relationship Id="rId6" Type="http://schemas.openxmlformats.org/officeDocument/2006/relationships/slideLayout" Target="../slideLayouts/slideLayout28.xml"></Relationship><Relationship Id="rId7" Type="http://schemas.openxmlformats.org/officeDocument/2006/relationships/slideLayout" Target="../slideLayouts/slideLayout29.xml"></Relationship><Relationship Id="rId8" Type="http://schemas.openxmlformats.org/officeDocument/2006/relationships/slideLayout" Target="../slideLayouts/slideLayout30.xml"></Relationship><Relationship Id="rId9" Type="http://schemas.openxmlformats.org/officeDocument/2006/relationships/slideLayout" Target="../slideLayouts/slideLayout31.xml"></Relationship><Relationship Id="rId10" Type="http://schemas.openxmlformats.org/officeDocument/2006/relationships/slideLayout" Target="../slideLayouts/slideLayout32.xml"></Relationship><Relationship Id="rId11" Type="http://schemas.openxmlformats.org/officeDocument/2006/relationships/slideLayout" Target="../slideLayouts/slideLayout33.xml"></Relationship><Relationship Id="rId12" Type="http://schemas.openxmlformats.org/officeDocument/2006/relationships/image" Target="../media/fImage19207119041.jpeg"></Relationship><Relationship Id="rId13" Type="http://schemas.openxmlformats.org/officeDocument/2006/relationships/theme" Target="../theme/theme3.xml"></Relationshi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6781" y="365126"/>
            <a:ext cx="10497801"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6781" y="1825625"/>
            <a:ext cx="10497801"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6781" y="6356351"/>
            <a:ext cx="2738557" cy="365125"/>
          </a:xfrm>
          <a:prstGeom prst="rect">
            <a:avLst/>
          </a:prstGeom>
        </p:spPr>
        <p:txBody>
          <a:bodyPr vert="horz" lIns="91440" tIns="45720" rIns="91440" bIns="45720" rtlCol="0" anchor="ctr"/>
          <a:lstStyle>
            <a:lvl1pPr algn="l">
              <a:defRPr sz="1198">
                <a:solidFill>
                  <a:schemeClr val="tx1">
                    <a:tint val="75000"/>
                  </a:schemeClr>
                </a:solidFill>
              </a:defRPr>
            </a:lvl1pPr>
          </a:lstStyle>
          <a:p>
            <a:pPr defTabSz="912846"/>
            <a:fld id="{C917E0B5-5A4D-4817-82A1-635EB7C8688C}" type="datetimeFigureOut">
              <a:rPr lang="zh-CN" altLang="en-US" smtClean="0">
                <a:solidFill>
                  <a:prstClr val="black">
                    <a:tint val="75000"/>
                  </a:prstClr>
                </a:solidFill>
              </a:rPr>
              <a:pPr defTabSz="912846"/>
              <a:t>2022/8/19</a:t>
            </a:fld>
            <a:endParaRPr lang="zh-CN" altLang="en-US">
              <a:solidFill>
                <a:prstClr val="black">
                  <a:tint val="75000"/>
                </a:prstClr>
              </a:solidFill>
            </a:endParaRPr>
          </a:p>
        </p:txBody>
      </p:sp>
      <p:sp>
        <p:nvSpPr>
          <p:cNvPr id="5" name="页脚占位符 4"/>
          <p:cNvSpPr>
            <a:spLocks noGrp="1"/>
          </p:cNvSpPr>
          <p:nvPr>
            <p:ph type="ftr" sz="quarter" idx="3"/>
          </p:nvPr>
        </p:nvSpPr>
        <p:spPr>
          <a:xfrm>
            <a:off x="4031764" y="6356351"/>
            <a:ext cx="4107835" cy="365125"/>
          </a:xfrm>
          <a:prstGeom prst="rect">
            <a:avLst/>
          </a:prstGeom>
        </p:spPr>
        <p:txBody>
          <a:bodyPr vert="horz" lIns="91440" tIns="45720" rIns="91440" bIns="45720" rtlCol="0" anchor="ctr"/>
          <a:lstStyle>
            <a:lvl1pPr algn="ctr">
              <a:defRPr sz="1198">
                <a:solidFill>
                  <a:schemeClr val="tx1">
                    <a:tint val="75000"/>
                  </a:schemeClr>
                </a:solidFill>
              </a:defRPr>
            </a:lvl1pPr>
          </a:lstStyle>
          <a:p>
            <a:pPr defTabSz="912846"/>
            <a:endParaRPr lang="zh-CN" altLang="en-US">
              <a:solidFill>
                <a:prstClr val="black">
                  <a:tint val="75000"/>
                </a:prstClr>
              </a:solidFill>
            </a:endParaRPr>
          </a:p>
        </p:txBody>
      </p:sp>
      <p:sp>
        <p:nvSpPr>
          <p:cNvPr id="6" name="灯片编号占位符 5"/>
          <p:cNvSpPr>
            <a:spLocks noGrp="1"/>
          </p:cNvSpPr>
          <p:nvPr>
            <p:ph type="sldNum" sz="quarter" idx="4"/>
          </p:nvPr>
        </p:nvSpPr>
        <p:spPr>
          <a:xfrm>
            <a:off x="8596025" y="6356351"/>
            <a:ext cx="2738557" cy="365125"/>
          </a:xfrm>
          <a:prstGeom prst="rect">
            <a:avLst/>
          </a:prstGeom>
        </p:spPr>
        <p:txBody>
          <a:bodyPr vert="horz" lIns="91440" tIns="45720" rIns="91440" bIns="45720" rtlCol="0" anchor="ctr"/>
          <a:lstStyle>
            <a:lvl1pPr algn="r">
              <a:defRPr sz="1198">
                <a:solidFill>
                  <a:schemeClr val="tx1">
                    <a:tint val="75000"/>
                  </a:schemeClr>
                </a:solidFill>
              </a:defRPr>
            </a:lvl1pPr>
          </a:lstStyle>
          <a:p>
            <a:pPr defTabSz="912846"/>
            <a:fld id="{0F3E40B6-6A0C-4434-9D4F-2ECA8C9B7B30}" type="slidenum">
              <a:rPr lang="zh-CN" altLang="en-US" smtClean="0">
                <a:solidFill>
                  <a:prstClr val="black">
                    <a:tint val="75000"/>
                  </a:prstClr>
                </a:solidFill>
              </a:rPr>
              <a:pPr defTabSz="912846"/>
              <a:t>‹#›</a:t>
            </a:fld>
            <a:endParaRPr lang="zh-CN" altLang="en-US">
              <a:solidFill>
                <a:prstClr val="black">
                  <a:tint val="75000"/>
                </a:prstClr>
              </a:solidFill>
            </a:endParaRPr>
          </a:p>
        </p:txBody>
      </p:sp>
    </p:spTree>
    <p:extLst>
      <p:ext uri="{BB962C8B-B14F-4D97-AF65-F5344CB8AC3E}">
        <p14:creationId xmlns:p14="http://schemas.microsoft.com/office/powerpoint/2010/main" val="13952420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2846" rtl="0" eaLnBrk="1" latinLnBrk="0" hangingPunct="1">
        <a:lnSpc>
          <a:spcPct val="90000"/>
        </a:lnSpc>
        <a:spcBef>
          <a:spcPct val="0"/>
        </a:spcBef>
        <a:buNone/>
        <a:defRPr sz="4393" kern="1200">
          <a:solidFill>
            <a:schemeClr val="tx1"/>
          </a:solidFill>
          <a:latin typeface="+mj-lt"/>
          <a:ea typeface="+mj-ea"/>
          <a:cs typeface="+mj-cs"/>
        </a:defRPr>
      </a:lvl1pPr>
    </p:titleStyle>
    <p:bodyStyle>
      <a:lvl1pPr marL="228211" indent="-228211" algn="l" defTabSz="912846" rtl="0" eaLnBrk="1" latinLnBrk="0" hangingPunct="1">
        <a:lnSpc>
          <a:spcPct val="90000"/>
        </a:lnSpc>
        <a:spcBef>
          <a:spcPts val="998"/>
        </a:spcBef>
        <a:buFont typeface="Arial" panose="020B0604020202020204" pitchFamily="34" charset="0"/>
        <a:buChar char="•"/>
        <a:defRPr sz="2795" kern="1200">
          <a:solidFill>
            <a:schemeClr val="tx1"/>
          </a:solidFill>
          <a:latin typeface="+mn-lt"/>
          <a:ea typeface="+mn-ea"/>
          <a:cs typeface="+mn-cs"/>
        </a:defRPr>
      </a:lvl1pPr>
      <a:lvl2pPr marL="684634" indent="-228211" algn="l" defTabSz="912846" rtl="0" eaLnBrk="1" latinLnBrk="0" hangingPunct="1">
        <a:lnSpc>
          <a:spcPct val="90000"/>
        </a:lnSpc>
        <a:spcBef>
          <a:spcPts val="499"/>
        </a:spcBef>
        <a:buFont typeface="Arial" panose="020B0604020202020204" pitchFamily="34" charset="0"/>
        <a:buChar char="•"/>
        <a:defRPr sz="2396" kern="1200">
          <a:solidFill>
            <a:schemeClr val="tx1"/>
          </a:solidFill>
          <a:latin typeface="+mn-lt"/>
          <a:ea typeface="+mn-ea"/>
          <a:cs typeface="+mn-cs"/>
        </a:defRPr>
      </a:lvl2pPr>
      <a:lvl3pPr marL="1141057" indent="-228211" algn="l" defTabSz="912846" rtl="0" eaLnBrk="1" latinLnBrk="0" hangingPunct="1">
        <a:lnSpc>
          <a:spcPct val="90000"/>
        </a:lnSpc>
        <a:spcBef>
          <a:spcPts val="499"/>
        </a:spcBef>
        <a:buFont typeface="Arial" panose="020B0604020202020204" pitchFamily="34" charset="0"/>
        <a:buChar char="•"/>
        <a:defRPr sz="1997" kern="1200">
          <a:solidFill>
            <a:schemeClr val="tx1"/>
          </a:solidFill>
          <a:latin typeface="+mn-lt"/>
          <a:ea typeface="+mn-ea"/>
          <a:cs typeface="+mn-cs"/>
        </a:defRPr>
      </a:lvl3pPr>
      <a:lvl4pPr marL="1597480" indent="-228211" algn="l" defTabSz="912846" rtl="0" eaLnBrk="1" latinLnBrk="0" hangingPunct="1">
        <a:lnSpc>
          <a:spcPct val="90000"/>
        </a:lnSpc>
        <a:spcBef>
          <a:spcPts val="499"/>
        </a:spcBef>
        <a:buFont typeface="Arial" panose="020B0604020202020204" pitchFamily="34" charset="0"/>
        <a:buChar char="•"/>
        <a:defRPr sz="1797" kern="1200">
          <a:solidFill>
            <a:schemeClr val="tx1"/>
          </a:solidFill>
          <a:latin typeface="+mn-lt"/>
          <a:ea typeface="+mn-ea"/>
          <a:cs typeface="+mn-cs"/>
        </a:defRPr>
      </a:lvl4pPr>
      <a:lvl5pPr marL="2053902" indent="-228211" algn="l" defTabSz="912846" rtl="0" eaLnBrk="1" latinLnBrk="0" hangingPunct="1">
        <a:lnSpc>
          <a:spcPct val="90000"/>
        </a:lnSpc>
        <a:spcBef>
          <a:spcPts val="499"/>
        </a:spcBef>
        <a:buFont typeface="Arial" panose="020B0604020202020204" pitchFamily="34" charset="0"/>
        <a:buChar char="•"/>
        <a:defRPr sz="1797" kern="1200">
          <a:solidFill>
            <a:schemeClr val="tx1"/>
          </a:solidFill>
          <a:latin typeface="+mn-lt"/>
          <a:ea typeface="+mn-ea"/>
          <a:cs typeface="+mn-cs"/>
        </a:defRPr>
      </a:lvl5pPr>
      <a:lvl6pPr marL="2510325" indent="-228211" algn="l" defTabSz="912846" rtl="0" eaLnBrk="1" latinLnBrk="0" hangingPunct="1">
        <a:lnSpc>
          <a:spcPct val="90000"/>
        </a:lnSpc>
        <a:spcBef>
          <a:spcPts val="499"/>
        </a:spcBef>
        <a:buFont typeface="Arial" panose="020B0604020202020204" pitchFamily="34" charset="0"/>
        <a:buChar char="•"/>
        <a:defRPr sz="1797" kern="1200">
          <a:solidFill>
            <a:schemeClr val="tx1"/>
          </a:solidFill>
          <a:latin typeface="+mn-lt"/>
          <a:ea typeface="+mn-ea"/>
          <a:cs typeface="+mn-cs"/>
        </a:defRPr>
      </a:lvl6pPr>
      <a:lvl7pPr marL="2966748" indent="-228211" algn="l" defTabSz="912846" rtl="0" eaLnBrk="1" latinLnBrk="0" hangingPunct="1">
        <a:lnSpc>
          <a:spcPct val="90000"/>
        </a:lnSpc>
        <a:spcBef>
          <a:spcPts val="499"/>
        </a:spcBef>
        <a:buFont typeface="Arial" panose="020B0604020202020204" pitchFamily="34" charset="0"/>
        <a:buChar char="•"/>
        <a:defRPr sz="1797" kern="1200">
          <a:solidFill>
            <a:schemeClr val="tx1"/>
          </a:solidFill>
          <a:latin typeface="+mn-lt"/>
          <a:ea typeface="+mn-ea"/>
          <a:cs typeface="+mn-cs"/>
        </a:defRPr>
      </a:lvl7pPr>
      <a:lvl8pPr marL="3423171" indent="-228211" algn="l" defTabSz="912846" rtl="0" eaLnBrk="1" latinLnBrk="0" hangingPunct="1">
        <a:lnSpc>
          <a:spcPct val="90000"/>
        </a:lnSpc>
        <a:spcBef>
          <a:spcPts val="499"/>
        </a:spcBef>
        <a:buFont typeface="Arial" panose="020B0604020202020204" pitchFamily="34" charset="0"/>
        <a:buChar char="•"/>
        <a:defRPr sz="1797" kern="1200">
          <a:solidFill>
            <a:schemeClr val="tx1"/>
          </a:solidFill>
          <a:latin typeface="+mn-lt"/>
          <a:ea typeface="+mn-ea"/>
          <a:cs typeface="+mn-cs"/>
        </a:defRPr>
      </a:lvl8pPr>
      <a:lvl9pPr marL="3879593" indent="-228211" algn="l" defTabSz="912846" rtl="0" eaLnBrk="1" latinLnBrk="0" hangingPunct="1">
        <a:lnSpc>
          <a:spcPct val="90000"/>
        </a:lnSpc>
        <a:spcBef>
          <a:spcPts val="499"/>
        </a:spcBef>
        <a:buFont typeface="Arial" panose="020B0604020202020204" pitchFamily="34" charset="0"/>
        <a:buChar char="•"/>
        <a:defRPr sz="1797" kern="1200">
          <a:solidFill>
            <a:schemeClr val="tx1"/>
          </a:solidFill>
          <a:latin typeface="+mn-lt"/>
          <a:ea typeface="+mn-ea"/>
          <a:cs typeface="+mn-cs"/>
        </a:defRPr>
      </a:lvl9pPr>
    </p:bodyStyle>
    <p:otherStyle>
      <a:defPPr>
        <a:defRPr lang="zh-CN"/>
      </a:defPPr>
      <a:lvl1pPr marL="0" algn="l" defTabSz="912846" rtl="0" eaLnBrk="1" latinLnBrk="0" hangingPunct="1">
        <a:defRPr sz="1797" kern="1200">
          <a:solidFill>
            <a:schemeClr val="tx1"/>
          </a:solidFill>
          <a:latin typeface="+mn-lt"/>
          <a:ea typeface="+mn-ea"/>
          <a:cs typeface="+mn-cs"/>
        </a:defRPr>
      </a:lvl1pPr>
      <a:lvl2pPr marL="456423" algn="l" defTabSz="912846" rtl="0" eaLnBrk="1" latinLnBrk="0" hangingPunct="1">
        <a:defRPr sz="1797" kern="1200">
          <a:solidFill>
            <a:schemeClr val="tx1"/>
          </a:solidFill>
          <a:latin typeface="+mn-lt"/>
          <a:ea typeface="+mn-ea"/>
          <a:cs typeface="+mn-cs"/>
        </a:defRPr>
      </a:lvl2pPr>
      <a:lvl3pPr marL="912846" algn="l" defTabSz="912846" rtl="0" eaLnBrk="1" latinLnBrk="0" hangingPunct="1">
        <a:defRPr sz="1797" kern="1200">
          <a:solidFill>
            <a:schemeClr val="tx1"/>
          </a:solidFill>
          <a:latin typeface="+mn-lt"/>
          <a:ea typeface="+mn-ea"/>
          <a:cs typeface="+mn-cs"/>
        </a:defRPr>
      </a:lvl3pPr>
      <a:lvl4pPr marL="1369268" algn="l" defTabSz="912846" rtl="0" eaLnBrk="1" latinLnBrk="0" hangingPunct="1">
        <a:defRPr sz="1797" kern="1200">
          <a:solidFill>
            <a:schemeClr val="tx1"/>
          </a:solidFill>
          <a:latin typeface="+mn-lt"/>
          <a:ea typeface="+mn-ea"/>
          <a:cs typeface="+mn-cs"/>
        </a:defRPr>
      </a:lvl4pPr>
      <a:lvl5pPr marL="1825691" algn="l" defTabSz="912846" rtl="0" eaLnBrk="1" latinLnBrk="0" hangingPunct="1">
        <a:defRPr sz="1797" kern="1200">
          <a:solidFill>
            <a:schemeClr val="tx1"/>
          </a:solidFill>
          <a:latin typeface="+mn-lt"/>
          <a:ea typeface="+mn-ea"/>
          <a:cs typeface="+mn-cs"/>
        </a:defRPr>
      </a:lvl5pPr>
      <a:lvl6pPr marL="2282114" algn="l" defTabSz="912846" rtl="0" eaLnBrk="1" latinLnBrk="0" hangingPunct="1">
        <a:defRPr sz="1797" kern="1200">
          <a:solidFill>
            <a:schemeClr val="tx1"/>
          </a:solidFill>
          <a:latin typeface="+mn-lt"/>
          <a:ea typeface="+mn-ea"/>
          <a:cs typeface="+mn-cs"/>
        </a:defRPr>
      </a:lvl6pPr>
      <a:lvl7pPr marL="2738537" algn="l" defTabSz="912846" rtl="0" eaLnBrk="1" latinLnBrk="0" hangingPunct="1">
        <a:defRPr sz="1797" kern="1200">
          <a:solidFill>
            <a:schemeClr val="tx1"/>
          </a:solidFill>
          <a:latin typeface="+mn-lt"/>
          <a:ea typeface="+mn-ea"/>
          <a:cs typeface="+mn-cs"/>
        </a:defRPr>
      </a:lvl7pPr>
      <a:lvl8pPr marL="3194959" algn="l" defTabSz="912846" rtl="0" eaLnBrk="1" latinLnBrk="0" hangingPunct="1">
        <a:defRPr sz="1797" kern="1200">
          <a:solidFill>
            <a:schemeClr val="tx1"/>
          </a:solidFill>
          <a:latin typeface="+mn-lt"/>
          <a:ea typeface="+mn-ea"/>
          <a:cs typeface="+mn-cs"/>
        </a:defRPr>
      </a:lvl8pPr>
      <a:lvl9pPr marL="3651382" algn="l" defTabSz="912846" rtl="0" eaLnBrk="1" latinLnBrk="0" hangingPunct="1">
        <a:defRPr sz="179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6781" y="365126"/>
            <a:ext cx="10497801"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6781" y="1825625"/>
            <a:ext cx="10497801"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6781" y="6356351"/>
            <a:ext cx="2738557" cy="365125"/>
          </a:xfrm>
          <a:prstGeom prst="rect">
            <a:avLst/>
          </a:prstGeom>
        </p:spPr>
        <p:txBody>
          <a:bodyPr vert="horz" lIns="91440" tIns="45720" rIns="91440" bIns="45720" rtlCol="0" anchor="ctr"/>
          <a:lstStyle>
            <a:lvl1pPr algn="l">
              <a:defRPr sz="1198">
                <a:solidFill>
                  <a:schemeClr val="tx1">
                    <a:tint val="75000"/>
                  </a:schemeClr>
                </a:solidFill>
              </a:defRPr>
            </a:lvl1pPr>
          </a:lstStyle>
          <a:p>
            <a:pPr defTabSz="912846"/>
            <a:fld id="{C917E0B5-5A4D-4817-82A1-635EB7C8688C}" type="datetimeFigureOut">
              <a:rPr lang="zh-CN" altLang="en-US" smtClean="0">
                <a:solidFill>
                  <a:prstClr val="black">
                    <a:tint val="75000"/>
                  </a:prstClr>
                </a:solidFill>
              </a:rPr>
              <a:pPr defTabSz="912846"/>
              <a:t>2022/8/19</a:t>
            </a:fld>
            <a:endParaRPr lang="zh-CN" altLang="en-US">
              <a:solidFill>
                <a:prstClr val="black">
                  <a:tint val="75000"/>
                </a:prstClr>
              </a:solidFill>
            </a:endParaRPr>
          </a:p>
        </p:txBody>
      </p:sp>
      <p:sp>
        <p:nvSpPr>
          <p:cNvPr id="5" name="页脚占位符 4"/>
          <p:cNvSpPr>
            <a:spLocks noGrp="1"/>
          </p:cNvSpPr>
          <p:nvPr>
            <p:ph type="ftr" sz="quarter" idx="3"/>
          </p:nvPr>
        </p:nvSpPr>
        <p:spPr>
          <a:xfrm>
            <a:off x="4031764" y="6356351"/>
            <a:ext cx="4107835" cy="365125"/>
          </a:xfrm>
          <a:prstGeom prst="rect">
            <a:avLst/>
          </a:prstGeom>
        </p:spPr>
        <p:txBody>
          <a:bodyPr vert="horz" lIns="91440" tIns="45720" rIns="91440" bIns="45720" rtlCol="0" anchor="ctr"/>
          <a:lstStyle>
            <a:lvl1pPr algn="ctr">
              <a:defRPr sz="1198">
                <a:solidFill>
                  <a:schemeClr val="tx1">
                    <a:tint val="75000"/>
                  </a:schemeClr>
                </a:solidFill>
              </a:defRPr>
            </a:lvl1pPr>
          </a:lstStyle>
          <a:p>
            <a:pPr defTabSz="912846"/>
            <a:endParaRPr lang="zh-CN" altLang="en-US">
              <a:solidFill>
                <a:prstClr val="black">
                  <a:tint val="75000"/>
                </a:prstClr>
              </a:solidFill>
            </a:endParaRPr>
          </a:p>
        </p:txBody>
      </p:sp>
      <p:sp>
        <p:nvSpPr>
          <p:cNvPr id="6" name="灯片编号占位符 5"/>
          <p:cNvSpPr>
            <a:spLocks noGrp="1"/>
          </p:cNvSpPr>
          <p:nvPr>
            <p:ph type="sldNum" sz="quarter" idx="4"/>
          </p:nvPr>
        </p:nvSpPr>
        <p:spPr>
          <a:xfrm>
            <a:off x="8596025" y="6356351"/>
            <a:ext cx="2738557" cy="365125"/>
          </a:xfrm>
          <a:prstGeom prst="rect">
            <a:avLst/>
          </a:prstGeom>
        </p:spPr>
        <p:txBody>
          <a:bodyPr vert="horz" lIns="91440" tIns="45720" rIns="91440" bIns="45720" rtlCol="0" anchor="ctr"/>
          <a:lstStyle>
            <a:lvl1pPr algn="r">
              <a:defRPr sz="1198">
                <a:solidFill>
                  <a:schemeClr val="tx1">
                    <a:tint val="75000"/>
                  </a:schemeClr>
                </a:solidFill>
              </a:defRPr>
            </a:lvl1pPr>
          </a:lstStyle>
          <a:p>
            <a:pPr defTabSz="912846"/>
            <a:fld id="{0F3E40B6-6A0C-4434-9D4F-2ECA8C9B7B30}" type="slidenum">
              <a:rPr lang="zh-CN" altLang="en-US" smtClean="0">
                <a:solidFill>
                  <a:prstClr val="black">
                    <a:tint val="75000"/>
                  </a:prstClr>
                </a:solidFill>
              </a:rPr>
              <a:pPr defTabSz="912846"/>
              <a:t>‹#›</a:t>
            </a:fld>
            <a:endParaRPr lang="zh-CN" altLang="en-US">
              <a:solidFill>
                <a:prstClr val="black">
                  <a:tint val="75000"/>
                </a:prstClr>
              </a:solidFill>
            </a:endParaRPr>
          </a:p>
        </p:txBody>
      </p:sp>
    </p:spTree>
    <p:extLst>
      <p:ext uri="{BB962C8B-B14F-4D97-AF65-F5344CB8AC3E}">
        <p14:creationId xmlns:p14="http://schemas.microsoft.com/office/powerpoint/2010/main" val="22506315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2846" rtl="0" eaLnBrk="1" latinLnBrk="0" hangingPunct="1">
        <a:lnSpc>
          <a:spcPct val="90000"/>
        </a:lnSpc>
        <a:spcBef>
          <a:spcPct val="0"/>
        </a:spcBef>
        <a:buNone/>
        <a:defRPr sz="4393" kern="1200">
          <a:solidFill>
            <a:schemeClr val="tx1"/>
          </a:solidFill>
          <a:latin typeface="+mj-lt"/>
          <a:ea typeface="+mj-ea"/>
          <a:cs typeface="+mj-cs"/>
        </a:defRPr>
      </a:lvl1pPr>
    </p:titleStyle>
    <p:bodyStyle>
      <a:lvl1pPr marL="228211" indent="-228211" algn="l" defTabSz="912846" rtl="0" eaLnBrk="1" latinLnBrk="0" hangingPunct="1">
        <a:lnSpc>
          <a:spcPct val="90000"/>
        </a:lnSpc>
        <a:spcBef>
          <a:spcPts val="998"/>
        </a:spcBef>
        <a:buFont typeface="Arial" panose="020B0604020202020204" pitchFamily="34" charset="0"/>
        <a:buChar char="•"/>
        <a:defRPr sz="2795" kern="1200">
          <a:solidFill>
            <a:schemeClr val="tx1"/>
          </a:solidFill>
          <a:latin typeface="+mn-lt"/>
          <a:ea typeface="+mn-ea"/>
          <a:cs typeface="+mn-cs"/>
        </a:defRPr>
      </a:lvl1pPr>
      <a:lvl2pPr marL="684634" indent="-228211" algn="l" defTabSz="912846" rtl="0" eaLnBrk="1" latinLnBrk="0" hangingPunct="1">
        <a:lnSpc>
          <a:spcPct val="90000"/>
        </a:lnSpc>
        <a:spcBef>
          <a:spcPts val="499"/>
        </a:spcBef>
        <a:buFont typeface="Arial" panose="020B0604020202020204" pitchFamily="34" charset="0"/>
        <a:buChar char="•"/>
        <a:defRPr sz="2396" kern="1200">
          <a:solidFill>
            <a:schemeClr val="tx1"/>
          </a:solidFill>
          <a:latin typeface="+mn-lt"/>
          <a:ea typeface="+mn-ea"/>
          <a:cs typeface="+mn-cs"/>
        </a:defRPr>
      </a:lvl2pPr>
      <a:lvl3pPr marL="1141057" indent="-228211" algn="l" defTabSz="912846" rtl="0" eaLnBrk="1" latinLnBrk="0" hangingPunct="1">
        <a:lnSpc>
          <a:spcPct val="90000"/>
        </a:lnSpc>
        <a:spcBef>
          <a:spcPts val="499"/>
        </a:spcBef>
        <a:buFont typeface="Arial" panose="020B0604020202020204" pitchFamily="34" charset="0"/>
        <a:buChar char="•"/>
        <a:defRPr sz="1997" kern="1200">
          <a:solidFill>
            <a:schemeClr val="tx1"/>
          </a:solidFill>
          <a:latin typeface="+mn-lt"/>
          <a:ea typeface="+mn-ea"/>
          <a:cs typeface="+mn-cs"/>
        </a:defRPr>
      </a:lvl3pPr>
      <a:lvl4pPr marL="1597480" indent="-228211" algn="l" defTabSz="912846" rtl="0" eaLnBrk="1" latinLnBrk="0" hangingPunct="1">
        <a:lnSpc>
          <a:spcPct val="90000"/>
        </a:lnSpc>
        <a:spcBef>
          <a:spcPts val="499"/>
        </a:spcBef>
        <a:buFont typeface="Arial" panose="020B0604020202020204" pitchFamily="34" charset="0"/>
        <a:buChar char="•"/>
        <a:defRPr sz="1797" kern="1200">
          <a:solidFill>
            <a:schemeClr val="tx1"/>
          </a:solidFill>
          <a:latin typeface="+mn-lt"/>
          <a:ea typeface="+mn-ea"/>
          <a:cs typeface="+mn-cs"/>
        </a:defRPr>
      </a:lvl4pPr>
      <a:lvl5pPr marL="2053902" indent="-228211" algn="l" defTabSz="912846" rtl="0" eaLnBrk="1" latinLnBrk="0" hangingPunct="1">
        <a:lnSpc>
          <a:spcPct val="90000"/>
        </a:lnSpc>
        <a:spcBef>
          <a:spcPts val="499"/>
        </a:spcBef>
        <a:buFont typeface="Arial" panose="020B0604020202020204" pitchFamily="34" charset="0"/>
        <a:buChar char="•"/>
        <a:defRPr sz="1797" kern="1200">
          <a:solidFill>
            <a:schemeClr val="tx1"/>
          </a:solidFill>
          <a:latin typeface="+mn-lt"/>
          <a:ea typeface="+mn-ea"/>
          <a:cs typeface="+mn-cs"/>
        </a:defRPr>
      </a:lvl5pPr>
      <a:lvl6pPr marL="2510325" indent="-228211" algn="l" defTabSz="912846" rtl="0" eaLnBrk="1" latinLnBrk="0" hangingPunct="1">
        <a:lnSpc>
          <a:spcPct val="90000"/>
        </a:lnSpc>
        <a:spcBef>
          <a:spcPts val="499"/>
        </a:spcBef>
        <a:buFont typeface="Arial" panose="020B0604020202020204" pitchFamily="34" charset="0"/>
        <a:buChar char="•"/>
        <a:defRPr sz="1797" kern="1200">
          <a:solidFill>
            <a:schemeClr val="tx1"/>
          </a:solidFill>
          <a:latin typeface="+mn-lt"/>
          <a:ea typeface="+mn-ea"/>
          <a:cs typeface="+mn-cs"/>
        </a:defRPr>
      </a:lvl6pPr>
      <a:lvl7pPr marL="2966748" indent="-228211" algn="l" defTabSz="912846" rtl="0" eaLnBrk="1" latinLnBrk="0" hangingPunct="1">
        <a:lnSpc>
          <a:spcPct val="90000"/>
        </a:lnSpc>
        <a:spcBef>
          <a:spcPts val="499"/>
        </a:spcBef>
        <a:buFont typeface="Arial" panose="020B0604020202020204" pitchFamily="34" charset="0"/>
        <a:buChar char="•"/>
        <a:defRPr sz="1797" kern="1200">
          <a:solidFill>
            <a:schemeClr val="tx1"/>
          </a:solidFill>
          <a:latin typeface="+mn-lt"/>
          <a:ea typeface="+mn-ea"/>
          <a:cs typeface="+mn-cs"/>
        </a:defRPr>
      </a:lvl7pPr>
      <a:lvl8pPr marL="3423171" indent="-228211" algn="l" defTabSz="912846" rtl="0" eaLnBrk="1" latinLnBrk="0" hangingPunct="1">
        <a:lnSpc>
          <a:spcPct val="90000"/>
        </a:lnSpc>
        <a:spcBef>
          <a:spcPts val="499"/>
        </a:spcBef>
        <a:buFont typeface="Arial" panose="020B0604020202020204" pitchFamily="34" charset="0"/>
        <a:buChar char="•"/>
        <a:defRPr sz="1797" kern="1200">
          <a:solidFill>
            <a:schemeClr val="tx1"/>
          </a:solidFill>
          <a:latin typeface="+mn-lt"/>
          <a:ea typeface="+mn-ea"/>
          <a:cs typeface="+mn-cs"/>
        </a:defRPr>
      </a:lvl8pPr>
      <a:lvl9pPr marL="3879593" indent="-228211" algn="l" defTabSz="912846" rtl="0" eaLnBrk="1" latinLnBrk="0" hangingPunct="1">
        <a:lnSpc>
          <a:spcPct val="90000"/>
        </a:lnSpc>
        <a:spcBef>
          <a:spcPts val="499"/>
        </a:spcBef>
        <a:buFont typeface="Arial" panose="020B0604020202020204" pitchFamily="34" charset="0"/>
        <a:buChar char="•"/>
        <a:defRPr sz="1797" kern="1200">
          <a:solidFill>
            <a:schemeClr val="tx1"/>
          </a:solidFill>
          <a:latin typeface="+mn-lt"/>
          <a:ea typeface="+mn-ea"/>
          <a:cs typeface="+mn-cs"/>
        </a:defRPr>
      </a:lvl9pPr>
    </p:bodyStyle>
    <p:otherStyle>
      <a:defPPr>
        <a:defRPr lang="zh-CN"/>
      </a:defPPr>
      <a:lvl1pPr marL="0" algn="l" defTabSz="912846" rtl="0" eaLnBrk="1" latinLnBrk="0" hangingPunct="1">
        <a:defRPr sz="1797" kern="1200">
          <a:solidFill>
            <a:schemeClr val="tx1"/>
          </a:solidFill>
          <a:latin typeface="+mn-lt"/>
          <a:ea typeface="+mn-ea"/>
          <a:cs typeface="+mn-cs"/>
        </a:defRPr>
      </a:lvl1pPr>
      <a:lvl2pPr marL="456423" algn="l" defTabSz="912846" rtl="0" eaLnBrk="1" latinLnBrk="0" hangingPunct="1">
        <a:defRPr sz="1797" kern="1200">
          <a:solidFill>
            <a:schemeClr val="tx1"/>
          </a:solidFill>
          <a:latin typeface="+mn-lt"/>
          <a:ea typeface="+mn-ea"/>
          <a:cs typeface="+mn-cs"/>
        </a:defRPr>
      </a:lvl2pPr>
      <a:lvl3pPr marL="912846" algn="l" defTabSz="912846" rtl="0" eaLnBrk="1" latinLnBrk="0" hangingPunct="1">
        <a:defRPr sz="1797" kern="1200">
          <a:solidFill>
            <a:schemeClr val="tx1"/>
          </a:solidFill>
          <a:latin typeface="+mn-lt"/>
          <a:ea typeface="+mn-ea"/>
          <a:cs typeface="+mn-cs"/>
        </a:defRPr>
      </a:lvl3pPr>
      <a:lvl4pPr marL="1369268" algn="l" defTabSz="912846" rtl="0" eaLnBrk="1" latinLnBrk="0" hangingPunct="1">
        <a:defRPr sz="1797" kern="1200">
          <a:solidFill>
            <a:schemeClr val="tx1"/>
          </a:solidFill>
          <a:latin typeface="+mn-lt"/>
          <a:ea typeface="+mn-ea"/>
          <a:cs typeface="+mn-cs"/>
        </a:defRPr>
      </a:lvl4pPr>
      <a:lvl5pPr marL="1825691" algn="l" defTabSz="912846" rtl="0" eaLnBrk="1" latinLnBrk="0" hangingPunct="1">
        <a:defRPr sz="1797" kern="1200">
          <a:solidFill>
            <a:schemeClr val="tx1"/>
          </a:solidFill>
          <a:latin typeface="+mn-lt"/>
          <a:ea typeface="+mn-ea"/>
          <a:cs typeface="+mn-cs"/>
        </a:defRPr>
      </a:lvl5pPr>
      <a:lvl6pPr marL="2282114" algn="l" defTabSz="912846" rtl="0" eaLnBrk="1" latinLnBrk="0" hangingPunct="1">
        <a:defRPr sz="1797" kern="1200">
          <a:solidFill>
            <a:schemeClr val="tx1"/>
          </a:solidFill>
          <a:latin typeface="+mn-lt"/>
          <a:ea typeface="+mn-ea"/>
          <a:cs typeface="+mn-cs"/>
        </a:defRPr>
      </a:lvl6pPr>
      <a:lvl7pPr marL="2738537" algn="l" defTabSz="912846" rtl="0" eaLnBrk="1" latinLnBrk="0" hangingPunct="1">
        <a:defRPr sz="1797" kern="1200">
          <a:solidFill>
            <a:schemeClr val="tx1"/>
          </a:solidFill>
          <a:latin typeface="+mn-lt"/>
          <a:ea typeface="+mn-ea"/>
          <a:cs typeface="+mn-cs"/>
        </a:defRPr>
      </a:lvl7pPr>
      <a:lvl8pPr marL="3194959" algn="l" defTabSz="912846" rtl="0" eaLnBrk="1" latinLnBrk="0" hangingPunct="1">
        <a:defRPr sz="1797" kern="1200">
          <a:solidFill>
            <a:schemeClr val="tx1"/>
          </a:solidFill>
          <a:latin typeface="+mn-lt"/>
          <a:ea typeface="+mn-ea"/>
          <a:cs typeface="+mn-cs"/>
        </a:defRPr>
      </a:lvl8pPr>
      <a:lvl9pPr marL="3651382" algn="l" defTabSz="912846" rtl="0" eaLnBrk="1" latinLnBrk="0" hangingPunct="1">
        <a:defRPr sz="179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1">
          <a:blip r:embed="rId12">
            <a:extLst>
              <a:ext uri="{28A0092B-C50C-407E-A947-70E740481C1C}">
                <a14:useLocalDpi xmlns:a14="http://schemas.microsoft.com/office/drawing/2010/main" val="0"/>
              </a:ext>
            </a:extLst>
          </a:blip>
          <a:srcRect/>
          <a:stretch>
            <a:fillRect/>
          </a:stretch>
        </a:blipFill>
      </p:bgPr>
    </p:bg>
    <p:spTree>
      <p:nvGrpSpPr>
        <p:cNvPr id="1" name=""/>
        <p:cNvGrpSpPr/>
        <p:nvPr/>
      </p:nvGrpSpPr>
      <p:grpSpPr>
        <a:xfrm>
          <a:off x="0" y="0"/>
          <a:ext cx="0" cy="0"/>
          <a:chOff x="0" y="0"/>
          <a:chExt cx="0" cy="0"/>
        </a:xfrm>
      </p:grpSpPr>
      <p:sp>
        <p:nvSpPr>
          <p:cNvPr id="2" name="文本占位符 1"/>
          <p:cNvSpPr txBox="1">
            <a:spLocks/>
          </p:cNvSpPr>
          <p:nvPr>
            <p:ph type="title"/>
          </p:nvPr>
        </p:nvSpPr>
        <p:spPr>
          <a:xfrm rot="0">
            <a:off x="836930" y="365125"/>
            <a:ext cx="10498455" cy="1326515"/>
          </a:xfrm>
          <a:prstGeom prst="rect"/>
        </p:spPr>
        <p:txBody>
          <a:bodyPr wrap="square" lIns="91440" tIns="45720" rIns="91440" bIns="45720" vert="horz" anchor="ctr">
            <a:normAutofit fontScale="100000" lnSpcReduction="0"/>
          </a:bodyPr>
          <a:lstStyle/>
          <a:p>
            <a:pPr marL="0" indent="0" algn="l" fontAlgn="auto" defTabSz="913130" latinLnBrk="0">
              <a:lnSpc>
                <a:spcPct val="90000"/>
              </a:lnSpc>
              <a:spcBef>
                <a:spcPts val="0"/>
              </a:spcBef>
              <a:spcAft>
                <a:spcPts val="0"/>
              </a:spcAft>
              <a:buFontTx/>
              <a:buNone/>
            </a:pPr>
            <a:r>
              <a:rPr lang="en-US" altLang="ko-KR" sz="4390" cap="none" dirty="0" smtClean="0" b="0">
                <a:solidFill>
                  <a:srgbClr val="000000"/>
                </a:solidFill>
                <a:latin typeface="等线 Light" charset="0"/>
                <a:ea typeface="等线 Light" charset="0"/>
              </a:rPr>
              <a:t>单击此处编辑母版标题样式</a:t>
            </a:r>
          </a:p>
        </p:txBody>
      </p:sp>
      <p:sp>
        <p:nvSpPr>
          <p:cNvPr id="3" name="文本占位符 2"/>
          <p:cNvSpPr txBox="1">
            <a:spLocks/>
          </p:cNvSpPr>
          <p:nvPr>
            <p:ph type="body"/>
          </p:nvPr>
        </p:nvSpPr>
        <p:spPr>
          <a:xfrm rot="0">
            <a:off x="836930" y="1825625"/>
            <a:ext cx="10498455" cy="4352290"/>
          </a:xfrm>
          <a:prstGeom prst="rect"/>
        </p:spPr>
        <p:txBody>
          <a:bodyPr wrap="square" lIns="91440" tIns="45720" rIns="91440" bIns="45720" vert="horz" anchor="t">
            <a:normAutofit fontScale="100000" lnSpcReduction="0"/>
          </a:bodyPr>
          <a:lstStyle/>
          <a:p>
            <a:pPr marL="227965" indent="-227965" algn="l" fontAlgn="auto" defTabSz="913130" latinLnBrk="0">
              <a:lnSpc>
                <a:spcPct val="90000"/>
              </a:lnSpc>
              <a:spcBef>
                <a:spcPts val="1000"/>
              </a:spcBef>
              <a:spcAft>
                <a:spcPts val="0"/>
              </a:spcAft>
              <a:buClr>
                <a:srgbClr val="000000"/>
              </a:buClr>
              <a:buFont typeface="Arial"/>
              <a:buChar char="•"/>
            </a:pPr>
            <a:r>
              <a:rPr lang="en-US" altLang="ko-KR" sz="2795" cap="none" dirty="0" smtClean="0" b="0">
                <a:solidFill>
                  <a:srgbClr val="000000"/>
                </a:solidFill>
                <a:latin typeface="等线" charset="0"/>
                <a:ea typeface="等线" charset="0"/>
              </a:rPr>
              <a:t>单击此处编辑母版文本样式</a:t>
            </a:r>
          </a:p>
          <a:p>
            <a:pPr marL="684530" indent="-227965" algn="l" fontAlgn="auto" defTabSz="913130" latinLnBrk="0">
              <a:lnSpc>
                <a:spcPct val="90000"/>
              </a:lnSpc>
              <a:spcBef>
                <a:spcPts val="500"/>
              </a:spcBef>
              <a:spcAft>
                <a:spcPts val="0"/>
              </a:spcAft>
              <a:buClr>
                <a:srgbClr val="000000"/>
              </a:buClr>
              <a:buFont typeface="Arial"/>
              <a:buChar char="•"/>
            </a:pPr>
            <a:r>
              <a:rPr lang="en-US" altLang="ko-KR" sz="2395" cap="none" dirty="0" smtClean="0" b="0">
                <a:solidFill>
                  <a:srgbClr val="000000"/>
                </a:solidFill>
                <a:latin typeface="等线" charset="0"/>
                <a:ea typeface="等线" charset="0"/>
              </a:rPr>
              <a:t>二级</a:t>
            </a:r>
          </a:p>
          <a:p>
            <a:pPr marL="1141095" indent="-227965" algn="l" fontAlgn="auto" defTabSz="913130" latinLnBrk="0">
              <a:lnSpc>
                <a:spcPct val="90000"/>
              </a:lnSpc>
              <a:spcBef>
                <a:spcPts val="500"/>
              </a:spcBef>
              <a:spcAft>
                <a:spcPts val="0"/>
              </a:spcAft>
              <a:buClr>
                <a:srgbClr val="000000"/>
              </a:buClr>
              <a:buFont typeface="Arial"/>
              <a:buChar char="•"/>
            </a:pPr>
            <a:r>
              <a:rPr lang="en-US" altLang="ko-KR" sz="1995" cap="none" dirty="0" smtClean="0" b="0">
                <a:solidFill>
                  <a:srgbClr val="000000"/>
                </a:solidFill>
                <a:latin typeface="等线" charset="0"/>
                <a:ea typeface="等线" charset="0"/>
              </a:rPr>
              <a:t>三级</a:t>
            </a:r>
          </a:p>
          <a:p>
            <a:pPr marL="1597660" indent="-227965" algn="l" fontAlgn="auto" defTabSz="913130" latinLnBrk="0">
              <a:lnSpc>
                <a:spcPct val="90000"/>
              </a:lnSpc>
              <a:spcBef>
                <a:spcPts val="500"/>
              </a:spcBef>
              <a:spcAft>
                <a:spcPts val="0"/>
              </a:spcAft>
              <a:buClr>
                <a:srgbClr val="000000"/>
              </a:buClr>
              <a:buFont typeface="Arial"/>
              <a:buChar char="•"/>
            </a:pPr>
            <a:r>
              <a:rPr lang="en-US" altLang="ko-KR" sz="1795" cap="none" dirty="0" smtClean="0" b="0">
                <a:solidFill>
                  <a:srgbClr val="000000"/>
                </a:solidFill>
                <a:latin typeface="等线" charset="0"/>
                <a:ea typeface="等线" charset="0"/>
              </a:rPr>
              <a:t>四级</a:t>
            </a:r>
          </a:p>
          <a:p>
            <a:pPr marL="2053590" indent="-227965" algn="l" fontAlgn="auto" defTabSz="913130" latinLnBrk="0">
              <a:lnSpc>
                <a:spcPct val="90000"/>
              </a:lnSpc>
              <a:spcBef>
                <a:spcPts val="500"/>
              </a:spcBef>
              <a:spcAft>
                <a:spcPts val="0"/>
              </a:spcAft>
              <a:buClr>
                <a:srgbClr val="000000"/>
              </a:buClr>
              <a:buFont typeface="Arial"/>
              <a:buChar char="•"/>
            </a:pPr>
            <a:r>
              <a:rPr lang="en-US" altLang="ko-KR" sz="1795" cap="none" dirty="0" smtClean="0" b="0">
                <a:solidFill>
                  <a:srgbClr val="000000"/>
                </a:solidFill>
                <a:latin typeface="等线" charset="0"/>
                <a:ea typeface="等线" charset="0"/>
              </a:rPr>
              <a:t>五级</a:t>
            </a:r>
          </a:p>
        </p:txBody>
      </p:sp>
      <p:sp>
        <p:nvSpPr>
          <p:cNvPr id="4" name="日期占位符 3"/>
          <p:cNvSpPr txBox="1">
            <a:spLocks/>
          </p:cNvSpPr>
          <p:nvPr>
            <p:ph type="dt"/>
          </p:nvPr>
        </p:nvSpPr>
        <p:spPr>
          <a:xfrm rot="0">
            <a:off x="836930" y="6356350"/>
            <a:ext cx="2739390" cy="365760"/>
          </a:xfrm>
          <a:prstGeom prst="rect"/>
        </p:spPr>
        <p:txBody>
          <a:bodyPr wrap="square" lIns="91440" tIns="45720" rIns="91440" bIns="45720" vert="horz" anchor="ctr">
            <a:noAutofit/>
          </a:bodyPr>
          <a:lstStyle/>
          <a:p>
            <a:pPr marL="0" indent="0" algn="l" fontAlgn="auto" defTabSz="913130" eaLnBrk="0" latinLnBrk="0">
              <a:lnSpc>
                <a:spcPct val="100000"/>
              </a:lnSpc>
              <a:spcBef>
                <a:spcPts val="0"/>
              </a:spcBef>
              <a:spcAft>
                <a:spcPts val="0"/>
              </a:spcAft>
              <a:buFontTx/>
              <a:buNone/>
            </a:pPr>
            <a:fld id="{B9320F77-B9A0-41C5-862A-B4B631284C64}" type="datetime1">
              <a:rPr lang="zh-CN" altLang="en-US" sz="1195" cap="none" dirty="0" smtClean="0" b="0">
                <a:solidFill>
                  <a:srgbClr val="000000">
                    <a:tint val="75000"/>
                  </a:srgbClr>
                </a:solidFill>
                <a:latin typeface="等线" charset="0"/>
                <a:ea typeface="等线" charset="0"/>
              </a:rPr>
              <a:t>2022/6/24</a:t>
            </a:fld>
          </a:p>
        </p:txBody>
      </p:sp>
      <p:sp>
        <p:nvSpPr>
          <p:cNvPr id="5" name="页脚占位符 4"/>
          <p:cNvSpPr txBox="1">
            <a:spLocks/>
          </p:cNvSpPr>
          <p:nvPr>
            <p:ph type="ftr"/>
          </p:nvPr>
        </p:nvSpPr>
        <p:spPr>
          <a:xfrm rot="0">
            <a:off x="4031615" y="6356350"/>
            <a:ext cx="4108450" cy="365760"/>
          </a:xfrm>
          <a:prstGeom prst="rect"/>
        </p:spPr>
        <p:txBody>
          <a:bodyPr wrap="square" lIns="91440" tIns="45720" rIns="91440" bIns="45720" vert="horz" anchor="ctr">
            <a:noAutofit/>
          </a:bodyPr>
          <a:lstStyle/>
          <a:p>
            <a:pPr marL="0" indent="0" algn="ctr" fontAlgn="auto" defTabSz="913130" eaLnBrk="0" latinLnBrk="0">
              <a:lnSpc>
                <a:spcPct val="100000"/>
              </a:lnSpc>
              <a:spcBef>
                <a:spcPts val="0"/>
              </a:spcBef>
              <a:spcAft>
                <a:spcPts val="0"/>
              </a:spcAft>
              <a:buFontTx/>
              <a:buNone/>
            </a:pPr>
          </a:p>
        </p:txBody>
      </p:sp>
      <p:sp>
        <p:nvSpPr>
          <p:cNvPr id="6" name="幻灯片编号占位符 5"/>
          <p:cNvSpPr txBox="1">
            <a:spLocks/>
          </p:cNvSpPr>
          <p:nvPr>
            <p:ph type="sldNum"/>
          </p:nvPr>
        </p:nvSpPr>
        <p:spPr>
          <a:xfrm rot="0">
            <a:off x="8595995" y="6356350"/>
            <a:ext cx="2739390" cy="365760"/>
          </a:xfrm>
          <a:prstGeom prst="rect"/>
        </p:spPr>
        <p:txBody>
          <a:bodyPr wrap="square" lIns="91440" tIns="45720" rIns="91440" bIns="45720" vert="horz" anchor="ctr">
            <a:noAutofit/>
          </a:bodyPr>
          <a:lstStyle/>
          <a:p>
            <a:pPr marL="0" indent="0" algn="r" fontAlgn="auto" defTabSz="913130" eaLnBrk="0" latinLnBrk="0">
              <a:lnSpc>
                <a:spcPct val="100000"/>
              </a:lnSpc>
              <a:spcBef>
                <a:spcPts val="0"/>
              </a:spcBef>
              <a:spcAft>
                <a:spcPts val="0"/>
              </a:spcAft>
              <a:buFontTx/>
              <a:buNone/>
            </a:pPr>
            <a:fld id="{B9320F77-B9A0-41C5-862A-B4B631284C64}" type="slidenum">
              <a:rPr lang="en-US" altLang="ko-KR" sz="1195" cap="none" dirty="0" smtClean="0" b="0">
                <a:solidFill>
                  <a:srgbClr val="000000">
                    <a:tint val="75000"/>
                  </a:srgbClr>
                </a:solidFill>
                <a:latin typeface="等线" charset="0"/>
                <a:ea typeface="等线" charset="0"/>
              </a:rPr>
              <a:t>‹#›</a:t>
            </a:fld>
          </a:p>
        </p:txBody>
      </p:sp>
    </p:spTree>
  </p:cSld>
  <p:clrMap bg1="lt1" tx1="dk1" bg2="lt2" tx2="dk2" accent1="accent1" accent2="accent2" accent3="accent3" accent4="accent4" accent5="accent5" accent6="accent6" hlink="hlink" folHlink="folHlink"/>
  <p:sldLayoutIdLst>
    <p:sldLayoutId id="2147484118" r:id="rId1"/>
    <p:sldLayoutId id="2147484119" r:id="rId2"/>
    <p:sldLayoutId id="2147484120" r:id="rId3"/>
    <p:sldLayoutId id="2147484121" r:id="rId4"/>
    <p:sldLayoutId id="2147484122" r:id="rId5"/>
    <p:sldLayoutId id="2147484123" r:id="rId6"/>
    <p:sldLayoutId id="2147484124" r:id="rId7"/>
    <p:sldLayoutId id="2147484125" r:id="rId8"/>
    <p:sldLayoutId id="2147484126" r:id="rId9"/>
    <p:sldLayoutId id="2147484127" r:id="rId10"/>
    <p:sldLayoutId id="2147484128"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rgbClr val="000000"/>
          </a:solidFill>
          <a:latin typeface="±¼¸²"/>
          <a:ea typeface="±¼¸²"/>
        </a:defRPr>
      </a:lvl1pPr>
    </p:titleStyle>
    <p:bodyStyle>
      <a:lvl1pPr algn="l" marL="342900" indent="-342900" defTabSz="914400" latinLnBrk="1">
        <a:spcBef>
          <a:spcPct val="20000"/>
        </a:spcBef>
        <a:buFont typeface="±¼¸²"/>
        <a:buChar char="•"/>
        <a:defRPr lang="ko-KR" smtClean="0" sz="2800" baseline="0">
          <a:solidFill>
            <a:srgbClr val="000000"/>
          </a:solidFill>
          <a:latin typeface="±¼¸²"/>
          <a:ea typeface="±¼¸²"/>
        </a:defRPr>
      </a:lvl1pPr>
      <a:lvl2pPr lvl="1" marL="742950" indent="-285750" defTabSz="914400" latinLnBrk="1">
        <a:buChar char="-"/>
        <a:defRPr lang="ko-KR" smtClean="0" sz="2400"/>
      </a:lvl2pPr>
      <a:lvl3pPr lvl="2" marL="1143000" indent="-228600" defTabSz="914400" latinLnBrk="1">
        <a:buChar char="●"/>
        <a:defRPr lang="ko-KR" smtClean="0" sz="2000"/>
      </a:lvl3pPr>
      <a:lvl4pPr lvl="3" marL="1600200" indent="-228600" defTabSz="914400" latinLnBrk="1">
        <a:buChar char="-"/>
        <a:defRPr lang="ko-KR" smtClean="0" sz="1800"/>
      </a:lvl4pPr>
      <a:lvl5pPr lvl="4" marL="2057400" indent="-228600" defTabSz="914400" latinLnBrk="1">
        <a:buChar char="»"/>
        <a:defRPr lang="ko-KR" smtClean="0" sz="1800"/>
      </a:lvl5pPr>
    </p:bodyStyle>
    <p:otherStyle>
      <a:lvl1pPr algn="l" marL="0" indent="0" defTabSz="914400" latinLnBrk="1">
        <a:buNone/>
        <a:defRPr lang="ko-KR" smtClean="0" sz="1800" baseline="0">
          <a:solidFill>
            <a:srgbClr val="000000"/>
          </a:solidFill>
          <a:latin typeface="±¼¸²"/>
          <a:ea typeface="±¼¸²"/>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s/_rels/slide1.xml.rels><?xml version="1.0" encoding="UTF-8"?>
<Relationships xmlns="http://schemas.openxmlformats.org/package/2006/relationships"><Relationship Id="rId2" Type="http://schemas.openxmlformats.org/officeDocument/2006/relationships/image" Target="../media/image2.jpeg"></Relationship><Relationship Id="rId3" Type="http://schemas.openxmlformats.org/officeDocument/2006/relationships/slideLayout" Target="../slideLayouts/slideLayout12.xml"></Relationship></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Relationships>
</file>

<file path=ppt/slides/_rels/slide14.xml.rels><?xml version="1.0" encoding="UTF-8"?>
<Relationships xmlns="http://schemas.openxmlformats.org/package/2006/relationships"><Relationship Id="rId2" Type="http://schemas.openxmlformats.org/officeDocument/2006/relationships/image" Target="../media/image3.jpeg"></Relationship><Relationship Id="rId3" Type="http://schemas.openxmlformats.org/officeDocument/2006/relationships/slideLayout" Target="../slideLayouts/slideLayout1.xml"></Relationship></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Relationships>
</file>

<file path=ppt/slides/_rels/slide4.xml.rels><?xml version="1.0" encoding="UTF-8"?>
<Relationships xmlns="http://schemas.openxmlformats.org/package/2006/relationships"><Relationship Id="rId1" Type="http://schemas.openxmlformats.org/officeDocument/2006/relationships/slideLayout" Target="../slideLayouts/slideLayout24.xml"></Relationship></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Relationships>
</file>

<file path=ppt/slides/slide1.xml><?xml version="1.0" encoding="utf-8"?>
<p:sld xmlns:a="http://schemas.openxmlformats.org/drawingml/2006/main" xmlns:r="http://schemas.openxmlformats.org/officeDocument/2006/relationships" xmlns:p="http://schemas.openxmlformats.org/presentationml/2006/main" xmlns:p14="http://schemas.microsoft.com/office/powerpoint/2010/main">
  <p:cSld>
    <p:bg>
      <p:bgPr>
        <a:blipFill rotWithShape="1">
          <a:blip r:embed="rId2">
            <a:extLst>
              <a:ext uri="{28A0092B-C50C-407E-A947-70E740481C1C}">
                <a14:useLocalDpi xmlns:a14="http://schemas.microsoft.com/office/drawing/2010/main" val="0"/>
              </a:ext>
            </a:extLst>
          </a:blip>
          <a:srcRect/>
          <a:stretch>
            <a:fillRect/>
          </a:stretch>
        </a:blipFill>
      </p:bgPr>
    </p:bg>
    <p:spTree>
      <p:nvGrpSpPr>
        <p:cNvPr id="1" name=""/>
        <p:cNvGrpSpPr/>
        <p:nvPr/>
      </p:nvGrpSpPr>
      <p:grpSpPr>
        <a:xfrm>
          <a:off x="0" y="0"/>
          <a:ext cx="0" cy="0"/>
          <a:chOff x="0" y="0"/>
          <a:chExt cx="0" cy="0"/>
        </a:xfrm>
      </p:grpSpPr>
      <p:sp>
        <p:nvSpPr>
          <p:cNvPr id="7" name="文本框 6"/>
          <p:cNvSpPr txBox="1"/>
          <p:nvPr/>
        </p:nvSpPr>
        <p:spPr>
          <a:xfrm>
            <a:off x="2527300" y="438150"/>
            <a:ext cx="645160" cy="368935"/>
          </a:xfrm>
          <a:prstGeom prst="rect">
            <a:avLst/>
          </a:prstGeom>
          <a:noFill/>
        </p:spPr>
        <p:txBody>
          <a:bodyPr wrap="none" rtlCol="0">
            <a:spAutoFit/>
          </a:bodyPr>
          <a:lstStyle/>
          <a:p>
            <a:pPr defTabSz="912846"/>
            <a:r>
              <a:rPr lang="zh-CN" altLang="en-US" sz="1757">
                <a:solidFill>
                  <a:prstClr val="black">
                    <a:lumMod val="65000"/>
                    <a:lumOff val="35000"/>
                  </a:prstClr>
                </a:solidFill>
                <a:latin typeface="微软雅黑" panose="020B0503020204020204" charset="-122"/>
                <a:ea typeface="微软雅黑" panose="020B0503020204020204" charset="-122"/>
              </a:rPr>
              <a:t>担当</a:t>
            </a:r>
          </a:p>
        </p:txBody>
      </p:sp>
      <p:sp>
        <p:nvSpPr>
          <p:cNvPr id="12" name="文本框 11"/>
          <p:cNvSpPr txBox="1"/>
          <p:nvPr/>
        </p:nvSpPr>
        <p:spPr>
          <a:xfrm>
            <a:off x="3542665" y="438150"/>
            <a:ext cx="1106170" cy="368935"/>
          </a:xfrm>
          <a:prstGeom prst="rect">
            <a:avLst/>
          </a:prstGeom>
          <a:noFill/>
        </p:spPr>
        <p:txBody>
          <a:bodyPr wrap="none" rtlCol="0">
            <a:spAutoFit/>
          </a:bodyPr>
          <a:lstStyle/>
          <a:p>
            <a:pPr defTabSz="912846"/>
            <a:r>
              <a:rPr lang="zh-CN" altLang="en-US" sz="1757">
                <a:solidFill>
                  <a:prstClr val="black">
                    <a:lumMod val="65000"/>
                    <a:lumOff val="35000"/>
                  </a:prstClr>
                </a:solidFill>
                <a:latin typeface="微软雅黑" panose="020B0503020204020204" charset="-122"/>
                <a:ea typeface="微软雅黑" panose="020B0503020204020204" charset="-122"/>
              </a:rPr>
              <a:t>客户导向</a:t>
            </a:r>
          </a:p>
        </p:txBody>
      </p:sp>
      <p:sp>
        <p:nvSpPr>
          <p:cNvPr id="13" name="文本框 12"/>
          <p:cNvSpPr txBox="1"/>
          <p:nvPr/>
        </p:nvSpPr>
        <p:spPr>
          <a:xfrm>
            <a:off x="2527300" y="680720"/>
            <a:ext cx="911225" cy="255270"/>
          </a:xfrm>
          <a:prstGeom prst="rect">
            <a:avLst/>
          </a:prstGeom>
          <a:noFill/>
        </p:spPr>
        <p:txBody>
          <a:bodyPr wrap="none" rtlCol="0">
            <a:spAutoFit/>
          </a:bodyPr>
          <a:lstStyle/>
          <a:p>
            <a:pPr defTabSz="912846"/>
            <a:r>
              <a:rPr lang="en-US" altLang="zh-CN" sz="1058" kern="1400" spc="-60">
                <a:solidFill>
                  <a:prstClr val="black">
                    <a:lumMod val="65000"/>
                    <a:lumOff val="35000"/>
                  </a:prstClr>
                </a:solidFill>
                <a:latin typeface="微软雅黑" panose="020B0503020204020204" charset="-122"/>
                <a:ea typeface="微软雅黑" panose="020B0503020204020204" charset="-122"/>
              </a:rPr>
              <a:t>Accountable</a:t>
            </a:r>
          </a:p>
        </p:txBody>
      </p:sp>
      <p:sp>
        <p:nvSpPr>
          <p:cNvPr id="14" name="文本框 13"/>
          <p:cNvSpPr txBox="1"/>
          <p:nvPr/>
        </p:nvSpPr>
        <p:spPr>
          <a:xfrm>
            <a:off x="3542665" y="680720"/>
            <a:ext cx="1261745" cy="253365"/>
          </a:xfrm>
          <a:prstGeom prst="rect">
            <a:avLst/>
          </a:prstGeom>
          <a:noFill/>
        </p:spPr>
        <p:txBody>
          <a:bodyPr wrap="none" rtlCol="0">
            <a:spAutoFit/>
          </a:bodyPr>
          <a:lstStyle/>
          <a:p>
            <a:pPr defTabSz="912846"/>
            <a:r>
              <a:rPr lang="en-US" altLang="zh-CN" sz="1058" kern="1400" spc="-60">
                <a:solidFill>
                  <a:prstClr val="black">
                    <a:lumMod val="65000"/>
                    <a:lumOff val="35000"/>
                  </a:prstClr>
                </a:solidFill>
                <a:latin typeface="微软雅黑" panose="020B0503020204020204" charset="-122"/>
                <a:ea typeface="微软雅黑" panose="020B0503020204020204" charset="-122"/>
              </a:rPr>
              <a:t>Customer oriented</a:t>
            </a:r>
          </a:p>
        </p:txBody>
      </p:sp>
      <p:sp>
        <p:nvSpPr>
          <p:cNvPr id="11" name="文本框 10"/>
          <p:cNvSpPr txBox="1"/>
          <p:nvPr/>
        </p:nvSpPr>
        <p:spPr>
          <a:xfrm>
            <a:off x="546735" y="2103120"/>
            <a:ext cx="7096760" cy="831215"/>
          </a:xfrm>
          <a:prstGeom prst="rect">
            <a:avLst/>
          </a:prstGeom>
          <a:noFill/>
        </p:spPr>
        <p:txBody>
          <a:bodyPr wrap="none" rtlCol="0">
            <a:spAutoFit/>
          </a:bodyPr>
          <a:lstStyle/>
          <a:p>
            <a:r>
              <a:rPr kumimoji="1" lang="en-US" altLang="zh-CN" sz="4800" b="1" smtClean="0">
                <a:latin typeface="Arial" panose="020B0604020202020204"/>
                <a:ea typeface="微软雅黑" panose="020B0503020204020204" charset="-122"/>
              </a:rPr>
              <a:t>2022</a:t>
            </a:r>
            <a:r>
              <a:rPr kumimoji="1" lang="zh-CN" altLang="en-US" sz="4800" b="1" smtClean="0">
                <a:latin typeface="Arial" panose="020B0604020202020204"/>
                <a:ea typeface="微软雅黑" panose="020B0503020204020204" charset="-122"/>
              </a:rPr>
              <a:t>年员工晋级述职报告</a:t>
            </a:r>
            <a:endParaRPr kumimoji="1" lang="zh-CN" altLang="en-US" sz="4800" b="1">
              <a:latin typeface="Arial" panose="020B0604020202020204"/>
              <a:ea typeface="微软雅黑" panose="020B0503020204020204" charset="-122"/>
            </a:endParaRPr>
          </a:p>
        </p:txBody>
      </p:sp>
      <p:sp>
        <p:nvSpPr>
          <p:cNvPr id="16" name="文本框 15"/>
          <p:cNvSpPr txBox="1">
            <a:spLocks/>
          </p:cNvSpPr>
          <p:nvPr/>
        </p:nvSpPr>
        <p:spPr>
          <a:xfrm>
            <a:off x="4086860" y="4696460"/>
            <a:ext cx="3543935" cy="522605"/>
          </a:xfrm>
          <a:prstGeom prst="rect">
            <a:avLst/>
          </a:prstGeom>
          <a:noFill/>
        </p:spPr>
        <p:txBody>
          <a:bodyPr vert="horz" wrap="square" lIns="91440" tIns="45720" rIns="91440" bIns="45720" numCol="1" anchor="t">
            <a:spAutoFit/>
          </a:bodyPr>
          <a:lstStyle/>
          <a:p>
            <a:pPr marL="0" indent="0" algn="l" defTabSz="457200" eaLnBrk="0" fontAlgn="auto" latinLnBrk="0">
              <a:lnSpc>
                <a:spcPct val="100000"/>
              </a:lnSpc>
              <a:spcBef>
                <a:spcPts val="0"/>
              </a:spcBef>
              <a:spcAft>
                <a:spcPts val="0"/>
              </a:spcAft>
              <a:buFontTx/>
              <a:buNone/>
            </a:pPr>
            <a:r>
              <a:rPr lang="en-US" altLang="ko-KR" sz="2800" b="1" cap="none" smtClean="0">
                <a:latin typeface="微软雅黑" charset="0"/>
                <a:ea typeface="微软雅黑" charset="0"/>
              </a:rPr>
              <a:t>汇报人：王明月</a:t>
            </a:r>
            <a:endParaRPr lang="ko-KR" altLang="en-US" sz="2800" b="1" cap="none" smtClean="0">
              <a:latin typeface="微软雅黑" charset="0"/>
              <a:ea typeface="微软雅黑" charset="0"/>
            </a:endParaRPr>
          </a:p>
        </p:txBody>
      </p:sp>
    </p:spTree>
    <p:extLst>
      <p:ext uri="{BB962C8B-B14F-4D97-AF65-F5344CB8AC3E}">
        <p14:creationId xmlns:p14="http://schemas.microsoft.com/office/powerpoint/2010/main" val="15740010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708025" y="5734685"/>
            <a:ext cx="10549255" cy="954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1400">
                <a:latin typeface="Arial" panose="020B0604020202020204" pitchFamily="34" charset="0"/>
                <a:ea typeface="微软雅黑" panose="020B0503020204020204" pitchFamily="34" charset="-122"/>
              </a:rPr>
              <a:t>备注： </a:t>
            </a:r>
            <a:endParaRPr lang="en-US" altLang="zh-CN" sz="1400">
              <a:latin typeface="Arial" panose="020B0604020202020204" pitchFamily="34" charset="0"/>
              <a:ea typeface="微软雅黑" panose="020B0503020204020204" pitchFamily="34" charset="-122"/>
            </a:endParaRPr>
          </a:p>
          <a:p>
            <a:pPr eaLnBrk="1" hangingPunct="1">
              <a:spcBef>
                <a:spcPct val="0"/>
              </a:spcBef>
              <a:buFont typeface="Arial" panose="020B0604020202020204" pitchFamily="34" charset="0"/>
              <a:buNone/>
            </a:pPr>
            <a:r>
              <a:rPr lang="en-US" altLang="zh-CN" sz="1400">
                <a:latin typeface="Arial" panose="020B0604020202020204" pitchFamily="34" charset="0"/>
                <a:ea typeface="微软雅黑" panose="020B0503020204020204" pitchFamily="34" charset="-122"/>
              </a:rPr>
              <a:t>1.</a:t>
            </a:r>
            <a:r>
              <a:rPr lang="zh-CN" altLang="en-US" sz="1400">
                <a:latin typeface="Arial" panose="020B0604020202020204" pitchFamily="34" charset="0"/>
                <a:ea typeface="微软雅黑" panose="020B0503020204020204" pitchFamily="34" charset="-122"/>
              </a:rPr>
              <a:t>从工作输出及质量方面（业绩达成、难易度、时间、规范、优化、创新等）</a:t>
            </a:r>
            <a:endParaRPr lang="en-US" altLang="zh-CN" sz="1400">
              <a:latin typeface="Arial" panose="020B0604020202020204" pitchFamily="34" charset="0"/>
              <a:ea typeface="微软雅黑" panose="020B0503020204020204" pitchFamily="34" charset="-122"/>
            </a:endParaRPr>
          </a:p>
          <a:p>
            <a:pPr eaLnBrk="1" hangingPunct="1">
              <a:spcBef>
                <a:spcPct val="0"/>
              </a:spcBef>
              <a:buFont typeface="Arial" panose="020B0604020202020204" pitchFamily="34" charset="0"/>
              <a:buNone/>
            </a:pPr>
            <a:r>
              <a:rPr lang="en-US" altLang="zh-CN" sz="1400">
                <a:latin typeface="Arial" panose="020B0604020202020204" pitchFamily="34" charset="0"/>
                <a:ea typeface="微软雅黑" panose="020B0503020204020204" pitchFamily="34" charset="-122"/>
              </a:rPr>
              <a:t>2.</a:t>
            </a:r>
            <a:r>
              <a:rPr lang="zh-CN" altLang="en-US" sz="1400">
                <a:latin typeface="Arial" panose="020B0604020202020204" pitchFamily="34" charset="0"/>
                <a:ea typeface="微软雅黑" panose="020B0503020204020204" pitchFamily="34" charset="-122"/>
              </a:rPr>
              <a:t>从工作范畴方面（工作业务领域扩展及丰富化等）</a:t>
            </a:r>
            <a:endParaRPr lang="en-US" altLang="zh-CN" sz="1400">
              <a:latin typeface="Arial" panose="020B0604020202020204" pitchFamily="34" charset="0"/>
              <a:ea typeface="微软雅黑" panose="020B0503020204020204" pitchFamily="34" charset="-122"/>
            </a:endParaRPr>
          </a:p>
          <a:p>
            <a:pPr eaLnBrk="1" hangingPunct="1">
              <a:spcBef>
                <a:spcPct val="0"/>
              </a:spcBef>
              <a:buFont typeface="Arial" panose="020B0604020202020204" pitchFamily="34" charset="0"/>
              <a:buNone/>
            </a:pPr>
            <a:r>
              <a:rPr lang="en-US" altLang="zh-CN" sz="1400">
                <a:latin typeface="Arial" panose="020B0604020202020204" pitchFamily="34" charset="0"/>
                <a:ea typeface="微软雅黑" panose="020B0503020204020204" pitchFamily="34" charset="-122"/>
              </a:rPr>
              <a:t>3.</a:t>
            </a:r>
            <a:r>
              <a:rPr lang="zh-CN" altLang="en-US" sz="1400">
                <a:latin typeface="Arial" panose="020B0604020202020204" pitchFamily="34" charset="0"/>
                <a:ea typeface="微软雅黑" panose="020B0503020204020204" pitchFamily="34" charset="-122"/>
              </a:rPr>
              <a:t>从组织贡献、自我提升方面（经验共享、</a:t>
            </a:r>
            <a:r>
              <a:rPr lang="en-US" altLang="zh-CN" sz="1400">
                <a:latin typeface="Arial" panose="020B0604020202020204" pitchFamily="34" charset="0"/>
                <a:ea typeface="微软雅黑" panose="020B0503020204020204" pitchFamily="34" charset="-122"/>
              </a:rPr>
              <a:t>SOP</a:t>
            </a:r>
            <a:r>
              <a:rPr lang="zh-CN" altLang="en-US" sz="1400">
                <a:latin typeface="Arial" panose="020B0604020202020204" pitchFamily="34" charset="0"/>
                <a:ea typeface="微软雅黑" panose="020B0503020204020204" pitchFamily="34" charset="-122"/>
              </a:rPr>
              <a:t>输出</a:t>
            </a:r>
            <a:r>
              <a:rPr lang="zh-CN" altLang="en-US" sz="1400" smtClean="0">
                <a:latin typeface="Arial" panose="020B0604020202020204" pitchFamily="34" charset="0"/>
                <a:ea typeface="微软雅黑" panose="020B0503020204020204" pitchFamily="34" charset="-122"/>
              </a:rPr>
              <a:t>、平台建设、担任</a:t>
            </a:r>
            <a:r>
              <a:rPr lang="zh-CN" altLang="en-US" sz="1400">
                <a:latin typeface="Arial" panose="020B0604020202020204" pitchFamily="34" charset="0"/>
                <a:ea typeface="微软雅黑" panose="020B0503020204020204" pitchFamily="34" charset="-122"/>
              </a:rPr>
              <a:t>导师、合理化建议）</a:t>
            </a:r>
          </a:p>
        </p:txBody>
      </p:sp>
      <p:sp>
        <p:nvSpPr>
          <p:cNvPr id="3" name="标题 1"/>
          <p:cNvSpPr txBox="1">
            <a:spLocks noChangeArrowheads="1"/>
          </p:cNvSpPr>
          <p:nvPr/>
        </p:nvSpPr>
        <p:spPr>
          <a:xfrm>
            <a:off x="1963420" y="357505"/>
            <a:ext cx="8229600" cy="642620"/>
          </a:xfrm>
          <a:prstGeom prst="rect">
            <a:avLst/>
          </a:prstGeom>
        </p:spPr>
        <p:txBody>
          <a:bodyPr vert="horz" lIns="91440" tIns="45720" rIns="91440" bIns="45720" rtlCol="0" anchor="b">
            <a:normAutofit/>
          </a:bodyPr>
          <a:lstStyle>
            <a:lvl1pPr algn="ctr" defTabSz="912846" rtl="0" eaLnBrk="1" latinLnBrk="0" hangingPunct="1">
              <a:lnSpc>
                <a:spcPct val="90000"/>
              </a:lnSpc>
              <a:spcBef>
                <a:spcPct val="0"/>
              </a:spcBef>
              <a:buNone/>
              <a:defRPr sz="5990" kern="1200">
                <a:solidFill>
                  <a:schemeClr val="tx1"/>
                </a:solidFill>
                <a:latin typeface="+mj-lt"/>
                <a:ea typeface="+mj-ea"/>
                <a:cs typeface="+mj-cs"/>
              </a:defRPr>
            </a:lvl1pPr>
          </a:lstStyle>
          <a:p>
            <a:r>
              <a:rPr lang="zh-CN" altLang="en-US" sz="3200" b="1" smtClean="0">
                <a:ea typeface="微软雅黑" panose="020B0503020204020204" pitchFamily="34" charset="-122"/>
              </a:rPr>
              <a:t>过往一年关键业务工作介绍</a:t>
            </a:r>
          </a:p>
        </p:txBody>
      </p:sp>
      <p:graphicFrame>
        <p:nvGraphicFramePr>
          <p:cNvPr id="4" name="表格 3"/>
          <p:cNvGraphicFramePr>
            <a:graphicFrameLocks noGrp="1"/>
          </p:cNvGraphicFramePr>
          <p:nvPr/>
        </p:nvGraphicFramePr>
        <p:xfrm>
          <a:off x="708025" y="1188720"/>
          <a:ext cx="10871835" cy="4663440"/>
        </p:xfrm>
        <a:graphic>
          <a:graphicData uri="http://schemas.openxmlformats.org/drawingml/2006/table">
            <a:tbl>
              <a:tblPr>
                <a:tableStyleId>{00000000-0000-0000-0000-000000000000}</a:tableStyleId>
              </a:tblPr>
              <a:tblGrid>
                <a:gridCol w="707390"/>
                <a:gridCol w="1842135"/>
                <a:gridCol w="1345565"/>
                <a:gridCol w="5965825"/>
                <a:gridCol w="1010920"/>
              </a:tblGrid>
              <a:tr h="840105">
                <a:tc>
                  <a:txBody>
                    <a:bodyPr/>
                    <a:lstStyle/>
                    <a:p>
                      <a:pPr marL="0" indent="0" algn="ctr" fontAlgn="ctr" defTabSz="914400" eaLnBrk="0" latinLnBrk="0">
                        <a:lnSpc>
                          <a:spcPct val="100000"/>
                        </a:lnSpc>
                        <a:spcBef>
                          <a:spcPts val="0"/>
                        </a:spcBef>
                        <a:spcAft>
                          <a:spcPts val="0"/>
                        </a:spcAft>
                        <a:buFontTx/>
                        <a:buNone/>
                      </a:pPr>
                      <a:r>
                        <a:rPr lang="en-US" altLang="ko-KR" sz="1600" kern="1200" cap="none" dirty="0" smtClean="0" b="1">
                          <a:solidFill>
                            <a:srgbClr val="000000"/>
                          </a:solidFill>
                          <a:latin typeface="微软雅黑" charset="0"/>
                          <a:ea typeface="微软雅黑" charset="0"/>
                        </a:rPr>
                        <a:t>序号</a:t>
                      </a:r>
                      <a:endParaRPr lang="ko-KR" altLang="en-US" sz="1600" kern="1200" dirty="0" smtClean="0" cap="none" b="1">
                        <a:solidFill>
                          <a:srgbClr val="000000"/>
                        </a:solidFill>
                        <a:latin typeface="微软雅黑" charset="0"/>
                        <a:ea typeface="微软雅黑" charset="0"/>
                      </a:endParaRPr>
                    </a:p>
                  </a:txBody>
                  <a:tcPr marL="6985" marR="6985" marT="6985"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ctr" fontAlgn="ctr" defTabSz="914400" eaLnBrk="0" latinLnBrk="0">
                        <a:lnSpc>
                          <a:spcPct val="100000"/>
                        </a:lnSpc>
                        <a:spcBef>
                          <a:spcPts val="0"/>
                        </a:spcBef>
                        <a:spcAft>
                          <a:spcPts val="0"/>
                        </a:spcAft>
                        <a:buFontTx/>
                        <a:buNone/>
                      </a:pPr>
                      <a:r>
                        <a:rPr lang="en-US" altLang="ko-KR" sz="1600" kern="1200" cap="none" dirty="0" smtClean="0" b="1">
                          <a:solidFill>
                            <a:srgbClr val="000000"/>
                          </a:solidFill>
                          <a:latin typeface="微软雅黑" charset="0"/>
                          <a:ea typeface="微软雅黑" charset="0"/>
                        </a:rPr>
                        <a:t>关键事件主题</a:t>
                      </a:r>
                      <a:endParaRPr lang="ko-KR" altLang="en-US" sz="1600" kern="1200" dirty="0" smtClean="0" cap="none" b="1">
                        <a:solidFill>
                          <a:srgbClr val="000000"/>
                        </a:solidFill>
                        <a:latin typeface="微软雅黑" charset="0"/>
                        <a:ea typeface="微软雅黑" charset="0"/>
                      </a:endParaRPr>
                    </a:p>
                  </a:txBody>
                  <a:tcPr marL="6985" marR="6985" marT="6985"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ctr" fontAlgn="ctr" defTabSz="914400" eaLnBrk="0" latinLnBrk="0">
                        <a:lnSpc>
                          <a:spcPct val="100000"/>
                        </a:lnSpc>
                        <a:spcBef>
                          <a:spcPts val="0"/>
                        </a:spcBef>
                        <a:spcAft>
                          <a:spcPts val="0"/>
                        </a:spcAft>
                        <a:buFontTx/>
                        <a:buNone/>
                      </a:pPr>
                      <a:r>
                        <a:rPr lang="en-US" altLang="ko-KR" sz="1600" kern="1200" cap="none" dirty="0" smtClean="0" b="1">
                          <a:solidFill>
                            <a:srgbClr val="000000"/>
                          </a:solidFill>
                          <a:latin typeface="微软雅黑" charset="0"/>
                          <a:ea typeface="微软雅黑" charset="0"/>
                        </a:rPr>
                        <a:t>时间</a:t>
                      </a:r>
                      <a:endParaRPr lang="ko-KR" altLang="en-US" sz="1600" kern="1200" dirty="0" smtClean="0" cap="none" b="1">
                        <a:solidFill>
                          <a:srgbClr val="000000"/>
                        </a:solidFill>
                        <a:latin typeface="微软雅黑" charset="0"/>
                        <a:ea typeface="微软雅黑" charset="0"/>
                      </a:endParaRPr>
                    </a:p>
                  </a:txBody>
                  <a:tcPr marL="6985" marR="6985" marT="6985"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ctr" fontAlgn="ctr" defTabSz="914400" eaLnBrk="0" latinLnBrk="0">
                        <a:lnSpc>
                          <a:spcPct val="100000"/>
                        </a:lnSpc>
                        <a:spcBef>
                          <a:spcPts val="0"/>
                        </a:spcBef>
                        <a:spcAft>
                          <a:spcPts val="0"/>
                        </a:spcAft>
                        <a:buFontTx/>
                        <a:buNone/>
                      </a:pPr>
                      <a:r>
                        <a:rPr lang="en-US" altLang="ko-KR" sz="1600" kern="1200" cap="none" dirty="0" smtClean="0" b="1">
                          <a:solidFill>
                            <a:srgbClr val="000000"/>
                          </a:solidFill>
                          <a:latin typeface="微软雅黑" charset="0"/>
                          <a:ea typeface="微软雅黑" charset="0"/>
                        </a:rPr>
                        <a:t>事件描述</a:t>
                      </a:r>
                      <a:r>
                        <a:rPr lang="en-US" altLang="ko-KR" sz="1600" kern="1200" cap="none" dirty="0" smtClean="0" b="0">
                          <a:solidFill>
                            <a:srgbClr val="000000"/>
                          </a:solidFill>
                          <a:latin typeface="微软雅黑" charset="0"/>
                          <a:ea typeface="微软雅黑" charset="0"/>
                        </a:rPr>
                        <a:t/>
                      </a:r>
                      <a:br>
                        <a:rPr lang="en-US" altLang="ko-KR" sz="1600" kern="1200" cap="none" dirty="0" smtClean="0" b="0">
                          <a:solidFill>
                            <a:srgbClr val="000000"/>
                          </a:solidFill>
                          <a:latin typeface="微软雅黑" charset="0"/>
                          <a:ea typeface="微软雅黑" charset="0"/>
                        </a:rPr>
                      </a:br>
                      <a:r>
                        <a:rPr lang="en-US" altLang="ko-KR" sz="1600" kern="1200" cap="none" dirty="0" smtClean="0" b="0">
                          <a:solidFill>
                            <a:srgbClr val="000000"/>
                          </a:solidFill>
                          <a:latin typeface="微软雅黑" charset="0"/>
                          <a:ea typeface="微软雅黑" charset="0"/>
                        </a:rPr>
                        <a:t>（突出“我”在此事件中所采取的行为动作、产出的贡献及收获）</a:t>
                      </a:r>
                      <a:endParaRPr lang="ko-KR" altLang="en-US" sz="1600" kern="1200" dirty="0" smtClean="0" cap="none" b="0">
                        <a:solidFill>
                          <a:srgbClr val="000000"/>
                        </a:solidFill>
                        <a:latin typeface="微软雅黑" charset="0"/>
                        <a:ea typeface="微软雅黑" charset="0"/>
                      </a:endParaRPr>
                    </a:p>
                  </a:txBody>
                  <a:tcPr marL="6985" marR="6985" marT="6985"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ctr" fontAlgn="ctr" defTabSz="914400" eaLnBrk="0" latinLnBrk="0">
                        <a:lnSpc>
                          <a:spcPct val="100000"/>
                        </a:lnSpc>
                        <a:spcBef>
                          <a:spcPts val="0"/>
                        </a:spcBef>
                        <a:spcAft>
                          <a:spcPts val="0"/>
                        </a:spcAft>
                        <a:buFontTx/>
                        <a:buNone/>
                      </a:pPr>
                      <a:r>
                        <a:rPr lang="en-US" altLang="ko-KR" sz="1600" kern="1200" cap="none" dirty="0" smtClean="0" b="1">
                          <a:solidFill>
                            <a:srgbClr val="000000"/>
                          </a:solidFill>
                          <a:latin typeface="微软雅黑" charset="0"/>
                          <a:ea typeface="微软雅黑" charset="0"/>
                        </a:rPr>
                        <a:t>附件</a:t>
                      </a:r>
                      <a:endParaRPr lang="ko-KR" altLang="en-US" sz="1600" kern="1200" dirty="0" smtClean="0" cap="none" b="1">
                        <a:solidFill>
                          <a:srgbClr val="000000"/>
                        </a:solidFill>
                        <a:latin typeface="微软雅黑" charset="0"/>
                        <a:ea typeface="微软雅黑" charset="0"/>
                      </a:endParaRPr>
                    </a:p>
                    <a:p>
                      <a:pPr marL="0" indent="0" algn="ctr" fontAlgn="ctr" defTabSz="914400" eaLnBrk="0" latinLnBrk="0">
                        <a:lnSpc>
                          <a:spcPct val="100000"/>
                        </a:lnSpc>
                        <a:spcBef>
                          <a:spcPts val="0"/>
                        </a:spcBef>
                        <a:spcAft>
                          <a:spcPts val="0"/>
                        </a:spcAft>
                        <a:buFontTx/>
                        <a:buNone/>
                      </a:pPr>
                      <a:r>
                        <a:rPr lang="en-US" altLang="ko-KR" sz="1600" kern="1200" cap="none" dirty="0" smtClean="0" b="1">
                          <a:solidFill>
                            <a:srgbClr val="000000"/>
                          </a:solidFill>
                          <a:latin typeface="微软雅黑" charset="0"/>
                          <a:ea typeface="微软雅黑" charset="0"/>
                        </a:rPr>
                        <a:t>（举证）</a:t>
                      </a:r>
                      <a:endParaRPr lang="ko-KR" altLang="en-US" sz="1600" kern="1200" dirty="0" smtClean="0" cap="none" b="1">
                        <a:solidFill>
                          <a:srgbClr val="000000"/>
                        </a:solidFill>
                        <a:latin typeface="微软雅黑" charset="0"/>
                        <a:ea typeface="微软雅黑" charset="0"/>
                      </a:endParaRPr>
                    </a:p>
                  </a:txBody>
                  <a:tcPr marL="6985" marR="6985" marT="6985" marB="0" anchor="ctr">
                    <a:lnL w="635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r>
              <a:tr h="1802765">
                <a:tc>
                  <a:txBody>
                    <a:bodyPr/>
                    <a:lstStyle/>
                    <a:p>
                      <a:pPr marL="0" indent="0" algn="ctr" fontAlgn="ctr" defTabSz="914400" eaLnBrk="0" latinLnBrk="0">
                        <a:lnSpc>
                          <a:spcPct val="100000"/>
                        </a:lnSpc>
                        <a:spcBef>
                          <a:spcPts val="0"/>
                        </a:spcBef>
                        <a:spcAft>
                          <a:spcPts val="0"/>
                        </a:spcAft>
                        <a:buFontTx/>
                        <a:buNone/>
                      </a:pPr>
                      <a:r>
                        <a:rPr lang="en-US" altLang="ko-KR" sz="1800" kern="1200" cap="none" dirty="0" smtClean="0" b="0">
                          <a:solidFill>
                            <a:srgbClr val="000000"/>
                          </a:solidFill>
                          <a:latin typeface="微软雅黑" charset="0"/>
                          <a:ea typeface="微软雅黑" charset="0"/>
                        </a:rPr>
                        <a:t>1</a:t>
                      </a:r>
                      <a:endParaRPr lang="ko-KR" altLang="en-US" sz="1800" kern="1200" dirty="0" smtClean="0" cap="none" b="0">
                        <a:solidFill>
                          <a:srgbClr val="000000"/>
                        </a:solidFill>
                        <a:latin typeface="微软雅黑" charset="0"/>
                        <a:ea typeface="微软雅黑" charset="0"/>
                      </a:endParaRPr>
                    </a:p>
                  </a:txBody>
                  <a:tcPr marL="6985" marR="6985" marT="6985"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l" fontAlgn="ctr" defTabSz="914400" eaLnBrk="0" latinLnBrk="0">
                        <a:lnSpc>
                          <a:spcPct val="100000"/>
                        </a:lnSpc>
                        <a:spcBef>
                          <a:spcPts val="0"/>
                        </a:spcBef>
                        <a:spcAft>
                          <a:spcPts val="0"/>
                        </a:spcAft>
                        <a:buFontTx/>
                        <a:buNone/>
                      </a:pPr>
                      <a:r>
                        <a:rPr lang="en-US" altLang="ko-KR" sz="1400" kern="1200" cap="none" dirty="0" smtClean="0" b="0">
                          <a:solidFill>
                            <a:schemeClr val="tx1"/>
                          </a:solidFill>
                          <a:latin typeface="微软雅黑" charset="0"/>
                          <a:ea typeface="微软雅黑" charset="0"/>
                        </a:rPr>
                        <a:t>技术领域拓展</a:t>
                      </a:r>
                      <a:endParaRPr lang="ko-KR" altLang="en-US" sz="1400" kern="1200" dirty="0" smtClean="0" cap="none" b="0">
                        <a:solidFill>
                          <a:schemeClr val="tx1"/>
                        </a:solidFill>
                        <a:latin typeface="微软雅黑" charset="0"/>
                        <a:ea typeface="微软雅黑" charset="0"/>
                      </a:endParaRPr>
                    </a:p>
                  </a:txBody>
                  <a:tcPr marL="6985" marR="6985" marT="6985"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l" fontAlgn="ctr" defTabSz="914400" eaLnBrk="0" latinLnBrk="0">
                        <a:lnSpc>
                          <a:spcPct val="100000"/>
                        </a:lnSpc>
                        <a:spcBef>
                          <a:spcPts val="0"/>
                        </a:spcBef>
                        <a:spcAft>
                          <a:spcPts val="0"/>
                        </a:spcAft>
                        <a:buFontTx/>
                        <a:buNone/>
                      </a:pPr>
                      <a:r>
                        <a:rPr lang="en-US" altLang="ko-KR" sz="1400" kern="1200" cap="none" dirty="0" smtClean="0" b="0">
                          <a:solidFill>
                            <a:schemeClr val="tx1"/>
                          </a:solidFill>
                          <a:latin typeface="微软雅黑" charset="0"/>
                          <a:ea typeface="微软雅黑" charset="0"/>
                        </a:rPr>
                        <a:t>2021 下半年</a:t>
                      </a:r>
                      <a:endParaRPr lang="ko-KR" altLang="en-US" sz="1400" kern="1200" dirty="0" smtClean="0" cap="none" b="0">
                        <a:solidFill>
                          <a:schemeClr val="tx1"/>
                        </a:solidFill>
                        <a:latin typeface="微软雅黑" charset="0"/>
                        <a:ea typeface="微软雅黑" charset="0"/>
                      </a:endParaRPr>
                    </a:p>
                  </a:txBody>
                  <a:tcPr marL="6985" marR="6985" marT="6985"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l" fontAlgn="ctr" defTabSz="914400" eaLnBrk="0" latinLnBrk="0">
                        <a:lnSpc>
                          <a:spcPct val="150000"/>
                        </a:lnSpc>
                        <a:spcBef>
                          <a:spcPts val="0"/>
                        </a:spcBef>
                        <a:spcAft>
                          <a:spcPts val="0"/>
                        </a:spcAft>
                        <a:buFontTx/>
                        <a:buNone/>
                      </a:pPr>
                      <a:r>
                        <a:rPr lang="en-US" altLang="ko-KR" sz="1400" kern="1200" cap="none" dirty="0" smtClean="0" b="0">
                          <a:solidFill>
                            <a:schemeClr val="tx1"/>
                          </a:solidFill>
                          <a:latin typeface="微软雅黑" charset="0"/>
                          <a:ea typeface="微软雅黑" charset="0"/>
                        </a:rPr>
                        <a:t>1，在完成本职工作的前提下,拓展学习了Telecom 其他领域技术知识，例如RCS/ IMS/ LTE/ VOLTE /WFC等， 并有一定的学习成果。</a:t>
                      </a:r>
                      <a:endParaRPr lang="ko-KR" altLang="en-US" sz="1400" kern="1200" dirty="0" smtClean="0" cap="none" b="0">
                        <a:solidFill>
                          <a:schemeClr val="tx1"/>
                        </a:solidFill>
                        <a:latin typeface="微软雅黑" charset="0"/>
                        <a:ea typeface="微软雅黑" charset="0"/>
                      </a:endParaRPr>
                    </a:p>
                    <a:p>
                      <a:pPr marL="0" indent="0" algn="l" fontAlgn="ctr" defTabSz="914400" eaLnBrk="0" latinLnBrk="0">
                        <a:lnSpc>
                          <a:spcPct val="150000"/>
                        </a:lnSpc>
                        <a:spcBef>
                          <a:spcPts val="0"/>
                        </a:spcBef>
                        <a:spcAft>
                          <a:spcPts val="0"/>
                        </a:spcAft>
                        <a:buFontTx/>
                        <a:buNone/>
                      </a:pPr>
                      <a:r>
                        <a:rPr lang="en-US" altLang="ko-KR" sz="1400" kern="1200" cap="none" dirty="0" smtClean="0" b="0">
                          <a:solidFill>
                            <a:schemeClr val="tx1"/>
                          </a:solidFill>
                          <a:latin typeface="微软雅黑" charset="0"/>
                          <a:ea typeface="微软雅黑" charset="0"/>
                        </a:rPr>
                        <a:t>2，能处理一些基本的LTE驻网，IMS注册，DATA , VOLTE 通话等协议问题。</a:t>
                      </a:r>
                      <a:endParaRPr lang="ko-KR" altLang="en-US" sz="1400" kern="1200" dirty="0" smtClean="0" cap="none" b="0">
                        <a:solidFill>
                          <a:schemeClr val="tx1"/>
                        </a:solidFill>
                        <a:latin typeface="微软雅黑" charset="0"/>
                        <a:ea typeface="微软雅黑" charset="0"/>
                      </a:endParaRPr>
                    </a:p>
                  </a:txBody>
                  <a:tcPr marL="6985" marR="6985" marT="6985"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l" fontAlgn="ctr" defTabSz="914400" eaLnBrk="0" latinLnBrk="0">
                        <a:lnSpc>
                          <a:spcPct val="100000"/>
                        </a:lnSpc>
                        <a:spcBef>
                          <a:spcPts val="0"/>
                        </a:spcBef>
                        <a:spcAft>
                          <a:spcPts val="0"/>
                        </a:spcAft>
                        <a:buFontTx/>
                        <a:buNone/>
                      </a:pPr>
                      <a:r>
                        <a:rPr lang="en-US" altLang="ko-KR" sz="1800" kern="1200" cap="none" dirty="0" smtClean="0" b="0">
                          <a:solidFill>
                            <a:schemeClr val="tx1"/>
                          </a:solidFill>
                          <a:latin typeface="微软雅黑" charset="0"/>
                          <a:ea typeface="微软雅黑" charset="0"/>
                        </a:rPr>
                        <a:t>学习总结</a:t>
                      </a:r>
                      <a:endParaRPr lang="ko-KR" altLang="en-US" sz="1800" kern="1200" dirty="0" smtClean="0" cap="none" b="0">
                        <a:solidFill>
                          <a:schemeClr val="tx1"/>
                        </a:solidFill>
                        <a:latin typeface="微软雅黑" charset="0"/>
                        <a:ea typeface="微软雅黑" charset="0"/>
                      </a:endParaRPr>
                    </a:p>
                    <a:p>
                      <a:pPr marL="0" indent="0" algn="l" fontAlgn="ctr" defTabSz="914400" eaLnBrk="0" latinLnBrk="0">
                        <a:lnSpc>
                          <a:spcPct val="100000"/>
                        </a:lnSpc>
                        <a:spcBef>
                          <a:spcPts val="0"/>
                        </a:spcBef>
                        <a:spcAft>
                          <a:spcPts val="0"/>
                        </a:spcAft>
                        <a:buFontTx/>
                        <a:buNone/>
                      </a:pPr>
                      <a:r>
                        <a:rPr lang="en-US" altLang="ko-KR" sz="1800" kern="1200" cap="none" dirty="0" smtClean="0" b="0">
                          <a:solidFill>
                            <a:schemeClr val="tx1"/>
                          </a:solidFill>
                          <a:latin typeface="微软雅黑" charset="0"/>
                          <a:ea typeface="微软雅黑" charset="0"/>
                        </a:rPr>
                        <a:t>case处理</a:t>
                      </a:r>
                      <a:endParaRPr lang="ko-KR" altLang="en-US" sz="1800" kern="1200" dirty="0" smtClean="0" cap="none" b="0">
                        <a:solidFill>
                          <a:schemeClr val="tx1"/>
                        </a:solidFill>
                        <a:latin typeface="微软雅黑" charset="0"/>
                        <a:ea typeface="微软雅黑" charset="0"/>
                      </a:endParaRPr>
                    </a:p>
                  </a:txBody>
                  <a:tcPr marL="6985" marR="6985" marT="6985" marB="0" anchor="ctr">
                    <a:lnL w="635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r>
              <a:tr h="2020570">
                <a:tc>
                  <a:txBody>
                    <a:bodyPr/>
                    <a:lstStyle/>
                    <a:p>
                      <a:pPr marL="0" indent="0" algn="ctr" fontAlgn="ctr" defTabSz="914400" eaLnBrk="0" latinLnBrk="0">
                        <a:lnSpc>
                          <a:spcPct val="100000"/>
                        </a:lnSpc>
                        <a:spcBef>
                          <a:spcPts val="0"/>
                        </a:spcBef>
                        <a:spcAft>
                          <a:spcPts val="0"/>
                        </a:spcAft>
                        <a:buFontTx/>
                        <a:buNone/>
                      </a:pPr>
                      <a:r>
                        <a:rPr lang="en-US" altLang="ko-KR" sz="1800" kern="1200" cap="none" dirty="0" smtClean="0" b="0">
                          <a:solidFill>
                            <a:srgbClr val="000000"/>
                          </a:solidFill>
                          <a:latin typeface="微软雅黑" charset="0"/>
                          <a:ea typeface="微软雅黑" charset="0"/>
                        </a:rPr>
                        <a:t>2</a:t>
                      </a:r>
                      <a:endParaRPr lang="ko-KR" altLang="en-US" sz="1800" kern="1200" dirty="0" smtClean="0" cap="none" b="0">
                        <a:solidFill>
                          <a:srgbClr val="000000"/>
                        </a:solidFill>
                        <a:latin typeface="微软雅黑" charset="0"/>
                        <a:ea typeface="微软雅黑" charset="0"/>
                      </a:endParaRPr>
                    </a:p>
                  </a:txBody>
                  <a:tcPr marL="6985" marR="6985" marT="6985"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l" fontAlgn="ctr" defTabSz="914400" eaLnBrk="0" latinLnBrk="0">
                        <a:lnSpc>
                          <a:spcPct val="100000"/>
                        </a:lnSpc>
                        <a:spcBef>
                          <a:spcPts val="0"/>
                        </a:spcBef>
                        <a:spcAft>
                          <a:spcPts val="0"/>
                        </a:spcAft>
                        <a:buFontTx/>
                        <a:buNone/>
                      </a:pPr>
                      <a:r>
                        <a:rPr lang="en-US" altLang="ko-KR" sz="1400" kern="1200" cap="none" dirty="0" smtClean="0" b="0">
                          <a:solidFill>
                            <a:schemeClr val="tx1"/>
                          </a:solidFill>
                          <a:latin typeface="微软雅黑" charset="0"/>
                          <a:ea typeface="微软雅黑" charset="0"/>
                        </a:rPr>
                        <a:t>担当项目接口人</a:t>
                      </a:r>
                      <a:endParaRPr lang="ko-KR" altLang="en-US" sz="1400" kern="1200" dirty="0" smtClean="0" cap="none" b="0">
                        <a:solidFill>
                          <a:schemeClr val="tx1"/>
                        </a:solidFill>
                        <a:latin typeface="微软雅黑" charset="0"/>
                        <a:ea typeface="微软雅黑" charset="0"/>
                      </a:endParaRPr>
                    </a:p>
                  </a:txBody>
                  <a:tcPr marL="6985" marR="6985" marT="6985"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l" fontAlgn="ctr" defTabSz="914400" eaLnBrk="0" latinLnBrk="0">
                        <a:lnSpc>
                          <a:spcPct val="100000"/>
                        </a:lnSpc>
                        <a:spcBef>
                          <a:spcPts val="0"/>
                        </a:spcBef>
                        <a:spcAft>
                          <a:spcPts val="0"/>
                        </a:spcAft>
                        <a:buFontTx/>
                        <a:buNone/>
                      </a:pPr>
                      <a:r>
                        <a:rPr lang="en-US" altLang="ko-KR" sz="1400" kern="1200" cap="none" dirty="0" smtClean="0" b="0">
                          <a:solidFill>
                            <a:schemeClr val="tx1"/>
                          </a:solidFill>
                          <a:latin typeface="微软雅黑" charset="0"/>
                          <a:ea typeface="微软雅黑" charset="0"/>
                        </a:rPr>
                        <a:t>2021-12至</a:t>
                      </a:r>
                      <a:endParaRPr lang="ko-KR" altLang="en-US" sz="1400" kern="1200" dirty="0" smtClean="0" cap="none" b="0">
                        <a:solidFill>
                          <a:schemeClr val="tx1"/>
                        </a:solidFill>
                        <a:latin typeface="微软雅黑" charset="0"/>
                        <a:ea typeface="微软雅黑" charset="0"/>
                      </a:endParaRPr>
                    </a:p>
                    <a:p>
                      <a:pPr marL="0" indent="0" algn="l" fontAlgn="ctr" defTabSz="914400" eaLnBrk="0" latinLnBrk="0">
                        <a:lnSpc>
                          <a:spcPct val="100000"/>
                        </a:lnSpc>
                        <a:spcBef>
                          <a:spcPts val="0"/>
                        </a:spcBef>
                        <a:spcAft>
                          <a:spcPts val="0"/>
                        </a:spcAft>
                        <a:buFontTx/>
                        <a:buNone/>
                      </a:pPr>
                      <a:r>
                        <a:rPr lang="en-US" altLang="ko-KR" sz="1400" kern="1200" cap="none" dirty="0" smtClean="0" b="0">
                          <a:solidFill>
                            <a:schemeClr val="tx1"/>
                          </a:solidFill>
                          <a:latin typeface="微软雅黑" charset="0"/>
                          <a:ea typeface="微软雅黑" charset="0"/>
                        </a:rPr>
                        <a:t>2022-06</a:t>
                      </a:r>
                      <a:endParaRPr lang="ko-KR" altLang="en-US" sz="1400" kern="1200" dirty="0" smtClean="0" cap="none" b="0">
                        <a:solidFill>
                          <a:schemeClr val="tx1"/>
                        </a:solidFill>
                        <a:latin typeface="微软雅黑" charset="0"/>
                        <a:ea typeface="微软雅黑" charset="0"/>
                      </a:endParaRPr>
                    </a:p>
                  </a:txBody>
                  <a:tcPr marL="6985" marR="6985" marT="6985"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l" fontAlgn="ctr" defTabSz="914400" eaLnBrk="0" latinLnBrk="0">
                        <a:lnSpc>
                          <a:spcPct val="150000"/>
                        </a:lnSpc>
                        <a:spcBef>
                          <a:spcPts val="0"/>
                        </a:spcBef>
                        <a:spcAft>
                          <a:spcPts val="0"/>
                        </a:spcAft>
                        <a:buFontTx/>
                        <a:buNone/>
                      </a:pPr>
                      <a:r>
                        <a:rPr lang="en-US" altLang="ko-KR" sz="1400" kern="1200" cap="none" dirty="0" smtClean="0" b="0">
                          <a:solidFill>
                            <a:schemeClr val="tx1"/>
                          </a:solidFill>
                          <a:latin typeface="微软雅黑" charset="0"/>
                          <a:ea typeface="微软雅黑" charset="0"/>
                        </a:rPr>
                        <a:t>1，担当U115AA和U1010F的项目接口人；</a:t>
                      </a:r>
                      <a:endParaRPr lang="ko-KR" altLang="en-US" sz="1400" kern="1200" dirty="0" smtClean="0" cap="none" b="0">
                        <a:solidFill>
                          <a:schemeClr val="tx1"/>
                        </a:solidFill>
                        <a:latin typeface="微软雅黑" charset="0"/>
                        <a:ea typeface="微软雅黑" charset="0"/>
                      </a:endParaRPr>
                    </a:p>
                    <a:p>
                      <a:pPr marL="0" indent="0" algn="l" fontAlgn="ctr" defTabSz="914400" eaLnBrk="0" latinLnBrk="0">
                        <a:lnSpc>
                          <a:spcPct val="150000"/>
                        </a:lnSpc>
                        <a:spcBef>
                          <a:spcPts val="0"/>
                        </a:spcBef>
                        <a:spcAft>
                          <a:spcPts val="0"/>
                        </a:spcAft>
                        <a:buFontTx/>
                        <a:buNone/>
                      </a:pPr>
                      <a:r>
                        <a:rPr lang="en-US" altLang="ko-KR" sz="1400" kern="1200" cap="none" dirty="0" smtClean="0" b="0">
                          <a:solidFill>
                            <a:schemeClr val="tx1"/>
                          </a:solidFill>
                          <a:latin typeface="微软雅黑" charset="0"/>
                          <a:ea typeface="微软雅黑" charset="0"/>
                        </a:rPr>
                        <a:t>2，从项目bingup阶段到协议认证测试(PTCRB,10776,Phase 1等),独立完成所有telecom协议相关的开发工作和fail cae 处理，尽自己最大努力加班加点的完成项目上所遇到的各种问题；</a:t>
                      </a:r>
                      <a:endParaRPr lang="ko-KR" altLang="en-US" sz="1400" kern="1200" dirty="0" smtClean="0" cap="none" b="0">
                        <a:solidFill>
                          <a:schemeClr val="tx1"/>
                        </a:solidFill>
                        <a:latin typeface="微软雅黑" charset="0"/>
                        <a:ea typeface="微软雅黑" charset="0"/>
                      </a:endParaRPr>
                    </a:p>
                    <a:p>
                      <a:pPr marL="0" indent="0" algn="l" fontAlgn="ctr" defTabSz="914400" eaLnBrk="0" latinLnBrk="0">
                        <a:lnSpc>
                          <a:spcPct val="150000"/>
                        </a:lnSpc>
                        <a:spcBef>
                          <a:spcPts val="0"/>
                        </a:spcBef>
                        <a:spcAft>
                          <a:spcPts val="0"/>
                        </a:spcAft>
                        <a:buFontTx/>
                        <a:buNone/>
                      </a:pPr>
                      <a:r>
                        <a:rPr lang="en-US" altLang="ko-KR" sz="1400" kern="1200" cap="none" dirty="0" smtClean="0" b="0">
                          <a:solidFill>
                            <a:schemeClr val="tx1"/>
                          </a:solidFill>
                          <a:latin typeface="微软雅黑" charset="0"/>
                          <a:ea typeface="微软雅黑" charset="0"/>
                        </a:rPr>
                        <a:t>3，在这期间遇到了很多困难，接触到了Telecom 各个技术领域的问题，</a:t>
                      </a:r>
                      <a:endParaRPr lang="ko-KR" altLang="en-US" sz="1400" kern="1200" dirty="0" smtClean="0" cap="none" b="0">
                        <a:solidFill>
                          <a:schemeClr val="tx1"/>
                        </a:solidFill>
                        <a:latin typeface="微软雅黑" charset="0"/>
                        <a:ea typeface="微软雅黑" charset="0"/>
                      </a:endParaRPr>
                    </a:p>
                    <a:p>
                      <a:pPr marL="0" indent="0" algn="l" fontAlgn="ctr" defTabSz="914400" eaLnBrk="0" latinLnBrk="0">
                        <a:lnSpc>
                          <a:spcPct val="150000"/>
                        </a:lnSpc>
                        <a:spcBef>
                          <a:spcPts val="0"/>
                        </a:spcBef>
                        <a:spcAft>
                          <a:spcPts val="0"/>
                        </a:spcAft>
                        <a:buFontTx/>
                        <a:buNone/>
                      </a:pPr>
                      <a:r>
                        <a:rPr lang="en-US" altLang="ko-KR" sz="1400" kern="1200" cap="none" dirty="0" smtClean="0" b="0">
                          <a:solidFill>
                            <a:schemeClr val="tx1"/>
                          </a:solidFill>
                          <a:latin typeface="微软雅黑" charset="0"/>
                          <a:ea typeface="微软雅黑" charset="0"/>
                        </a:rPr>
                        <a:t>但是也学习到了很多知识，丰富并提升了自己的技术能力</a:t>
                      </a:r>
                      <a:endParaRPr lang="ko-KR" altLang="en-US" sz="1400" kern="1200" dirty="0" smtClean="0" cap="none" b="0">
                        <a:solidFill>
                          <a:schemeClr val="tx1"/>
                        </a:solidFill>
                        <a:latin typeface="微软雅黑" charset="0"/>
                        <a:ea typeface="微软雅黑" charset="0"/>
                      </a:endParaRPr>
                    </a:p>
                  </a:txBody>
                  <a:tcPr marL="6985" marR="6985" marT="6985"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l" fontAlgn="ctr" defTabSz="914400" eaLnBrk="0" latinLnBrk="0">
                        <a:lnSpc>
                          <a:spcPct val="100000"/>
                        </a:lnSpc>
                        <a:spcBef>
                          <a:spcPts val="0"/>
                        </a:spcBef>
                        <a:spcAft>
                          <a:spcPts val="0"/>
                        </a:spcAft>
                        <a:buFontTx/>
                        <a:buNone/>
                      </a:pPr>
                      <a:r>
                        <a:rPr lang="en-US" altLang="ko-KR" sz="1800" kern="1200" cap="none" dirty="0" smtClean="0" b="0">
                          <a:solidFill>
                            <a:schemeClr val="tx1"/>
                          </a:solidFill>
                          <a:latin typeface="微软雅黑" charset="0"/>
                          <a:ea typeface="微软雅黑" charset="0"/>
                        </a:rPr>
                        <a:t>case处理</a:t>
                      </a:r>
                      <a:endParaRPr lang="ko-KR" altLang="en-US" sz="1800" kern="1200" dirty="0" smtClean="0" cap="none" b="0">
                        <a:solidFill>
                          <a:schemeClr val="tx1"/>
                        </a:solidFill>
                        <a:latin typeface="微软雅黑" charset="0"/>
                        <a:ea typeface="微软雅黑" charset="0"/>
                      </a:endParaRPr>
                    </a:p>
                  </a:txBody>
                  <a:tcPr marL="6985" marR="6985" marT="6985" marB="0" anchor="ctr">
                    <a:lnL w="635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r>
            </a:tbl>
          </a:graphicData>
        </a:graphic>
      </p:graphicFrame>
    </p:spTree>
    <p:extLst>
      <p:ext uri="{BB962C8B-B14F-4D97-AF65-F5344CB8AC3E}">
        <p14:creationId xmlns:p14="http://schemas.microsoft.com/office/powerpoint/2010/main" val="12032924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 name="内容占位符 2"/>
          <p:cNvSpPr>
            <a:spLocks noGrp="1" noChangeArrowheads="1"/>
          </p:cNvSpPr>
          <p:nvPr>
            <p:ph idx="1"/>
          </p:nvPr>
        </p:nvSpPr>
        <p:spPr>
          <a:xfrm>
            <a:off x="1820545" y="2072005"/>
            <a:ext cx="8229600" cy="2077720"/>
          </a:xfrm>
        </p:spPr>
        <p:txBody>
          <a:bodyPr>
            <a:normAutofit/>
          </a:bodyPr>
          <a:lstStyle/>
          <a:p>
            <a:pPr algn="ctr" eaLnBrk="1" hangingPunct="1">
              <a:lnSpc>
                <a:spcPct val="150000"/>
              </a:lnSpc>
              <a:buFont typeface="Arial" panose="020B0604020202020204" pitchFamily="34" charset="0"/>
              <a:buNone/>
            </a:pPr>
            <a:r>
              <a:rPr lang="zh-CN" altLang="en-US" sz="4000" b="1" smtClean="0">
                <a:ea typeface="微软雅黑" panose="020B0503020204020204" pitchFamily="34" charset="-122"/>
              </a:rPr>
              <a:t>第三部分</a:t>
            </a:r>
            <a:endParaRPr lang="en-US" altLang="zh-CN" sz="4000" b="1" smtClean="0">
              <a:ea typeface="微软雅黑" panose="020B0503020204020204" pitchFamily="34" charset="-122"/>
            </a:endParaRPr>
          </a:p>
          <a:p>
            <a:pPr algn="ctr" eaLnBrk="1" hangingPunct="1">
              <a:lnSpc>
                <a:spcPct val="150000"/>
              </a:lnSpc>
              <a:buFont typeface="Arial" panose="020B0604020202020204" pitchFamily="34" charset="0"/>
              <a:buNone/>
            </a:pPr>
            <a:r>
              <a:rPr lang="zh-CN" altLang="en-US" sz="4000" b="1" smtClean="0">
                <a:ea typeface="微软雅黑" panose="020B0503020204020204" pitchFamily="34" charset="-122"/>
              </a:rPr>
              <a:t>晋级半年重点规划及所需支持</a:t>
            </a:r>
          </a:p>
        </p:txBody>
      </p:sp>
    </p:spTree>
    <p:extLst>
      <p:ext uri="{BB962C8B-B14F-4D97-AF65-F5344CB8AC3E}">
        <p14:creationId xmlns:p14="http://schemas.microsoft.com/office/powerpoint/2010/main" val="19859572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 name="标题 1"/>
          <p:cNvSpPr>
            <a:spLocks noGrp="1" noChangeArrowheads="1"/>
          </p:cNvSpPr>
          <p:nvPr>
            <p:ph type="title"/>
          </p:nvPr>
        </p:nvSpPr>
        <p:spPr>
          <a:xfrm>
            <a:off x="1031240" y="762635"/>
            <a:ext cx="8229600" cy="571500"/>
          </a:xfrm>
        </p:spPr>
        <p:txBody>
          <a:bodyPr>
            <a:normAutofit fontScale="90000"/>
          </a:bodyPr>
          <a:lstStyle/>
          <a:p>
            <a:r>
              <a:rPr lang="en-US" altLang="zh-CN" sz="3600" b="1" smtClean="0">
                <a:latin typeface="微软雅黑" panose="020B0503020204020204" pitchFamily="34" charset="-122"/>
                <a:ea typeface="微软雅黑" panose="020B0503020204020204" pitchFamily="34" charset="-122"/>
              </a:rPr>
              <a:t>3.1</a:t>
            </a:r>
            <a:r>
              <a:rPr lang="zh-CN" altLang="en-US" sz="3600" b="1" smtClean="0">
                <a:latin typeface="微软雅黑" panose="020B0503020204020204" pitchFamily="34" charset="-122"/>
                <a:ea typeface="微软雅黑" panose="020B0503020204020204" pitchFamily="34" charset="-122"/>
              </a:rPr>
              <a:t>晋升半年（至</a:t>
            </a:r>
            <a:r>
              <a:rPr lang="en-US" altLang="zh-CN" sz="3600" b="1" smtClean="0">
                <a:latin typeface="微软雅黑" panose="020B0503020204020204" pitchFamily="34" charset="-122"/>
                <a:ea typeface="微软雅黑" panose="020B0503020204020204" pitchFamily="34" charset="-122"/>
              </a:rPr>
              <a:t>2022</a:t>
            </a:r>
            <a:r>
              <a:rPr lang="zh-CN" altLang="en-US" sz="3600" b="1" smtClean="0">
                <a:latin typeface="微软雅黑" panose="020B0503020204020204" pitchFamily="34" charset="-122"/>
                <a:ea typeface="微软雅黑" panose="020B0503020204020204" pitchFamily="34" charset="-122"/>
              </a:rPr>
              <a:t>年底）重点规划</a:t>
            </a:r>
          </a:p>
        </p:txBody>
      </p:sp>
      <p:graphicFrame>
        <p:nvGraphicFramePr>
          <p:cNvPr id="5" name="表格 4"/>
          <p:cNvGraphicFramePr>
            <a:graphicFrameLocks noGrp="1"/>
          </p:cNvGraphicFramePr>
          <p:nvPr/>
        </p:nvGraphicFramePr>
        <p:xfrm>
          <a:off x="1146810" y="1703705"/>
          <a:ext cx="10104755" cy="4274820"/>
        </p:xfrm>
        <a:graphic>
          <a:graphicData uri="http://schemas.openxmlformats.org/drawingml/2006/table">
            <a:tbl>
              <a:tblPr>
                <a:tableStyleId>{00000000-0000-0000-0000-000000000000}</a:tableStyleId>
              </a:tblPr>
              <a:tblGrid>
                <a:gridCol w="720090"/>
                <a:gridCol w="1645920"/>
                <a:gridCol w="2627630"/>
                <a:gridCol w="3578225"/>
                <a:gridCol w="1532890"/>
              </a:tblGrid>
              <a:tr h="543560">
                <a:tc>
                  <a:txBody>
                    <a:bodyPr/>
                    <a:lstStyle/>
                    <a:p>
                      <a:pPr marL="0" indent="0" algn="ctr" fontAlgn="ctr" defTabSz="914400" eaLnBrk="0" latinLnBrk="0">
                        <a:lnSpc>
                          <a:spcPct val="100000"/>
                        </a:lnSpc>
                        <a:spcBef>
                          <a:spcPts val="0"/>
                        </a:spcBef>
                        <a:spcAft>
                          <a:spcPts val="0"/>
                        </a:spcAft>
                        <a:buFontTx/>
                        <a:buNone/>
                      </a:pPr>
                      <a:r>
                        <a:rPr lang="en-US" altLang="ko-KR" sz="1800" kern="1200" cap="none" dirty="0" smtClean="0" b="1">
                          <a:solidFill>
                            <a:srgbClr val="000000"/>
                          </a:solidFill>
                          <a:latin typeface="微软雅黑" charset="0"/>
                          <a:ea typeface="微软雅黑" charset="0"/>
                        </a:rPr>
                        <a:t>序号</a:t>
                      </a:r>
                      <a:endParaRPr lang="ko-KR" altLang="en-US" sz="1800" kern="1200" dirty="0" smtClean="0" cap="none" b="1">
                        <a:solidFill>
                          <a:srgbClr val="000000"/>
                        </a:solidFill>
                        <a:latin typeface="微软雅黑" charset="0"/>
                        <a:ea typeface="微软雅黑" charset="0"/>
                      </a:endParaRPr>
                    </a:p>
                  </a:txBody>
                  <a:tcPr marL="9525" marR="9525" marT="8890" marB="0" anchor="ctr">
                    <a:lnL w="1270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ctr" fontAlgn="ctr" defTabSz="914400" eaLnBrk="0" latinLnBrk="0">
                        <a:lnSpc>
                          <a:spcPct val="100000"/>
                        </a:lnSpc>
                        <a:spcBef>
                          <a:spcPts val="0"/>
                        </a:spcBef>
                        <a:spcAft>
                          <a:spcPts val="0"/>
                        </a:spcAft>
                        <a:buFontTx/>
                        <a:buNone/>
                      </a:pPr>
                      <a:r>
                        <a:rPr lang="en-US" altLang="ko-KR" sz="1800" kern="1200" cap="none" dirty="0" smtClean="0" b="1">
                          <a:solidFill>
                            <a:srgbClr val="000000"/>
                          </a:solidFill>
                          <a:latin typeface="微软雅黑" charset="0"/>
                          <a:ea typeface="微软雅黑" charset="0"/>
                        </a:rPr>
                        <a:t>事项</a:t>
                      </a:r>
                      <a:endParaRPr lang="ko-KR" altLang="en-US" sz="1800" kern="1200" dirty="0" smtClean="0" cap="none" b="1">
                        <a:solidFill>
                          <a:srgbClr val="000000"/>
                        </a:solidFill>
                        <a:latin typeface="微软雅黑" charset="0"/>
                        <a:ea typeface="微软雅黑" charset="0"/>
                      </a:endParaRPr>
                    </a:p>
                  </a:txBody>
                  <a:tcPr marL="9525" marR="9525" marT="8890"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ctr" fontAlgn="ctr" defTabSz="914400" eaLnBrk="0" latinLnBrk="0">
                        <a:lnSpc>
                          <a:spcPct val="100000"/>
                        </a:lnSpc>
                        <a:spcBef>
                          <a:spcPts val="0"/>
                        </a:spcBef>
                        <a:spcAft>
                          <a:spcPts val="0"/>
                        </a:spcAft>
                        <a:buFontTx/>
                        <a:buNone/>
                      </a:pPr>
                      <a:r>
                        <a:rPr lang="en-US" altLang="ko-KR" sz="1800" kern="1200" cap="none" dirty="0" smtClean="0" b="1">
                          <a:solidFill>
                            <a:srgbClr val="000000"/>
                          </a:solidFill>
                          <a:latin typeface="微软雅黑" charset="0"/>
                          <a:ea typeface="微软雅黑" charset="0"/>
                        </a:rPr>
                        <a:t>现状</a:t>
                      </a:r>
                      <a:endParaRPr lang="ko-KR" altLang="en-US" sz="1800" kern="1200" dirty="0" smtClean="0" cap="none" b="1">
                        <a:solidFill>
                          <a:srgbClr val="000000"/>
                        </a:solidFill>
                        <a:latin typeface="微软雅黑" charset="0"/>
                        <a:ea typeface="微软雅黑" charset="0"/>
                      </a:endParaRPr>
                    </a:p>
                  </a:txBody>
                  <a:tcPr marL="9525" marR="9525" marT="8890"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ctr" fontAlgn="ctr" defTabSz="914400" eaLnBrk="0" latinLnBrk="0">
                        <a:lnSpc>
                          <a:spcPct val="100000"/>
                        </a:lnSpc>
                        <a:spcBef>
                          <a:spcPts val="0"/>
                        </a:spcBef>
                        <a:spcAft>
                          <a:spcPts val="0"/>
                        </a:spcAft>
                        <a:buFontTx/>
                        <a:buNone/>
                      </a:pPr>
                      <a:r>
                        <a:rPr lang="en-US" altLang="ko-KR" sz="1800" kern="1200" cap="none" dirty="0" smtClean="0" b="1">
                          <a:solidFill>
                            <a:srgbClr val="000000"/>
                          </a:solidFill>
                          <a:latin typeface="微软雅黑" charset="0"/>
                          <a:ea typeface="微软雅黑" charset="0"/>
                        </a:rPr>
                        <a:t>半年达成目标</a:t>
                      </a:r>
                      <a:endParaRPr lang="ko-KR" altLang="en-US" sz="1800" kern="1200" dirty="0" smtClean="0" cap="none" b="1">
                        <a:solidFill>
                          <a:srgbClr val="000000"/>
                        </a:solidFill>
                        <a:latin typeface="微软雅黑" charset="0"/>
                        <a:ea typeface="微软雅黑" charset="0"/>
                      </a:endParaRPr>
                    </a:p>
                  </a:txBody>
                  <a:tcPr marL="9525" marR="9525" marT="8890"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ctr" fontAlgn="ctr" defTabSz="914400" eaLnBrk="0" latinLnBrk="0">
                        <a:lnSpc>
                          <a:spcPct val="100000"/>
                        </a:lnSpc>
                        <a:spcBef>
                          <a:spcPts val="0"/>
                        </a:spcBef>
                        <a:spcAft>
                          <a:spcPts val="0"/>
                        </a:spcAft>
                        <a:buFontTx/>
                        <a:buNone/>
                      </a:pPr>
                      <a:r>
                        <a:rPr lang="en-US" altLang="ko-KR" sz="1800" kern="1200" cap="none" dirty="0" smtClean="0" b="1">
                          <a:solidFill>
                            <a:srgbClr val="000000"/>
                          </a:solidFill>
                          <a:latin typeface="微软雅黑" charset="0"/>
                          <a:ea typeface="微软雅黑" charset="0"/>
                        </a:rPr>
                        <a:t>备注</a:t>
                      </a:r>
                      <a:endParaRPr lang="ko-KR" altLang="en-US" sz="1800" kern="1200" dirty="0" smtClean="0" cap="none" b="1">
                        <a:solidFill>
                          <a:srgbClr val="000000"/>
                        </a:solidFill>
                        <a:latin typeface="微软雅黑" charset="0"/>
                        <a:ea typeface="微软雅黑" charset="0"/>
                      </a:endParaRPr>
                    </a:p>
                  </a:txBody>
                  <a:tcPr marL="9525" marR="9525" marT="8890" marB="0" anchor="ctr">
                    <a:lnL w="635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r>
              <a:tr h="1161415">
                <a:tc>
                  <a:txBody>
                    <a:bodyPr/>
                    <a:lstStyle/>
                    <a:p>
                      <a:pPr marL="0" indent="0" algn="ctr" fontAlgn="ctr" defTabSz="914400" eaLnBrk="0" latinLnBrk="0">
                        <a:lnSpc>
                          <a:spcPct val="100000"/>
                        </a:lnSpc>
                        <a:spcBef>
                          <a:spcPts val="0"/>
                        </a:spcBef>
                        <a:spcAft>
                          <a:spcPts val="0"/>
                        </a:spcAft>
                        <a:buFontTx/>
                        <a:buNone/>
                      </a:pPr>
                      <a:r>
                        <a:rPr lang="en-US" altLang="ko-KR" sz="1800" kern="1200" cap="none" dirty="0" smtClean="0" b="0">
                          <a:solidFill>
                            <a:srgbClr val="000000"/>
                          </a:solidFill>
                          <a:latin typeface="微软雅黑" charset="0"/>
                          <a:ea typeface="微软雅黑" charset="0"/>
                        </a:rPr>
                        <a:t>1</a:t>
                      </a:r>
                      <a:endParaRPr lang="ko-KR" altLang="en-US" sz="1800" kern="1200" dirty="0" smtClean="0" cap="none" b="0">
                        <a:solidFill>
                          <a:srgbClr val="000000"/>
                        </a:solidFill>
                        <a:latin typeface="微软雅黑" charset="0"/>
                        <a:ea typeface="微软雅黑" charset="0"/>
                      </a:endParaRPr>
                    </a:p>
                  </a:txBody>
                  <a:tcPr marL="9525" marR="9525" marT="8890" marB="0" anchor="ctr">
                    <a:lnL w="1270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ctr" fontAlgn="ctr" defTabSz="914400" eaLnBrk="0" latinLnBrk="0">
                        <a:lnSpc>
                          <a:spcPct val="100000"/>
                        </a:lnSpc>
                        <a:spcBef>
                          <a:spcPts val="0"/>
                        </a:spcBef>
                        <a:spcAft>
                          <a:spcPts val="0"/>
                        </a:spcAft>
                        <a:buFontTx/>
                        <a:buNone/>
                      </a:pPr>
                      <a:r>
                        <a:rPr lang="en-US" altLang="ko-KR" sz="1800" kern="1200" cap="none" dirty="0" smtClean="0" b="0">
                          <a:solidFill>
                            <a:srgbClr val="000000"/>
                          </a:solidFill>
                          <a:latin typeface="微软雅黑" charset="0"/>
                          <a:ea typeface="微软雅黑" charset="0"/>
                        </a:rPr>
                        <a:t>业务模块</a:t>
                      </a:r>
                      <a:endParaRPr lang="ko-KR" altLang="en-US" sz="1800" kern="1200" dirty="0" smtClean="0" cap="none" b="0">
                        <a:solidFill>
                          <a:srgbClr val="000000"/>
                        </a:solidFill>
                        <a:latin typeface="微软雅黑" charset="0"/>
                        <a:ea typeface="微软雅黑" charset="0"/>
                      </a:endParaRPr>
                    </a:p>
                    <a:p>
                      <a:pPr marL="0" indent="0" algn="ctr" fontAlgn="ctr" defTabSz="914400" eaLnBrk="0" latinLnBrk="0">
                        <a:lnSpc>
                          <a:spcPct val="100000"/>
                        </a:lnSpc>
                        <a:spcBef>
                          <a:spcPts val="0"/>
                        </a:spcBef>
                        <a:spcAft>
                          <a:spcPts val="0"/>
                        </a:spcAft>
                        <a:buFontTx/>
                        <a:buNone/>
                      </a:pPr>
                      <a:r>
                        <a:rPr lang="en-US" altLang="ko-KR" sz="1800" kern="1200" cap="none" dirty="0" smtClean="0" b="0">
                          <a:solidFill>
                            <a:srgbClr val="000000"/>
                          </a:solidFill>
                          <a:latin typeface="微软雅黑" charset="0"/>
                          <a:ea typeface="微软雅黑" charset="0"/>
                        </a:rPr>
                        <a:t>深度研究</a:t>
                      </a:r>
                      <a:endParaRPr lang="ko-KR" altLang="en-US" sz="1800" kern="1200" dirty="0" smtClean="0" cap="none" b="0">
                        <a:solidFill>
                          <a:srgbClr val="000000"/>
                        </a:solidFill>
                        <a:latin typeface="微软雅黑" charset="0"/>
                        <a:ea typeface="微软雅黑" charset="0"/>
                      </a:endParaRPr>
                    </a:p>
                  </a:txBody>
                  <a:tcPr marL="9525" marR="9525" marT="8890"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l" fontAlgn="ctr" defTabSz="914400" eaLnBrk="0" latinLnBrk="0">
                        <a:lnSpc>
                          <a:spcPct val="100000"/>
                        </a:lnSpc>
                        <a:spcBef>
                          <a:spcPts val="0"/>
                        </a:spcBef>
                        <a:spcAft>
                          <a:spcPts val="0"/>
                        </a:spcAft>
                        <a:buFontTx/>
                        <a:buNone/>
                      </a:pPr>
                      <a:r>
                        <a:rPr lang="en-US" altLang="ko-KR" sz="1800" kern="1200" cap="none" dirty="0" smtClean="0" b="0">
                          <a:solidFill>
                            <a:srgbClr val="000000"/>
                          </a:solidFill>
                          <a:latin typeface="微软雅黑" charset="0"/>
                          <a:ea typeface="微软雅黑" charset="0"/>
                        </a:rPr>
                        <a:t> 目前对于Google RCS/VVM模块功能了解不是很透彻，相关业务处理能力有待加强</a:t>
                      </a:r>
                      <a:endParaRPr lang="ko-KR" altLang="en-US" sz="1800" kern="1200" dirty="0" smtClean="0" cap="none" b="0">
                        <a:solidFill>
                          <a:srgbClr val="000000"/>
                        </a:solidFill>
                        <a:latin typeface="微软雅黑" charset="0"/>
                        <a:ea typeface="微软雅黑" charset="0"/>
                      </a:endParaRPr>
                    </a:p>
                  </a:txBody>
                  <a:tcPr marL="9525" marR="9525" marT="8890"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l" fontAlgn="ctr" defTabSz="914400" eaLnBrk="0" latinLnBrk="0">
                        <a:lnSpc>
                          <a:spcPct val="100000"/>
                        </a:lnSpc>
                        <a:spcBef>
                          <a:spcPts val="0"/>
                        </a:spcBef>
                        <a:spcAft>
                          <a:spcPts val="0"/>
                        </a:spcAft>
                        <a:buFontTx/>
                        <a:buNone/>
                      </a:pPr>
                      <a:r>
                        <a:rPr lang="en-US" altLang="ko-KR" sz="1800" kern="1200" cap="none" dirty="0" smtClean="0" b="0">
                          <a:solidFill>
                            <a:srgbClr val="000000"/>
                          </a:solidFill>
                          <a:latin typeface="微软雅黑" charset="0"/>
                          <a:ea typeface="微软雅黑" charset="0"/>
                        </a:rPr>
                        <a:t>继续砖研所负责业务模块领域知识，以达到精通专家为目标</a:t>
                      </a:r>
                      <a:endParaRPr lang="ko-KR" altLang="en-US" sz="1800" kern="1200" dirty="0" smtClean="0" cap="none" b="0">
                        <a:solidFill>
                          <a:srgbClr val="000000"/>
                        </a:solidFill>
                        <a:latin typeface="微软雅黑" charset="0"/>
                        <a:ea typeface="微软雅黑" charset="0"/>
                      </a:endParaRPr>
                    </a:p>
                  </a:txBody>
                  <a:tcPr marL="9525" marR="9525" marT="8890"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l" fontAlgn="ctr" defTabSz="914400" eaLnBrk="0" latinLnBrk="0">
                        <a:lnSpc>
                          <a:spcPct val="100000"/>
                        </a:lnSpc>
                        <a:spcBef>
                          <a:spcPts val="0"/>
                        </a:spcBef>
                        <a:spcAft>
                          <a:spcPts val="0"/>
                        </a:spcAft>
                        <a:buFontTx/>
                        <a:buNone/>
                      </a:pPr>
                      <a:r>
                        <a:rPr lang="en-US" altLang="ko-KR" sz="1800" kern="1200" cap="none" dirty="0" smtClean="0" b="0">
                          <a:solidFill>
                            <a:srgbClr val="000000"/>
                          </a:solidFill>
                          <a:latin typeface="微软雅黑" charset="0"/>
                          <a:ea typeface="微软雅黑" charset="0"/>
                        </a:rPr>
                        <a:t> </a:t>
                      </a:r>
                      <a:endParaRPr lang="ko-KR" altLang="en-US" sz="1800" kern="1200" dirty="0" smtClean="0" cap="none" b="0">
                        <a:solidFill>
                          <a:srgbClr val="000000"/>
                        </a:solidFill>
                        <a:latin typeface="微软雅黑" charset="0"/>
                        <a:ea typeface="微软雅黑" charset="0"/>
                      </a:endParaRPr>
                    </a:p>
                  </a:txBody>
                  <a:tcPr marL="9525" marR="9525" marT="8890" marB="0" anchor="ctr">
                    <a:lnL w="635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r>
              <a:tr h="856615">
                <a:tc>
                  <a:txBody>
                    <a:bodyPr/>
                    <a:lstStyle/>
                    <a:p>
                      <a:pPr marL="0" indent="0" algn="ctr" fontAlgn="ctr" defTabSz="914400" eaLnBrk="0" latinLnBrk="0">
                        <a:lnSpc>
                          <a:spcPct val="100000"/>
                        </a:lnSpc>
                        <a:spcBef>
                          <a:spcPts val="0"/>
                        </a:spcBef>
                        <a:spcAft>
                          <a:spcPts val="0"/>
                        </a:spcAft>
                        <a:buFontTx/>
                        <a:buNone/>
                      </a:pPr>
                      <a:r>
                        <a:rPr lang="en-US" altLang="ko-KR" sz="1800" kern="1200" cap="none" dirty="0" smtClean="0" b="0">
                          <a:solidFill>
                            <a:srgbClr val="000000"/>
                          </a:solidFill>
                          <a:latin typeface="微软雅黑" charset="0"/>
                          <a:ea typeface="微软雅黑" charset="0"/>
                        </a:rPr>
                        <a:t>2</a:t>
                      </a:r>
                      <a:endParaRPr lang="ko-KR" altLang="en-US" sz="1800" kern="1200" dirty="0" smtClean="0" cap="none" b="0">
                        <a:solidFill>
                          <a:srgbClr val="000000"/>
                        </a:solidFill>
                        <a:latin typeface="微软雅黑" charset="0"/>
                        <a:ea typeface="微软雅黑" charset="0"/>
                      </a:endParaRPr>
                    </a:p>
                  </a:txBody>
                  <a:tcPr marL="9525" marR="9525" marT="8890" marB="0" anchor="ctr">
                    <a:lnL w="1270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ctr" fontAlgn="ctr" defTabSz="914400" eaLnBrk="0" latinLnBrk="0">
                        <a:lnSpc>
                          <a:spcPct val="100000"/>
                        </a:lnSpc>
                        <a:spcBef>
                          <a:spcPts val="0"/>
                        </a:spcBef>
                        <a:spcAft>
                          <a:spcPts val="0"/>
                        </a:spcAft>
                        <a:buFontTx/>
                        <a:buNone/>
                      </a:pPr>
                      <a:r>
                        <a:rPr lang="en-US" altLang="ko-KR" sz="1800" kern="1200" cap="none" dirty="0" smtClean="0" b="0">
                          <a:solidFill>
                            <a:srgbClr val="000000"/>
                          </a:solidFill>
                          <a:latin typeface="微软雅黑" charset="0"/>
                          <a:ea typeface="微软雅黑" charset="0"/>
                        </a:rPr>
                        <a:t>新员工导师</a:t>
                      </a:r>
                      <a:endParaRPr lang="ko-KR" altLang="en-US" sz="1800" kern="1200" dirty="0" smtClean="0" cap="none" b="0">
                        <a:solidFill>
                          <a:srgbClr val="000000"/>
                        </a:solidFill>
                        <a:latin typeface="微软雅黑" charset="0"/>
                        <a:ea typeface="微软雅黑" charset="0"/>
                      </a:endParaRPr>
                    </a:p>
                  </a:txBody>
                  <a:tcPr marL="9525" marR="9525" marT="8890"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l" fontAlgn="ctr" defTabSz="914400" eaLnBrk="0" latinLnBrk="0">
                        <a:lnSpc>
                          <a:spcPct val="100000"/>
                        </a:lnSpc>
                        <a:spcBef>
                          <a:spcPts val="0"/>
                        </a:spcBef>
                        <a:spcAft>
                          <a:spcPts val="0"/>
                        </a:spcAft>
                        <a:buFontTx/>
                        <a:buNone/>
                      </a:pPr>
                      <a:r>
                        <a:rPr lang="en-US" altLang="ko-KR" sz="1800" kern="1200" cap="none" dirty="0" smtClean="0" b="0">
                          <a:solidFill>
                            <a:srgbClr val="000000"/>
                          </a:solidFill>
                          <a:latin typeface="微软雅黑" charset="0"/>
                          <a:ea typeface="微软雅黑" charset="0"/>
                        </a:rPr>
                        <a:t> 辅导学习阶段</a:t>
                      </a:r>
                      <a:endParaRPr lang="ko-KR" altLang="en-US" sz="1800" kern="1200" dirty="0" smtClean="0" cap="none" b="0">
                        <a:solidFill>
                          <a:srgbClr val="000000"/>
                        </a:solidFill>
                        <a:latin typeface="微软雅黑" charset="0"/>
                        <a:ea typeface="微软雅黑" charset="0"/>
                      </a:endParaRPr>
                    </a:p>
                  </a:txBody>
                  <a:tcPr marL="9525" marR="9525" marT="8890"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l" fontAlgn="ctr" defTabSz="914400" eaLnBrk="0" latinLnBrk="0">
                        <a:lnSpc>
                          <a:spcPct val="100000"/>
                        </a:lnSpc>
                        <a:spcBef>
                          <a:spcPts val="0"/>
                        </a:spcBef>
                        <a:spcAft>
                          <a:spcPts val="0"/>
                        </a:spcAft>
                        <a:buFontTx/>
                        <a:buNone/>
                      </a:pPr>
                      <a:r>
                        <a:rPr lang="en-US" altLang="ko-KR" sz="1800" kern="1200" cap="none" dirty="0" smtClean="0" b="0">
                          <a:solidFill>
                            <a:srgbClr val="000000"/>
                          </a:solidFill>
                          <a:latin typeface="微软雅黑" charset="0"/>
                          <a:ea typeface="微软雅黑" charset="0"/>
                        </a:rPr>
                        <a:t> 定期辅导教学,使新员工快速成长，成为一名合格的工程师</a:t>
                      </a:r>
                      <a:endParaRPr lang="ko-KR" altLang="en-US" sz="1800" kern="1200" dirty="0" smtClean="0" cap="none" b="0">
                        <a:solidFill>
                          <a:srgbClr val="000000"/>
                        </a:solidFill>
                        <a:latin typeface="微软雅黑" charset="0"/>
                        <a:ea typeface="微软雅黑" charset="0"/>
                      </a:endParaRPr>
                    </a:p>
                  </a:txBody>
                  <a:tcPr marL="9525" marR="9525" marT="8890"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l" fontAlgn="ctr" defTabSz="914400" eaLnBrk="0" latinLnBrk="0">
                        <a:lnSpc>
                          <a:spcPct val="100000"/>
                        </a:lnSpc>
                        <a:spcBef>
                          <a:spcPts val="0"/>
                        </a:spcBef>
                        <a:spcAft>
                          <a:spcPts val="0"/>
                        </a:spcAft>
                        <a:buFontTx/>
                        <a:buNone/>
                      </a:pPr>
                      <a:r>
                        <a:rPr lang="en-US" altLang="ko-KR" sz="1800" kern="1200" cap="none" dirty="0" smtClean="0" b="0">
                          <a:solidFill>
                            <a:srgbClr val="000000"/>
                          </a:solidFill>
                          <a:latin typeface="微软雅黑" charset="0"/>
                          <a:ea typeface="微软雅黑" charset="0"/>
                        </a:rPr>
                        <a:t> </a:t>
                      </a:r>
                      <a:endParaRPr lang="ko-KR" altLang="en-US" sz="1800" kern="1200" dirty="0" smtClean="0" cap="none" b="0">
                        <a:solidFill>
                          <a:srgbClr val="000000"/>
                        </a:solidFill>
                        <a:latin typeface="微软雅黑" charset="0"/>
                        <a:ea typeface="微软雅黑" charset="0"/>
                      </a:endParaRPr>
                    </a:p>
                  </a:txBody>
                  <a:tcPr marL="9525" marR="9525" marT="8890" marB="0" anchor="ctr">
                    <a:lnL w="635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r>
              <a:tr h="856615">
                <a:tc>
                  <a:txBody>
                    <a:bodyPr/>
                    <a:lstStyle/>
                    <a:p>
                      <a:pPr marL="0" indent="0" algn="ctr" fontAlgn="ctr" defTabSz="914400" eaLnBrk="0" latinLnBrk="0">
                        <a:lnSpc>
                          <a:spcPct val="100000"/>
                        </a:lnSpc>
                        <a:spcBef>
                          <a:spcPts val="0"/>
                        </a:spcBef>
                        <a:spcAft>
                          <a:spcPts val="0"/>
                        </a:spcAft>
                        <a:buFontTx/>
                        <a:buNone/>
                      </a:pPr>
                      <a:r>
                        <a:rPr lang="en-US" altLang="ko-KR" sz="1800" kern="1200" cap="none" dirty="0" smtClean="0" b="0">
                          <a:solidFill>
                            <a:srgbClr val="000000"/>
                          </a:solidFill>
                          <a:latin typeface="微软雅黑" charset="0"/>
                          <a:ea typeface="微软雅黑" charset="0"/>
                        </a:rPr>
                        <a:t>3</a:t>
                      </a:r>
                      <a:endParaRPr lang="ko-KR" altLang="en-US" sz="1800" kern="1200" dirty="0" smtClean="0" cap="none" b="0">
                        <a:solidFill>
                          <a:srgbClr val="000000"/>
                        </a:solidFill>
                        <a:latin typeface="微软雅黑" charset="0"/>
                        <a:ea typeface="微软雅黑" charset="0"/>
                      </a:endParaRPr>
                    </a:p>
                  </a:txBody>
                  <a:tcPr marL="9525" marR="9525" marT="8890" marB="0" anchor="ctr">
                    <a:lnL w="1270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ctr" fontAlgn="ctr" defTabSz="914400" eaLnBrk="0" latinLnBrk="0">
                        <a:lnSpc>
                          <a:spcPct val="100000"/>
                        </a:lnSpc>
                        <a:spcBef>
                          <a:spcPts val="0"/>
                        </a:spcBef>
                        <a:spcAft>
                          <a:spcPts val="0"/>
                        </a:spcAft>
                        <a:buFontTx/>
                        <a:buNone/>
                      </a:pPr>
                      <a:r>
                        <a:rPr lang="en-US" altLang="ko-KR" sz="1800" kern="1200" cap="none" dirty="0" smtClean="0" b="0">
                          <a:solidFill>
                            <a:srgbClr val="000000"/>
                          </a:solidFill>
                          <a:latin typeface="微软雅黑" charset="0"/>
                          <a:ea typeface="微软雅黑" charset="0"/>
                        </a:rPr>
                        <a:t>技术拓展</a:t>
                      </a:r>
                      <a:endParaRPr lang="ko-KR" altLang="en-US" sz="1800" kern="1200" dirty="0" smtClean="0" cap="none" b="0">
                        <a:solidFill>
                          <a:srgbClr val="000000"/>
                        </a:solidFill>
                        <a:latin typeface="微软雅黑" charset="0"/>
                        <a:ea typeface="微软雅黑" charset="0"/>
                      </a:endParaRPr>
                    </a:p>
                  </a:txBody>
                  <a:tcPr marL="9525" marR="9525" marT="8890"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l" fontAlgn="ctr" defTabSz="914400" eaLnBrk="0" latinLnBrk="0">
                        <a:lnSpc>
                          <a:spcPct val="100000"/>
                        </a:lnSpc>
                        <a:spcBef>
                          <a:spcPts val="0"/>
                        </a:spcBef>
                        <a:spcAft>
                          <a:spcPts val="0"/>
                        </a:spcAft>
                        <a:buFontTx/>
                        <a:buNone/>
                      </a:pPr>
                      <a:r>
                        <a:rPr lang="en-US" altLang="ko-KR" sz="1800" kern="1200" cap="none" dirty="0" smtClean="0" b="0">
                          <a:solidFill>
                            <a:srgbClr val="000000"/>
                          </a:solidFill>
                          <a:latin typeface="微软雅黑" charset="0"/>
                          <a:ea typeface="微软雅黑" charset="0"/>
                        </a:rPr>
                        <a:t> 对IMS/VOLTE/WFC等模块了解，能处理一些问题但并不能完全掌握</a:t>
                      </a:r>
                      <a:endParaRPr lang="ko-KR" altLang="en-US" sz="1800" kern="1200" dirty="0" smtClean="0" cap="none" b="0">
                        <a:solidFill>
                          <a:srgbClr val="000000"/>
                        </a:solidFill>
                        <a:latin typeface="微软雅黑" charset="0"/>
                        <a:ea typeface="微软雅黑" charset="0"/>
                      </a:endParaRPr>
                    </a:p>
                  </a:txBody>
                  <a:tcPr marL="9525" marR="9525" marT="8890"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l" fontAlgn="ctr" defTabSz="914400" eaLnBrk="0" latinLnBrk="0">
                        <a:lnSpc>
                          <a:spcPct val="100000"/>
                        </a:lnSpc>
                        <a:spcBef>
                          <a:spcPts val="0"/>
                        </a:spcBef>
                        <a:spcAft>
                          <a:spcPts val="0"/>
                        </a:spcAft>
                        <a:buFontTx/>
                        <a:buNone/>
                      </a:pPr>
                      <a:r>
                        <a:rPr lang="en-US" altLang="ko-KR" sz="1800" kern="1200" cap="none" dirty="0" smtClean="0" b="0">
                          <a:solidFill>
                            <a:srgbClr val="000000"/>
                          </a:solidFill>
                          <a:latin typeface="微软雅黑" charset="0"/>
                          <a:ea typeface="微软雅黑" charset="0"/>
                        </a:rPr>
                        <a:t> 继续学习IMS/VOLTE/WFC技术领域知识，熟练掌握其相关协议</a:t>
                      </a:r>
                      <a:endParaRPr lang="ko-KR" altLang="en-US" sz="1800" kern="1200" dirty="0" smtClean="0" cap="none" b="0">
                        <a:solidFill>
                          <a:srgbClr val="000000"/>
                        </a:solidFill>
                        <a:latin typeface="微软雅黑" charset="0"/>
                        <a:ea typeface="微软雅黑" charset="0"/>
                      </a:endParaRPr>
                    </a:p>
                  </a:txBody>
                  <a:tcPr marL="9525" marR="9525" marT="8890"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l" fontAlgn="ctr" defTabSz="914400" eaLnBrk="0" latinLnBrk="0">
                        <a:lnSpc>
                          <a:spcPct val="100000"/>
                        </a:lnSpc>
                        <a:spcBef>
                          <a:spcPts val="0"/>
                        </a:spcBef>
                        <a:spcAft>
                          <a:spcPts val="0"/>
                        </a:spcAft>
                        <a:buFontTx/>
                        <a:buNone/>
                      </a:pPr>
                      <a:r>
                        <a:rPr lang="en-US" altLang="ko-KR" sz="1800" kern="1200" cap="none" dirty="0" smtClean="0" b="0">
                          <a:solidFill>
                            <a:srgbClr val="000000"/>
                          </a:solidFill>
                          <a:latin typeface="微软雅黑" charset="0"/>
                          <a:ea typeface="微软雅黑" charset="0"/>
                        </a:rPr>
                        <a:t> </a:t>
                      </a:r>
                      <a:endParaRPr lang="ko-KR" altLang="en-US" sz="1800" kern="1200" dirty="0" smtClean="0" cap="none" b="0">
                        <a:solidFill>
                          <a:srgbClr val="000000"/>
                        </a:solidFill>
                        <a:latin typeface="微软雅黑" charset="0"/>
                        <a:ea typeface="微软雅黑" charset="0"/>
                      </a:endParaRPr>
                    </a:p>
                  </a:txBody>
                  <a:tcPr marL="9525" marR="9525" marT="8890" marB="0" anchor="ctr">
                    <a:lnL w="635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r>
              <a:tr h="856615">
                <a:tc>
                  <a:txBody>
                    <a:bodyPr/>
                    <a:lstStyle/>
                    <a:p>
                      <a:pPr marL="0" indent="0" algn="ctr" fontAlgn="ctr" defTabSz="914400" eaLnBrk="0" latinLnBrk="0">
                        <a:lnSpc>
                          <a:spcPct val="100000"/>
                        </a:lnSpc>
                        <a:spcBef>
                          <a:spcPts val="0"/>
                        </a:spcBef>
                        <a:spcAft>
                          <a:spcPts val="0"/>
                        </a:spcAft>
                        <a:buFontTx/>
                        <a:buNone/>
                      </a:pPr>
                      <a:r>
                        <a:rPr lang="en-US" altLang="ko-KR" sz="1800" kern="1200" cap="none" dirty="0" smtClean="0" b="0">
                          <a:solidFill>
                            <a:srgbClr val="000000"/>
                          </a:solidFill>
                          <a:latin typeface="微软雅黑" charset="0"/>
                          <a:ea typeface="微软雅黑" charset="0"/>
                        </a:rPr>
                        <a:t>…</a:t>
                      </a:r>
                      <a:endParaRPr lang="ko-KR" altLang="en-US" sz="1800" kern="1200" dirty="0" smtClean="0" cap="none" b="0">
                        <a:solidFill>
                          <a:srgbClr val="000000"/>
                        </a:solidFill>
                        <a:latin typeface="微软雅黑" charset="0"/>
                        <a:ea typeface="微软雅黑" charset="0"/>
                      </a:endParaRPr>
                    </a:p>
                  </a:txBody>
                  <a:tcPr marL="9525" marR="9525" marT="8890" marB="0" anchor="ctr">
                    <a:lnL w="1270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ctr" fontAlgn="ctr" defTabSz="914400" eaLnBrk="0" latinLnBrk="0">
                        <a:lnSpc>
                          <a:spcPct val="100000"/>
                        </a:lnSpc>
                        <a:spcBef>
                          <a:spcPts val="0"/>
                        </a:spcBef>
                        <a:spcAft>
                          <a:spcPts val="0"/>
                        </a:spcAft>
                        <a:buFontTx/>
                        <a:buNone/>
                      </a:pPr>
                      <a:r>
                        <a:rPr lang="en-US" altLang="ko-KR" sz="1800" kern="1200" cap="none" dirty="0" smtClean="0" b="0">
                          <a:solidFill>
                            <a:srgbClr val="000000"/>
                          </a:solidFill>
                          <a:latin typeface="微软雅黑" charset="0"/>
                          <a:ea typeface="微软雅黑" charset="0"/>
                        </a:rPr>
                        <a:t>…</a:t>
                      </a:r>
                      <a:endParaRPr lang="ko-KR" altLang="en-US" sz="1800" kern="1200" dirty="0" smtClean="0" cap="none" b="0">
                        <a:solidFill>
                          <a:srgbClr val="000000"/>
                        </a:solidFill>
                        <a:latin typeface="微软雅黑" charset="0"/>
                        <a:ea typeface="微软雅黑" charset="0"/>
                      </a:endParaRPr>
                    </a:p>
                  </a:txBody>
                  <a:tcPr marL="9525" marR="9525" marT="8890"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ctr" fontAlgn="ctr" defTabSz="914400" eaLnBrk="0" latinLnBrk="0">
                        <a:lnSpc>
                          <a:spcPct val="100000"/>
                        </a:lnSpc>
                        <a:spcBef>
                          <a:spcPts val="0"/>
                        </a:spcBef>
                        <a:spcAft>
                          <a:spcPts val="0"/>
                        </a:spcAft>
                        <a:buFontTx/>
                        <a:buNone/>
                      </a:pPr>
                      <a:r>
                        <a:rPr lang="en-US" altLang="ko-KR" sz="1800" kern="1200" cap="none" dirty="0" smtClean="0" b="0">
                          <a:solidFill>
                            <a:srgbClr val="000000"/>
                          </a:solidFill>
                          <a:latin typeface="微软雅黑" charset="0"/>
                          <a:ea typeface="微软雅黑" charset="0"/>
                        </a:rPr>
                        <a:t>……</a:t>
                      </a:r>
                      <a:endParaRPr lang="ko-KR" altLang="en-US" sz="1800" kern="1200" dirty="0" smtClean="0" cap="none" b="0">
                        <a:solidFill>
                          <a:srgbClr val="000000"/>
                        </a:solidFill>
                        <a:latin typeface="微软雅黑" charset="0"/>
                        <a:ea typeface="微软雅黑" charset="0"/>
                      </a:endParaRPr>
                    </a:p>
                  </a:txBody>
                  <a:tcPr marL="9525" marR="9525" marT="8890"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ctr" fontAlgn="ctr" defTabSz="914400" eaLnBrk="0" latinLnBrk="0">
                        <a:lnSpc>
                          <a:spcPct val="100000"/>
                        </a:lnSpc>
                        <a:spcBef>
                          <a:spcPts val="0"/>
                        </a:spcBef>
                        <a:spcAft>
                          <a:spcPts val="0"/>
                        </a:spcAft>
                        <a:buFontTx/>
                        <a:buNone/>
                      </a:pPr>
                      <a:r>
                        <a:rPr lang="en-US" altLang="ko-KR" sz="1800" kern="1200" cap="none" dirty="0" smtClean="0" b="0">
                          <a:solidFill>
                            <a:srgbClr val="000000"/>
                          </a:solidFill>
                          <a:latin typeface="微软雅黑" charset="0"/>
                          <a:ea typeface="微软雅黑" charset="0"/>
                        </a:rPr>
                        <a:t>……</a:t>
                      </a:r>
                      <a:endParaRPr lang="ko-KR" altLang="en-US" sz="1800" kern="1200" dirty="0" smtClean="0" cap="none" b="0">
                        <a:solidFill>
                          <a:srgbClr val="000000"/>
                        </a:solidFill>
                        <a:latin typeface="微软雅黑" charset="0"/>
                        <a:ea typeface="微软雅黑" charset="0"/>
                      </a:endParaRPr>
                    </a:p>
                  </a:txBody>
                  <a:tcPr marL="9525" marR="9525" marT="8890"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ctr" fontAlgn="ctr" defTabSz="914400" eaLnBrk="0" latinLnBrk="0">
                        <a:lnSpc>
                          <a:spcPct val="100000"/>
                        </a:lnSpc>
                        <a:spcBef>
                          <a:spcPts val="0"/>
                        </a:spcBef>
                        <a:spcAft>
                          <a:spcPts val="0"/>
                        </a:spcAft>
                        <a:buFontTx/>
                        <a:buNone/>
                      </a:pPr>
                      <a:r>
                        <a:rPr lang="en-US" altLang="ko-KR" sz="1800" kern="1200" cap="none" dirty="0" smtClean="0" b="0">
                          <a:solidFill>
                            <a:srgbClr val="000000"/>
                          </a:solidFill>
                          <a:latin typeface="微软雅黑" charset="0"/>
                          <a:ea typeface="微软雅黑" charset="0"/>
                        </a:rPr>
                        <a:t>…</a:t>
                      </a:r>
                      <a:endParaRPr lang="ko-KR" altLang="en-US" sz="1800" kern="1200" dirty="0" smtClean="0" cap="none" b="0">
                        <a:solidFill>
                          <a:srgbClr val="000000"/>
                        </a:solidFill>
                        <a:latin typeface="微软雅黑" charset="0"/>
                        <a:ea typeface="微软雅黑" charset="0"/>
                      </a:endParaRPr>
                    </a:p>
                  </a:txBody>
                  <a:tcPr marL="9525" marR="9525" marT="8890" marB="0" anchor="ctr">
                    <a:lnL w="635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r>
            </a:tbl>
          </a:graphicData>
        </a:graphic>
      </p:graphicFrame>
    </p:spTree>
    <p:extLst>
      <p:ext uri="{BB962C8B-B14F-4D97-AF65-F5344CB8AC3E}">
        <p14:creationId xmlns:p14="http://schemas.microsoft.com/office/powerpoint/2010/main" val="25291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 name="标题 1"/>
          <p:cNvSpPr>
            <a:spLocks noGrp="1" noChangeArrowheads="1"/>
          </p:cNvSpPr>
          <p:nvPr>
            <p:ph type="title"/>
          </p:nvPr>
        </p:nvSpPr>
        <p:spPr>
          <a:xfrm>
            <a:off x="992505" y="787400"/>
            <a:ext cx="8229600" cy="571500"/>
          </a:xfrm>
        </p:spPr>
        <p:txBody>
          <a:bodyPr>
            <a:normAutofit fontScale="90000"/>
          </a:bodyPr>
          <a:lstStyle/>
          <a:p>
            <a:pPr eaLnBrk="1" hangingPunct="1"/>
            <a:r>
              <a:rPr lang="en-US" altLang="zh-CN" sz="3600" b="1" smtClean="0">
                <a:latin typeface="微软雅黑" panose="020B0503020204020204" pitchFamily="34" charset="-122"/>
                <a:ea typeface="微软雅黑" panose="020B0503020204020204" pitchFamily="34" charset="-122"/>
              </a:rPr>
              <a:t>3.2</a:t>
            </a:r>
            <a:r>
              <a:rPr lang="zh-CN" altLang="en-US" sz="3600" b="1" smtClean="0">
                <a:latin typeface="微软雅黑" panose="020B0503020204020204" pitchFamily="34" charset="-122"/>
                <a:ea typeface="微软雅黑" panose="020B0503020204020204" pitchFamily="34" charset="-122"/>
              </a:rPr>
              <a:t>建议及所需支持</a:t>
            </a:r>
            <a:endParaRPr lang="zh-CN" altLang="en-US" sz="3600" smtClean="0">
              <a:latin typeface="微软雅黑" panose="020B0503020204020204" pitchFamily="34" charset="-122"/>
              <a:ea typeface="微软雅黑" panose="020B0503020204020204" pitchFamily="34" charset="-122"/>
            </a:endParaRPr>
          </a:p>
        </p:txBody>
      </p:sp>
      <p:sp>
        <p:nvSpPr>
          <p:cNvPr id="5" name="内容占位符 2"/>
          <p:cNvSpPr txBox="1">
            <a:spLocks/>
          </p:cNvSpPr>
          <p:nvPr>
            <p:ph type="obj" idx="1"/>
          </p:nvPr>
        </p:nvSpPr>
        <p:spPr>
          <a:xfrm rot="0">
            <a:off x="949960" y="1685290"/>
            <a:ext cx="10669270" cy="4892675"/>
          </a:xfrm>
          <a:prstGeom prst="rect"/>
        </p:spPr>
        <p:txBody>
          <a:bodyPr wrap="square" lIns="91440" tIns="45720" rIns="91440" bIns="45720" numCol="1" vert="horz" anchor="t">
            <a:normAutofit fontScale="100000" lnSpcReduction="0"/>
          </a:bodyPr>
          <a:lstStyle/>
          <a:p>
            <a:pPr marL="0" indent="0" algn="l" fontAlgn="auto" defTabSz="913130" latinLnBrk="0">
              <a:lnSpc>
                <a:spcPct val="90000"/>
              </a:lnSpc>
              <a:spcBef>
                <a:spcPts val="1000"/>
              </a:spcBef>
              <a:spcAft>
                <a:spcPts val="0"/>
              </a:spcAft>
              <a:buFontTx/>
              <a:buNone/>
            </a:pPr>
            <a:r>
              <a:rPr lang="en-US" altLang="ko-KR" sz="1800" cap="none" dirty="0" smtClean="0" b="1">
                <a:latin typeface="微软雅黑" charset="0"/>
                <a:ea typeface="微软雅黑" charset="0"/>
              </a:rPr>
              <a:t>一、请你对公司或所属团队提出建议性举措</a:t>
            </a:r>
            <a:endParaRPr lang="ko-KR" altLang="en-US" sz="1800" cap="none" dirty="0" smtClean="0" b="1">
              <a:latin typeface="微软雅黑" charset="0"/>
              <a:ea typeface="微软雅黑" charset="0"/>
            </a:endParaRPr>
          </a:p>
          <a:p>
            <a:pPr marL="0" indent="0" algn="l" fontAlgn="auto" defTabSz="913130" latinLnBrk="0">
              <a:lnSpc>
                <a:spcPct val="90000"/>
              </a:lnSpc>
              <a:spcBef>
                <a:spcPts val="1000"/>
              </a:spcBef>
              <a:spcAft>
                <a:spcPts val="0"/>
              </a:spcAft>
              <a:buFontTx/>
              <a:buNone/>
            </a:pPr>
            <a:r>
              <a:rPr lang="en-US" altLang="ko-KR" sz="1800" cap="none" dirty="0" smtClean="0" b="0">
                <a:latin typeface="微软雅黑" charset="0"/>
                <a:ea typeface="微软雅黑" charset="0"/>
              </a:rPr>
              <a:t>      建议组织一些公司部门活动，和新员工之间相互认识熟悉下.</a:t>
            </a:r>
            <a:endParaRPr lang="ko-KR" altLang="en-US" sz="1800" cap="none" dirty="0" smtClean="0" b="0">
              <a:latin typeface="微软雅黑" charset="0"/>
              <a:ea typeface="微软雅黑" charset="0"/>
            </a:endParaRPr>
          </a:p>
          <a:p>
            <a:pPr marL="0" indent="0" algn="l" fontAlgn="auto" defTabSz="913130" latinLnBrk="0">
              <a:lnSpc>
                <a:spcPct val="90000"/>
              </a:lnSpc>
              <a:spcBef>
                <a:spcPts val="1000"/>
              </a:spcBef>
              <a:spcAft>
                <a:spcPts val="0"/>
              </a:spcAft>
              <a:buFontTx/>
              <a:buNone/>
            </a:pPr>
            <a:endParaRPr lang="ko-KR" altLang="en-US" sz="1800" cap="none" dirty="0" smtClean="0" b="0">
              <a:latin typeface="微软雅黑" charset="0"/>
              <a:ea typeface="微软雅黑" charset="0"/>
            </a:endParaRPr>
          </a:p>
          <a:p>
            <a:pPr marL="227965" indent="-227965" algn="l" fontAlgn="auto" defTabSz="913130" latinLnBrk="0">
              <a:lnSpc>
                <a:spcPct val="90000"/>
              </a:lnSpc>
              <a:spcBef>
                <a:spcPts val="1000"/>
              </a:spcBef>
              <a:spcAft>
                <a:spcPts val="0"/>
              </a:spcAft>
              <a:buClr>
                <a:srgbClr val="000000"/>
              </a:buClr>
              <a:buFont typeface="Arial"/>
              <a:buChar char="•"/>
            </a:pPr>
            <a:endParaRPr lang="ko-KR" altLang="en-US" sz="1800" cap="none" dirty="0" smtClean="0" b="0">
              <a:latin typeface="微软雅黑" charset="0"/>
              <a:ea typeface="微软雅黑" charset="0"/>
            </a:endParaRPr>
          </a:p>
          <a:p>
            <a:pPr marL="0" indent="0" algn="l" fontAlgn="auto" defTabSz="913130" latinLnBrk="0">
              <a:lnSpc>
                <a:spcPct val="90000"/>
              </a:lnSpc>
              <a:spcBef>
                <a:spcPts val="1000"/>
              </a:spcBef>
              <a:spcAft>
                <a:spcPts val="0"/>
              </a:spcAft>
              <a:buFontTx/>
              <a:buNone/>
            </a:pPr>
            <a:r>
              <a:rPr lang="en-US" altLang="ko-KR" sz="1800" cap="none" dirty="0" smtClean="0" b="1">
                <a:latin typeface="微软雅黑" charset="0"/>
                <a:ea typeface="微软雅黑" charset="0"/>
              </a:rPr>
              <a:t>二、所需支持：包括但不限于“工作资源”、“所需培训”、“个人成长”等</a:t>
            </a:r>
            <a:endParaRPr lang="ko-KR" altLang="en-US" sz="1800" cap="none" dirty="0" smtClean="0" b="1">
              <a:latin typeface="微软雅黑" charset="0"/>
              <a:ea typeface="微软雅黑" charset="0"/>
            </a:endParaRPr>
          </a:p>
          <a:p>
            <a:pPr marL="0" indent="0" algn="l" fontAlgn="auto" defTabSz="913130" latinLnBrk="0">
              <a:lnSpc>
                <a:spcPct val="90000"/>
              </a:lnSpc>
              <a:spcBef>
                <a:spcPts val="1000"/>
              </a:spcBef>
              <a:spcAft>
                <a:spcPts val="0"/>
              </a:spcAft>
              <a:buFontTx/>
              <a:buNone/>
            </a:pPr>
            <a:r>
              <a:rPr lang="en-US" altLang="ko-KR" sz="1800" cap="none" dirty="0" smtClean="0" b="0">
                <a:latin typeface="微软雅黑" charset="0"/>
                <a:ea typeface="微软雅黑" charset="0"/>
              </a:rPr>
              <a:t>       多组织一些相关技术分享交流培训，提高知识技能.</a:t>
            </a:r>
            <a:endParaRPr lang="ko-KR" altLang="en-US" sz="1800" cap="none" dirty="0" smtClean="0" b="0">
              <a:latin typeface="微软雅黑" charset="0"/>
              <a:ea typeface="微软雅黑" charset="0"/>
            </a:endParaRPr>
          </a:p>
          <a:p>
            <a:pPr marL="0" indent="0" algn="l" fontAlgn="auto" defTabSz="913130" latinLnBrk="0">
              <a:lnSpc>
                <a:spcPct val="90000"/>
              </a:lnSpc>
              <a:spcBef>
                <a:spcPts val="1000"/>
              </a:spcBef>
              <a:spcAft>
                <a:spcPts val="0"/>
              </a:spcAft>
              <a:buFontTx/>
              <a:buNone/>
            </a:pPr>
            <a:endParaRPr lang="ko-KR" altLang="en-US" sz="1800" cap="none" dirty="0" smtClean="0" b="0">
              <a:latin typeface="微软雅黑" charset="0"/>
              <a:ea typeface="微软雅黑" charset="0"/>
            </a:endParaRPr>
          </a:p>
        </p:txBody>
      </p:sp>
    </p:spTree>
    <p:extLst>
      <p:ext uri="{BB962C8B-B14F-4D97-AF65-F5344CB8AC3E}">
        <p14:creationId xmlns:p14="http://schemas.microsoft.com/office/powerpoint/2010/main" val="33593658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xmlns:p14="http://schemas.microsoft.com/office/powerpoint/2010/main">
  <p:cSld>
    <p:bg>
      <p:bgPr>
        <a:blipFill rotWithShape="1">
          <a:blip r:embed="rId2">
            <a:extLst>
              <a:ext uri="{28A0092B-C50C-407E-A947-70E740481C1C}">
                <a14:useLocalDpi xmlns:a14="http://schemas.microsoft.com/office/drawing/2010/main" val="0"/>
              </a:ext>
            </a:extLst>
          </a:blip>
          <a:srcRect/>
          <a:stretch>
            <a:fillRect/>
          </a:stretch>
        </a:blipFill>
      </p:bgPr>
    </p:bg>
    <p:spTree>
      <p:nvGrpSpPr>
        <p:cNvPr id="1" name=""/>
        <p:cNvGrpSpPr/>
        <p:nvPr/>
      </p:nvGrpSpPr>
      <p:grpSpPr>
        <a:xfrm>
          <a:off x="0" y="0"/>
          <a:ext cx="0" cy="0"/>
          <a:chOff x="0" y="0"/>
          <a:chExt cx="0" cy="0"/>
        </a:xfrm>
      </p:grpSpPr>
      <p:sp>
        <p:nvSpPr>
          <p:cNvPr id="52" name="文本框 51"/>
          <p:cNvSpPr txBox="1"/>
          <p:nvPr/>
        </p:nvSpPr>
        <p:spPr>
          <a:xfrm>
            <a:off x="5191760" y="5979795"/>
            <a:ext cx="6207760" cy="248285"/>
          </a:xfrm>
          <a:prstGeom prst="rect">
            <a:avLst/>
          </a:prstGeom>
          <a:noFill/>
        </p:spPr>
        <p:txBody>
          <a:bodyPr wrap="none" rtlCol="0">
            <a:spAutoFit/>
          </a:bodyPr>
          <a:lstStyle/>
          <a:p>
            <a:pPr defTabSz="912846"/>
            <a:r>
              <a:rPr lang="zh-CN" altLang="en-US" sz="1018">
                <a:solidFill>
                  <a:srgbClr val="666666"/>
                </a:solidFill>
                <a:latin typeface="Arial" panose="020B0604020202020204"/>
                <a:cs typeface="Arial" panose="020B0604020202020204"/>
                <a:sym typeface="Arial" panose="020B0604020202020204"/>
                <a:rtl val="0"/>
              </a:rPr>
              <a:t>23/F,TINNO Building, No.33, Xiandong Rd. Xili, Nanshan District, Shenzhen, Guangdong Province, PRC</a:t>
            </a:r>
          </a:p>
        </p:txBody>
      </p:sp>
      <p:sp>
        <p:nvSpPr>
          <p:cNvPr id="53" name="文本框 52"/>
          <p:cNvSpPr txBox="1"/>
          <p:nvPr/>
        </p:nvSpPr>
        <p:spPr>
          <a:xfrm>
            <a:off x="7416165" y="5693410"/>
            <a:ext cx="3954780" cy="295275"/>
          </a:xfrm>
          <a:prstGeom prst="rect">
            <a:avLst/>
          </a:prstGeom>
          <a:noFill/>
        </p:spPr>
        <p:txBody>
          <a:bodyPr wrap="none" rtlCol="0">
            <a:spAutoFit/>
          </a:bodyPr>
          <a:lstStyle/>
          <a:p>
            <a:pPr defTabSz="912846"/>
            <a:r>
              <a:rPr lang="zh-CN" altLang="en-US" sz="1323">
                <a:solidFill>
                  <a:srgbClr val="666666"/>
                </a:solidFill>
                <a:latin typeface="微软雅黑" panose="020B0503020204020204" charset="-122"/>
                <a:ea typeface="微软雅黑" panose="020B0503020204020204" charset="-122"/>
                <a:sym typeface="微软雅黑" panose="020B0503020204020204" charset="-122"/>
                <a:rtl val="0"/>
              </a:rPr>
              <a:t>广东省深圳市南山区西丽仙洞路</a:t>
            </a:r>
            <a:r>
              <a:rPr lang="zh-CN" altLang="en-US" sz="1323">
                <a:solidFill>
                  <a:srgbClr val="666666"/>
                </a:solidFill>
                <a:latin typeface="Arial" panose="020B0604020202020204"/>
                <a:ea typeface="微软雅黑" panose="020B0503020204020204" charset="-122"/>
                <a:cs typeface="Arial" panose="020B0604020202020204"/>
                <a:sym typeface="Arial" panose="020B0604020202020204"/>
                <a:rtl val="0"/>
              </a:rPr>
              <a:t>33</a:t>
            </a:r>
            <a:r>
              <a:rPr lang="zh-CN" altLang="en-US" sz="1323">
                <a:solidFill>
                  <a:srgbClr val="666666"/>
                </a:solidFill>
                <a:latin typeface="微软雅黑" panose="020B0503020204020204" charset="-122"/>
                <a:ea typeface="微软雅黑" panose="020B0503020204020204" charset="-122"/>
                <a:cs typeface="Arial" panose="020B0604020202020204"/>
                <a:sym typeface="微软雅黑" panose="020B0503020204020204" charset="-122"/>
                <a:rtl val="0"/>
              </a:rPr>
              <a:t>号天珑大厦</a:t>
            </a:r>
            <a:r>
              <a:rPr lang="zh-CN" altLang="en-US" sz="1323">
                <a:solidFill>
                  <a:srgbClr val="666666"/>
                </a:solidFill>
                <a:latin typeface="Arial" panose="020B0604020202020204"/>
                <a:ea typeface="微软雅黑" panose="020B0503020204020204" charset="-122"/>
                <a:cs typeface="Arial" panose="020B0604020202020204"/>
                <a:sym typeface="Arial" panose="020B0604020202020204"/>
                <a:rtl val="0"/>
              </a:rPr>
              <a:t>23</a:t>
            </a:r>
            <a:r>
              <a:rPr lang="zh-CN" altLang="en-US" sz="1323">
                <a:solidFill>
                  <a:srgbClr val="666666"/>
                </a:solidFill>
                <a:latin typeface="微软雅黑" panose="020B0503020204020204" charset="-122"/>
                <a:ea typeface="微软雅黑" panose="020B0503020204020204" charset="-122"/>
                <a:cs typeface="Arial" panose="020B0604020202020204"/>
                <a:sym typeface="微软雅黑" panose="020B0503020204020204" charset="-122"/>
                <a:rtl val="0"/>
              </a:rPr>
              <a:t>楼</a:t>
            </a:r>
          </a:p>
        </p:txBody>
      </p:sp>
    </p:spTree>
    <p:extLst>
      <p:ext uri="{BB962C8B-B14F-4D97-AF65-F5344CB8AC3E}">
        <p14:creationId xmlns:p14="http://schemas.microsoft.com/office/powerpoint/2010/main" val="27014454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TextBox 2"/>
          <p:cNvSpPr txBox="1">
            <a:spLocks noChangeArrowheads="1"/>
          </p:cNvSpPr>
          <p:nvPr/>
        </p:nvSpPr>
        <p:spPr bwMode="auto">
          <a:xfrm>
            <a:off x="1598295" y="569595"/>
            <a:ext cx="7950200" cy="4862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250000"/>
              </a:lnSpc>
              <a:spcBef>
                <a:spcPct val="0"/>
              </a:spcBef>
              <a:buFont typeface="Arial" panose="020B0604020202020204" pitchFamily="34" charset="0"/>
              <a:buNone/>
            </a:pPr>
            <a:r>
              <a:rPr lang="zh-CN" altLang="en-US" sz="4000" b="1">
                <a:latin typeface="微软雅黑" panose="020B0503020204020204" pitchFamily="34" charset="-122"/>
                <a:ea typeface="微软雅黑" panose="020B0503020204020204" pitchFamily="34" charset="-122"/>
              </a:rPr>
              <a:t>目  录</a:t>
            </a:r>
            <a:endParaRPr lang="en-US" altLang="zh-CN" sz="4000" b="1">
              <a:latin typeface="微软雅黑" panose="020B0503020204020204" pitchFamily="34" charset="-122"/>
              <a:ea typeface="微软雅黑" panose="020B0503020204020204" pitchFamily="34" charset="-122"/>
            </a:endParaRPr>
          </a:p>
          <a:p>
            <a:pPr eaLnBrk="1" hangingPunct="1">
              <a:lnSpc>
                <a:spcPct val="250000"/>
              </a:lnSpc>
              <a:spcBef>
                <a:spcPct val="0"/>
              </a:spcBef>
              <a:buFont typeface="Arial" panose="020B0604020202020204" pitchFamily="34" charset="0"/>
              <a:buNone/>
            </a:pPr>
            <a:r>
              <a:rPr lang="zh-CN" altLang="en-US" sz="2800" b="1">
                <a:latin typeface="微软雅黑" panose="020B0503020204020204" pitchFamily="34" charset="-122"/>
                <a:ea typeface="微软雅黑" panose="020B0503020204020204" pitchFamily="34" charset="-122"/>
              </a:rPr>
              <a:t>第一部分：个人简介及认知</a:t>
            </a:r>
            <a:endParaRPr lang="en-US" altLang="zh-CN" sz="2800" b="1">
              <a:latin typeface="微软雅黑" panose="020B0503020204020204" pitchFamily="34" charset="-122"/>
              <a:ea typeface="微软雅黑" panose="020B0503020204020204" pitchFamily="34" charset="-122"/>
            </a:endParaRPr>
          </a:p>
          <a:p>
            <a:pPr eaLnBrk="1" hangingPunct="1">
              <a:lnSpc>
                <a:spcPct val="250000"/>
              </a:lnSpc>
              <a:spcBef>
                <a:spcPct val="0"/>
              </a:spcBef>
              <a:buFont typeface="Arial" panose="020B0604020202020204" pitchFamily="34" charset="0"/>
              <a:buNone/>
            </a:pPr>
            <a:r>
              <a:rPr lang="zh-CN" altLang="en-US" sz="2800" b="1">
                <a:latin typeface="微软雅黑" panose="020B0503020204020204" pitchFamily="34" charset="-122"/>
                <a:ea typeface="微软雅黑" panose="020B0503020204020204" pitchFamily="34" charset="-122"/>
              </a:rPr>
              <a:t>第二部分：</a:t>
            </a:r>
            <a:r>
              <a:rPr lang="zh-CN" altLang="en-US" sz="2800" b="1" smtClean="0">
                <a:latin typeface="微软雅黑" panose="020B0503020204020204" pitchFamily="34" charset="-122"/>
                <a:ea typeface="微软雅黑" panose="020B0503020204020204" pitchFamily="34" charset="-122"/>
              </a:rPr>
              <a:t>过往一年关键</a:t>
            </a:r>
            <a:r>
              <a:rPr lang="zh-CN" altLang="en-US" sz="2800" b="1">
                <a:latin typeface="微软雅黑" panose="020B0503020204020204" pitchFamily="34" charset="-122"/>
                <a:ea typeface="微软雅黑" panose="020B0503020204020204" pitchFamily="34" charset="-122"/>
              </a:rPr>
              <a:t>业务工作介绍</a:t>
            </a:r>
            <a:endParaRPr lang="en-US" altLang="zh-CN" sz="2800" b="1">
              <a:latin typeface="微软雅黑" panose="020B0503020204020204" pitchFamily="34" charset="-122"/>
              <a:ea typeface="微软雅黑" panose="020B0503020204020204" pitchFamily="34" charset="-122"/>
            </a:endParaRPr>
          </a:p>
          <a:p>
            <a:pPr eaLnBrk="1" hangingPunct="1">
              <a:lnSpc>
                <a:spcPct val="250000"/>
              </a:lnSpc>
              <a:spcBef>
                <a:spcPct val="0"/>
              </a:spcBef>
              <a:buFont typeface="Arial" panose="020B0604020202020204" pitchFamily="34" charset="0"/>
              <a:buNone/>
            </a:pPr>
            <a:r>
              <a:rPr lang="zh-CN" altLang="en-US" sz="2800" b="1">
                <a:latin typeface="微软雅黑" panose="020B0503020204020204" pitchFamily="34" charset="-122"/>
                <a:ea typeface="微软雅黑" panose="020B0503020204020204" pitchFamily="34" charset="-122"/>
              </a:rPr>
              <a:t>第三部分：晋级半年重点规划及所需支持</a:t>
            </a:r>
          </a:p>
        </p:txBody>
      </p:sp>
    </p:spTree>
    <p:extLst>
      <p:ext uri="{BB962C8B-B14F-4D97-AF65-F5344CB8AC3E}">
        <p14:creationId xmlns:p14="http://schemas.microsoft.com/office/powerpoint/2010/main" val="24370779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 name="内容占位符 2"/>
          <p:cNvSpPr txBox="1">
            <a:spLocks noChangeArrowheads="1"/>
          </p:cNvSpPr>
          <p:nvPr/>
        </p:nvSpPr>
        <p:spPr>
          <a:xfrm>
            <a:off x="1704975" y="2166620"/>
            <a:ext cx="8229600" cy="2005330"/>
          </a:xfrm>
          <a:prstGeom prst="rect">
            <a:avLst/>
          </a:prstGeom>
        </p:spPr>
        <p:txBody>
          <a:bodyPr vert="horz" lIns="91440" tIns="45720" rIns="91440" bIns="45720" rtlCol="0">
            <a:normAutofit/>
          </a:bodyPr>
          <a:lstStyle>
            <a:lvl1pPr marL="228211" indent="-228211" algn="l" defTabSz="912846" rtl="0" eaLnBrk="1" latinLnBrk="0" hangingPunct="1">
              <a:lnSpc>
                <a:spcPct val="90000"/>
              </a:lnSpc>
              <a:spcBef>
                <a:spcPts val="998"/>
              </a:spcBef>
              <a:buFont typeface="Arial" panose="020B0604020202020204" pitchFamily="34" charset="0"/>
              <a:buChar char="•"/>
              <a:defRPr sz="2795" kern="1200">
                <a:solidFill>
                  <a:schemeClr val="tx1"/>
                </a:solidFill>
                <a:latin typeface="+mn-lt"/>
                <a:ea typeface="+mn-ea"/>
                <a:cs typeface="+mn-cs"/>
              </a:defRPr>
            </a:lvl1pPr>
            <a:lvl2pPr marL="684634" indent="-228211" algn="l" defTabSz="912846" rtl="0" eaLnBrk="1" latinLnBrk="0" hangingPunct="1">
              <a:lnSpc>
                <a:spcPct val="90000"/>
              </a:lnSpc>
              <a:spcBef>
                <a:spcPts val="499"/>
              </a:spcBef>
              <a:buFont typeface="Arial" panose="020B0604020202020204" pitchFamily="34" charset="0"/>
              <a:buChar char="•"/>
              <a:defRPr sz="2396" kern="1200">
                <a:solidFill>
                  <a:schemeClr val="tx1"/>
                </a:solidFill>
                <a:latin typeface="+mn-lt"/>
                <a:ea typeface="+mn-ea"/>
                <a:cs typeface="+mn-cs"/>
              </a:defRPr>
            </a:lvl2pPr>
            <a:lvl3pPr marL="1141057" indent="-228211" algn="l" defTabSz="912846" rtl="0" eaLnBrk="1" latinLnBrk="0" hangingPunct="1">
              <a:lnSpc>
                <a:spcPct val="90000"/>
              </a:lnSpc>
              <a:spcBef>
                <a:spcPts val="499"/>
              </a:spcBef>
              <a:buFont typeface="Arial" panose="020B0604020202020204" pitchFamily="34" charset="0"/>
              <a:buChar char="•"/>
              <a:defRPr sz="1997" kern="1200">
                <a:solidFill>
                  <a:schemeClr val="tx1"/>
                </a:solidFill>
                <a:latin typeface="+mn-lt"/>
                <a:ea typeface="+mn-ea"/>
                <a:cs typeface="+mn-cs"/>
              </a:defRPr>
            </a:lvl3pPr>
            <a:lvl4pPr marL="1597480" indent="-228211" algn="l" defTabSz="912846" rtl="0" eaLnBrk="1" latinLnBrk="0" hangingPunct="1">
              <a:lnSpc>
                <a:spcPct val="90000"/>
              </a:lnSpc>
              <a:spcBef>
                <a:spcPts val="499"/>
              </a:spcBef>
              <a:buFont typeface="Arial" panose="020B0604020202020204" pitchFamily="34" charset="0"/>
              <a:buChar char="•"/>
              <a:defRPr sz="1797" kern="1200">
                <a:solidFill>
                  <a:schemeClr val="tx1"/>
                </a:solidFill>
                <a:latin typeface="+mn-lt"/>
                <a:ea typeface="+mn-ea"/>
                <a:cs typeface="+mn-cs"/>
              </a:defRPr>
            </a:lvl4pPr>
            <a:lvl5pPr marL="2053902" indent="-228211" algn="l" defTabSz="912846" rtl="0" eaLnBrk="1" latinLnBrk="0" hangingPunct="1">
              <a:lnSpc>
                <a:spcPct val="90000"/>
              </a:lnSpc>
              <a:spcBef>
                <a:spcPts val="499"/>
              </a:spcBef>
              <a:buFont typeface="Arial" panose="020B0604020202020204" pitchFamily="34" charset="0"/>
              <a:buChar char="•"/>
              <a:defRPr sz="1797" kern="1200">
                <a:solidFill>
                  <a:schemeClr val="tx1"/>
                </a:solidFill>
                <a:latin typeface="+mn-lt"/>
                <a:ea typeface="+mn-ea"/>
                <a:cs typeface="+mn-cs"/>
              </a:defRPr>
            </a:lvl5pPr>
            <a:lvl6pPr marL="2510325" indent="-228211" algn="l" defTabSz="912846" rtl="0" eaLnBrk="1" latinLnBrk="0" hangingPunct="1">
              <a:lnSpc>
                <a:spcPct val="90000"/>
              </a:lnSpc>
              <a:spcBef>
                <a:spcPts val="499"/>
              </a:spcBef>
              <a:buFont typeface="Arial" panose="020B0604020202020204" pitchFamily="34" charset="0"/>
              <a:buChar char="•"/>
              <a:defRPr sz="1797" kern="1200">
                <a:solidFill>
                  <a:schemeClr val="tx1"/>
                </a:solidFill>
                <a:latin typeface="+mn-lt"/>
                <a:ea typeface="+mn-ea"/>
                <a:cs typeface="+mn-cs"/>
              </a:defRPr>
            </a:lvl6pPr>
            <a:lvl7pPr marL="2966748" indent="-228211" algn="l" defTabSz="912846" rtl="0" eaLnBrk="1" latinLnBrk="0" hangingPunct="1">
              <a:lnSpc>
                <a:spcPct val="90000"/>
              </a:lnSpc>
              <a:spcBef>
                <a:spcPts val="499"/>
              </a:spcBef>
              <a:buFont typeface="Arial" panose="020B0604020202020204" pitchFamily="34" charset="0"/>
              <a:buChar char="•"/>
              <a:defRPr sz="1797" kern="1200">
                <a:solidFill>
                  <a:schemeClr val="tx1"/>
                </a:solidFill>
                <a:latin typeface="+mn-lt"/>
                <a:ea typeface="+mn-ea"/>
                <a:cs typeface="+mn-cs"/>
              </a:defRPr>
            </a:lvl7pPr>
            <a:lvl8pPr marL="3423171" indent="-228211" algn="l" defTabSz="912846" rtl="0" eaLnBrk="1" latinLnBrk="0" hangingPunct="1">
              <a:lnSpc>
                <a:spcPct val="90000"/>
              </a:lnSpc>
              <a:spcBef>
                <a:spcPts val="499"/>
              </a:spcBef>
              <a:buFont typeface="Arial" panose="020B0604020202020204" pitchFamily="34" charset="0"/>
              <a:buChar char="•"/>
              <a:defRPr sz="1797" kern="1200">
                <a:solidFill>
                  <a:schemeClr val="tx1"/>
                </a:solidFill>
                <a:latin typeface="+mn-lt"/>
                <a:ea typeface="+mn-ea"/>
                <a:cs typeface="+mn-cs"/>
              </a:defRPr>
            </a:lvl8pPr>
            <a:lvl9pPr marL="3879593" indent="-228211" algn="l" defTabSz="912846" rtl="0" eaLnBrk="1" latinLnBrk="0" hangingPunct="1">
              <a:lnSpc>
                <a:spcPct val="90000"/>
              </a:lnSpc>
              <a:spcBef>
                <a:spcPts val="499"/>
              </a:spcBef>
              <a:buFont typeface="Arial" panose="020B0604020202020204" pitchFamily="34" charset="0"/>
              <a:buChar char="•"/>
              <a:defRPr sz="1797" kern="1200">
                <a:solidFill>
                  <a:schemeClr val="tx1"/>
                </a:solidFill>
                <a:latin typeface="+mn-lt"/>
                <a:ea typeface="+mn-ea"/>
                <a:cs typeface="+mn-cs"/>
              </a:defRPr>
            </a:lvl9pPr>
          </a:lstStyle>
          <a:p>
            <a:pPr algn="ctr">
              <a:lnSpc>
                <a:spcPct val="150000"/>
              </a:lnSpc>
              <a:buFont typeface="Arial" panose="020B0604020202020204" pitchFamily="34" charset="0"/>
              <a:buNone/>
            </a:pPr>
            <a:r>
              <a:rPr lang="en-US" altLang="zh-CN" sz="4000" b="1" smtClean="0">
                <a:ea typeface="微软雅黑" panose="020B0503020204020204" pitchFamily="34" charset="-122"/>
              </a:rPr>
              <a:t>   </a:t>
            </a:r>
            <a:r>
              <a:rPr lang="zh-CN" altLang="en-US" sz="4000" b="1" smtClean="0">
                <a:ea typeface="微软雅黑" panose="020B0503020204020204" pitchFamily="34" charset="-122"/>
              </a:rPr>
              <a:t>第一部分</a:t>
            </a:r>
            <a:endParaRPr lang="en-US" altLang="zh-CN" sz="4000" b="1" smtClean="0">
              <a:ea typeface="微软雅黑" panose="020B0503020204020204" pitchFamily="34" charset="-122"/>
            </a:endParaRPr>
          </a:p>
          <a:p>
            <a:pPr algn="ctr">
              <a:buFont typeface="Arial" panose="020B0604020202020204" pitchFamily="34" charset="0"/>
              <a:buNone/>
            </a:pPr>
            <a:r>
              <a:rPr lang="zh-CN" altLang="en-US" sz="4000" b="1" smtClean="0">
                <a:ea typeface="微软雅黑" panose="020B0503020204020204" pitchFamily="34" charset="-122"/>
              </a:rPr>
              <a:t>个人简介及认知</a:t>
            </a:r>
          </a:p>
        </p:txBody>
      </p:sp>
    </p:spTree>
    <p:extLst>
      <p:ext uri="{BB962C8B-B14F-4D97-AF65-F5344CB8AC3E}">
        <p14:creationId xmlns:p14="http://schemas.microsoft.com/office/powerpoint/2010/main" val="38073126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txBox="1">
            <a:spLocks/>
          </p:cNvSpPr>
          <p:nvPr>
            <p:ph type="title"/>
          </p:nvPr>
        </p:nvSpPr>
        <p:spPr>
          <a:xfrm rot="0">
            <a:off x="575310" y="394970"/>
            <a:ext cx="8230235" cy="375285"/>
          </a:xfrm>
          <a:prstGeom prst="rect"/>
        </p:spPr>
        <p:txBody>
          <a:bodyPr wrap="square" lIns="91440" tIns="45720" rIns="91440" bIns="45720" vert="horz" anchor="ctr">
            <a:normAutofit fontScale="90000" lnSpcReduction="0"/>
          </a:bodyPr>
          <a:lstStyle/>
          <a:p>
            <a:pPr marL="0" indent="0" algn="l" fontAlgn="auto" defTabSz="913130" latinLnBrk="0">
              <a:lnSpc>
                <a:spcPct val="90000"/>
              </a:lnSpc>
              <a:spcBef>
                <a:spcPts val="0"/>
              </a:spcBef>
              <a:spcAft>
                <a:spcPts val="0"/>
              </a:spcAft>
              <a:buFontTx/>
              <a:buNone/>
            </a:pPr>
            <a:r>
              <a:rPr lang="en-US" altLang="ko-KR" sz="3600" cap="none" dirty="0" smtClean="0" b="1">
                <a:solidFill>
                  <a:srgbClr val="000000"/>
                </a:solidFill>
                <a:latin typeface="微软雅黑" charset="0"/>
                <a:ea typeface="微软雅黑" charset="0"/>
              </a:rPr>
              <a:t>1.1基本简介</a:t>
            </a:r>
            <a:endParaRPr lang="ko-KR" altLang="en-US" sz="3600" cap="none" dirty="0" smtClean="0" b="1">
              <a:solidFill>
                <a:srgbClr val="000000"/>
              </a:solidFill>
              <a:latin typeface="微软雅黑" charset="0"/>
              <a:ea typeface="微软雅黑" charset="0"/>
            </a:endParaRPr>
          </a:p>
        </p:txBody>
      </p:sp>
      <p:graphicFrame>
        <p:nvGraphicFramePr>
          <p:cNvPr id="6" name="表格 5"/>
          <p:cNvGraphicFramePr>
            <a:graphicFrameLocks noGrp="1"/>
          </p:cNvGraphicFramePr>
          <p:nvPr/>
        </p:nvGraphicFramePr>
        <p:xfrm>
          <a:off x="575310" y="963295"/>
          <a:ext cx="10914380" cy="5533390"/>
        </p:xfrm>
        <a:graphic>
          <a:graphicData uri="http://schemas.openxmlformats.org/drawingml/2006/table">
            <a:tbl>
              <a:tblPr>
                <a:tableStyleId>{00000000-0000-0000-0000-000000000000}</a:tableStyleId>
              </a:tblPr>
              <a:tblGrid>
                <a:gridCol w="1433830"/>
                <a:gridCol w="999490"/>
                <a:gridCol w="927735"/>
                <a:gridCol w="922655"/>
                <a:gridCol w="421640"/>
                <a:gridCol w="640080"/>
                <a:gridCol w="615315"/>
                <a:gridCol w="499110"/>
                <a:gridCol w="785495"/>
                <a:gridCol w="333375"/>
                <a:gridCol w="497840"/>
                <a:gridCol w="615315"/>
                <a:gridCol w="495300"/>
                <a:gridCol w="429260"/>
                <a:gridCol w="186055"/>
                <a:gridCol w="1111885"/>
              </a:tblGrid>
              <a:tr h="394335">
                <a:tc gridSpan="16">
                  <a:txBody>
                    <a:bodyPr/>
                    <a:lstStyle/>
                    <a:p>
                      <a:pPr marL="0" indent="0" algn="l" fontAlgn="auto" defTabSz="914400" eaLnBrk="0" latinLnBrk="0">
                        <a:lnSpc>
                          <a:spcPct val="100000"/>
                        </a:lnSpc>
                        <a:spcBef>
                          <a:spcPts val="0"/>
                        </a:spcBef>
                        <a:spcAft>
                          <a:spcPts val="0"/>
                        </a:spcAft>
                        <a:buFontTx/>
                        <a:buNone/>
                      </a:pPr>
                      <a:r>
                        <a:rPr lang="en-US" altLang="ko-KR" sz="1600" kern="1200" cap="none" dirty="0" smtClean="0" b="1">
                          <a:solidFill>
                            <a:srgbClr val="000000"/>
                          </a:solidFill>
                          <a:latin typeface="微软雅黑" charset="0"/>
                          <a:ea typeface="微软雅黑" charset="0"/>
                        </a:rPr>
                        <a:t> 基本信息</a:t>
                      </a:r>
                      <a:endParaRPr lang="ko-KR" altLang="en-US" sz="1600" kern="1200" dirty="0" smtClean="0" cap="none" b="1">
                        <a:solidFill>
                          <a:srgbClr val="000000"/>
                        </a:solidFill>
                        <a:latin typeface="微软雅黑" charset="0"/>
                        <a:ea typeface="微软雅黑" charset="0"/>
                      </a:endParaRPr>
                    </a:p>
                  </a:txBody>
                  <a:tcPr marL="7620" marR="7620" marT="7620" marB="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r>
              <a:tr h="394335">
                <a:tc>
                  <a:txBody>
                    <a:bodyPr/>
                    <a:lstStyle/>
                    <a:p>
                      <a:pPr marL="0" indent="0" algn="ctr" fontAlgn="auto" defTabSz="914400" eaLnBrk="0" latinLnBrk="0">
                        <a:lnSpc>
                          <a:spcPct val="100000"/>
                        </a:lnSpc>
                        <a:spcBef>
                          <a:spcPts val="0"/>
                        </a:spcBef>
                        <a:spcAft>
                          <a:spcPts val="0"/>
                        </a:spcAft>
                        <a:buFontTx/>
                        <a:buNone/>
                      </a:pPr>
                      <a:r>
                        <a:rPr lang="en-US" altLang="ko-KR" sz="1600" kern="1200" cap="none" dirty="0" smtClean="0" b="0">
                          <a:solidFill>
                            <a:srgbClr val="000000"/>
                          </a:solidFill>
                          <a:latin typeface="微软雅黑" charset="0"/>
                          <a:ea typeface="微软雅黑" charset="0"/>
                        </a:rPr>
                        <a:t>姓名</a:t>
                      </a:r>
                      <a:endParaRPr lang="ko-KR" altLang="en-US" sz="1600" kern="1200" dirty="0" smtClean="0" cap="none" b="0">
                        <a:solidFill>
                          <a:srgbClr val="000000"/>
                        </a:solidFill>
                        <a:latin typeface="微软雅黑" charset="0"/>
                        <a:ea typeface="微软雅黑" charset="0"/>
                      </a:endParaRPr>
                    </a:p>
                  </a:txBody>
                  <a:tcPr marL="7620" marR="7620" marT="7620" marB="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gridSpan="2">
                  <a:txBody>
                    <a:bodyPr/>
                    <a:lstStyle/>
                    <a:p>
                      <a:pPr marL="0" indent="0" algn="ctr" fontAlgn="auto" defTabSz="914400" eaLnBrk="0" latinLnBrk="0">
                        <a:lnSpc>
                          <a:spcPct val="100000"/>
                        </a:lnSpc>
                        <a:spcBef>
                          <a:spcPts val="0"/>
                        </a:spcBef>
                        <a:spcAft>
                          <a:spcPts val="0"/>
                        </a:spcAft>
                        <a:buFontTx/>
                        <a:buNone/>
                      </a:pPr>
                      <a:r>
                        <a:rPr lang="en-US" altLang="ko-KR" sz="1600" kern="1200" cap="none" dirty="0" smtClean="0" b="0">
                          <a:solidFill>
                            <a:srgbClr val="000000"/>
                          </a:solidFill>
                          <a:latin typeface="微软雅黑" charset="0"/>
                          <a:ea typeface="微软雅黑" charset="0"/>
                        </a:rPr>
                        <a:t>王明月　</a:t>
                      </a:r>
                      <a:endParaRPr lang="ko-KR" altLang="en-US" sz="1600" kern="1200" dirty="0" smtClean="0" cap="none" b="0">
                        <a:solidFill>
                          <a:srgbClr val="000000"/>
                        </a:solidFill>
                        <a:latin typeface="微软雅黑" charset="0"/>
                        <a:ea typeface="微软雅黑" charset="0"/>
                      </a:endParaRPr>
                    </a:p>
                  </a:txBody>
                  <a:tcPr marL="7620" marR="7620" marT="7620" marB="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hMerge="1">
                  <a:txBody>
                    <a:bodyPr/>
                    <a:lstStyle/>
                    <a:p>
                      <a:pPr>
                        <a:buFontTx/>
                        <a:buNone/>
                      </a:pPr>
                      <a:endParaRPr lang="ko-KR" altLang="en-US" kern="1200" dirty="0" smtClean="0" cap="none" b="0"/>
                    </a:p>
                  </a:txBody>
                </a:tc>
                <a:tc gridSpan="2">
                  <a:txBody>
                    <a:bodyPr/>
                    <a:lstStyle/>
                    <a:p>
                      <a:pPr marL="0" indent="0" algn="ctr" fontAlgn="auto" defTabSz="914400" eaLnBrk="0" latinLnBrk="0">
                        <a:lnSpc>
                          <a:spcPct val="100000"/>
                        </a:lnSpc>
                        <a:spcBef>
                          <a:spcPts val="0"/>
                        </a:spcBef>
                        <a:spcAft>
                          <a:spcPts val="0"/>
                        </a:spcAft>
                        <a:buFontTx/>
                        <a:buNone/>
                      </a:pPr>
                      <a:r>
                        <a:rPr lang="en-US" altLang="ko-KR" sz="1600" kern="1200" cap="none" dirty="0" smtClean="0" b="0">
                          <a:solidFill>
                            <a:srgbClr val="000000"/>
                          </a:solidFill>
                          <a:latin typeface="微软雅黑" charset="0"/>
                          <a:ea typeface="微软雅黑" charset="0"/>
                        </a:rPr>
                        <a:t>出生年月</a:t>
                      </a:r>
                      <a:endParaRPr lang="ko-KR" altLang="en-US" sz="1600" kern="1200" dirty="0" smtClean="0" cap="none" b="0">
                        <a:solidFill>
                          <a:srgbClr val="000000"/>
                        </a:solidFill>
                        <a:latin typeface="微软雅黑" charset="0"/>
                        <a:ea typeface="微软雅黑" charset="0"/>
                      </a:endParaRPr>
                    </a:p>
                  </a:txBody>
                  <a:tcPr marL="7620" marR="7620" marT="7620" marB="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hMerge="1">
                  <a:txBody>
                    <a:bodyPr/>
                    <a:lstStyle/>
                    <a:p>
                      <a:pPr>
                        <a:buFontTx/>
                        <a:buNone/>
                      </a:pPr>
                      <a:endParaRPr lang="ko-KR" altLang="en-US" kern="1200" dirty="0" smtClean="0" cap="none" b="0"/>
                    </a:p>
                  </a:txBody>
                </a:tc>
                <a:tc gridSpan="3">
                  <a:txBody>
                    <a:bodyPr/>
                    <a:lstStyle/>
                    <a:p>
                      <a:pPr marL="0" indent="0" algn="ctr" fontAlgn="auto" defTabSz="914400" eaLnBrk="0" latinLnBrk="0">
                        <a:lnSpc>
                          <a:spcPct val="100000"/>
                        </a:lnSpc>
                        <a:spcBef>
                          <a:spcPts val="0"/>
                        </a:spcBef>
                        <a:spcAft>
                          <a:spcPts val="0"/>
                        </a:spcAft>
                        <a:buFontTx/>
                        <a:buNone/>
                      </a:pPr>
                      <a:r>
                        <a:rPr lang="en-US" altLang="ko-KR" sz="1600" kern="1200" cap="none" dirty="0" smtClean="0" b="0">
                          <a:solidFill>
                            <a:srgbClr val="000000"/>
                          </a:solidFill>
                          <a:latin typeface="微软雅黑" charset="0"/>
                          <a:ea typeface="微软雅黑" charset="0"/>
                        </a:rPr>
                        <a:t>1993-07-03</a:t>
                      </a:r>
                      <a:endParaRPr lang="ko-KR" altLang="en-US" sz="1600" kern="1200" dirty="0" smtClean="0" cap="none" b="0">
                        <a:solidFill>
                          <a:srgbClr val="000000"/>
                        </a:solidFill>
                        <a:latin typeface="微软雅黑" charset="0"/>
                        <a:ea typeface="微软雅黑" charset="0"/>
                      </a:endParaRPr>
                    </a:p>
                  </a:txBody>
                  <a:tcPr marL="7620" marR="7620" marT="7620" marB="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rowSpan="3" gridSpan="2">
                  <a:txBody>
                    <a:bodyPr/>
                    <a:lstStyle/>
                    <a:p>
                      <a:pPr marL="0" indent="0" algn="ctr" fontAlgn="auto" defTabSz="914400" eaLnBrk="0" latinLnBrk="0">
                        <a:lnSpc>
                          <a:spcPct val="100000"/>
                        </a:lnSpc>
                        <a:spcBef>
                          <a:spcPts val="0"/>
                        </a:spcBef>
                        <a:spcAft>
                          <a:spcPts val="0"/>
                        </a:spcAft>
                        <a:buFontTx/>
                        <a:buNone/>
                      </a:pPr>
                      <a:r>
                        <a:rPr lang="en-US" altLang="ko-KR" sz="1600" kern="1200" cap="none" dirty="0" smtClean="0" b="0">
                          <a:solidFill>
                            <a:srgbClr val="000000"/>
                          </a:solidFill>
                          <a:latin typeface="微软雅黑" charset="0"/>
                          <a:ea typeface="微软雅黑" charset="0"/>
                        </a:rPr>
                        <a:t>现职等</a:t>
                      </a:r>
                      <a:endParaRPr lang="ko-KR" altLang="en-US" sz="1600" kern="1200" dirty="0" smtClean="0" cap="none" b="0">
                        <a:solidFill>
                          <a:srgbClr val="000000"/>
                        </a:solidFill>
                        <a:latin typeface="微软雅黑" charset="0"/>
                        <a:ea typeface="微软雅黑" charset="0"/>
                      </a:endParaRPr>
                    </a:p>
                    <a:p>
                      <a:pPr marL="0" indent="0" algn="ctr" fontAlgn="auto" defTabSz="914400" eaLnBrk="0" latinLnBrk="0">
                        <a:lnSpc>
                          <a:spcPct val="100000"/>
                        </a:lnSpc>
                        <a:spcBef>
                          <a:spcPts val="0"/>
                        </a:spcBef>
                        <a:spcAft>
                          <a:spcPts val="0"/>
                        </a:spcAft>
                        <a:buFontTx/>
                        <a:buNone/>
                      </a:pPr>
                      <a:endParaRPr lang="ko-KR" altLang="en-US" sz="1600" kern="1200" dirty="0" smtClean="0" cap="none" b="0">
                        <a:solidFill>
                          <a:srgbClr val="000000"/>
                        </a:solidFill>
                        <a:latin typeface="微软雅黑" charset="0"/>
                        <a:ea typeface="微软雅黑" charset="0"/>
                      </a:endParaRPr>
                    </a:p>
                  </a:txBody>
                  <a:tcPr marL="7620" marR="7620" marT="7620" marB="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rowSpan="3" hMerge="1">
                  <a:txBody>
                    <a:bodyPr/>
                    <a:lstStyle/>
                    <a:p>
                      <a:pPr>
                        <a:buFontTx/>
                        <a:buNone/>
                      </a:pPr>
                      <a:endParaRPr lang="ko-KR" altLang="en-US" kern="1200" dirty="0" smtClean="0" cap="none" b="0"/>
                    </a:p>
                  </a:txBody>
                </a:tc>
                <a:tc rowSpan="3" gridSpan="2">
                  <a:txBody>
                    <a:bodyPr/>
                    <a:lstStyle/>
                    <a:p>
                      <a:pPr marL="0" indent="0" algn="ctr" fontAlgn="auto" defTabSz="914400" eaLnBrk="0" latinLnBrk="0">
                        <a:lnSpc>
                          <a:spcPct val="100000"/>
                        </a:lnSpc>
                        <a:spcBef>
                          <a:spcPts val="0"/>
                        </a:spcBef>
                        <a:spcAft>
                          <a:spcPts val="0"/>
                        </a:spcAft>
                        <a:buFontTx/>
                        <a:buNone/>
                      </a:pPr>
                      <a:r>
                        <a:rPr lang="en-US" altLang="ko-KR" sz="2800" kern="1200" cap="none" dirty="0" smtClean="0" b="1">
                          <a:solidFill>
                            <a:srgbClr val="000000"/>
                          </a:solidFill>
                          <a:latin typeface="微软雅黑" charset="0"/>
                          <a:ea typeface="微软雅黑" charset="0"/>
                        </a:rPr>
                        <a:t>T7</a:t>
                      </a:r>
                      <a:endParaRPr lang="ko-KR" altLang="en-US" sz="2800" kern="1200" dirty="0" smtClean="0" cap="none" b="1">
                        <a:solidFill>
                          <a:srgbClr val="000000"/>
                        </a:solidFill>
                        <a:latin typeface="微软雅黑" charset="0"/>
                        <a:ea typeface="微软雅黑" charset="0"/>
                      </a:endParaRPr>
                    </a:p>
                  </a:txBody>
                  <a:tcPr marL="7620" marR="7620" marT="7620" marB="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rowSpan="3" hMerge="1">
                  <a:txBody>
                    <a:bodyPr/>
                    <a:lstStyle/>
                    <a:p>
                      <a:pPr>
                        <a:buFontTx/>
                        <a:buNone/>
                      </a:pPr>
                      <a:endParaRPr lang="ko-KR" altLang="en-US" kern="1200" dirty="0" smtClean="0" cap="none" b="0"/>
                    </a:p>
                  </a:txBody>
                </a:tc>
                <a:tc rowSpan="3" gridSpan="2">
                  <a:txBody>
                    <a:bodyPr/>
                    <a:lstStyle/>
                    <a:p>
                      <a:pPr marL="0" indent="0" algn="ctr" fontAlgn="auto" defTabSz="914400" eaLnBrk="0" latinLnBrk="0">
                        <a:lnSpc>
                          <a:spcPct val="100000"/>
                        </a:lnSpc>
                        <a:spcBef>
                          <a:spcPts val="0"/>
                        </a:spcBef>
                        <a:spcAft>
                          <a:spcPts val="0"/>
                        </a:spcAft>
                        <a:buFontTx/>
                        <a:buNone/>
                      </a:pPr>
                      <a:r>
                        <a:rPr lang="en-US" altLang="ko-KR" sz="1600" kern="1200" cap="none" dirty="0" smtClean="0" b="0">
                          <a:solidFill>
                            <a:srgbClr val="000000"/>
                          </a:solidFill>
                          <a:latin typeface="微软雅黑" charset="0"/>
                          <a:ea typeface="微软雅黑" charset="0"/>
                        </a:rPr>
                        <a:t>晋级申报</a:t>
                      </a:r>
                      <a:endParaRPr lang="ko-KR" altLang="en-US" sz="1600" kern="1200" dirty="0" smtClean="0" cap="none" b="0">
                        <a:solidFill>
                          <a:srgbClr val="000000"/>
                        </a:solidFill>
                        <a:latin typeface="微软雅黑" charset="0"/>
                        <a:ea typeface="微软雅黑" charset="0"/>
                      </a:endParaRPr>
                    </a:p>
                    <a:p>
                      <a:pPr marL="0" indent="0" algn="ctr" fontAlgn="auto" defTabSz="914400" eaLnBrk="0" latinLnBrk="0">
                        <a:lnSpc>
                          <a:spcPct val="100000"/>
                        </a:lnSpc>
                        <a:spcBef>
                          <a:spcPts val="0"/>
                        </a:spcBef>
                        <a:spcAft>
                          <a:spcPts val="0"/>
                        </a:spcAft>
                        <a:buFontTx/>
                        <a:buNone/>
                      </a:pPr>
                      <a:r>
                        <a:rPr lang="en-US" altLang="ko-KR" sz="1600" kern="1200" cap="none" dirty="0" smtClean="0" b="0">
                          <a:solidFill>
                            <a:srgbClr val="000000"/>
                          </a:solidFill>
                          <a:latin typeface="微软雅黑" charset="0"/>
                          <a:ea typeface="微软雅黑" charset="0"/>
                        </a:rPr>
                        <a:t>职等</a:t>
                      </a:r>
                      <a:endParaRPr lang="ko-KR" altLang="en-US" sz="1600" kern="1200" dirty="0" smtClean="0" cap="none" b="0">
                        <a:solidFill>
                          <a:srgbClr val="000000"/>
                        </a:solidFill>
                        <a:latin typeface="微软雅黑" charset="0"/>
                        <a:ea typeface="微软雅黑" charset="0"/>
                      </a:endParaRPr>
                    </a:p>
                    <a:p>
                      <a:pPr marL="0" indent="0" algn="ctr" fontAlgn="auto" defTabSz="914400" eaLnBrk="0" latinLnBrk="0">
                        <a:lnSpc>
                          <a:spcPct val="100000"/>
                        </a:lnSpc>
                        <a:spcBef>
                          <a:spcPts val="0"/>
                        </a:spcBef>
                        <a:spcAft>
                          <a:spcPts val="0"/>
                        </a:spcAft>
                        <a:buFontTx/>
                        <a:buNone/>
                      </a:pPr>
                      <a:endParaRPr lang="ko-KR" altLang="en-US" sz="1600" kern="1200" dirty="0" smtClean="0" cap="none" b="0">
                        <a:solidFill>
                          <a:srgbClr val="FF0000"/>
                        </a:solidFill>
                        <a:latin typeface="微软雅黑" charset="0"/>
                        <a:ea typeface="微软雅黑" charset="0"/>
                      </a:endParaRPr>
                    </a:p>
                  </a:txBody>
                  <a:tcPr marL="7620" marR="7620" marT="7620" marB="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rowSpan="3" hMerge="1">
                  <a:txBody>
                    <a:bodyPr/>
                    <a:lstStyle/>
                    <a:p>
                      <a:pPr>
                        <a:buFontTx/>
                        <a:buNone/>
                      </a:pPr>
                      <a:endParaRPr lang="ko-KR" altLang="en-US" kern="1200" dirty="0" smtClean="0" cap="none" b="0"/>
                    </a:p>
                  </a:txBody>
                </a:tc>
                <a:tc rowSpan="3" gridSpan="2">
                  <a:txBody>
                    <a:bodyPr/>
                    <a:lstStyle/>
                    <a:p>
                      <a:pPr marL="0" indent="0" algn="ctr" fontAlgn="auto" defTabSz="914400" eaLnBrk="0" latinLnBrk="0">
                        <a:lnSpc>
                          <a:spcPct val="100000"/>
                        </a:lnSpc>
                        <a:spcBef>
                          <a:spcPts val="0"/>
                        </a:spcBef>
                        <a:spcAft>
                          <a:spcPts val="0"/>
                        </a:spcAft>
                        <a:buFontTx/>
                        <a:buNone/>
                      </a:pPr>
                      <a:r>
                        <a:rPr lang="en-US" altLang="ko-KR" sz="2800" kern="1200" cap="none" dirty="0" smtClean="0" b="1">
                          <a:solidFill>
                            <a:srgbClr val="000000"/>
                          </a:solidFill>
                          <a:latin typeface="微软雅黑" charset="0"/>
                          <a:ea typeface="微软雅黑" charset="0"/>
                        </a:rPr>
                        <a:t>T8</a:t>
                      </a:r>
                      <a:endParaRPr lang="ko-KR" altLang="en-US" sz="2800" kern="1200" dirty="0" smtClean="0" cap="none" b="1">
                        <a:solidFill>
                          <a:srgbClr val="000000"/>
                        </a:solidFill>
                        <a:latin typeface="微软雅黑" charset="0"/>
                        <a:ea typeface="微软雅黑" charset="0"/>
                      </a:endParaRPr>
                    </a:p>
                  </a:txBody>
                  <a:tcPr marL="7620" marR="7620" marT="7620" marB="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rowSpan="3" hMerge="1">
                  <a:txBody>
                    <a:bodyPr/>
                    <a:lstStyle/>
                    <a:p>
                      <a:pPr>
                        <a:buFontTx/>
                        <a:buNone/>
                      </a:pPr>
                      <a:endParaRPr lang="ko-KR" altLang="en-US" kern="1200" dirty="0" smtClean="0" cap="none" b="0"/>
                    </a:p>
                  </a:txBody>
                </a:tc>
              </a:tr>
              <a:tr h="394335">
                <a:tc>
                  <a:txBody>
                    <a:bodyPr/>
                    <a:lstStyle/>
                    <a:p>
                      <a:pPr marL="0" indent="0" algn="ctr" fontAlgn="auto" defTabSz="914400" eaLnBrk="0" latinLnBrk="0">
                        <a:lnSpc>
                          <a:spcPct val="100000"/>
                        </a:lnSpc>
                        <a:spcBef>
                          <a:spcPts val="0"/>
                        </a:spcBef>
                        <a:spcAft>
                          <a:spcPts val="0"/>
                        </a:spcAft>
                        <a:buFontTx/>
                        <a:buNone/>
                      </a:pPr>
                      <a:r>
                        <a:rPr lang="en-US" altLang="ko-KR" sz="1600" kern="1200" cap="none" dirty="0" smtClean="0" b="0">
                          <a:solidFill>
                            <a:srgbClr val="000000"/>
                          </a:solidFill>
                          <a:latin typeface="微软雅黑" charset="0"/>
                          <a:ea typeface="微软雅黑" charset="0"/>
                        </a:rPr>
                        <a:t>毕业院校</a:t>
                      </a:r>
                      <a:endParaRPr lang="ko-KR" altLang="en-US" sz="1600" kern="1200" dirty="0" smtClean="0" cap="none" b="0">
                        <a:solidFill>
                          <a:srgbClr val="000000"/>
                        </a:solidFill>
                        <a:latin typeface="微软雅黑" charset="0"/>
                        <a:ea typeface="微软雅黑" charset="0"/>
                      </a:endParaRPr>
                    </a:p>
                  </a:txBody>
                  <a:tcPr marL="7620" marR="7620" marT="7620" marB="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gridSpan="2">
                  <a:txBody>
                    <a:bodyPr/>
                    <a:lstStyle/>
                    <a:p>
                      <a:pPr marL="0" indent="0" algn="ctr" fontAlgn="auto" defTabSz="914400" eaLnBrk="0" latinLnBrk="0">
                        <a:lnSpc>
                          <a:spcPct val="100000"/>
                        </a:lnSpc>
                        <a:spcBef>
                          <a:spcPts val="0"/>
                        </a:spcBef>
                        <a:spcAft>
                          <a:spcPts val="0"/>
                        </a:spcAft>
                        <a:buFontTx/>
                        <a:buNone/>
                      </a:pPr>
                      <a:r>
                        <a:rPr lang="en-US" altLang="ko-KR" sz="1600" kern="1200" cap="none" dirty="0" smtClean="0" b="0">
                          <a:solidFill>
                            <a:srgbClr val="000000"/>
                          </a:solidFill>
                          <a:latin typeface="微软雅黑" charset="0"/>
                          <a:ea typeface="微软雅黑" charset="0"/>
                        </a:rPr>
                        <a:t>　河南科技大学　</a:t>
                      </a:r>
                      <a:endParaRPr lang="ko-KR" altLang="en-US" sz="1600" kern="1200" dirty="0" smtClean="0" cap="none" b="0">
                        <a:solidFill>
                          <a:srgbClr val="000000"/>
                        </a:solidFill>
                        <a:latin typeface="微软雅黑" charset="0"/>
                        <a:ea typeface="微软雅黑" charset="0"/>
                      </a:endParaRPr>
                    </a:p>
                  </a:txBody>
                  <a:tcPr marL="7620" marR="7620" marT="7620" marB="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hMerge="1">
                  <a:txBody>
                    <a:bodyPr/>
                    <a:lstStyle/>
                    <a:p>
                      <a:pPr>
                        <a:buFontTx/>
                        <a:buNone/>
                      </a:pPr>
                      <a:endParaRPr lang="ko-KR" altLang="en-US" kern="1200" dirty="0" smtClean="0" cap="none" b="0"/>
                    </a:p>
                  </a:txBody>
                </a:tc>
                <a:tc gridSpan="2">
                  <a:txBody>
                    <a:bodyPr/>
                    <a:lstStyle/>
                    <a:p>
                      <a:pPr marL="0" indent="0" algn="ctr" fontAlgn="auto" defTabSz="914400" eaLnBrk="0" latinLnBrk="0">
                        <a:lnSpc>
                          <a:spcPct val="100000"/>
                        </a:lnSpc>
                        <a:spcBef>
                          <a:spcPts val="0"/>
                        </a:spcBef>
                        <a:spcAft>
                          <a:spcPts val="0"/>
                        </a:spcAft>
                        <a:buFontTx/>
                        <a:buNone/>
                      </a:pPr>
                      <a:r>
                        <a:rPr lang="en-US" altLang="ko-KR" sz="1600" kern="1200" cap="none" dirty="0" smtClean="0" b="0">
                          <a:solidFill>
                            <a:srgbClr val="000000"/>
                          </a:solidFill>
                          <a:latin typeface="微软雅黑" charset="0"/>
                          <a:ea typeface="微软雅黑" charset="0"/>
                        </a:rPr>
                        <a:t>专业</a:t>
                      </a:r>
                      <a:endParaRPr lang="ko-KR" altLang="en-US" sz="1600" kern="1200" dirty="0" smtClean="0" cap="none" b="0">
                        <a:solidFill>
                          <a:srgbClr val="000000"/>
                        </a:solidFill>
                        <a:latin typeface="微软雅黑" charset="0"/>
                        <a:ea typeface="微软雅黑" charset="0"/>
                      </a:endParaRPr>
                    </a:p>
                  </a:txBody>
                  <a:tcPr marL="7620" marR="7620" marT="7620" marB="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hMerge="1">
                  <a:txBody>
                    <a:bodyPr/>
                    <a:lstStyle/>
                    <a:p>
                      <a:pPr>
                        <a:buFontTx/>
                        <a:buNone/>
                      </a:pPr>
                      <a:endParaRPr lang="ko-KR" altLang="en-US" kern="1200" dirty="0" smtClean="0" cap="none" b="0"/>
                    </a:p>
                  </a:txBody>
                </a:tc>
                <a:tc gridSpan="3">
                  <a:txBody>
                    <a:bodyPr/>
                    <a:lstStyle/>
                    <a:p>
                      <a:pPr marL="0" indent="0" algn="ctr" fontAlgn="auto" defTabSz="914400" eaLnBrk="0" latinLnBrk="0">
                        <a:lnSpc>
                          <a:spcPct val="100000"/>
                        </a:lnSpc>
                        <a:spcBef>
                          <a:spcPts val="0"/>
                        </a:spcBef>
                        <a:spcAft>
                          <a:spcPts val="0"/>
                        </a:spcAft>
                        <a:buFontTx/>
                        <a:buNone/>
                      </a:pPr>
                      <a:r>
                        <a:rPr lang="en-US" altLang="ko-KR" sz="1600" kern="1200" cap="none" dirty="0" smtClean="0" b="0">
                          <a:solidFill>
                            <a:srgbClr val="000000"/>
                          </a:solidFill>
                          <a:latin typeface="微软雅黑" charset="0"/>
                          <a:ea typeface="微软雅黑" charset="0"/>
                        </a:rPr>
                        <a:t>计算机及应用</a:t>
                      </a:r>
                      <a:endParaRPr lang="ko-KR" altLang="en-US" sz="1600" kern="1200" dirty="0" smtClean="0" cap="none" b="0">
                        <a:solidFill>
                          <a:srgbClr val="000000"/>
                        </a:solidFill>
                        <a:latin typeface="微软雅黑" charset="0"/>
                        <a:ea typeface="微软雅黑" charset="0"/>
                      </a:endParaRPr>
                    </a:p>
                  </a:txBody>
                  <a:tcPr marL="7620" marR="7620" marT="7620" marB="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gridSpan="2" vMerge="1">
                  <a:txBody>
                    <a:bodyPr/>
                    <a:lstStyle/>
                    <a:p>
                      <a:pPr>
                        <a:buFontTx/>
                        <a:buNone/>
                      </a:pPr>
                      <a:endParaRPr lang="ko-KR" altLang="en-US" kern="1200" dirty="0" smtClean="0" cap="none" b="0"/>
                    </a:p>
                  </a:txBody>
                </a:tc>
                <a:tc hMerge="1" vMerge="1">
                  <a:txBody>
                    <a:bodyPr/>
                    <a:lstStyle/>
                    <a:p>
                      <a:pPr>
                        <a:buFontTx/>
                        <a:buNone/>
                      </a:pPr>
                      <a:endParaRPr lang="ko-KR" altLang="en-US" kern="1200" dirty="0" smtClean="0" cap="none" b="0"/>
                    </a:p>
                  </a:txBody>
                </a:tc>
                <a:tc gridSpan="2" vMerge="1">
                  <a:txBody>
                    <a:bodyPr/>
                    <a:lstStyle/>
                    <a:p>
                      <a:pPr>
                        <a:buFontTx/>
                        <a:buNone/>
                      </a:pPr>
                      <a:endParaRPr lang="ko-KR" altLang="en-US" kern="1200" dirty="0" smtClean="0" cap="none" b="0"/>
                    </a:p>
                  </a:txBody>
                </a:tc>
                <a:tc hMerge="1" vMerge="1">
                  <a:txBody>
                    <a:bodyPr/>
                    <a:lstStyle/>
                    <a:p>
                      <a:pPr>
                        <a:buFontTx/>
                        <a:buNone/>
                      </a:pPr>
                      <a:endParaRPr lang="ko-KR" altLang="en-US" kern="1200" dirty="0" smtClean="0" cap="none" b="0"/>
                    </a:p>
                  </a:txBody>
                </a:tc>
                <a:tc gridSpan="2" vMerge="1">
                  <a:txBody>
                    <a:bodyPr/>
                    <a:lstStyle/>
                    <a:p>
                      <a:pPr>
                        <a:buFontTx/>
                        <a:buNone/>
                      </a:pPr>
                      <a:endParaRPr lang="ko-KR" altLang="en-US" kern="1200" dirty="0" smtClean="0" cap="none" b="0"/>
                    </a:p>
                  </a:txBody>
                </a:tc>
                <a:tc hMerge="1" vMerge="1">
                  <a:txBody>
                    <a:bodyPr/>
                    <a:lstStyle/>
                    <a:p>
                      <a:pPr>
                        <a:buFontTx/>
                        <a:buNone/>
                      </a:pPr>
                      <a:endParaRPr lang="ko-KR" altLang="en-US" kern="1200" dirty="0" smtClean="0" cap="none" b="0"/>
                    </a:p>
                  </a:txBody>
                </a:tc>
                <a:tc gridSpan="2" vMerge="1">
                  <a:txBody>
                    <a:bodyPr/>
                    <a:lstStyle/>
                    <a:p>
                      <a:pPr>
                        <a:buFontTx/>
                        <a:buNone/>
                      </a:pPr>
                      <a:endParaRPr lang="ko-KR" altLang="en-US" kern="1200" dirty="0" smtClean="0" cap="none" b="0"/>
                    </a:p>
                  </a:txBody>
                </a:tc>
                <a:tc hMerge="1" vMerge="1">
                  <a:txBody>
                    <a:bodyPr/>
                    <a:lstStyle/>
                    <a:p>
                      <a:pPr>
                        <a:buFontTx/>
                        <a:buNone/>
                      </a:pPr>
                      <a:endParaRPr lang="ko-KR" altLang="en-US" kern="1200" dirty="0" smtClean="0" cap="none" b="0"/>
                    </a:p>
                  </a:txBody>
                </a:tc>
              </a:tr>
              <a:tr h="501015">
                <a:tc>
                  <a:txBody>
                    <a:bodyPr/>
                    <a:lstStyle/>
                    <a:p>
                      <a:pPr marL="0" indent="0" algn="ctr" fontAlgn="auto" defTabSz="914400" eaLnBrk="0" latinLnBrk="0">
                        <a:lnSpc>
                          <a:spcPct val="100000"/>
                        </a:lnSpc>
                        <a:spcBef>
                          <a:spcPts val="0"/>
                        </a:spcBef>
                        <a:spcAft>
                          <a:spcPts val="0"/>
                        </a:spcAft>
                        <a:buFontTx/>
                        <a:buNone/>
                      </a:pPr>
                      <a:r>
                        <a:rPr lang="en-US" altLang="ko-KR" sz="1600" kern="1200" cap="none" dirty="0" smtClean="0" b="0">
                          <a:solidFill>
                            <a:srgbClr val="000000"/>
                          </a:solidFill>
                          <a:latin typeface="微软雅黑" charset="0"/>
                          <a:ea typeface="微软雅黑" charset="0"/>
                        </a:rPr>
                        <a:t>毕业年份</a:t>
                      </a:r>
                      <a:endParaRPr lang="ko-KR" altLang="en-US" sz="1600" kern="1200" dirty="0" smtClean="0" cap="none" b="0">
                        <a:solidFill>
                          <a:srgbClr val="000000"/>
                        </a:solidFill>
                        <a:latin typeface="微软雅黑" charset="0"/>
                        <a:ea typeface="微软雅黑" charset="0"/>
                      </a:endParaRPr>
                    </a:p>
                    <a:p>
                      <a:pPr marL="0" indent="0" algn="ctr" fontAlgn="auto" defTabSz="914400" eaLnBrk="0" latinLnBrk="0">
                        <a:lnSpc>
                          <a:spcPct val="100000"/>
                        </a:lnSpc>
                        <a:spcBef>
                          <a:spcPts val="0"/>
                        </a:spcBef>
                        <a:spcAft>
                          <a:spcPts val="0"/>
                        </a:spcAft>
                        <a:buFontTx/>
                        <a:buNone/>
                      </a:pPr>
                      <a:endParaRPr lang="ko-KR" altLang="en-US" sz="1600" kern="1200" dirty="0" smtClean="0" cap="none" b="0">
                        <a:solidFill>
                          <a:srgbClr val="000000"/>
                        </a:solidFill>
                        <a:latin typeface="微软雅黑" charset="0"/>
                        <a:ea typeface="微软雅黑" charset="0"/>
                      </a:endParaRPr>
                    </a:p>
                  </a:txBody>
                  <a:tcPr marL="7620" marR="7620" marT="7620" marB="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gridSpan="2">
                  <a:txBody>
                    <a:bodyPr/>
                    <a:lstStyle/>
                    <a:p>
                      <a:pPr marL="0" indent="0" algn="ctr" fontAlgn="auto" defTabSz="914400" eaLnBrk="0" latinLnBrk="0">
                        <a:lnSpc>
                          <a:spcPct val="100000"/>
                        </a:lnSpc>
                        <a:spcBef>
                          <a:spcPts val="0"/>
                        </a:spcBef>
                        <a:spcAft>
                          <a:spcPts val="0"/>
                        </a:spcAft>
                        <a:buFontTx/>
                        <a:buNone/>
                      </a:pPr>
                      <a:r>
                        <a:rPr lang="en-US" altLang="ko-KR" sz="1600" kern="1200" cap="none" dirty="0" smtClean="0" b="0">
                          <a:solidFill>
                            <a:srgbClr val="000000"/>
                          </a:solidFill>
                          <a:latin typeface="微软雅黑" charset="0"/>
                          <a:ea typeface="微软雅黑" charset="0"/>
                        </a:rPr>
                        <a:t>2014-07</a:t>
                      </a:r>
                      <a:endParaRPr lang="ko-KR" altLang="en-US" sz="1600" kern="1200" dirty="0" smtClean="0" cap="none" b="0">
                        <a:solidFill>
                          <a:srgbClr val="000000"/>
                        </a:solidFill>
                        <a:latin typeface="微软雅黑" charset="0"/>
                        <a:ea typeface="微软雅黑" charset="0"/>
                      </a:endParaRPr>
                    </a:p>
                  </a:txBody>
                  <a:tcPr marL="7620" marR="7620" marT="7620" marB="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hMerge="1">
                  <a:txBody>
                    <a:bodyPr/>
                    <a:lstStyle/>
                    <a:p>
                      <a:pPr>
                        <a:buFontTx/>
                        <a:buNone/>
                      </a:pPr>
                      <a:endParaRPr lang="ko-KR" altLang="en-US" kern="1200" dirty="0" smtClean="0" cap="none" b="0"/>
                    </a:p>
                  </a:txBody>
                </a:tc>
                <a:tc gridSpan="2">
                  <a:txBody>
                    <a:bodyPr/>
                    <a:lstStyle/>
                    <a:p>
                      <a:pPr marL="0" indent="0" algn="ctr" fontAlgn="auto" defTabSz="914400" eaLnBrk="0" latinLnBrk="0">
                        <a:lnSpc>
                          <a:spcPct val="100000"/>
                        </a:lnSpc>
                        <a:spcBef>
                          <a:spcPts val="0"/>
                        </a:spcBef>
                        <a:spcAft>
                          <a:spcPts val="0"/>
                        </a:spcAft>
                        <a:buFontTx/>
                        <a:buNone/>
                      </a:pPr>
                      <a:r>
                        <a:rPr lang="en-US" altLang="ko-KR" sz="1600" kern="1200" cap="none" dirty="0" smtClean="0" b="0">
                          <a:solidFill>
                            <a:srgbClr val="000000"/>
                          </a:solidFill>
                          <a:latin typeface="微软雅黑" charset="0"/>
                          <a:ea typeface="微软雅黑" charset="0"/>
                        </a:rPr>
                        <a:t>学历　</a:t>
                      </a:r>
                      <a:endParaRPr lang="ko-KR" altLang="en-US" sz="1600" kern="1200" dirty="0" smtClean="0" cap="none" b="0">
                        <a:solidFill>
                          <a:srgbClr val="000000"/>
                        </a:solidFill>
                        <a:latin typeface="微软雅黑" charset="0"/>
                        <a:ea typeface="微软雅黑" charset="0"/>
                      </a:endParaRPr>
                    </a:p>
                    <a:p>
                      <a:pPr marL="0" indent="0" algn="ctr" fontAlgn="auto" defTabSz="914400" eaLnBrk="0" latinLnBrk="0">
                        <a:lnSpc>
                          <a:spcPct val="100000"/>
                        </a:lnSpc>
                        <a:spcBef>
                          <a:spcPts val="0"/>
                        </a:spcBef>
                        <a:spcAft>
                          <a:spcPts val="0"/>
                        </a:spcAft>
                        <a:buFontTx/>
                        <a:buNone/>
                      </a:pPr>
                      <a:endParaRPr lang="ko-KR" altLang="en-US" sz="1600" kern="1200" dirty="0" smtClean="0" cap="none" b="0">
                        <a:solidFill>
                          <a:srgbClr val="000000"/>
                        </a:solidFill>
                        <a:latin typeface="微软雅黑" charset="0"/>
                        <a:ea typeface="微软雅黑" charset="0"/>
                      </a:endParaRPr>
                    </a:p>
                  </a:txBody>
                  <a:tcPr marL="7620" marR="7620" marT="7620" marB="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hMerge="1">
                  <a:txBody>
                    <a:bodyPr/>
                    <a:lstStyle/>
                    <a:p>
                      <a:pPr>
                        <a:buFontTx/>
                        <a:buNone/>
                      </a:pPr>
                      <a:endParaRPr lang="ko-KR" altLang="en-US" kern="1200" dirty="0" smtClean="0" cap="none" b="0"/>
                    </a:p>
                  </a:txBody>
                </a:tc>
                <a:tc gridSpan="3">
                  <a:txBody>
                    <a:bodyPr/>
                    <a:lstStyle/>
                    <a:p>
                      <a:pPr marL="0" indent="0" algn="ctr" fontAlgn="auto" defTabSz="914400" eaLnBrk="0" latinLnBrk="0">
                        <a:lnSpc>
                          <a:spcPct val="100000"/>
                        </a:lnSpc>
                        <a:spcBef>
                          <a:spcPts val="0"/>
                        </a:spcBef>
                        <a:spcAft>
                          <a:spcPts val="0"/>
                        </a:spcAft>
                        <a:buFontTx/>
                        <a:buNone/>
                      </a:pPr>
                      <a:r>
                        <a:rPr lang="en-US" altLang="ko-KR" sz="1600" kern="1200" cap="none" dirty="0" smtClean="0" b="0">
                          <a:solidFill>
                            <a:srgbClr val="000000"/>
                          </a:solidFill>
                          <a:latin typeface="微软雅黑" charset="0"/>
                          <a:ea typeface="微软雅黑" charset="0"/>
                        </a:rPr>
                        <a:t>本科</a:t>
                      </a:r>
                      <a:endParaRPr lang="ko-KR" altLang="en-US" sz="1600" kern="1200" dirty="0" smtClean="0" cap="none" b="0">
                        <a:solidFill>
                          <a:srgbClr val="000000"/>
                        </a:solidFill>
                        <a:latin typeface="微软雅黑" charset="0"/>
                        <a:ea typeface="微软雅黑" charset="0"/>
                      </a:endParaRPr>
                    </a:p>
                  </a:txBody>
                  <a:tcPr marL="7620" marR="7620" marT="7620" marB="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gridSpan="2" vMerge="1">
                  <a:txBody>
                    <a:bodyPr/>
                    <a:lstStyle/>
                    <a:p>
                      <a:pPr>
                        <a:buFontTx/>
                        <a:buNone/>
                      </a:pPr>
                      <a:endParaRPr lang="ko-KR" altLang="en-US" kern="1200" dirty="0" smtClean="0" cap="none" b="0"/>
                    </a:p>
                  </a:txBody>
                </a:tc>
                <a:tc hMerge="1" vMerge="1">
                  <a:txBody>
                    <a:bodyPr/>
                    <a:lstStyle/>
                    <a:p>
                      <a:pPr>
                        <a:buFontTx/>
                        <a:buNone/>
                      </a:pPr>
                      <a:endParaRPr lang="ko-KR" altLang="en-US" kern="1200" dirty="0" smtClean="0" cap="none" b="0"/>
                    </a:p>
                  </a:txBody>
                </a:tc>
                <a:tc gridSpan="2" vMerge="1">
                  <a:txBody>
                    <a:bodyPr/>
                    <a:lstStyle/>
                    <a:p>
                      <a:pPr>
                        <a:buFontTx/>
                        <a:buNone/>
                      </a:pPr>
                      <a:endParaRPr lang="ko-KR" altLang="en-US" kern="1200" dirty="0" smtClean="0" cap="none" b="0"/>
                    </a:p>
                  </a:txBody>
                </a:tc>
                <a:tc hMerge="1" vMerge="1">
                  <a:txBody>
                    <a:bodyPr/>
                    <a:lstStyle/>
                    <a:p>
                      <a:pPr>
                        <a:buFontTx/>
                        <a:buNone/>
                      </a:pPr>
                      <a:endParaRPr lang="ko-KR" altLang="en-US" kern="1200" dirty="0" smtClean="0" cap="none" b="0"/>
                    </a:p>
                  </a:txBody>
                </a:tc>
                <a:tc gridSpan="2" vMerge="1">
                  <a:txBody>
                    <a:bodyPr/>
                    <a:lstStyle/>
                    <a:p>
                      <a:pPr>
                        <a:buFontTx/>
                        <a:buNone/>
                      </a:pPr>
                      <a:endParaRPr lang="ko-KR" altLang="en-US" kern="1200" dirty="0" smtClean="0" cap="none" b="0"/>
                    </a:p>
                  </a:txBody>
                </a:tc>
                <a:tc hMerge="1" vMerge="1">
                  <a:txBody>
                    <a:bodyPr/>
                    <a:lstStyle/>
                    <a:p>
                      <a:pPr>
                        <a:buFontTx/>
                        <a:buNone/>
                      </a:pPr>
                      <a:endParaRPr lang="ko-KR" altLang="en-US" kern="1200" dirty="0" smtClean="0" cap="none" b="0"/>
                    </a:p>
                  </a:txBody>
                </a:tc>
                <a:tc gridSpan="2" vMerge="1">
                  <a:txBody>
                    <a:bodyPr/>
                    <a:lstStyle/>
                    <a:p>
                      <a:pPr>
                        <a:buFontTx/>
                        <a:buNone/>
                      </a:pPr>
                      <a:endParaRPr lang="ko-KR" altLang="en-US" kern="1200" dirty="0" smtClean="0" cap="none" b="0"/>
                    </a:p>
                  </a:txBody>
                </a:tc>
                <a:tc hMerge="1" vMerge="1">
                  <a:txBody>
                    <a:bodyPr/>
                    <a:lstStyle/>
                    <a:p>
                      <a:pPr>
                        <a:buFontTx/>
                        <a:buNone/>
                      </a:pPr>
                      <a:endParaRPr lang="ko-KR" altLang="en-US" kern="1200" dirty="0" smtClean="0" cap="none" b="0"/>
                    </a:p>
                  </a:txBody>
                </a:tc>
              </a:tr>
              <a:tr h="394335">
                <a:tc gridSpan="16">
                  <a:txBody>
                    <a:bodyPr/>
                    <a:lstStyle/>
                    <a:p>
                      <a:pPr marL="0" indent="0" algn="l" fontAlgn="auto" defTabSz="914400" eaLnBrk="0" latinLnBrk="0">
                        <a:lnSpc>
                          <a:spcPct val="100000"/>
                        </a:lnSpc>
                        <a:spcBef>
                          <a:spcPts val="0"/>
                        </a:spcBef>
                        <a:spcAft>
                          <a:spcPts val="0"/>
                        </a:spcAft>
                        <a:buFontTx/>
                        <a:buNone/>
                      </a:pPr>
                      <a:r>
                        <a:rPr lang="en-US" altLang="ko-KR" sz="1600" kern="1200" cap="none" dirty="0" smtClean="0" b="1">
                          <a:solidFill>
                            <a:srgbClr val="000000"/>
                          </a:solidFill>
                          <a:latin typeface="微软雅黑" charset="0"/>
                          <a:ea typeface="微软雅黑" charset="0"/>
                        </a:rPr>
                        <a:t> 从业经历</a:t>
                      </a:r>
                      <a:endParaRPr lang="ko-KR" altLang="en-US" sz="1600" kern="1200" dirty="0" smtClean="0" cap="none" b="1">
                        <a:solidFill>
                          <a:srgbClr val="000000"/>
                        </a:solidFill>
                        <a:latin typeface="微软雅黑" charset="0"/>
                        <a:ea typeface="微软雅黑" charset="0"/>
                      </a:endParaRPr>
                    </a:p>
                  </a:txBody>
                  <a:tcPr marL="7620" marR="7620" marT="7620" marB="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r>
              <a:tr h="342900">
                <a:tc>
                  <a:txBody>
                    <a:bodyPr/>
                    <a:lstStyle/>
                    <a:p>
                      <a:pPr marL="0" indent="0" algn="ctr" fontAlgn="auto" defTabSz="914400" eaLnBrk="0" latinLnBrk="0">
                        <a:lnSpc>
                          <a:spcPct val="100000"/>
                        </a:lnSpc>
                        <a:spcBef>
                          <a:spcPts val="0"/>
                        </a:spcBef>
                        <a:spcAft>
                          <a:spcPts val="0"/>
                        </a:spcAft>
                        <a:buFontTx/>
                        <a:buNone/>
                      </a:pPr>
                      <a:r>
                        <a:rPr lang="en-US" altLang="ko-KR" sz="1600" kern="1200" cap="none" dirty="0" smtClean="0" b="0">
                          <a:solidFill>
                            <a:srgbClr val="000000"/>
                          </a:solidFill>
                          <a:latin typeface="微软雅黑" charset="0"/>
                          <a:ea typeface="微软雅黑" charset="0"/>
                        </a:rPr>
                        <a:t>序号</a:t>
                      </a:r>
                      <a:endParaRPr lang="ko-KR" altLang="en-US" sz="1600" kern="1200" dirty="0" smtClean="0" cap="none" b="0">
                        <a:solidFill>
                          <a:srgbClr val="000000"/>
                        </a:solidFill>
                        <a:latin typeface="微软雅黑" charset="0"/>
                        <a:ea typeface="微软雅黑" charset="0"/>
                      </a:endParaRPr>
                    </a:p>
                  </a:txBody>
                  <a:tcPr marL="7620" marR="7620" marT="7620" marB="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gridSpan="2">
                  <a:txBody>
                    <a:bodyPr/>
                    <a:lstStyle/>
                    <a:p>
                      <a:pPr marL="0" indent="0" algn="ctr" fontAlgn="auto" defTabSz="914400" eaLnBrk="0" latinLnBrk="0">
                        <a:lnSpc>
                          <a:spcPct val="100000"/>
                        </a:lnSpc>
                        <a:spcBef>
                          <a:spcPts val="0"/>
                        </a:spcBef>
                        <a:spcAft>
                          <a:spcPts val="0"/>
                        </a:spcAft>
                        <a:buFontTx/>
                        <a:buNone/>
                      </a:pPr>
                      <a:r>
                        <a:rPr lang="en-US" altLang="ko-KR" sz="1600" kern="1200" cap="none" dirty="0" smtClean="0" b="0">
                          <a:solidFill>
                            <a:srgbClr val="000000"/>
                          </a:solidFill>
                          <a:latin typeface="微软雅黑" charset="0"/>
                          <a:ea typeface="微软雅黑" charset="0"/>
                        </a:rPr>
                        <a:t>起止时间</a:t>
                      </a:r>
                      <a:endParaRPr lang="ko-KR" altLang="en-US" sz="1600" kern="1200" dirty="0" smtClean="0" cap="none" b="0">
                        <a:solidFill>
                          <a:srgbClr val="000000"/>
                        </a:solidFill>
                        <a:latin typeface="微软雅黑" charset="0"/>
                        <a:ea typeface="微软雅黑" charset="0"/>
                      </a:endParaRPr>
                    </a:p>
                  </a:txBody>
                  <a:tcPr marL="7620" marR="7620" marT="7620" marB="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hMerge="1">
                  <a:txBody>
                    <a:bodyPr/>
                    <a:lstStyle/>
                    <a:p>
                      <a:pPr>
                        <a:buFontTx/>
                        <a:buNone/>
                      </a:pPr>
                      <a:endParaRPr lang="ko-KR" altLang="en-US" kern="1200" dirty="0" smtClean="0" cap="none" b="0"/>
                    </a:p>
                  </a:txBody>
                </a:tc>
                <a:tc gridSpan="4">
                  <a:txBody>
                    <a:bodyPr/>
                    <a:lstStyle/>
                    <a:p>
                      <a:pPr marL="0" indent="0" algn="ctr" fontAlgn="auto" defTabSz="914400" eaLnBrk="0" latinLnBrk="0">
                        <a:lnSpc>
                          <a:spcPct val="100000"/>
                        </a:lnSpc>
                        <a:spcBef>
                          <a:spcPts val="0"/>
                        </a:spcBef>
                        <a:spcAft>
                          <a:spcPts val="0"/>
                        </a:spcAft>
                        <a:buFontTx/>
                        <a:buNone/>
                      </a:pPr>
                      <a:r>
                        <a:rPr lang="en-US" altLang="ko-KR" sz="1600" kern="1200" cap="none" dirty="0" smtClean="0" b="0">
                          <a:solidFill>
                            <a:srgbClr val="000000"/>
                          </a:solidFill>
                          <a:latin typeface="微软雅黑" charset="0"/>
                          <a:ea typeface="微软雅黑" charset="0"/>
                        </a:rPr>
                        <a:t>工作单位</a:t>
                      </a:r>
                      <a:endParaRPr lang="ko-KR" altLang="en-US" sz="1600" kern="1200" dirty="0" smtClean="0" cap="none" b="0">
                        <a:solidFill>
                          <a:srgbClr val="000000"/>
                        </a:solidFill>
                        <a:latin typeface="微软雅黑" charset="0"/>
                        <a:ea typeface="微软雅黑" charset="0"/>
                      </a:endParaRPr>
                    </a:p>
                  </a:txBody>
                  <a:tcPr marL="7620" marR="7620" marT="7620" marB="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gridSpan="9">
                  <a:txBody>
                    <a:bodyPr/>
                    <a:lstStyle/>
                    <a:p>
                      <a:pPr marL="0" indent="0" algn="ctr" fontAlgn="auto" defTabSz="914400" eaLnBrk="0" latinLnBrk="0">
                        <a:lnSpc>
                          <a:spcPct val="100000"/>
                        </a:lnSpc>
                        <a:spcBef>
                          <a:spcPts val="0"/>
                        </a:spcBef>
                        <a:spcAft>
                          <a:spcPts val="0"/>
                        </a:spcAft>
                        <a:buFontTx/>
                        <a:buNone/>
                      </a:pPr>
                      <a:r>
                        <a:rPr lang="en-US" altLang="ko-KR" sz="1600" kern="1200" cap="none" dirty="0" smtClean="0" b="0">
                          <a:solidFill>
                            <a:srgbClr val="000000"/>
                          </a:solidFill>
                          <a:latin typeface="微软雅黑" charset="0"/>
                          <a:ea typeface="微软雅黑" charset="0"/>
                        </a:rPr>
                        <a:t>工作岗位（主要的工作内容）</a:t>
                      </a:r>
                      <a:endParaRPr lang="ko-KR" altLang="en-US" sz="1600" kern="1200" dirty="0" smtClean="0" cap="none" b="0">
                        <a:solidFill>
                          <a:srgbClr val="000000"/>
                        </a:solidFill>
                        <a:latin typeface="微软雅黑" charset="0"/>
                        <a:ea typeface="微软雅黑" charset="0"/>
                      </a:endParaRPr>
                    </a:p>
                  </a:txBody>
                  <a:tcPr marL="90805" marR="90805" marT="46355" marB="46355"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tcPr>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r>
              <a:tr h="523240">
                <a:tc>
                  <a:txBody>
                    <a:bodyPr/>
                    <a:lstStyle/>
                    <a:p>
                      <a:pPr marL="0" indent="0" algn="ctr" fontAlgn="auto" defTabSz="914400" eaLnBrk="0" latinLnBrk="0">
                        <a:lnSpc>
                          <a:spcPct val="100000"/>
                        </a:lnSpc>
                        <a:spcBef>
                          <a:spcPts val="0"/>
                        </a:spcBef>
                        <a:spcAft>
                          <a:spcPts val="0"/>
                        </a:spcAft>
                        <a:buFontTx/>
                        <a:buNone/>
                      </a:pPr>
                      <a:r>
                        <a:rPr lang="en-US" altLang="ko-KR" sz="1600" kern="1200" cap="none" dirty="0" smtClean="0" b="0">
                          <a:solidFill>
                            <a:srgbClr val="000000"/>
                          </a:solidFill>
                          <a:latin typeface="微软雅黑" charset="0"/>
                          <a:ea typeface="微软雅黑" charset="0"/>
                        </a:rPr>
                        <a:t>1</a:t>
                      </a:r>
                      <a:endParaRPr lang="ko-KR" altLang="en-US" sz="1600" kern="1200" dirty="0" smtClean="0" cap="none" b="0">
                        <a:solidFill>
                          <a:srgbClr val="000000"/>
                        </a:solidFill>
                        <a:latin typeface="微软雅黑" charset="0"/>
                        <a:ea typeface="微软雅黑" charset="0"/>
                      </a:endParaRPr>
                    </a:p>
                  </a:txBody>
                  <a:tcPr marL="7620" marR="7620" marT="7620" marB="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gridSpan="2">
                  <a:txBody>
                    <a:bodyPr/>
                    <a:lstStyle/>
                    <a:p>
                      <a:pPr marL="0" indent="0" algn="ctr" fontAlgn="auto" defTabSz="914400" eaLnBrk="0" latinLnBrk="0">
                        <a:lnSpc>
                          <a:spcPct val="100000"/>
                        </a:lnSpc>
                        <a:spcBef>
                          <a:spcPts val="0"/>
                        </a:spcBef>
                        <a:spcAft>
                          <a:spcPts val="0"/>
                        </a:spcAft>
                        <a:buFontTx/>
                        <a:buNone/>
                      </a:pPr>
                      <a:r>
                        <a:rPr lang="en-US" altLang="ko-KR" sz="1600" kern="1200" cap="none" dirty="0" smtClean="0" b="0">
                          <a:solidFill>
                            <a:srgbClr val="000000"/>
                          </a:solidFill>
                          <a:latin typeface="微软雅黑" charset="0"/>
                          <a:ea typeface="微软雅黑" charset="0"/>
                        </a:rPr>
                        <a:t>06/2014-04/2015</a:t>
                      </a:r>
                      <a:endParaRPr lang="ko-KR" altLang="en-US" sz="1600" kern="1200" dirty="0" smtClean="0" cap="none" b="0">
                        <a:solidFill>
                          <a:srgbClr val="000000"/>
                        </a:solidFill>
                        <a:latin typeface="微软雅黑" charset="0"/>
                        <a:ea typeface="微软雅黑" charset="0"/>
                      </a:endParaRPr>
                    </a:p>
                    <a:p>
                      <a:pPr marL="0" indent="0" algn="ctr" fontAlgn="auto" defTabSz="914400" eaLnBrk="0" latinLnBrk="0">
                        <a:lnSpc>
                          <a:spcPct val="100000"/>
                        </a:lnSpc>
                        <a:spcBef>
                          <a:spcPts val="0"/>
                        </a:spcBef>
                        <a:spcAft>
                          <a:spcPts val="0"/>
                        </a:spcAft>
                        <a:buFontTx/>
                        <a:buNone/>
                      </a:pPr>
                      <a:r>
                        <a:rPr lang="en-US" altLang="ko-KR" sz="1600" kern="1200" cap="none" dirty="0" smtClean="0" b="0">
                          <a:solidFill>
                            <a:srgbClr val="000000"/>
                          </a:solidFill>
                          <a:latin typeface="微软雅黑" charset="0"/>
                          <a:ea typeface="微软雅黑" charset="0"/>
                        </a:rPr>
                        <a:t>05/2015-06/2017</a:t>
                      </a:r>
                      <a:endParaRPr lang="ko-KR" altLang="en-US" sz="1600" kern="1200" dirty="0" smtClean="0" cap="none" b="0">
                        <a:solidFill>
                          <a:srgbClr val="000000"/>
                        </a:solidFill>
                        <a:latin typeface="微软雅黑" charset="0"/>
                        <a:ea typeface="微软雅黑" charset="0"/>
                      </a:endParaRPr>
                    </a:p>
                  </a:txBody>
                  <a:tcPr marL="7620" marR="7620" marT="7620" marB="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hMerge="1">
                  <a:txBody>
                    <a:bodyPr/>
                    <a:lstStyle/>
                    <a:p>
                      <a:pPr>
                        <a:buFontTx/>
                        <a:buNone/>
                      </a:pPr>
                      <a:endParaRPr lang="ko-KR" altLang="en-US" kern="1200" dirty="0" smtClean="0" cap="none" b="0"/>
                    </a:p>
                  </a:txBody>
                </a:tc>
                <a:tc gridSpan="4">
                  <a:txBody>
                    <a:bodyPr/>
                    <a:lstStyle/>
                    <a:p>
                      <a:pPr marL="0" indent="0" algn="l" fontAlgn="auto" defTabSz="914400" eaLnBrk="0" latinLnBrk="0">
                        <a:lnSpc>
                          <a:spcPct val="100000"/>
                        </a:lnSpc>
                        <a:spcBef>
                          <a:spcPts val="0"/>
                        </a:spcBef>
                        <a:spcAft>
                          <a:spcPts val="0"/>
                        </a:spcAft>
                        <a:buFontTx/>
                        <a:buNone/>
                      </a:pPr>
                      <a:r>
                        <a:rPr lang="en-US" altLang="ko-KR" sz="1600" kern="1200" cap="none" dirty="0" smtClean="0" b="0">
                          <a:solidFill>
                            <a:srgbClr val="000000"/>
                          </a:solidFill>
                          <a:latin typeface="微软雅黑" charset="0"/>
                          <a:ea typeface="微软雅黑" charset="0"/>
                        </a:rPr>
                        <a:t>河南科融科技</a:t>
                      </a:r>
                      <a:endParaRPr lang="ko-KR" altLang="en-US" sz="1600" kern="1200" dirty="0" smtClean="0" cap="none" b="0">
                        <a:solidFill>
                          <a:srgbClr val="000000"/>
                        </a:solidFill>
                        <a:latin typeface="微软雅黑" charset="0"/>
                        <a:ea typeface="微软雅黑" charset="0"/>
                      </a:endParaRPr>
                    </a:p>
                    <a:p>
                      <a:pPr marL="0" indent="0" algn="l" fontAlgn="auto" defTabSz="914400" eaLnBrk="0" latinLnBrk="0">
                        <a:lnSpc>
                          <a:spcPct val="100000"/>
                        </a:lnSpc>
                        <a:spcBef>
                          <a:spcPts val="0"/>
                        </a:spcBef>
                        <a:spcAft>
                          <a:spcPts val="0"/>
                        </a:spcAft>
                        <a:buFontTx/>
                        <a:buNone/>
                      </a:pPr>
                      <a:r>
                        <a:rPr lang="en-US" altLang="ko-KR" sz="1600" kern="1200" cap="none" dirty="0" smtClean="0" b="0">
                          <a:solidFill>
                            <a:srgbClr val="000000"/>
                          </a:solidFill>
                          <a:latin typeface="微软雅黑" charset="0"/>
                          <a:ea typeface="微软雅黑" charset="0"/>
                        </a:rPr>
                        <a:t>南京睿驰博营</a:t>
                      </a:r>
                      <a:endParaRPr lang="ko-KR" altLang="en-US" sz="1600" kern="1200" dirty="0" smtClean="0" cap="none" b="0">
                        <a:solidFill>
                          <a:srgbClr val="000000"/>
                        </a:solidFill>
                        <a:latin typeface="微软雅黑" charset="0"/>
                        <a:ea typeface="微软雅黑" charset="0"/>
                      </a:endParaRPr>
                    </a:p>
                  </a:txBody>
                  <a:tcPr marL="7620" marR="7620" marT="7620" marB="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gridSpan="9">
                  <a:txBody>
                    <a:bodyPr/>
                    <a:lstStyle/>
                    <a:p>
                      <a:pPr marL="0" indent="0" algn="l" fontAlgn="auto" defTabSz="914400" eaLnBrk="0" latinLnBrk="0">
                        <a:lnSpc>
                          <a:spcPct val="100000"/>
                        </a:lnSpc>
                        <a:spcBef>
                          <a:spcPts val="0"/>
                        </a:spcBef>
                        <a:spcAft>
                          <a:spcPts val="0"/>
                        </a:spcAft>
                        <a:buFontTx/>
                        <a:buNone/>
                      </a:pPr>
                      <a:r>
                        <a:rPr lang="en-US" altLang="ko-KR" sz="1600" kern="1200" cap="none" dirty="0" smtClean="0" b="0">
                          <a:solidFill>
                            <a:srgbClr val="000000"/>
                          </a:solidFill>
                          <a:latin typeface="微软雅黑" charset="0"/>
                          <a:ea typeface="微软雅黑" charset="0"/>
                        </a:rPr>
                        <a:t>Android APP应用开发</a:t>
                      </a:r>
                      <a:endParaRPr lang="ko-KR" altLang="en-US" sz="1600" kern="1200" dirty="0" smtClean="0" cap="none" b="0">
                        <a:solidFill>
                          <a:srgbClr val="000000"/>
                        </a:solidFill>
                        <a:latin typeface="微软雅黑" charset="0"/>
                        <a:ea typeface="微软雅黑" charset="0"/>
                      </a:endParaRPr>
                    </a:p>
                  </a:txBody>
                  <a:tcPr marL="90805" marR="90805" marT="46355" marB="46355"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tcPr>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r>
              <a:tr h="523240">
                <a:tc>
                  <a:txBody>
                    <a:bodyPr/>
                    <a:lstStyle/>
                    <a:p>
                      <a:pPr marL="0" indent="0" algn="ctr" fontAlgn="auto" defTabSz="914400" eaLnBrk="0" latinLnBrk="0">
                        <a:lnSpc>
                          <a:spcPct val="100000"/>
                        </a:lnSpc>
                        <a:spcBef>
                          <a:spcPts val="0"/>
                        </a:spcBef>
                        <a:spcAft>
                          <a:spcPts val="0"/>
                        </a:spcAft>
                        <a:buFontTx/>
                        <a:buNone/>
                      </a:pPr>
                      <a:r>
                        <a:rPr lang="en-US" altLang="ko-KR" sz="1600" kern="1200" cap="none" dirty="0" smtClean="0" b="0">
                          <a:solidFill>
                            <a:srgbClr val="000000"/>
                          </a:solidFill>
                          <a:latin typeface="微软雅黑" charset="0"/>
                          <a:ea typeface="微软雅黑" charset="0"/>
                        </a:rPr>
                        <a:t>2</a:t>
                      </a:r>
                      <a:endParaRPr lang="ko-KR" altLang="en-US" sz="1600" kern="1200" dirty="0" smtClean="0" cap="none" b="0">
                        <a:solidFill>
                          <a:srgbClr val="000000"/>
                        </a:solidFill>
                        <a:latin typeface="微软雅黑" charset="0"/>
                        <a:ea typeface="微软雅黑" charset="0"/>
                      </a:endParaRPr>
                    </a:p>
                  </a:txBody>
                  <a:tcPr marL="7620" marR="7620" marT="7620" marB="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gridSpan="2">
                  <a:txBody>
                    <a:bodyPr/>
                    <a:lstStyle/>
                    <a:p>
                      <a:pPr marL="0" indent="0" algn="ctr" fontAlgn="auto" defTabSz="914400" eaLnBrk="0" latinLnBrk="0">
                        <a:lnSpc>
                          <a:spcPct val="100000"/>
                        </a:lnSpc>
                        <a:spcBef>
                          <a:spcPts val="0"/>
                        </a:spcBef>
                        <a:spcAft>
                          <a:spcPts val="0"/>
                        </a:spcAft>
                        <a:buFontTx/>
                        <a:buNone/>
                      </a:pPr>
                      <a:r>
                        <a:rPr lang="en-US" altLang="ko-KR" sz="1600" kern="1200" cap="none" dirty="0" smtClean="0" b="0">
                          <a:solidFill>
                            <a:srgbClr val="000000"/>
                          </a:solidFill>
                          <a:latin typeface="微软雅黑" charset="0"/>
                          <a:ea typeface="微软雅黑" charset="0"/>
                        </a:rPr>
                        <a:t>07/2017-至今</a:t>
                      </a:r>
                      <a:endParaRPr lang="ko-KR" altLang="en-US" sz="1600" kern="1200" dirty="0" smtClean="0" cap="none" b="0">
                        <a:solidFill>
                          <a:srgbClr val="000000"/>
                        </a:solidFill>
                        <a:latin typeface="微软雅黑" charset="0"/>
                        <a:ea typeface="微软雅黑" charset="0"/>
                      </a:endParaRPr>
                    </a:p>
                  </a:txBody>
                  <a:tcPr marL="7620" marR="7620" marT="7620" marB="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hMerge="1">
                  <a:txBody>
                    <a:bodyPr/>
                    <a:lstStyle/>
                    <a:p>
                      <a:pPr>
                        <a:buFontTx/>
                        <a:buNone/>
                      </a:pPr>
                      <a:endParaRPr lang="ko-KR" altLang="en-US" kern="1200" dirty="0" smtClean="0" cap="none" b="0"/>
                    </a:p>
                  </a:txBody>
                </a:tc>
                <a:tc gridSpan="4">
                  <a:txBody>
                    <a:bodyPr/>
                    <a:lstStyle/>
                    <a:p>
                      <a:pPr marL="0" indent="0" algn="l" fontAlgn="auto" defTabSz="914400" eaLnBrk="0" latinLnBrk="0">
                        <a:lnSpc>
                          <a:spcPct val="100000"/>
                        </a:lnSpc>
                        <a:spcBef>
                          <a:spcPts val="0"/>
                        </a:spcBef>
                        <a:spcAft>
                          <a:spcPts val="0"/>
                        </a:spcAft>
                        <a:buFontTx/>
                        <a:buNone/>
                      </a:pPr>
                      <a:r>
                        <a:rPr lang="en-US" altLang="ko-KR" sz="1600" kern="1200" cap="none" dirty="0" smtClean="0" b="0">
                          <a:solidFill>
                            <a:srgbClr val="000000"/>
                          </a:solidFill>
                          <a:latin typeface="微软雅黑" charset="0"/>
                          <a:ea typeface="微软雅黑" charset="0"/>
                        </a:rPr>
                        <a:t>上海大极通讯</a:t>
                      </a:r>
                      <a:endParaRPr lang="ko-KR" altLang="en-US" sz="1600" kern="1200" dirty="0" smtClean="0" cap="none" b="0">
                        <a:solidFill>
                          <a:srgbClr val="000000"/>
                        </a:solidFill>
                        <a:latin typeface="微软雅黑" charset="0"/>
                        <a:ea typeface="微软雅黑" charset="0"/>
                      </a:endParaRPr>
                    </a:p>
                  </a:txBody>
                  <a:tcPr marL="7620" marR="7620" marT="7620" marB="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gridSpan="9">
                  <a:txBody>
                    <a:bodyPr/>
                    <a:lstStyle/>
                    <a:p>
                      <a:pPr marL="0" indent="0" algn="l" fontAlgn="auto" defTabSz="914400" eaLnBrk="0" latinLnBrk="0">
                        <a:lnSpc>
                          <a:spcPct val="100000"/>
                        </a:lnSpc>
                        <a:spcBef>
                          <a:spcPts val="0"/>
                        </a:spcBef>
                        <a:spcAft>
                          <a:spcPts val="0"/>
                        </a:spcAft>
                        <a:buFontTx/>
                        <a:buNone/>
                      </a:pPr>
                      <a:r>
                        <a:rPr lang="en-US" altLang="ko-KR" sz="1600" kern="1200" cap="none" dirty="0" smtClean="0" b="0">
                          <a:solidFill>
                            <a:srgbClr val="000000"/>
                          </a:solidFill>
                          <a:latin typeface="微软雅黑" charset="0"/>
                          <a:ea typeface="微软雅黑" charset="0"/>
                        </a:rPr>
                        <a:t>Telecom 通信协议开发</a:t>
                      </a:r>
                      <a:endParaRPr lang="ko-KR" altLang="en-US" sz="1600" kern="1200" dirty="0" smtClean="0" cap="none" b="0">
                        <a:solidFill>
                          <a:srgbClr val="000000"/>
                        </a:solidFill>
                        <a:latin typeface="微软雅黑" charset="0"/>
                        <a:ea typeface="微软雅黑" charset="0"/>
                      </a:endParaRPr>
                    </a:p>
                  </a:txBody>
                  <a:tcPr marL="90805" marR="90805" marT="46355" marB="46355"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tcPr>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r>
              <a:tr h="394335">
                <a:tc gridSpan="16">
                  <a:txBody>
                    <a:bodyPr/>
                    <a:lstStyle/>
                    <a:p>
                      <a:pPr marL="0" indent="0" algn="l" fontAlgn="auto" defTabSz="914400" eaLnBrk="0" latinLnBrk="0">
                        <a:lnSpc>
                          <a:spcPct val="100000"/>
                        </a:lnSpc>
                        <a:spcBef>
                          <a:spcPts val="0"/>
                        </a:spcBef>
                        <a:spcAft>
                          <a:spcPts val="0"/>
                        </a:spcAft>
                        <a:buFontTx/>
                        <a:buNone/>
                      </a:pPr>
                      <a:r>
                        <a:rPr lang="en-US" altLang="ko-KR" sz="1600" kern="1200" cap="none" dirty="0" smtClean="0" b="1">
                          <a:solidFill>
                            <a:srgbClr val="000000"/>
                          </a:solidFill>
                          <a:latin typeface="微软雅黑" charset="0"/>
                          <a:ea typeface="微软雅黑" charset="0"/>
                        </a:rPr>
                        <a:t> 加入公司后岗位变动情况</a:t>
                      </a:r>
                      <a:endParaRPr lang="ko-KR" altLang="en-US" sz="1600" kern="1200" dirty="0" smtClean="0" cap="none" b="1">
                        <a:solidFill>
                          <a:srgbClr val="000000"/>
                        </a:solidFill>
                        <a:latin typeface="微软雅黑" charset="0"/>
                        <a:ea typeface="微软雅黑" charset="0"/>
                      </a:endParaRPr>
                    </a:p>
                  </a:txBody>
                  <a:tcPr marL="7620" marR="7620" marT="7620" marB="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r>
              <a:tr h="394335">
                <a:tc>
                  <a:txBody>
                    <a:bodyPr/>
                    <a:lstStyle/>
                    <a:p>
                      <a:pPr marL="0" indent="0" algn="ctr" fontAlgn="auto" defTabSz="914400" eaLnBrk="0" latinLnBrk="0">
                        <a:lnSpc>
                          <a:spcPct val="100000"/>
                        </a:lnSpc>
                        <a:spcBef>
                          <a:spcPts val="0"/>
                        </a:spcBef>
                        <a:spcAft>
                          <a:spcPts val="0"/>
                        </a:spcAft>
                        <a:buFontTx/>
                        <a:buNone/>
                      </a:pPr>
                      <a:r>
                        <a:rPr lang="en-US" altLang="ko-KR" sz="1600" kern="1200" cap="none" dirty="0" smtClean="0" b="0">
                          <a:solidFill>
                            <a:srgbClr val="000000"/>
                          </a:solidFill>
                          <a:latin typeface="微软雅黑" charset="0"/>
                          <a:ea typeface="微软雅黑" charset="0"/>
                        </a:rPr>
                        <a:t>1</a:t>
                      </a:r>
                      <a:endParaRPr lang="ko-KR" altLang="en-US" sz="1600" kern="1200" dirty="0" smtClean="0" cap="none" b="0">
                        <a:solidFill>
                          <a:srgbClr val="000000"/>
                        </a:solidFill>
                        <a:latin typeface="微软雅黑" charset="0"/>
                        <a:ea typeface="微软雅黑" charset="0"/>
                      </a:endParaRPr>
                    </a:p>
                  </a:txBody>
                  <a:tcPr marL="7620" marR="7620" marT="7620" marB="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gridSpan="15">
                  <a:txBody>
                    <a:bodyPr/>
                    <a:lstStyle/>
                    <a:p>
                      <a:pPr marL="0" indent="0" algn="ctr" fontAlgn="auto" defTabSz="914400" eaLnBrk="0" latinLnBrk="0">
                        <a:lnSpc>
                          <a:spcPct val="100000"/>
                        </a:lnSpc>
                        <a:spcBef>
                          <a:spcPts val="0"/>
                        </a:spcBef>
                        <a:spcAft>
                          <a:spcPts val="0"/>
                        </a:spcAft>
                        <a:buFontTx/>
                        <a:buNone/>
                      </a:pPr>
                      <a:r>
                        <a:rPr lang="en-US" altLang="ko-KR" sz="1600" kern="1200" cap="none" dirty="0" smtClean="0" b="0">
                          <a:solidFill>
                            <a:srgbClr val="000000"/>
                          </a:solidFill>
                          <a:latin typeface="微软雅黑" charset="0"/>
                          <a:ea typeface="微软雅黑" charset="0"/>
                        </a:rPr>
                        <a:t>Telecom 通信协议Team，未变动</a:t>
                      </a:r>
                      <a:endParaRPr lang="ko-KR" altLang="en-US" sz="1600" kern="1200" dirty="0" smtClean="0" cap="none" b="0">
                        <a:solidFill>
                          <a:srgbClr val="000000"/>
                        </a:solidFill>
                        <a:latin typeface="微软雅黑" charset="0"/>
                        <a:ea typeface="微软雅黑" charset="0"/>
                      </a:endParaRPr>
                    </a:p>
                  </a:txBody>
                  <a:tcPr marL="7620" marR="7620" marT="7620" marB="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r>
              <a:tr h="394335">
                <a:tc>
                  <a:txBody>
                    <a:bodyPr/>
                    <a:lstStyle/>
                    <a:p>
                      <a:pPr marL="0" indent="0" algn="ctr" fontAlgn="auto" defTabSz="914400" eaLnBrk="0" latinLnBrk="0">
                        <a:lnSpc>
                          <a:spcPct val="100000"/>
                        </a:lnSpc>
                        <a:spcBef>
                          <a:spcPts val="0"/>
                        </a:spcBef>
                        <a:spcAft>
                          <a:spcPts val="0"/>
                        </a:spcAft>
                        <a:buFontTx/>
                        <a:buNone/>
                      </a:pPr>
                      <a:r>
                        <a:rPr lang="en-US" altLang="ko-KR" sz="1600" kern="1200" cap="none" dirty="0" smtClean="0" b="0">
                          <a:solidFill>
                            <a:srgbClr val="000000"/>
                          </a:solidFill>
                          <a:latin typeface="微软雅黑" charset="0"/>
                          <a:ea typeface="微软雅黑" charset="0"/>
                        </a:rPr>
                        <a:t>2</a:t>
                      </a:r>
                      <a:endParaRPr lang="ko-KR" altLang="en-US" sz="1600" kern="1200" dirty="0" smtClean="0" cap="none" b="0">
                        <a:solidFill>
                          <a:srgbClr val="000000"/>
                        </a:solidFill>
                        <a:latin typeface="微软雅黑" charset="0"/>
                        <a:ea typeface="微软雅黑" charset="0"/>
                      </a:endParaRPr>
                    </a:p>
                  </a:txBody>
                  <a:tcPr marL="7620" marR="7620" marT="7620" marB="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gridSpan="15">
                  <a:txBody>
                    <a:bodyPr/>
                    <a:lstStyle/>
                    <a:p>
                      <a:pPr marL="0" indent="0" algn="ctr" fontAlgn="auto" defTabSz="914400" eaLnBrk="0" latinLnBrk="0">
                        <a:lnSpc>
                          <a:spcPct val="100000"/>
                        </a:lnSpc>
                        <a:spcBef>
                          <a:spcPts val="0"/>
                        </a:spcBef>
                        <a:spcAft>
                          <a:spcPts val="0"/>
                        </a:spcAft>
                        <a:buFontTx/>
                        <a:buNone/>
                      </a:pPr>
                      <a:endParaRPr lang="ko-KR" altLang="en-US" sz="1600" kern="1200" dirty="0" smtClean="0" cap="none" b="0">
                        <a:solidFill>
                          <a:srgbClr val="000000"/>
                        </a:solidFill>
                        <a:latin typeface="微软雅黑" charset="0"/>
                        <a:ea typeface="微软雅黑" charset="0"/>
                      </a:endParaRPr>
                    </a:p>
                  </a:txBody>
                  <a:tcPr marL="7620" marR="7620" marT="7620" marB="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c hMerge="1">
                  <a:txBody>
                    <a:bodyPr/>
                    <a:lstStyle/>
                    <a:p>
                      <a:pPr>
                        <a:buFontTx/>
                        <a:buNone/>
                      </a:pPr>
                      <a:endParaRPr lang="ko-KR" altLang="en-US" kern="1200" dirty="0" smtClean="0" cap="none" b="0"/>
                    </a:p>
                  </a:txBody>
                </a:tc>
              </a:tr>
              <a:tr h="441325">
                <a:tc>
                  <a:txBody>
                    <a:bodyPr/>
                    <a:lstStyle/>
                    <a:p>
                      <a:pPr marL="0" indent="0" algn="ctr" fontAlgn="auto" defTabSz="914400" eaLnBrk="0" latinLnBrk="0">
                        <a:lnSpc>
                          <a:spcPct val="100000"/>
                        </a:lnSpc>
                        <a:spcBef>
                          <a:spcPts val="0"/>
                        </a:spcBef>
                        <a:spcAft>
                          <a:spcPts val="0"/>
                        </a:spcAft>
                        <a:buFontTx/>
                        <a:buNone/>
                      </a:pPr>
                      <a:r>
                        <a:rPr lang="en-US" altLang="ko-KR" sz="1600" kern="1200" cap="none" dirty="0" smtClean="0" b="1">
                          <a:solidFill>
                            <a:srgbClr val="000000"/>
                          </a:solidFill>
                          <a:latin typeface="微软雅黑" charset="0"/>
                          <a:ea typeface="微软雅黑" charset="0"/>
                        </a:rPr>
                        <a:t>2021年考核</a:t>
                      </a:r>
                      <a:endParaRPr lang="ko-KR" altLang="en-US" sz="1600" kern="1200" dirty="0" smtClean="0" cap="none" b="1">
                        <a:solidFill>
                          <a:srgbClr val="000000"/>
                        </a:solidFill>
                        <a:latin typeface="微软雅黑" charset="0"/>
                        <a:ea typeface="微软雅黑" charset="0"/>
                      </a:endParaRPr>
                    </a:p>
                  </a:txBody>
                  <a:tcPr marL="7620" marR="7620" marT="7620" marB="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ctr" fontAlgn="auto" defTabSz="914400" eaLnBrk="0" latinLnBrk="0">
                        <a:lnSpc>
                          <a:spcPct val="100000"/>
                        </a:lnSpc>
                        <a:spcBef>
                          <a:spcPts val="0"/>
                        </a:spcBef>
                        <a:spcAft>
                          <a:spcPts val="0"/>
                        </a:spcAft>
                        <a:buFontTx/>
                        <a:buNone/>
                      </a:pPr>
                      <a:r>
                        <a:rPr lang="en-US" altLang="ko-KR" sz="1600" kern="1200" cap="none" dirty="0" smtClean="0" b="1">
                          <a:solidFill>
                            <a:srgbClr val="000000"/>
                          </a:solidFill>
                          <a:latin typeface="微软雅黑" charset="0"/>
                          <a:ea typeface="微软雅黑" charset="0"/>
                        </a:rPr>
                        <a:t>Q1</a:t>
                      </a:r>
                      <a:endParaRPr lang="ko-KR" altLang="en-US" sz="1600" kern="1200" dirty="0" smtClean="0" cap="none" b="1">
                        <a:solidFill>
                          <a:srgbClr val="000000"/>
                        </a:solidFill>
                        <a:latin typeface="微软雅黑" charset="0"/>
                        <a:ea typeface="微软雅黑" charset="0"/>
                      </a:endParaRPr>
                    </a:p>
                  </a:txBody>
                  <a:tcPr marL="7620" marR="7620" marT="7620" marB="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ctr" fontAlgn="auto" defTabSz="913130" eaLnBrk="0" latinLnBrk="0">
                        <a:lnSpc>
                          <a:spcPct val="100000"/>
                        </a:lnSpc>
                        <a:spcBef>
                          <a:spcPts val="0"/>
                        </a:spcBef>
                        <a:spcAft>
                          <a:spcPts val="0"/>
                        </a:spcAft>
                        <a:buFontTx/>
                        <a:buNone/>
                      </a:pPr>
                      <a:r>
                        <a:rPr lang="en-US" altLang="ko-KR" sz="1800" kern="1200" cap="none" dirty="0" smtClean="0" b="0">
                          <a:solidFill>
                            <a:srgbClr val="000000"/>
                          </a:solidFill>
                          <a:latin typeface="微软雅黑" charset="0"/>
                          <a:ea typeface="微软雅黑" charset="0"/>
                        </a:rPr>
                        <a:t>B</a:t>
                      </a:r>
                      <a:endParaRPr lang="ko-KR" altLang="en-US" sz="1800" kern="1200" dirty="0" smtClean="0" cap="none" b="0">
                        <a:solidFill>
                          <a:srgbClr val="000000"/>
                        </a:solidFill>
                        <a:latin typeface="微软雅黑" charset="0"/>
                        <a:ea typeface="微软雅黑" charset="0"/>
                      </a:endParaRPr>
                    </a:p>
                  </a:txBody>
                  <a:tcPr marL="7620" marR="7620" marT="7620" marB="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ctr" fontAlgn="auto" defTabSz="914400" eaLnBrk="0" latinLnBrk="0">
                        <a:lnSpc>
                          <a:spcPct val="100000"/>
                        </a:lnSpc>
                        <a:spcBef>
                          <a:spcPts val="0"/>
                        </a:spcBef>
                        <a:spcAft>
                          <a:spcPts val="0"/>
                        </a:spcAft>
                        <a:buFontTx/>
                        <a:buNone/>
                      </a:pPr>
                      <a:r>
                        <a:rPr lang="en-US" altLang="ko-KR" sz="1600" kern="1200" cap="none" dirty="0" smtClean="0" b="1">
                          <a:solidFill>
                            <a:srgbClr val="000000"/>
                          </a:solidFill>
                          <a:latin typeface="微软雅黑" charset="0"/>
                          <a:ea typeface="微软雅黑" charset="0"/>
                        </a:rPr>
                        <a:t>Q2</a:t>
                      </a:r>
                      <a:endParaRPr lang="ko-KR" altLang="en-US" sz="1600" kern="1200" dirty="0" smtClean="0" cap="none" b="1">
                        <a:solidFill>
                          <a:srgbClr val="000000"/>
                        </a:solidFill>
                        <a:latin typeface="微软雅黑" charset="0"/>
                        <a:ea typeface="微软雅黑" charset="0"/>
                      </a:endParaRPr>
                    </a:p>
                  </a:txBody>
                  <a:tcPr marL="7620" marR="7620" marT="7620" marB="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gridSpan="2">
                  <a:txBody>
                    <a:bodyPr/>
                    <a:lstStyle/>
                    <a:p>
                      <a:pPr marL="0" indent="0" algn="ctr" fontAlgn="auto" defTabSz="913130" eaLnBrk="0" latinLnBrk="0">
                        <a:lnSpc>
                          <a:spcPct val="100000"/>
                        </a:lnSpc>
                        <a:spcBef>
                          <a:spcPts val="0"/>
                        </a:spcBef>
                        <a:spcAft>
                          <a:spcPts val="0"/>
                        </a:spcAft>
                        <a:buFontTx/>
                        <a:buNone/>
                      </a:pPr>
                      <a:r>
                        <a:rPr lang="en-US" altLang="ko-KR" sz="1800" kern="1200" cap="none" dirty="0" smtClean="0" b="0">
                          <a:solidFill>
                            <a:srgbClr val="000000"/>
                          </a:solidFill>
                          <a:latin typeface="等线" charset="0"/>
                          <a:ea typeface="等线" charset="0"/>
                        </a:rPr>
                        <a:t>B</a:t>
                      </a:r>
                      <a:endParaRPr lang="ko-KR" altLang="en-US" sz="1800" kern="1200" dirty="0" smtClean="0" cap="none" b="0">
                        <a:solidFill>
                          <a:srgbClr val="000000"/>
                        </a:solidFill>
                        <a:latin typeface="等线" charset="0"/>
                        <a:ea typeface="等线" charset="0"/>
                      </a:endParaRPr>
                    </a:p>
                  </a:txBody>
                  <a:tcPr marL="7620" marR="7620" marT="7620" marB="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hMerge="1">
                  <a:txBody>
                    <a:bodyPr/>
                    <a:lstStyle/>
                    <a:p>
                      <a:pPr>
                        <a:buFontTx/>
                        <a:buNone/>
                      </a:pPr>
                      <a:endParaRPr lang="ko-KR" altLang="en-US" kern="1200" dirty="0" smtClean="0" cap="none" b="0"/>
                    </a:p>
                  </a:txBody>
                </a:tc>
                <a:tc>
                  <a:txBody>
                    <a:bodyPr/>
                    <a:lstStyle/>
                    <a:p>
                      <a:pPr marL="0" indent="0" algn="ctr" fontAlgn="auto" defTabSz="914400" eaLnBrk="0" latinLnBrk="0">
                        <a:lnSpc>
                          <a:spcPct val="100000"/>
                        </a:lnSpc>
                        <a:spcBef>
                          <a:spcPts val="0"/>
                        </a:spcBef>
                        <a:spcAft>
                          <a:spcPts val="0"/>
                        </a:spcAft>
                        <a:buFontTx/>
                        <a:buNone/>
                      </a:pPr>
                      <a:r>
                        <a:rPr lang="en-US" altLang="ko-KR" sz="1600" kern="1200" cap="none" dirty="0" smtClean="0" b="1">
                          <a:solidFill>
                            <a:srgbClr val="000000"/>
                          </a:solidFill>
                          <a:latin typeface="微软雅黑" charset="0"/>
                          <a:ea typeface="微软雅黑" charset="0"/>
                        </a:rPr>
                        <a:t>Q3</a:t>
                      </a:r>
                      <a:endParaRPr lang="ko-KR" altLang="en-US" sz="1600" kern="1200" dirty="0" smtClean="0" cap="none" b="1">
                        <a:solidFill>
                          <a:srgbClr val="000000"/>
                        </a:solidFill>
                        <a:latin typeface="微软雅黑" charset="0"/>
                        <a:ea typeface="微软雅黑" charset="0"/>
                      </a:endParaRPr>
                    </a:p>
                  </a:txBody>
                  <a:tcPr marL="7620" marR="7620" marT="7620" marB="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gridSpan="2">
                  <a:txBody>
                    <a:bodyPr/>
                    <a:lstStyle/>
                    <a:p>
                      <a:pPr marL="0" indent="0" algn="ctr" fontAlgn="auto" defTabSz="913130" eaLnBrk="0" latinLnBrk="0">
                        <a:lnSpc>
                          <a:spcPct val="100000"/>
                        </a:lnSpc>
                        <a:spcBef>
                          <a:spcPts val="0"/>
                        </a:spcBef>
                        <a:spcAft>
                          <a:spcPts val="0"/>
                        </a:spcAft>
                        <a:buFontTx/>
                        <a:buNone/>
                      </a:pPr>
                      <a:r>
                        <a:rPr lang="en-US" altLang="ko-KR" sz="1800" kern="1200" cap="none" dirty="0" smtClean="0" b="0">
                          <a:solidFill>
                            <a:srgbClr val="000000"/>
                          </a:solidFill>
                          <a:latin typeface="等线" charset="0"/>
                          <a:ea typeface="等线" charset="0"/>
                        </a:rPr>
                        <a:t>C</a:t>
                      </a:r>
                      <a:endParaRPr lang="ko-KR" altLang="en-US" sz="1800" kern="1200" dirty="0" smtClean="0" cap="none" b="0">
                        <a:solidFill>
                          <a:srgbClr val="000000"/>
                        </a:solidFill>
                        <a:latin typeface="等线" charset="0"/>
                        <a:ea typeface="等线" charset="0"/>
                      </a:endParaRPr>
                    </a:p>
                  </a:txBody>
                  <a:tcPr marL="7620" marR="7620" marT="7620" marB="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hMerge="1">
                  <a:txBody>
                    <a:bodyPr/>
                    <a:lstStyle/>
                    <a:p>
                      <a:pPr>
                        <a:buFontTx/>
                        <a:buNone/>
                      </a:pPr>
                      <a:endParaRPr lang="ko-KR" altLang="en-US" kern="1200" dirty="0" smtClean="0" cap="none" b="0"/>
                    </a:p>
                  </a:txBody>
                </a:tc>
                <a:tc gridSpan="2">
                  <a:txBody>
                    <a:bodyPr/>
                    <a:lstStyle/>
                    <a:p>
                      <a:pPr marL="0" indent="0" algn="ctr" fontAlgn="auto" defTabSz="914400" eaLnBrk="0" latinLnBrk="0">
                        <a:lnSpc>
                          <a:spcPct val="100000"/>
                        </a:lnSpc>
                        <a:spcBef>
                          <a:spcPts val="0"/>
                        </a:spcBef>
                        <a:spcAft>
                          <a:spcPts val="0"/>
                        </a:spcAft>
                        <a:buFontTx/>
                        <a:buNone/>
                      </a:pPr>
                      <a:r>
                        <a:rPr lang="en-US" altLang="ko-KR" sz="1600" kern="1200" cap="none" dirty="0" smtClean="0" b="1">
                          <a:solidFill>
                            <a:srgbClr val="000000"/>
                          </a:solidFill>
                          <a:latin typeface="微软雅黑" charset="0"/>
                          <a:ea typeface="微软雅黑" charset="0"/>
                        </a:rPr>
                        <a:t>Q4</a:t>
                      </a:r>
                      <a:endParaRPr lang="ko-KR" altLang="en-US" sz="1600" kern="1200" dirty="0" smtClean="0" cap="none" b="1">
                        <a:solidFill>
                          <a:srgbClr val="000000"/>
                        </a:solidFill>
                        <a:latin typeface="微软雅黑" charset="0"/>
                        <a:ea typeface="微软雅黑" charset="0"/>
                      </a:endParaRPr>
                    </a:p>
                  </a:txBody>
                  <a:tcPr marL="7620" marR="7620" marT="7620" marB="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hMerge="1">
                  <a:txBody>
                    <a:bodyPr/>
                    <a:lstStyle/>
                    <a:p>
                      <a:pPr>
                        <a:buFontTx/>
                        <a:buNone/>
                      </a:pPr>
                      <a:endParaRPr lang="ko-KR" altLang="en-US" kern="1200" dirty="0" smtClean="0" cap="none" b="0"/>
                    </a:p>
                  </a:txBody>
                </a:tc>
                <a:tc gridSpan="2">
                  <a:txBody>
                    <a:bodyPr/>
                    <a:lstStyle/>
                    <a:p>
                      <a:pPr marL="0" indent="0" algn="ctr" fontAlgn="auto" defTabSz="913130" eaLnBrk="0" latinLnBrk="0">
                        <a:lnSpc>
                          <a:spcPct val="100000"/>
                        </a:lnSpc>
                        <a:spcBef>
                          <a:spcPts val="0"/>
                        </a:spcBef>
                        <a:spcAft>
                          <a:spcPts val="0"/>
                        </a:spcAft>
                        <a:buFontTx/>
                        <a:buNone/>
                      </a:pPr>
                      <a:r>
                        <a:rPr lang="en-US" altLang="ko-KR" sz="1800" kern="1200" cap="none" dirty="0" smtClean="0" b="0">
                          <a:solidFill>
                            <a:srgbClr val="000000"/>
                          </a:solidFill>
                          <a:latin typeface="等线" charset="0"/>
                          <a:ea typeface="等线" charset="0"/>
                        </a:rPr>
                        <a:t>C</a:t>
                      </a:r>
                      <a:endParaRPr lang="ko-KR" altLang="en-US" sz="1800" kern="1200" dirty="0" smtClean="0" cap="none" b="0">
                        <a:solidFill>
                          <a:srgbClr val="000000"/>
                        </a:solidFill>
                        <a:latin typeface="等线" charset="0"/>
                        <a:ea typeface="等线" charset="0"/>
                      </a:endParaRPr>
                    </a:p>
                  </a:txBody>
                  <a:tcPr marL="7620" marR="7620" marT="7620" marB="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hMerge="1">
                  <a:txBody>
                    <a:bodyPr/>
                    <a:lstStyle/>
                    <a:p>
                      <a:pPr>
                        <a:buFontTx/>
                        <a:buNone/>
                      </a:pPr>
                      <a:endParaRPr lang="ko-KR" altLang="en-US" kern="1200" dirty="0" smtClean="0" cap="none" b="0"/>
                    </a:p>
                  </a:txBody>
                </a:tc>
                <a:tc gridSpan="2">
                  <a:txBody>
                    <a:bodyPr/>
                    <a:lstStyle/>
                    <a:p>
                      <a:pPr marL="0" indent="0" algn="ctr" fontAlgn="auto" defTabSz="913130" eaLnBrk="0" latinLnBrk="0">
                        <a:lnSpc>
                          <a:spcPct val="100000"/>
                        </a:lnSpc>
                        <a:spcBef>
                          <a:spcPts val="0"/>
                        </a:spcBef>
                        <a:spcAft>
                          <a:spcPts val="0"/>
                        </a:spcAft>
                        <a:buFontTx/>
                        <a:buNone/>
                      </a:pPr>
                      <a:r>
                        <a:rPr lang="en-US" altLang="ko-KR" sz="1800" kern="1200" cap="none" dirty="0" smtClean="0" b="0">
                          <a:solidFill>
                            <a:srgbClr val="000000"/>
                          </a:solidFill>
                          <a:latin typeface="微软雅黑" charset="0"/>
                          <a:ea typeface="微软雅黑" charset="0"/>
                        </a:rPr>
                        <a:t>年度</a:t>
                      </a:r>
                      <a:endParaRPr lang="ko-KR" altLang="en-US" sz="1800" kern="1200" dirty="0" smtClean="0" cap="none" b="0">
                        <a:solidFill>
                          <a:srgbClr val="000000"/>
                        </a:solidFill>
                        <a:latin typeface="微软雅黑" charset="0"/>
                        <a:ea typeface="微软雅黑" charset="0"/>
                      </a:endParaRPr>
                    </a:p>
                  </a:txBody>
                  <a:tcPr marL="7620" marR="7620" marT="7620" marB="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hMerge="1">
                  <a:txBody>
                    <a:bodyPr/>
                    <a:lstStyle/>
                    <a:p>
                      <a:pPr>
                        <a:buFontTx/>
                        <a:buNone/>
                      </a:pPr>
                      <a:endParaRPr lang="ko-KR" altLang="en-US" kern="1200" dirty="0" smtClean="0" cap="none" b="0"/>
                    </a:p>
                  </a:txBody>
                </a:tc>
                <a:tc>
                  <a:txBody>
                    <a:bodyPr/>
                    <a:lstStyle/>
                    <a:p>
                      <a:pPr marL="0" indent="0" algn="ctr" fontAlgn="auto" defTabSz="914400" eaLnBrk="0" latinLnBrk="0">
                        <a:lnSpc>
                          <a:spcPct val="100000"/>
                        </a:lnSpc>
                        <a:spcBef>
                          <a:spcPts val="0"/>
                        </a:spcBef>
                        <a:spcAft>
                          <a:spcPts val="0"/>
                        </a:spcAft>
                        <a:buFontTx/>
                        <a:buNone/>
                      </a:pPr>
                      <a:r>
                        <a:rPr lang="en-US" altLang="ko-KR" sz="1600" kern="1200" cap="none" dirty="0" smtClean="0" b="1">
                          <a:solidFill>
                            <a:srgbClr val="000000"/>
                          </a:solidFill>
                          <a:latin typeface="微软雅黑" charset="0"/>
                          <a:ea typeface="微软雅黑" charset="0"/>
                        </a:rPr>
                        <a:t>C</a:t>
                      </a:r>
                      <a:endParaRPr lang="ko-KR" altLang="en-US" sz="1600" kern="1200" dirty="0" smtClean="0" cap="none" b="1">
                        <a:solidFill>
                          <a:srgbClr val="000000"/>
                        </a:solidFill>
                        <a:latin typeface="微软雅黑" charset="0"/>
                        <a:ea typeface="微软雅黑" charset="0"/>
                      </a:endParaRPr>
                    </a:p>
                  </a:txBody>
                  <a:tcPr marL="7620" marR="7620" marT="7620" marB="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r>
              <a:tr h="441325">
                <a:tc>
                  <a:txBody>
                    <a:bodyPr/>
                    <a:lstStyle/>
                    <a:p>
                      <a:pPr marL="0" indent="0" algn="ctr" fontAlgn="auto" defTabSz="914400" eaLnBrk="0" latinLnBrk="0">
                        <a:lnSpc>
                          <a:spcPct val="100000"/>
                        </a:lnSpc>
                        <a:spcBef>
                          <a:spcPts val="0"/>
                        </a:spcBef>
                        <a:spcAft>
                          <a:spcPts val="0"/>
                        </a:spcAft>
                        <a:buFontTx/>
                        <a:buNone/>
                      </a:pPr>
                      <a:r>
                        <a:rPr lang="en-US" altLang="ko-KR" sz="1600" kern="1200" cap="none" dirty="0" smtClean="0" b="1">
                          <a:solidFill>
                            <a:srgbClr val="000000"/>
                          </a:solidFill>
                          <a:latin typeface="微软雅黑" charset="0"/>
                          <a:ea typeface="微软雅黑" charset="0"/>
                        </a:rPr>
                        <a:t>2022年考核</a:t>
                      </a:r>
                      <a:endParaRPr lang="ko-KR" altLang="en-US" sz="1600" kern="1200" dirty="0" smtClean="0" cap="none" b="1">
                        <a:solidFill>
                          <a:srgbClr val="000000"/>
                        </a:solidFill>
                        <a:latin typeface="微软雅黑" charset="0"/>
                        <a:ea typeface="微软雅黑" charset="0"/>
                      </a:endParaRPr>
                    </a:p>
                  </a:txBody>
                  <a:tcPr marL="7620" marR="7620" marT="7620" marB="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ctr" fontAlgn="auto" defTabSz="914400" eaLnBrk="0" latinLnBrk="0">
                        <a:lnSpc>
                          <a:spcPct val="100000"/>
                        </a:lnSpc>
                        <a:spcBef>
                          <a:spcPts val="0"/>
                        </a:spcBef>
                        <a:spcAft>
                          <a:spcPts val="0"/>
                        </a:spcAft>
                        <a:buFontTx/>
                        <a:buNone/>
                      </a:pPr>
                      <a:r>
                        <a:rPr lang="en-US" altLang="ko-KR" sz="1600" kern="1200" cap="none" dirty="0" smtClean="0" b="1">
                          <a:solidFill>
                            <a:srgbClr val="000000"/>
                          </a:solidFill>
                          <a:latin typeface="微软雅黑" charset="0"/>
                          <a:ea typeface="微软雅黑" charset="0"/>
                        </a:rPr>
                        <a:t>Q1</a:t>
                      </a:r>
                      <a:endParaRPr lang="ko-KR" altLang="en-US" sz="1600" kern="1200" dirty="0" smtClean="0" cap="none" b="1">
                        <a:solidFill>
                          <a:srgbClr val="000000"/>
                        </a:solidFill>
                        <a:latin typeface="微软雅黑" charset="0"/>
                        <a:ea typeface="微软雅黑" charset="0"/>
                      </a:endParaRPr>
                    </a:p>
                  </a:txBody>
                  <a:tcPr marL="7620" marR="7620" marT="7620" marB="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ctr" fontAlgn="auto" defTabSz="913130" eaLnBrk="0" latinLnBrk="0">
                        <a:lnSpc>
                          <a:spcPct val="100000"/>
                        </a:lnSpc>
                        <a:spcBef>
                          <a:spcPts val="0"/>
                        </a:spcBef>
                        <a:spcAft>
                          <a:spcPts val="0"/>
                        </a:spcAft>
                        <a:buFontTx/>
                        <a:buNone/>
                      </a:pPr>
                      <a:r>
                        <a:rPr lang="en-US" altLang="ko-KR" sz="1600" kern="1200" cap="none" dirty="0" smtClean="0" b="0">
                          <a:solidFill>
                            <a:srgbClr val="000000"/>
                          </a:solidFill>
                          <a:latin typeface="微软雅黑" charset="0"/>
                          <a:ea typeface="微软雅黑" charset="0"/>
                        </a:rPr>
                        <a:t>B</a:t>
                      </a:r>
                      <a:endParaRPr lang="ko-KR" altLang="en-US" sz="1600" kern="1200" dirty="0" smtClean="0" cap="none" b="0">
                        <a:solidFill>
                          <a:srgbClr val="000000"/>
                        </a:solidFill>
                        <a:latin typeface="微软雅黑" charset="0"/>
                        <a:ea typeface="微软雅黑" charset="0"/>
                      </a:endParaRPr>
                    </a:p>
                  </a:txBody>
                  <a:tcPr marL="7620" marR="7620" marT="7620" marB="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ctr" fontAlgn="auto" defTabSz="913130" eaLnBrk="0" latinLnBrk="0">
                        <a:lnSpc>
                          <a:spcPct val="100000"/>
                        </a:lnSpc>
                        <a:spcBef>
                          <a:spcPts val="0"/>
                        </a:spcBef>
                        <a:spcAft>
                          <a:spcPts val="0"/>
                        </a:spcAft>
                        <a:buFontTx/>
                        <a:buNone/>
                      </a:pPr>
                      <a:r>
                        <a:rPr lang="en-US" altLang="ko-KR" sz="1600" kern="1200" cap="none" dirty="0" smtClean="0" b="1">
                          <a:solidFill>
                            <a:srgbClr val="000000"/>
                          </a:solidFill>
                          <a:latin typeface="微软雅黑" charset="0"/>
                          <a:ea typeface="微软雅黑" charset="0"/>
                        </a:rPr>
                        <a:t>Q2</a:t>
                      </a:r>
                      <a:endParaRPr lang="ko-KR" altLang="en-US" sz="1600" kern="1200" dirty="0" smtClean="0" cap="none" b="1">
                        <a:solidFill>
                          <a:srgbClr val="000000"/>
                        </a:solidFill>
                        <a:latin typeface="微软雅黑" charset="0"/>
                        <a:ea typeface="微软雅黑" charset="0"/>
                      </a:endParaRPr>
                    </a:p>
                  </a:txBody>
                  <a:tcPr marL="7620" marR="7620" marT="7620" marB="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gridSpan="2">
                  <a:txBody>
                    <a:bodyPr/>
                    <a:lstStyle/>
                    <a:p>
                      <a:pPr marL="0" indent="0" algn="ctr" fontAlgn="auto" defTabSz="913130" eaLnBrk="0" latinLnBrk="0">
                        <a:lnSpc>
                          <a:spcPct val="100000"/>
                        </a:lnSpc>
                        <a:spcBef>
                          <a:spcPts val="0"/>
                        </a:spcBef>
                        <a:spcAft>
                          <a:spcPts val="0"/>
                        </a:spcAft>
                        <a:buFontTx/>
                        <a:buNone/>
                      </a:pPr>
                      <a:endParaRPr lang="ko-KR" altLang="en-US" sz="1600" kern="1200" dirty="0" smtClean="0" cap="none" b="0">
                        <a:solidFill>
                          <a:srgbClr val="000000"/>
                        </a:solidFill>
                        <a:latin typeface="等线" charset="0"/>
                        <a:ea typeface="等线" charset="0"/>
                      </a:endParaRPr>
                    </a:p>
                  </a:txBody>
                  <a:tcPr marL="7620" marR="7620" marT="7620" marB="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hMerge="1">
                  <a:txBody>
                    <a:bodyPr/>
                    <a:lstStyle/>
                    <a:p>
                      <a:pPr>
                        <a:buFontTx/>
                        <a:buNone/>
                      </a:pPr>
                      <a:endParaRPr lang="ko-KR" altLang="en-US" kern="1200" dirty="0" smtClean="0" cap="none" b="0"/>
                    </a:p>
                  </a:txBody>
                </a:tc>
                <a:tc>
                  <a:txBody>
                    <a:bodyPr/>
                    <a:lstStyle/>
                    <a:p>
                      <a:pPr marL="0" indent="0" algn="ctr" fontAlgn="auto" defTabSz="914400" eaLnBrk="0" latinLnBrk="0">
                        <a:lnSpc>
                          <a:spcPct val="100000"/>
                        </a:lnSpc>
                        <a:spcBef>
                          <a:spcPts val="0"/>
                        </a:spcBef>
                        <a:spcAft>
                          <a:spcPts val="0"/>
                        </a:spcAft>
                        <a:buFontTx/>
                        <a:buNone/>
                      </a:pPr>
                      <a:endParaRPr lang="ko-KR" altLang="en-US" sz="1600" kern="1200" dirty="0" smtClean="0" cap="none" b="1">
                        <a:solidFill>
                          <a:srgbClr val="000000"/>
                        </a:solidFill>
                        <a:latin typeface="微软雅黑" charset="0"/>
                        <a:ea typeface="微软雅黑" charset="0"/>
                      </a:endParaRPr>
                    </a:p>
                  </a:txBody>
                  <a:tcPr marL="7620" marR="7620" marT="7620" marB="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gridSpan="2">
                  <a:txBody>
                    <a:bodyPr/>
                    <a:lstStyle/>
                    <a:p>
                      <a:pPr marL="0" indent="0" algn="ctr" fontAlgn="auto" defTabSz="913130" eaLnBrk="0" latinLnBrk="0">
                        <a:lnSpc>
                          <a:spcPct val="100000"/>
                        </a:lnSpc>
                        <a:spcBef>
                          <a:spcPts val="0"/>
                        </a:spcBef>
                        <a:spcAft>
                          <a:spcPts val="0"/>
                        </a:spcAft>
                        <a:buFontTx/>
                        <a:buNone/>
                      </a:pPr>
                      <a:endParaRPr lang="ko-KR" altLang="en-US" sz="1600" kern="1200" dirty="0" smtClean="0" cap="none" b="0">
                        <a:solidFill>
                          <a:srgbClr val="000000"/>
                        </a:solidFill>
                        <a:latin typeface="等线" charset="0"/>
                        <a:ea typeface="等线" charset="0"/>
                      </a:endParaRPr>
                    </a:p>
                  </a:txBody>
                  <a:tcPr marL="7620" marR="7620" marT="7620" marB="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hMerge="1">
                  <a:txBody>
                    <a:bodyPr/>
                    <a:lstStyle/>
                    <a:p>
                      <a:pPr>
                        <a:buFontTx/>
                        <a:buNone/>
                      </a:pPr>
                      <a:endParaRPr lang="ko-KR" altLang="en-US" kern="1200" dirty="0" smtClean="0" cap="none" b="0"/>
                    </a:p>
                  </a:txBody>
                </a:tc>
                <a:tc gridSpan="2">
                  <a:txBody>
                    <a:bodyPr/>
                    <a:lstStyle/>
                    <a:p>
                      <a:pPr marL="0" indent="0" algn="ctr" fontAlgn="auto" defTabSz="914400" eaLnBrk="0" latinLnBrk="0">
                        <a:lnSpc>
                          <a:spcPct val="100000"/>
                        </a:lnSpc>
                        <a:spcBef>
                          <a:spcPts val="0"/>
                        </a:spcBef>
                        <a:spcAft>
                          <a:spcPts val="0"/>
                        </a:spcAft>
                        <a:buFontTx/>
                        <a:buNone/>
                      </a:pPr>
                      <a:endParaRPr lang="ko-KR" altLang="en-US" sz="1600" kern="1200" dirty="0" smtClean="0" cap="none" b="1">
                        <a:solidFill>
                          <a:srgbClr val="000000"/>
                        </a:solidFill>
                        <a:latin typeface="微软雅黑" charset="0"/>
                        <a:ea typeface="微软雅黑" charset="0"/>
                      </a:endParaRPr>
                    </a:p>
                  </a:txBody>
                  <a:tcPr marL="7620" marR="7620" marT="7620" marB="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hMerge="1">
                  <a:txBody>
                    <a:bodyPr/>
                    <a:lstStyle/>
                    <a:p>
                      <a:pPr>
                        <a:buFontTx/>
                        <a:buNone/>
                      </a:pPr>
                      <a:endParaRPr lang="ko-KR" altLang="en-US" kern="1200" dirty="0" smtClean="0" cap="none" b="0"/>
                    </a:p>
                  </a:txBody>
                </a:tc>
                <a:tc gridSpan="2">
                  <a:txBody>
                    <a:bodyPr/>
                    <a:lstStyle/>
                    <a:p>
                      <a:pPr marL="0" indent="0" algn="ctr" fontAlgn="auto" defTabSz="913130" eaLnBrk="0" latinLnBrk="0">
                        <a:lnSpc>
                          <a:spcPct val="100000"/>
                        </a:lnSpc>
                        <a:spcBef>
                          <a:spcPts val="0"/>
                        </a:spcBef>
                        <a:spcAft>
                          <a:spcPts val="0"/>
                        </a:spcAft>
                        <a:buFontTx/>
                        <a:buNone/>
                      </a:pPr>
                      <a:endParaRPr lang="ko-KR" altLang="en-US" sz="1600" kern="1200" dirty="0" smtClean="0" cap="none" b="0">
                        <a:solidFill>
                          <a:srgbClr val="000000"/>
                        </a:solidFill>
                        <a:latin typeface="等线" charset="0"/>
                        <a:ea typeface="等线" charset="0"/>
                      </a:endParaRPr>
                    </a:p>
                  </a:txBody>
                  <a:tcPr marL="7620" marR="7620" marT="7620" marB="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hMerge="1">
                  <a:txBody>
                    <a:bodyPr/>
                    <a:lstStyle/>
                    <a:p>
                      <a:pPr>
                        <a:buFontTx/>
                        <a:buNone/>
                      </a:pPr>
                      <a:endParaRPr lang="ko-KR" altLang="en-US" kern="1200" dirty="0" smtClean="0" cap="none" b="0"/>
                    </a:p>
                  </a:txBody>
                </a:tc>
                <a:tc gridSpan="2">
                  <a:txBody>
                    <a:bodyPr/>
                    <a:lstStyle/>
                    <a:p>
                      <a:pPr marL="0" indent="0" algn="ctr" fontAlgn="auto" defTabSz="913130" eaLnBrk="0" latinLnBrk="0">
                        <a:lnSpc>
                          <a:spcPct val="100000"/>
                        </a:lnSpc>
                        <a:spcBef>
                          <a:spcPts val="0"/>
                        </a:spcBef>
                        <a:spcAft>
                          <a:spcPts val="0"/>
                        </a:spcAft>
                        <a:buFontTx/>
                        <a:buNone/>
                      </a:pPr>
                      <a:endParaRPr lang="ko-KR" altLang="en-US" sz="1600" kern="1200" dirty="0" smtClean="0" cap="none" b="0">
                        <a:solidFill>
                          <a:srgbClr val="000000"/>
                        </a:solidFill>
                        <a:latin typeface="微软雅黑" charset="0"/>
                        <a:ea typeface="微软雅黑" charset="0"/>
                      </a:endParaRPr>
                    </a:p>
                  </a:txBody>
                  <a:tcPr marL="7620" marR="7620" marT="7620" marB="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hMerge="1">
                  <a:txBody>
                    <a:bodyPr/>
                    <a:lstStyle/>
                    <a:p>
                      <a:pPr>
                        <a:buFontTx/>
                        <a:buNone/>
                      </a:pPr>
                      <a:endParaRPr lang="ko-KR" altLang="en-US" kern="1200" dirty="0" smtClean="0" cap="none" b="0"/>
                    </a:p>
                  </a:txBody>
                </a:tc>
                <a:tc>
                  <a:txBody>
                    <a:bodyPr/>
                    <a:lstStyle/>
                    <a:p>
                      <a:pPr marL="0" indent="0" algn="ctr" fontAlgn="auto" defTabSz="914400" eaLnBrk="0" latinLnBrk="0">
                        <a:lnSpc>
                          <a:spcPct val="100000"/>
                        </a:lnSpc>
                        <a:spcBef>
                          <a:spcPts val="0"/>
                        </a:spcBef>
                        <a:spcAft>
                          <a:spcPts val="0"/>
                        </a:spcAft>
                        <a:buFontTx/>
                        <a:buNone/>
                      </a:pPr>
                      <a:endParaRPr lang="ko-KR" altLang="en-US" sz="1600" kern="1200" dirty="0" smtClean="0" cap="none" b="1">
                        <a:solidFill>
                          <a:srgbClr val="000000"/>
                        </a:solidFill>
                        <a:latin typeface="微软雅黑" charset="0"/>
                        <a:ea typeface="微软雅黑" charset="0"/>
                      </a:endParaRPr>
                    </a:p>
                  </a:txBody>
                  <a:tcPr marL="7620" marR="7620" marT="7620" marB="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08330" y="621030"/>
            <a:ext cx="2924175" cy="629920"/>
          </a:xfrm>
        </p:spPr>
        <p:txBody>
          <a:bodyPr vert="horz" lIns="91440" tIns="45720" rIns="91440" bIns="45720" rtlCol="0" anchor="ctr">
            <a:normAutofit/>
          </a:bodyPr>
          <a:lstStyle/>
          <a:p>
            <a:r>
              <a:rPr lang="en-US" altLang="zh-CN" sz="3200" b="1" smtClean="0">
                <a:latin typeface="微软雅黑" panose="020B0503020204020204" pitchFamily="34" charset="-122"/>
                <a:ea typeface="微软雅黑" panose="020B0503020204020204" pitchFamily="34" charset="-122"/>
              </a:rPr>
              <a:t>1.2</a:t>
            </a:r>
            <a:r>
              <a:rPr lang="zh-CN" altLang="en-US" sz="3200" b="1" smtClean="0">
                <a:latin typeface="微软雅黑" panose="020B0503020204020204" pitchFamily="34" charset="-122"/>
                <a:ea typeface="微软雅黑" panose="020B0503020204020204" pitchFamily="34" charset="-122"/>
              </a:rPr>
              <a:t>岗位</a:t>
            </a:r>
            <a:r>
              <a:rPr lang="zh-CN" altLang="en-US" sz="3200" b="1">
                <a:latin typeface="微软雅黑" panose="020B0503020204020204" pitchFamily="34" charset="-122"/>
                <a:ea typeface="微软雅黑" panose="020B0503020204020204" pitchFamily="34" charset="-122"/>
              </a:rPr>
              <a:t>认知</a:t>
            </a:r>
          </a:p>
        </p:txBody>
      </p:sp>
      <p:sp>
        <p:nvSpPr>
          <p:cNvPr id="5" name="内容占位符 2"/>
          <p:cNvSpPr>
            <a:spLocks noGrp="1"/>
          </p:cNvSpPr>
          <p:nvPr>
            <p:ph idx="1"/>
          </p:nvPr>
        </p:nvSpPr>
        <p:spPr>
          <a:xfrm>
            <a:off x="704850" y="1456055"/>
            <a:ext cx="10866120" cy="4936490"/>
          </a:xfrm>
          <a:ln>
            <a:solidFill>
              <a:schemeClr val="tx1"/>
            </a:solidFill>
          </a:ln>
        </p:spPr>
        <p:txBody>
          <a:bodyPr wrap="square" lIns="91440" tIns="45720" rIns="91440" bIns="45720" numCol="1" vert="horz" anchor="t">
            <a:normAutofit fontScale="100000" lnSpcReduction="10000"/>
          </a:bodyPr>
          <a:lstStyle/>
          <a:p>
            <a:pPr marL="0" indent="0" algn="l" fontAlgn="auto" defTabSz="913130" latinLnBrk="0">
              <a:lnSpc>
                <a:spcPct val="90000"/>
              </a:lnSpc>
              <a:spcBef>
                <a:spcPts val="1000"/>
              </a:spcBef>
              <a:spcAft>
                <a:spcPts val="0"/>
              </a:spcAft>
              <a:buFontTx/>
              <a:buNone/>
            </a:pPr>
            <a:endParaRPr lang="ko-KR" altLang="en-US" sz="100" cap="none" dirty="0" smtClean="0" b="1">
              <a:latin typeface="微软雅黑" charset="0"/>
              <a:ea typeface="微软雅黑" charset="0"/>
            </a:endParaRPr>
          </a:p>
          <a:p>
            <a:pPr marL="0" indent="0" algn="l" fontAlgn="auto" defTabSz="913130" latinLnBrk="0">
              <a:lnSpc>
                <a:spcPct val="72000"/>
              </a:lnSpc>
              <a:spcBef>
                <a:spcPts val="1000"/>
              </a:spcBef>
              <a:spcAft>
                <a:spcPts val="0"/>
              </a:spcAft>
              <a:buFontTx/>
              <a:buNone/>
            </a:pPr>
            <a:r>
              <a:rPr lang="en-US" altLang="ko-KR" sz="2000" cap="none" dirty="0" smtClean="0" b="1">
                <a:latin typeface="等线" charset="0"/>
                <a:ea typeface="等线" charset="0"/>
              </a:rPr>
              <a:t>您对本岗位的认知（岗位职责、岗位价值、核心要求）：</a:t>
            </a:r>
            <a:endParaRPr lang="ko-KR" altLang="en-US" sz="2000" cap="none" dirty="0" smtClean="0" b="1">
              <a:latin typeface="等线" charset="0"/>
              <a:ea typeface="等线" charset="0"/>
            </a:endParaRPr>
          </a:p>
          <a:p>
            <a:pPr marL="0" indent="0" algn="l" fontAlgn="auto" defTabSz="913130" latinLnBrk="0">
              <a:lnSpc>
                <a:spcPct val="88000"/>
              </a:lnSpc>
              <a:spcBef>
                <a:spcPts val="1000"/>
              </a:spcBef>
              <a:spcAft>
                <a:spcPts val="0"/>
              </a:spcAft>
              <a:buFontTx/>
              <a:buNone/>
            </a:pPr>
            <a:r>
              <a:rPr lang="en-US" altLang="ko-KR" sz="2000" cap="none" dirty="0" smtClean="0" b="0">
                <a:latin typeface="等线" charset="0"/>
                <a:ea typeface="等线" charset="0"/>
              </a:rPr>
              <a:t>岗位职责：</a:t>
            </a:r>
            <a:endParaRPr lang="ko-KR" altLang="en-US" sz="2000" cap="none" dirty="0" smtClean="0" b="0">
              <a:latin typeface="等线" charset="0"/>
              <a:ea typeface="等线" charset="0"/>
            </a:endParaRPr>
          </a:p>
          <a:p>
            <a:pPr marL="0" indent="0" algn="l" fontAlgn="auto" defTabSz="913130" latinLnBrk="0">
              <a:lnSpc>
                <a:spcPct val="88000"/>
              </a:lnSpc>
              <a:spcBef>
                <a:spcPts val="1000"/>
              </a:spcBef>
              <a:spcAft>
                <a:spcPts val="0"/>
              </a:spcAft>
              <a:buFontTx/>
              <a:buNone/>
            </a:pPr>
            <a:r>
              <a:rPr lang="en-US" altLang="ko-KR" sz="2000" cap="none" dirty="0" smtClean="0" b="0">
                <a:latin typeface="等线" charset="0"/>
                <a:ea typeface="等线" charset="0"/>
              </a:rPr>
              <a:t>1，负责完成所属业务模块(MMS/SMS/WEA/VM/RCS/ROAMING/PLMN)的软件需求开发,维护和case 处理</a:t>
            </a:r>
            <a:endParaRPr lang="ko-KR" altLang="en-US" sz="2000" cap="none" dirty="0" smtClean="0" b="0">
              <a:latin typeface="等线" charset="0"/>
              <a:ea typeface="等线" charset="0"/>
            </a:endParaRPr>
          </a:p>
          <a:p>
            <a:pPr marL="0" indent="0" algn="l" fontAlgn="auto" defTabSz="913130" latinLnBrk="0">
              <a:lnSpc>
                <a:spcPct val="88000"/>
              </a:lnSpc>
              <a:spcBef>
                <a:spcPts val="1000"/>
              </a:spcBef>
              <a:spcAft>
                <a:spcPts val="0"/>
              </a:spcAft>
              <a:buFontTx/>
              <a:buNone/>
            </a:pPr>
            <a:r>
              <a:rPr lang="en-US" altLang="ko-KR" sz="2000" cap="none" dirty="0" smtClean="0" b="0">
                <a:latin typeface="等线" charset="0"/>
                <a:ea typeface="等线" charset="0"/>
              </a:rPr>
              <a:t>2，及时完成并反馈客户及领导的需求，配合及协助其他同事完成相关模块的问题处理</a:t>
            </a:r>
            <a:endParaRPr lang="ko-KR" altLang="en-US" sz="2000" cap="none" dirty="0" smtClean="0" b="0">
              <a:latin typeface="等线" charset="0"/>
              <a:ea typeface="等线" charset="0"/>
            </a:endParaRPr>
          </a:p>
          <a:p>
            <a:pPr marL="0" indent="0" algn="l" fontAlgn="auto" defTabSz="913130" latinLnBrk="0">
              <a:lnSpc>
                <a:spcPct val="88000"/>
              </a:lnSpc>
              <a:spcBef>
                <a:spcPts val="1000"/>
              </a:spcBef>
              <a:spcAft>
                <a:spcPts val="0"/>
              </a:spcAft>
              <a:buFontTx/>
              <a:buNone/>
            </a:pPr>
            <a:r>
              <a:rPr lang="en-US" altLang="ko-KR" sz="2000" cap="none" dirty="0" smtClean="0" b="0">
                <a:latin typeface="等线" charset="0"/>
                <a:ea typeface="等线" charset="0"/>
              </a:rPr>
              <a:t>3，严格执行公司规章制度,认真履行工作职责，保质保量办成领导交代的工作</a:t>
            </a:r>
            <a:endParaRPr lang="ko-KR" altLang="en-US" sz="2000" cap="none" dirty="0" smtClean="0" b="0">
              <a:latin typeface="等线" charset="0"/>
              <a:ea typeface="等线" charset="0"/>
            </a:endParaRPr>
          </a:p>
          <a:p>
            <a:pPr marL="0" indent="0" algn="l" fontAlgn="auto" defTabSz="913130" latinLnBrk="0">
              <a:lnSpc>
                <a:spcPct val="88000"/>
              </a:lnSpc>
              <a:spcBef>
                <a:spcPts val="1000"/>
              </a:spcBef>
              <a:spcAft>
                <a:spcPts val="0"/>
              </a:spcAft>
              <a:buFontTx/>
              <a:buNone/>
            </a:pPr>
            <a:r>
              <a:rPr lang="en-US" altLang="ko-KR" sz="2000" cap="none" dirty="0" smtClean="0" b="0">
                <a:latin typeface="等线" charset="0"/>
                <a:ea typeface="等线" charset="0"/>
              </a:rPr>
              <a:t>岗位价值：</a:t>
            </a:r>
            <a:endParaRPr lang="ko-KR" altLang="en-US" sz="2000" cap="none" dirty="0" smtClean="0" b="0">
              <a:latin typeface="等线" charset="0"/>
              <a:ea typeface="等线" charset="0"/>
            </a:endParaRPr>
          </a:p>
          <a:p>
            <a:pPr marL="0" indent="0" algn="l" fontAlgn="auto" defTabSz="913130" latinLnBrk="0">
              <a:lnSpc>
                <a:spcPct val="96000"/>
              </a:lnSpc>
              <a:spcBef>
                <a:spcPts val="1000"/>
              </a:spcBef>
              <a:spcAft>
                <a:spcPts val="0"/>
              </a:spcAft>
              <a:buFontTx/>
              <a:buNone/>
            </a:pPr>
            <a:r>
              <a:rPr lang="en-US" altLang="ko-KR" sz="2000" cap="none" dirty="0" smtClean="0" b="0">
                <a:latin typeface="等线" charset="0"/>
                <a:ea typeface="等线" charset="0"/>
              </a:rPr>
              <a:t>用自己的专业技能，尽自己最大努力处理问题，保证项目按时保质保量交付，并得到领导及客户的认同与肯定，同时提升自己的能力</a:t>
            </a:r>
            <a:endParaRPr lang="ko-KR" altLang="en-US" sz="2000" cap="none" dirty="0" smtClean="0" b="0">
              <a:latin typeface="等线" charset="0"/>
              <a:ea typeface="等线" charset="0"/>
            </a:endParaRPr>
          </a:p>
          <a:p>
            <a:pPr marL="0" indent="0" algn="l" fontAlgn="auto" defTabSz="913130" latinLnBrk="0">
              <a:lnSpc>
                <a:spcPct val="88000"/>
              </a:lnSpc>
              <a:spcBef>
                <a:spcPts val="1000"/>
              </a:spcBef>
              <a:spcAft>
                <a:spcPts val="0"/>
              </a:spcAft>
              <a:buFontTx/>
              <a:buNone/>
            </a:pPr>
            <a:r>
              <a:rPr lang="en-US" altLang="ko-KR" sz="2000" cap="none" dirty="0" smtClean="0" b="0">
                <a:latin typeface="等线" charset="0"/>
                <a:ea typeface="等线" charset="0"/>
              </a:rPr>
              <a:t>核心要求：</a:t>
            </a:r>
            <a:endParaRPr lang="ko-KR" altLang="en-US" sz="2000" cap="none" dirty="0" smtClean="0" b="0">
              <a:latin typeface="等线" charset="0"/>
              <a:ea typeface="等线" charset="0"/>
            </a:endParaRPr>
          </a:p>
          <a:p>
            <a:pPr marL="0" indent="0" algn="l" fontAlgn="auto" defTabSz="913130" latinLnBrk="0">
              <a:lnSpc>
                <a:spcPct val="88000"/>
              </a:lnSpc>
              <a:spcBef>
                <a:spcPts val="1000"/>
              </a:spcBef>
              <a:spcAft>
                <a:spcPts val="0"/>
              </a:spcAft>
              <a:buFontTx/>
              <a:buNone/>
            </a:pPr>
            <a:r>
              <a:rPr lang="en-US" altLang="ko-KR" sz="2000" cap="none" dirty="0" smtClean="0" b="0">
                <a:latin typeface="等线" charset="0"/>
                <a:ea typeface="等线" charset="0"/>
              </a:rPr>
              <a:t>1，扎实的专业技能，熟悉并精通所负责业务模块的技术知识，具备高效的业务分析处理能力</a:t>
            </a:r>
            <a:endParaRPr lang="ko-KR" altLang="en-US" sz="2000" cap="none" dirty="0" smtClean="0" b="0">
              <a:latin typeface="等线" charset="0"/>
              <a:ea typeface="等线" charset="0"/>
            </a:endParaRPr>
          </a:p>
          <a:p>
            <a:pPr marL="0" indent="0" algn="l" fontAlgn="auto" defTabSz="913130" latinLnBrk="0">
              <a:lnSpc>
                <a:spcPct val="88000"/>
              </a:lnSpc>
              <a:spcBef>
                <a:spcPts val="1000"/>
              </a:spcBef>
              <a:spcAft>
                <a:spcPts val="0"/>
              </a:spcAft>
              <a:buFontTx/>
              <a:buNone/>
            </a:pPr>
            <a:r>
              <a:rPr lang="en-US" altLang="ko-KR" sz="2000" cap="none" dirty="0" smtClean="0" b="0">
                <a:latin typeface="等线" charset="0"/>
                <a:ea typeface="等线" charset="0"/>
              </a:rPr>
              <a:t>2，良好的沟通能力，自我学习能力，抗压能力</a:t>
            </a:r>
            <a:endParaRPr lang="ko-KR" altLang="en-US" sz="2000" cap="none" dirty="0" smtClean="0" b="0">
              <a:latin typeface="等线" charset="0"/>
              <a:ea typeface="等线" charset="0"/>
            </a:endParaRPr>
          </a:p>
          <a:p>
            <a:pPr marL="0" indent="0" algn="l" fontAlgn="auto" defTabSz="913130" latinLnBrk="0">
              <a:lnSpc>
                <a:spcPct val="88000"/>
              </a:lnSpc>
              <a:spcBef>
                <a:spcPts val="1000"/>
              </a:spcBef>
              <a:spcAft>
                <a:spcPts val="0"/>
              </a:spcAft>
              <a:buFontTx/>
              <a:buNone/>
            </a:pPr>
            <a:r>
              <a:rPr lang="en-US" altLang="ko-KR" sz="2000" cap="none" dirty="0" smtClean="0" b="0">
                <a:latin typeface="等线" charset="0"/>
                <a:ea typeface="等线" charset="0"/>
              </a:rPr>
              <a:t>3，具有良好的团队合作精神，相互协助，共同成就</a:t>
            </a:r>
            <a:endParaRPr lang="ko-KR" altLang="en-US" sz="2000" cap="none" dirty="0" smtClean="0" b="0">
              <a:latin typeface="等线" charset="0"/>
              <a:ea typeface="等线" charset="0"/>
            </a:endParaRPr>
          </a:p>
          <a:p>
            <a:pPr marL="0" indent="0" algn="l" fontAlgn="auto" defTabSz="913130" latinLnBrk="0">
              <a:lnSpc>
                <a:spcPct val="90000"/>
              </a:lnSpc>
              <a:spcBef>
                <a:spcPts val="1000"/>
              </a:spcBef>
              <a:spcAft>
                <a:spcPts val="0"/>
              </a:spcAft>
              <a:buFontTx/>
              <a:buNone/>
            </a:pPr>
            <a:endParaRPr lang="ko-KR" altLang="en-US" sz="2000" cap="none" dirty="0" smtClean="0" b="0">
              <a:latin typeface="微软雅黑" charset="0"/>
              <a:ea typeface="微软雅黑" charset="0"/>
            </a:endParaRPr>
          </a:p>
        </p:txBody>
      </p:sp>
    </p:spTree>
    <p:extLst>
      <p:ext uri="{BB962C8B-B14F-4D97-AF65-F5344CB8AC3E}">
        <p14:creationId xmlns:p14="http://schemas.microsoft.com/office/powerpoint/2010/main" val="30512625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 name="标题 1"/>
          <p:cNvSpPr>
            <a:spLocks noGrp="1" noChangeArrowheads="1"/>
          </p:cNvSpPr>
          <p:nvPr>
            <p:ph type="title"/>
          </p:nvPr>
        </p:nvSpPr>
        <p:spPr>
          <a:xfrm>
            <a:off x="605790" y="619760"/>
            <a:ext cx="3677285" cy="571500"/>
          </a:xfrm>
        </p:spPr>
        <p:txBody>
          <a:bodyPr vert="horz" lIns="91440" tIns="45720" rIns="91440" bIns="45720" rtlCol="0" anchor="ctr">
            <a:normAutofit/>
          </a:bodyPr>
          <a:lstStyle/>
          <a:p>
            <a:r>
              <a:rPr lang="en-US" altLang="zh-CN" sz="3200" b="1" smtClean="0">
                <a:latin typeface="微软雅黑" panose="020B0503020204020204" pitchFamily="34" charset="-122"/>
                <a:ea typeface="微软雅黑" panose="020B0503020204020204" pitchFamily="34" charset="-122"/>
              </a:rPr>
              <a:t>1.3</a:t>
            </a:r>
            <a:r>
              <a:rPr lang="zh-CN" altLang="en-US" sz="3200" b="1" smtClean="0">
                <a:latin typeface="微软雅黑" panose="020B0503020204020204" pitchFamily="34" charset="-122"/>
                <a:ea typeface="微软雅黑" panose="020B0503020204020204" pitchFamily="34" charset="-122"/>
              </a:rPr>
              <a:t>岗位知识</a:t>
            </a:r>
            <a:endParaRPr lang="zh-CN" altLang="en-US" sz="3200" b="1">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738505" y="1422400"/>
          <a:ext cx="10677525" cy="4124960"/>
        </p:xfrm>
        <a:graphic>
          <a:graphicData uri="http://schemas.openxmlformats.org/drawingml/2006/table">
            <a:tbl>
              <a:tblPr>
                <a:tableStyleId>{00000000-0000-0000-0000-000000000000}</a:tableStyleId>
              </a:tblPr>
              <a:tblGrid>
                <a:gridCol w="553720"/>
                <a:gridCol w="1451610"/>
                <a:gridCol w="2993390"/>
                <a:gridCol w="2560320"/>
                <a:gridCol w="3118485"/>
              </a:tblGrid>
              <a:tr h="502285">
                <a:tc>
                  <a:txBody>
                    <a:bodyPr/>
                    <a:lstStyle/>
                    <a:p>
                      <a:pPr marL="0" indent="0" algn="ctr" fontAlgn="ctr" defTabSz="914400" eaLnBrk="0" latinLnBrk="0">
                        <a:lnSpc>
                          <a:spcPct val="100000"/>
                        </a:lnSpc>
                        <a:spcBef>
                          <a:spcPts val="0"/>
                        </a:spcBef>
                        <a:spcAft>
                          <a:spcPts val="0"/>
                        </a:spcAft>
                        <a:buFontTx/>
                        <a:buNone/>
                      </a:pPr>
                      <a:r>
                        <a:rPr lang="en-US" altLang="ko-KR" sz="1600" kern="1200" cap="none" dirty="0" smtClean="0" b="1">
                          <a:solidFill>
                            <a:schemeClr val="tx1"/>
                          </a:solidFill>
                          <a:latin typeface="微软雅黑" charset="0"/>
                          <a:ea typeface="微软雅黑" charset="0"/>
                        </a:rPr>
                        <a:t>类别</a:t>
                      </a:r>
                      <a:endParaRPr lang="ko-KR" altLang="en-US" sz="1600" kern="1200" dirty="0" smtClean="0" cap="none" b="1">
                        <a:solidFill>
                          <a:schemeClr val="tx1"/>
                        </a:solidFill>
                        <a:latin typeface="微软雅黑" charset="0"/>
                        <a:ea typeface="微软雅黑" charset="0"/>
                      </a:endParaRPr>
                    </a:p>
                  </a:txBody>
                  <a:tcPr marL="8890" marR="8890" marT="8890" marB="0" anchor="ctr">
                    <a:lnL w="1270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ctr" fontAlgn="ctr" defTabSz="914400" eaLnBrk="0" latinLnBrk="0">
                        <a:lnSpc>
                          <a:spcPct val="100000"/>
                        </a:lnSpc>
                        <a:spcBef>
                          <a:spcPts val="0"/>
                        </a:spcBef>
                        <a:spcAft>
                          <a:spcPts val="0"/>
                        </a:spcAft>
                        <a:buFontTx/>
                        <a:buNone/>
                      </a:pPr>
                      <a:r>
                        <a:rPr lang="en-US" altLang="ko-KR" sz="1600" kern="1200" cap="none" dirty="0" smtClean="0" b="1">
                          <a:solidFill>
                            <a:schemeClr val="tx1"/>
                          </a:solidFill>
                          <a:latin typeface="微软雅黑" charset="0"/>
                          <a:ea typeface="微软雅黑" charset="0"/>
                        </a:rPr>
                        <a:t>细分</a:t>
                      </a:r>
                      <a:endParaRPr lang="ko-KR" altLang="en-US" sz="1600" kern="1200" dirty="0" smtClean="0" cap="none" b="1">
                        <a:solidFill>
                          <a:schemeClr val="tx1"/>
                        </a:solidFill>
                        <a:latin typeface="微软雅黑" charset="0"/>
                        <a:ea typeface="微软雅黑" charset="0"/>
                      </a:endParaRPr>
                    </a:p>
                  </a:txBody>
                  <a:tcPr marL="8890" marR="8890" marT="8890"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ctr" fontAlgn="ctr" defTabSz="914400" eaLnBrk="0" latinLnBrk="0">
                        <a:lnSpc>
                          <a:spcPct val="100000"/>
                        </a:lnSpc>
                        <a:spcBef>
                          <a:spcPts val="0"/>
                        </a:spcBef>
                        <a:spcAft>
                          <a:spcPts val="0"/>
                        </a:spcAft>
                        <a:buFontTx/>
                        <a:buNone/>
                      </a:pPr>
                      <a:r>
                        <a:rPr lang="en-US" altLang="ko-KR" sz="1600" kern="1200" cap="none" dirty="0" smtClean="0" b="1">
                          <a:solidFill>
                            <a:schemeClr val="tx1"/>
                          </a:solidFill>
                          <a:latin typeface="微软雅黑" charset="0"/>
                          <a:ea typeface="微软雅黑" charset="0"/>
                        </a:rPr>
                        <a:t>现职等要求</a:t>
                      </a:r>
                      <a:endParaRPr lang="ko-KR" altLang="en-US" sz="1600" kern="1200" dirty="0" smtClean="0" cap="none" b="1">
                        <a:solidFill>
                          <a:schemeClr val="tx1"/>
                        </a:solidFill>
                        <a:latin typeface="微软雅黑" charset="0"/>
                        <a:ea typeface="微软雅黑" charset="0"/>
                      </a:endParaRPr>
                    </a:p>
                  </a:txBody>
                  <a:tcPr marL="8890" marR="8890" marT="8890"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ctr" fontAlgn="ctr" defTabSz="914400" eaLnBrk="0" latinLnBrk="0">
                        <a:lnSpc>
                          <a:spcPct val="100000"/>
                        </a:lnSpc>
                        <a:spcBef>
                          <a:spcPts val="0"/>
                        </a:spcBef>
                        <a:spcAft>
                          <a:spcPts val="0"/>
                        </a:spcAft>
                        <a:buFontTx/>
                        <a:buNone/>
                      </a:pPr>
                      <a:r>
                        <a:rPr lang="en-US" altLang="ko-KR" sz="1600" kern="1200" cap="none" dirty="0" smtClean="0" b="1">
                          <a:solidFill>
                            <a:schemeClr val="tx1"/>
                          </a:solidFill>
                          <a:latin typeface="微软雅黑" charset="0"/>
                          <a:ea typeface="微软雅黑" charset="0"/>
                        </a:rPr>
                        <a:t>晋级后职等要求</a:t>
                      </a:r>
                      <a:endParaRPr lang="ko-KR" altLang="en-US" sz="1600" kern="1200" dirty="0" smtClean="0" cap="none" b="1">
                        <a:solidFill>
                          <a:schemeClr val="tx1"/>
                        </a:solidFill>
                        <a:latin typeface="微软雅黑" charset="0"/>
                        <a:ea typeface="微软雅黑" charset="0"/>
                      </a:endParaRPr>
                    </a:p>
                  </a:txBody>
                  <a:tcPr marL="8890" marR="8890" marT="8890"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ctr" fontAlgn="ctr" defTabSz="914400" eaLnBrk="0" latinLnBrk="0">
                        <a:lnSpc>
                          <a:spcPct val="100000"/>
                        </a:lnSpc>
                        <a:spcBef>
                          <a:spcPts val="0"/>
                        </a:spcBef>
                        <a:spcAft>
                          <a:spcPts val="0"/>
                        </a:spcAft>
                        <a:buFontTx/>
                        <a:buNone/>
                      </a:pPr>
                      <a:r>
                        <a:rPr lang="en-US" altLang="ko-KR" sz="1600" kern="1200" cap="none" dirty="0" smtClean="0" b="1">
                          <a:solidFill>
                            <a:schemeClr val="tx1"/>
                          </a:solidFill>
                          <a:latin typeface="微软雅黑" charset="0"/>
                          <a:ea typeface="微软雅黑" charset="0"/>
                        </a:rPr>
                        <a:t>近一年提升举证（可附件补充）</a:t>
                      </a:r>
                      <a:endParaRPr lang="ko-KR" altLang="en-US" sz="1600" kern="1200" dirty="0" smtClean="0" cap="none" b="1">
                        <a:solidFill>
                          <a:schemeClr val="tx1"/>
                        </a:solidFill>
                        <a:latin typeface="微软雅黑" charset="0"/>
                        <a:ea typeface="微软雅黑" charset="0"/>
                      </a:endParaRPr>
                    </a:p>
                  </a:txBody>
                  <a:tcPr marL="8890" marR="8890" marT="8890"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r>
              <a:tr h="974725">
                <a:tc rowSpan="4">
                  <a:txBody>
                    <a:bodyPr/>
                    <a:lstStyle/>
                    <a:p>
                      <a:pPr marL="0" indent="0" algn="ctr" fontAlgn="ctr" defTabSz="914400" eaLnBrk="0" latinLnBrk="0">
                        <a:lnSpc>
                          <a:spcPct val="100000"/>
                        </a:lnSpc>
                        <a:spcBef>
                          <a:spcPts val="0"/>
                        </a:spcBef>
                        <a:spcAft>
                          <a:spcPts val="0"/>
                        </a:spcAft>
                        <a:buFontTx/>
                        <a:buNone/>
                      </a:pPr>
                      <a:r>
                        <a:rPr lang="en-US" altLang="ko-KR" sz="1600" kern="1200" cap="none" dirty="0" smtClean="0" b="0">
                          <a:solidFill>
                            <a:schemeClr val="tx1"/>
                          </a:solidFill>
                          <a:latin typeface="微软雅黑" charset="0"/>
                          <a:ea typeface="微软雅黑" charset="0"/>
                        </a:rPr>
                        <a:t>知识</a:t>
                      </a:r>
                      <a:endParaRPr lang="ko-KR" altLang="en-US" sz="1600" kern="1200" dirty="0" smtClean="0" cap="none" b="0">
                        <a:solidFill>
                          <a:schemeClr val="tx1"/>
                        </a:solidFill>
                        <a:latin typeface="微软雅黑" charset="0"/>
                        <a:ea typeface="微软雅黑" charset="0"/>
                      </a:endParaRPr>
                    </a:p>
                  </a:txBody>
                  <a:tcPr marL="8890" marR="8890" marT="8890" marB="0" anchor="ctr">
                    <a:lnL w="1270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l" fontAlgn="ctr" defTabSz="914400" eaLnBrk="0" latinLnBrk="0">
                        <a:lnSpc>
                          <a:spcPct val="100000"/>
                        </a:lnSpc>
                        <a:spcBef>
                          <a:spcPts val="0"/>
                        </a:spcBef>
                        <a:spcAft>
                          <a:spcPts val="0"/>
                        </a:spcAft>
                        <a:buFontTx/>
                        <a:buNone/>
                      </a:pPr>
                      <a:r>
                        <a:rPr lang="en-US" altLang="ko-KR" sz="1600" kern="1200" cap="none" dirty="0" smtClean="0" b="0">
                          <a:solidFill>
                            <a:schemeClr val="tx1"/>
                          </a:solidFill>
                          <a:latin typeface="微软雅黑" charset="0"/>
                          <a:ea typeface="微软雅黑" charset="0"/>
                        </a:rPr>
                        <a:t>MMS/SMS/</a:t>
                      </a:r>
                      <a:endParaRPr lang="ko-KR" altLang="en-US" sz="1600" kern="1200" dirty="0" smtClean="0" cap="none" b="0">
                        <a:solidFill>
                          <a:schemeClr val="tx1"/>
                        </a:solidFill>
                        <a:latin typeface="微软雅黑" charset="0"/>
                        <a:ea typeface="微软雅黑" charset="0"/>
                      </a:endParaRPr>
                    </a:p>
                    <a:p>
                      <a:pPr marL="0" indent="0" algn="l" fontAlgn="ctr" defTabSz="914400" eaLnBrk="0" latinLnBrk="0">
                        <a:lnSpc>
                          <a:spcPct val="100000"/>
                        </a:lnSpc>
                        <a:spcBef>
                          <a:spcPts val="0"/>
                        </a:spcBef>
                        <a:spcAft>
                          <a:spcPts val="0"/>
                        </a:spcAft>
                        <a:buFontTx/>
                        <a:buNone/>
                      </a:pPr>
                      <a:r>
                        <a:rPr lang="en-US" altLang="ko-KR" sz="1600" kern="1200" cap="none" dirty="0" smtClean="0" b="0">
                          <a:solidFill>
                            <a:schemeClr val="tx1"/>
                          </a:solidFill>
                          <a:latin typeface="微软雅黑" charset="0"/>
                          <a:ea typeface="微软雅黑" charset="0"/>
                        </a:rPr>
                        <a:t>WEA/VM/</a:t>
                      </a:r>
                      <a:endParaRPr lang="ko-KR" altLang="en-US" sz="1600" kern="1200" dirty="0" smtClean="0" cap="none" b="0">
                        <a:solidFill>
                          <a:schemeClr val="tx1"/>
                        </a:solidFill>
                        <a:latin typeface="微软雅黑" charset="0"/>
                        <a:ea typeface="微软雅黑" charset="0"/>
                      </a:endParaRPr>
                    </a:p>
                    <a:p>
                      <a:pPr marL="0" indent="0" algn="l" fontAlgn="ctr" defTabSz="914400" eaLnBrk="0" latinLnBrk="0">
                        <a:lnSpc>
                          <a:spcPct val="100000"/>
                        </a:lnSpc>
                        <a:spcBef>
                          <a:spcPts val="0"/>
                        </a:spcBef>
                        <a:spcAft>
                          <a:spcPts val="0"/>
                        </a:spcAft>
                        <a:buFontTx/>
                        <a:buNone/>
                      </a:pPr>
                      <a:r>
                        <a:rPr lang="en-US" altLang="ko-KR" sz="1600" kern="1200" cap="none" dirty="0" smtClean="0" b="0">
                          <a:solidFill>
                            <a:schemeClr val="tx1"/>
                          </a:solidFill>
                          <a:latin typeface="微软雅黑" charset="0"/>
                          <a:ea typeface="微软雅黑" charset="0"/>
                        </a:rPr>
                        <a:t>WAP PUSH</a:t>
                      </a:r>
                      <a:endParaRPr lang="ko-KR" altLang="en-US" sz="1600" kern="1200" dirty="0" smtClean="0" cap="none" b="0">
                        <a:solidFill>
                          <a:schemeClr val="tx1"/>
                        </a:solidFill>
                        <a:latin typeface="微软雅黑" charset="0"/>
                        <a:ea typeface="微软雅黑" charset="0"/>
                      </a:endParaRPr>
                    </a:p>
                  </a:txBody>
                  <a:tcPr marL="8890" marR="8890" marT="8890"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l" fontAlgn="ctr" defTabSz="914400" eaLnBrk="0" latinLnBrk="0">
                        <a:lnSpc>
                          <a:spcPct val="100000"/>
                        </a:lnSpc>
                        <a:spcBef>
                          <a:spcPts val="0"/>
                        </a:spcBef>
                        <a:spcAft>
                          <a:spcPts val="0"/>
                        </a:spcAft>
                        <a:buFontTx/>
                        <a:buNone/>
                      </a:pPr>
                      <a:r>
                        <a:rPr lang="en-US" altLang="ko-KR" sz="1600" kern="1200" cap="none" dirty="0" smtClean="0" b="0">
                          <a:solidFill>
                            <a:srgbClr val="000000"/>
                          </a:solidFill>
                          <a:latin typeface="微软雅黑" charset="0"/>
                          <a:ea typeface="微软雅黑" charset="0"/>
                        </a:rPr>
                        <a:t>熟悉模块基本架构、相关协议及业务流程，快速分析处理问题</a:t>
                      </a:r>
                      <a:endParaRPr lang="ko-KR" altLang="en-US" sz="1600" kern="1200" dirty="0" smtClean="0" cap="none" b="0">
                        <a:solidFill>
                          <a:srgbClr val="000000"/>
                        </a:solidFill>
                        <a:latin typeface="微软雅黑" charset="0"/>
                        <a:ea typeface="微软雅黑" charset="0"/>
                      </a:endParaRPr>
                    </a:p>
                  </a:txBody>
                  <a:tcPr marL="8890" marR="8890" marT="8890"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l" fontAlgn="ctr" defTabSz="914400" eaLnBrk="0" latinLnBrk="0">
                        <a:lnSpc>
                          <a:spcPct val="100000"/>
                        </a:lnSpc>
                        <a:spcBef>
                          <a:spcPts val="0"/>
                        </a:spcBef>
                        <a:spcAft>
                          <a:spcPts val="0"/>
                        </a:spcAft>
                        <a:buFontTx/>
                        <a:buNone/>
                      </a:pPr>
                      <a:r>
                        <a:rPr lang="en-US" altLang="ko-KR" sz="1600" kern="1200" cap="none" dirty="0" smtClean="0" b="0">
                          <a:solidFill>
                            <a:schemeClr val="tx1"/>
                          </a:solidFill>
                          <a:latin typeface="微软雅黑" charset="0"/>
                          <a:ea typeface="微软雅黑" charset="0"/>
                        </a:rPr>
                        <a:t>从AP到MODEM各个业务模块都需掌握并精通其技术知识</a:t>
                      </a:r>
                      <a:endParaRPr lang="ko-KR" altLang="en-US" sz="1600" kern="1200" dirty="0" smtClean="0" cap="none" b="0">
                        <a:solidFill>
                          <a:schemeClr val="tx1"/>
                        </a:solidFill>
                        <a:latin typeface="微软雅黑" charset="0"/>
                        <a:ea typeface="微软雅黑" charset="0"/>
                      </a:endParaRPr>
                    </a:p>
                  </a:txBody>
                  <a:tcPr marL="8890" marR="8890" marT="8890"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l" fontAlgn="ctr" defTabSz="914400" eaLnBrk="0" latinLnBrk="0">
                        <a:lnSpc>
                          <a:spcPct val="100000"/>
                        </a:lnSpc>
                        <a:spcBef>
                          <a:spcPts val="0"/>
                        </a:spcBef>
                        <a:spcAft>
                          <a:spcPts val="0"/>
                        </a:spcAft>
                        <a:buFontTx/>
                        <a:buNone/>
                      </a:pPr>
                      <a:r>
                        <a:rPr lang="en-US" altLang="ko-KR" sz="1600" kern="1200" cap="none" dirty="0" smtClean="0" b="0">
                          <a:solidFill>
                            <a:srgbClr val="000000"/>
                          </a:solidFill>
                          <a:latin typeface="微软雅黑" charset="0"/>
                          <a:ea typeface="微软雅黑" charset="0"/>
                        </a:rPr>
                        <a:t>SMS/MMS/WEA协议及业务流程总结分享.</a:t>
                      </a:r>
                      <a:endParaRPr lang="ko-KR" altLang="en-US" sz="1600" kern="1200" dirty="0" smtClean="0" cap="none" b="0">
                        <a:solidFill>
                          <a:schemeClr val="tx1"/>
                        </a:solidFill>
                        <a:latin typeface="微软雅黑" charset="0"/>
                        <a:ea typeface="微软雅黑" charset="0"/>
                      </a:endParaRPr>
                    </a:p>
                  </a:txBody>
                  <a:tcPr marL="8890" marR="8890" marT="8890"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r>
              <a:tr h="900430">
                <a:tc vMerge="1">
                  <a:txBody>
                    <a:bodyPr/>
                    <a:lstStyle/>
                    <a:p>
                      <a:pPr>
                        <a:buFontTx/>
                        <a:buNone/>
                      </a:pPr>
                      <a:endParaRPr lang="ko-KR" altLang="en-US" kern="1200" dirty="0" smtClean="0" cap="none" b="0"/>
                    </a:p>
                  </a:txBody>
                </a:tc>
                <a:tc>
                  <a:txBody>
                    <a:bodyPr/>
                    <a:lstStyle/>
                    <a:p>
                      <a:pPr marL="0" indent="0" algn="l" fontAlgn="ctr" defTabSz="914400" eaLnBrk="0" latinLnBrk="0">
                        <a:lnSpc>
                          <a:spcPct val="100000"/>
                        </a:lnSpc>
                        <a:spcBef>
                          <a:spcPts val="0"/>
                        </a:spcBef>
                        <a:spcAft>
                          <a:spcPts val="0"/>
                        </a:spcAft>
                        <a:buFontTx/>
                        <a:buNone/>
                      </a:pPr>
                      <a:r>
                        <a:rPr lang="en-US" altLang="ko-KR" sz="1600" kern="1200" cap="none" dirty="0" smtClean="0" b="0">
                          <a:solidFill>
                            <a:schemeClr val="tx1"/>
                          </a:solidFill>
                          <a:latin typeface="微软雅黑" charset="0"/>
                          <a:ea typeface="微软雅黑" charset="0"/>
                        </a:rPr>
                        <a:t> </a:t>
                      </a:r>
                      <a:r>
                        <a:rPr lang="en-US" altLang="ko-KR" sz="1600" kern="1200" cap="none" dirty="0" smtClean="0" b="0">
                          <a:solidFill>
                            <a:srgbClr val="000000"/>
                          </a:solidFill>
                          <a:latin typeface="微软雅黑" charset="0"/>
                          <a:ea typeface="微软雅黑" charset="0"/>
                        </a:rPr>
                        <a:t>RCS</a:t>
                      </a:r>
                      <a:endParaRPr lang="ko-KR" altLang="en-US" sz="1600" kern="1200" dirty="0" smtClean="0" cap="none" b="0">
                        <a:solidFill>
                          <a:srgbClr val="000000"/>
                        </a:solidFill>
                        <a:latin typeface="微软雅黑" charset="0"/>
                        <a:ea typeface="微软雅黑" charset="0"/>
                      </a:endParaRPr>
                    </a:p>
                  </a:txBody>
                  <a:tcPr marL="8890" marR="8890" marT="8890"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l" fontAlgn="ctr" defTabSz="914400" eaLnBrk="0" latinLnBrk="0">
                        <a:lnSpc>
                          <a:spcPct val="100000"/>
                        </a:lnSpc>
                        <a:spcBef>
                          <a:spcPts val="0"/>
                        </a:spcBef>
                        <a:spcAft>
                          <a:spcPts val="0"/>
                        </a:spcAft>
                        <a:buFontTx/>
                        <a:buNone/>
                      </a:pPr>
                      <a:r>
                        <a:rPr lang="en-US" altLang="ko-KR" sz="1600" kern="1200" cap="none" dirty="0" smtClean="0" b="0">
                          <a:solidFill>
                            <a:srgbClr val="000000"/>
                          </a:solidFill>
                          <a:latin typeface="微软雅黑" charset="0"/>
                          <a:ea typeface="微软雅黑" charset="0"/>
                        </a:rPr>
                        <a:t>了解ACS/UCE/RCS 基本架构 和相关协议及业务流程</a:t>
                      </a:r>
                      <a:endParaRPr lang="ko-KR" altLang="en-US" sz="1600" kern="1200" dirty="0" smtClean="0" cap="none" b="0">
                        <a:solidFill>
                          <a:srgbClr val="000000"/>
                        </a:solidFill>
                        <a:latin typeface="微软雅黑" charset="0"/>
                        <a:ea typeface="微软雅黑" charset="0"/>
                      </a:endParaRPr>
                    </a:p>
                  </a:txBody>
                  <a:tcPr marL="8890" marR="8890" marT="8890"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l" fontAlgn="ctr" defTabSz="914400" eaLnBrk="0" latinLnBrk="0">
                        <a:lnSpc>
                          <a:spcPct val="100000"/>
                        </a:lnSpc>
                        <a:spcBef>
                          <a:spcPts val="0"/>
                        </a:spcBef>
                        <a:spcAft>
                          <a:spcPts val="0"/>
                        </a:spcAft>
                        <a:buFontTx/>
                        <a:buNone/>
                      </a:pPr>
                      <a:r>
                        <a:rPr lang="en-US" altLang="ko-KR" sz="1600" kern="1200" cap="none" dirty="0" smtClean="0" b="0">
                          <a:solidFill>
                            <a:schemeClr val="tx1"/>
                          </a:solidFill>
                          <a:latin typeface="微软雅黑" charset="0"/>
                          <a:ea typeface="微软雅黑" charset="0"/>
                        </a:rPr>
                        <a:t>熟悉并掌握其业务知识，快速分析处理问题</a:t>
                      </a:r>
                      <a:endParaRPr lang="ko-KR" altLang="en-US" sz="1600" kern="1200" dirty="0" smtClean="0" cap="none" b="0">
                        <a:solidFill>
                          <a:schemeClr val="tx1"/>
                        </a:solidFill>
                        <a:latin typeface="微软雅黑" charset="0"/>
                        <a:ea typeface="微软雅黑" charset="0"/>
                      </a:endParaRPr>
                    </a:p>
                  </a:txBody>
                  <a:tcPr marL="8890" marR="8890" marT="8890"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l" fontAlgn="ctr" defTabSz="914400" eaLnBrk="0" latinLnBrk="0">
                        <a:lnSpc>
                          <a:spcPct val="100000"/>
                        </a:lnSpc>
                        <a:spcBef>
                          <a:spcPts val="0"/>
                        </a:spcBef>
                        <a:spcAft>
                          <a:spcPts val="0"/>
                        </a:spcAft>
                        <a:buFontTx/>
                        <a:buNone/>
                      </a:pPr>
                      <a:r>
                        <a:rPr lang="en-US" altLang="ko-KR" sz="1600" kern="1200" cap="none" dirty="0" smtClean="0" b="0">
                          <a:solidFill>
                            <a:srgbClr val="000000"/>
                          </a:solidFill>
                          <a:latin typeface="微软雅黑" charset="0"/>
                          <a:ea typeface="微软雅黑" charset="0"/>
                        </a:rPr>
                        <a:t>处理RCS fail case.</a:t>
                      </a:r>
                      <a:endParaRPr lang="ko-KR" altLang="en-US" sz="1600" kern="1200" dirty="0" smtClean="0" cap="none" b="0">
                        <a:solidFill>
                          <a:schemeClr val="tx1"/>
                        </a:solidFill>
                        <a:latin typeface="微软雅黑" charset="0"/>
                        <a:ea typeface="微软雅黑" charset="0"/>
                      </a:endParaRPr>
                    </a:p>
                  </a:txBody>
                  <a:tcPr marL="8890" marR="8890" marT="8890"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r>
              <a:tr h="864235">
                <a:tc vMerge="1">
                  <a:txBody>
                    <a:bodyPr/>
                    <a:lstStyle/>
                    <a:p>
                      <a:pPr>
                        <a:buFontTx/>
                        <a:buNone/>
                      </a:pPr>
                      <a:endParaRPr lang="ko-KR" altLang="en-US" kern="1200" dirty="0" smtClean="0" cap="none" b="0"/>
                    </a:p>
                  </a:txBody>
                </a:tc>
                <a:tc>
                  <a:txBody>
                    <a:bodyPr/>
                    <a:lstStyle/>
                    <a:p>
                      <a:pPr marL="0" indent="0" algn="l" fontAlgn="ctr" defTabSz="914400" eaLnBrk="0" latinLnBrk="0">
                        <a:lnSpc>
                          <a:spcPct val="100000"/>
                        </a:lnSpc>
                        <a:spcBef>
                          <a:spcPts val="0"/>
                        </a:spcBef>
                        <a:spcAft>
                          <a:spcPts val="0"/>
                        </a:spcAft>
                        <a:buFontTx/>
                        <a:buNone/>
                      </a:pPr>
                      <a:r>
                        <a:rPr lang="en-US" altLang="ko-KR" sz="1600" kern="1200" cap="none" dirty="0" smtClean="0" b="0">
                          <a:solidFill>
                            <a:schemeClr val="tx1"/>
                          </a:solidFill>
                          <a:latin typeface="微软雅黑" charset="0"/>
                          <a:ea typeface="微软雅黑" charset="0"/>
                        </a:rPr>
                        <a:t> LTE/IMS/VOLTE/WFC</a:t>
                      </a:r>
                      <a:endParaRPr lang="ko-KR" altLang="en-US" sz="1600" kern="1200" dirty="0" smtClean="0" cap="none" b="0">
                        <a:solidFill>
                          <a:schemeClr val="tx1"/>
                        </a:solidFill>
                        <a:latin typeface="微软雅黑" charset="0"/>
                        <a:ea typeface="微软雅黑" charset="0"/>
                      </a:endParaRPr>
                    </a:p>
                  </a:txBody>
                  <a:tcPr marL="8890" marR="8890" marT="8890"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l" fontAlgn="ctr" defTabSz="914400" eaLnBrk="0" latinLnBrk="0">
                        <a:lnSpc>
                          <a:spcPct val="100000"/>
                        </a:lnSpc>
                        <a:spcBef>
                          <a:spcPts val="0"/>
                        </a:spcBef>
                        <a:spcAft>
                          <a:spcPts val="0"/>
                        </a:spcAft>
                        <a:buFontTx/>
                        <a:buNone/>
                      </a:pPr>
                      <a:r>
                        <a:rPr lang="en-US" altLang="ko-KR" sz="1600" kern="1200" cap="none" dirty="0" smtClean="0" b="0">
                          <a:solidFill>
                            <a:srgbClr val="000000"/>
                          </a:solidFill>
                          <a:latin typeface="微软雅黑" charset="0"/>
                          <a:ea typeface="微软雅黑" charset="0"/>
                        </a:rPr>
                        <a:t>了解功能协议及业务流程</a:t>
                      </a:r>
                      <a:endParaRPr lang="ko-KR" altLang="en-US" sz="1600" kern="1200" dirty="0" smtClean="0" cap="none" b="0">
                        <a:solidFill>
                          <a:srgbClr val="000000"/>
                        </a:solidFill>
                        <a:latin typeface="微软雅黑" charset="0"/>
                        <a:ea typeface="微软雅黑" charset="0"/>
                      </a:endParaRPr>
                    </a:p>
                  </a:txBody>
                  <a:tcPr marL="8890" marR="8890" marT="8890"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l" fontAlgn="ctr" defTabSz="914400" eaLnBrk="0" latinLnBrk="0">
                        <a:lnSpc>
                          <a:spcPct val="100000"/>
                        </a:lnSpc>
                        <a:spcBef>
                          <a:spcPts val="0"/>
                        </a:spcBef>
                        <a:spcAft>
                          <a:spcPts val="0"/>
                        </a:spcAft>
                        <a:buFontTx/>
                        <a:buNone/>
                      </a:pPr>
                      <a:r>
                        <a:rPr lang="en-US" altLang="ko-KR" sz="1600" kern="1200" cap="none" dirty="0" smtClean="0" b="0">
                          <a:solidFill>
                            <a:srgbClr val="000000"/>
                          </a:solidFill>
                          <a:latin typeface="微软雅黑" charset="0"/>
                          <a:ea typeface="微软雅黑" charset="0"/>
                        </a:rPr>
                        <a:t>熟悉并掌握其业务知识，快速分析处理问题</a:t>
                      </a:r>
                      <a:endParaRPr lang="ko-KR" altLang="en-US" sz="1600" kern="1200" dirty="0" smtClean="0" cap="none" b="0">
                        <a:solidFill>
                          <a:srgbClr val="000000"/>
                        </a:solidFill>
                        <a:latin typeface="微软雅黑" charset="0"/>
                        <a:ea typeface="微软雅黑" charset="0"/>
                      </a:endParaRPr>
                    </a:p>
                  </a:txBody>
                  <a:tcPr marL="8890" marR="8890" marT="8890"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l" fontAlgn="ctr" defTabSz="914400" eaLnBrk="0" latinLnBrk="0">
                        <a:lnSpc>
                          <a:spcPct val="100000"/>
                        </a:lnSpc>
                        <a:spcBef>
                          <a:spcPts val="0"/>
                        </a:spcBef>
                        <a:spcAft>
                          <a:spcPts val="0"/>
                        </a:spcAft>
                        <a:buFontTx/>
                        <a:buNone/>
                      </a:pPr>
                      <a:r>
                        <a:rPr lang="en-US" altLang="ko-KR" sz="1600" kern="1200" cap="none" dirty="0" smtClean="0" b="0">
                          <a:solidFill>
                            <a:srgbClr val="000000"/>
                          </a:solidFill>
                          <a:latin typeface="微软雅黑" charset="0"/>
                          <a:ea typeface="微软雅黑" charset="0"/>
                        </a:rPr>
                        <a:t>处理LTE/IMS/VOLTE CALL 等模块的fail case.</a:t>
                      </a:r>
                      <a:endParaRPr lang="ko-KR" altLang="en-US" sz="1600" kern="1200" dirty="0" smtClean="0" cap="none" b="0">
                        <a:solidFill>
                          <a:schemeClr val="tx1"/>
                        </a:solidFill>
                        <a:latin typeface="微软雅黑" charset="0"/>
                        <a:ea typeface="微软雅黑" charset="0"/>
                      </a:endParaRPr>
                    </a:p>
                  </a:txBody>
                  <a:tcPr marL="8890" marR="8890" marT="8890"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r>
              <a:tr h="883285">
                <a:tc vMerge="1">
                  <a:txBody>
                    <a:bodyPr/>
                    <a:lstStyle/>
                    <a:p>
                      <a:pPr>
                        <a:buFontTx/>
                        <a:buNone/>
                      </a:pPr>
                      <a:endParaRPr lang="ko-KR" altLang="en-US" kern="1200" dirty="0" smtClean="0" cap="none" b="0"/>
                    </a:p>
                  </a:txBody>
                </a:tc>
                <a:tc>
                  <a:txBody>
                    <a:bodyPr/>
                    <a:lstStyle/>
                    <a:p>
                      <a:pPr marL="0" indent="0" algn="l" fontAlgn="ctr" defTabSz="914400" eaLnBrk="0" latinLnBrk="0">
                        <a:lnSpc>
                          <a:spcPct val="100000"/>
                        </a:lnSpc>
                        <a:spcBef>
                          <a:spcPts val="0"/>
                        </a:spcBef>
                        <a:spcAft>
                          <a:spcPts val="0"/>
                        </a:spcAft>
                        <a:buFontTx/>
                        <a:buNone/>
                      </a:pPr>
                      <a:r>
                        <a:rPr lang="en-US" altLang="ko-KR" sz="1600" kern="1200" cap="none" dirty="0" smtClean="0" b="0">
                          <a:solidFill>
                            <a:schemeClr val="tx1"/>
                          </a:solidFill>
                          <a:latin typeface="微软雅黑" charset="0"/>
                          <a:ea typeface="微软雅黑" charset="0"/>
                        </a:rPr>
                        <a:t> </a:t>
                      </a:r>
                      <a:endParaRPr lang="ko-KR" altLang="en-US" sz="1600" kern="1200" dirty="0" smtClean="0" cap="none" b="0">
                        <a:solidFill>
                          <a:schemeClr val="tx1"/>
                        </a:solidFill>
                        <a:latin typeface="微软雅黑" charset="0"/>
                        <a:ea typeface="微软雅黑" charset="0"/>
                      </a:endParaRPr>
                    </a:p>
                  </a:txBody>
                  <a:tcPr marL="8890" marR="8890" marT="8890"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l" fontAlgn="ctr" defTabSz="914400" eaLnBrk="0" latinLnBrk="0">
                        <a:lnSpc>
                          <a:spcPct val="100000"/>
                        </a:lnSpc>
                        <a:spcBef>
                          <a:spcPts val="0"/>
                        </a:spcBef>
                        <a:spcAft>
                          <a:spcPts val="0"/>
                        </a:spcAft>
                        <a:buFontTx/>
                        <a:buNone/>
                      </a:pPr>
                      <a:r>
                        <a:rPr lang="en-US" altLang="ko-KR" sz="1600" kern="1200" cap="none" dirty="0" smtClean="0" b="0">
                          <a:solidFill>
                            <a:schemeClr val="tx1"/>
                          </a:solidFill>
                          <a:latin typeface="微软雅黑" charset="0"/>
                          <a:ea typeface="微软雅黑" charset="0"/>
                        </a:rPr>
                        <a:t> </a:t>
                      </a:r>
                      <a:endParaRPr lang="ko-KR" altLang="en-US" sz="1600" kern="1200" dirty="0" smtClean="0" cap="none" b="0">
                        <a:solidFill>
                          <a:schemeClr val="tx1"/>
                        </a:solidFill>
                        <a:latin typeface="微软雅黑" charset="0"/>
                        <a:ea typeface="微软雅黑" charset="0"/>
                      </a:endParaRPr>
                    </a:p>
                  </a:txBody>
                  <a:tcPr marL="8890" marR="8890" marT="8890"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l" fontAlgn="ctr" defTabSz="914400" eaLnBrk="0" latinLnBrk="0">
                        <a:lnSpc>
                          <a:spcPct val="100000"/>
                        </a:lnSpc>
                        <a:spcBef>
                          <a:spcPts val="0"/>
                        </a:spcBef>
                        <a:spcAft>
                          <a:spcPts val="0"/>
                        </a:spcAft>
                        <a:buFontTx/>
                        <a:buNone/>
                      </a:pPr>
                      <a:r>
                        <a:rPr lang="en-US" altLang="ko-KR" sz="1600" kern="1200" cap="none" dirty="0" smtClean="0" b="0">
                          <a:solidFill>
                            <a:schemeClr val="tx1"/>
                          </a:solidFill>
                          <a:latin typeface="微软雅黑" charset="0"/>
                          <a:ea typeface="微软雅黑" charset="0"/>
                        </a:rPr>
                        <a:t>  </a:t>
                      </a:r>
                      <a:endParaRPr lang="ko-KR" altLang="en-US" sz="1600" kern="1200" dirty="0" smtClean="0" cap="none" b="0">
                        <a:solidFill>
                          <a:schemeClr val="tx1"/>
                        </a:solidFill>
                        <a:latin typeface="微软雅黑" charset="0"/>
                        <a:ea typeface="微软雅黑" charset="0"/>
                      </a:endParaRPr>
                    </a:p>
                  </a:txBody>
                  <a:tcPr marL="8890" marR="8890" marT="8890"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l" fontAlgn="ctr" defTabSz="914400" eaLnBrk="0" latinLnBrk="0">
                        <a:lnSpc>
                          <a:spcPct val="100000"/>
                        </a:lnSpc>
                        <a:spcBef>
                          <a:spcPts val="0"/>
                        </a:spcBef>
                        <a:spcAft>
                          <a:spcPts val="0"/>
                        </a:spcAft>
                        <a:buFontTx/>
                        <a:buNone/>
                      </a:pPr>
                      <a:r>
                        <a:rPr lang="en-US" altLang="ko-KR" sz="1600" kern="1200" cap="none" dirty="0" smtClean="0" b="0">
                          <a:solidFill>
                            <a:schemeClr val="tx1"/>
                          </a:solidFill>
                          <a:latin typeface="微软雅黑" charset="0"/>
                          <a:ea typeface="微软雅黑" charset="0"/>
                        </a:rPr>
                        <a:t> </a:t>
                      </a:r>
                      <a:endParaRPr lang="ko-KR" altLang="en-US" sz="1600" kern="1200" dirty="0" smtClean="0" cap="none" b="0">
                        <a:solidFill>
                          <a:schemeClr val="tx1"/>
                        </a:solidFill>
                        <a:latin typeface="微软雅黑" charset="0"/>
                        <a:ea typeface="微软雅黑" charset="0"/>
                      </a:endParaRPr>
                    </a:p>
                  </a:txBody>
                  <a:tcPr marL="8890" marR="8890" marT="8890"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r>
            </a:tbl>
          </a:graphicData>
        </a:graphic>
      </p:graphicFrame>
    </p:spTree>
    <p:extLst>
      <p:ext uri="{BB962C8B-B14F-4D97-AF65-F5344CB8AC3E}">
        <p14:creationId xmlns:p14="http://schemas.microsoft.com/office/powerpoint/2010/main" val="7970483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 name="标题 1"/>
          <p:cNvSpPr>
            <a:spLocks noGrp="1" noChangeArrowheads="1"/>
          </p:cNvSpPr>
          <p:nvPr>
            <p:ph type="title"/>
          </p:nvPr>
        </p:nvSpPr>
        <p:spPr>
          <a:xfrm>
            <a:off x="738505" y="561975"/>
            <a:ext cx="3342640" cy="571500"/>
          </a:xfrm>
        </p:spPr>
        <p:txBody>
          <a:bodyPr>
            <a:normAutofit fontScale="90000"/>
          </a:bodyPr>
          <a:lstStyle/>
          <a:p>
            <a:pPr eaLnBrk="1" hangingPunct="1"/>
            <a:r>
              <a:rPr lang="en-US" altLang="zh-CN" sz="3600" b="1" smtClean="0">
                <a:latin typeface="微软雅黑" panose="020B0503020204020204" pitchFamily="34" charset="-122"/>
                <a:ea typeface="微软雅黑" panose="020B0503020204020204" pitchFamily="34" charset="-122"/>
              </a:rPr>
              <a:t>1.4</a:t>
            </a:r>
            <a:r>
              <a:rPr lang="zh-CN" altLang="en-US" sz="3600" b="1" smtClean="0">
                <a:latin typeface="微软雅黑" panose="020B0503020204020204" pitchFamily="34" charset="-122"/>
                <a:ea typeface="微软雅黑" panose="020B0503020204020204" pitchFamily="34" charset="-122"/>
              </a:rPr>
              <a:t>岗位技能</a:t>
            </a:r>
          </a:p>
        </p:txBody>
      </p:sp>
      <p:graphicFrame>
        <p:nvGraphicFramePr>
          <p:cNvPr id="5" name="表格 4"/>
          <p:cNvGraphicFramePr>
            <a:graphicFrameLocks noGrp="1"/>
          </p:cNvGraphicFramePr>
          <p:nvPr/>
        </p:nvGraphicFramePr>
        <p:xfrm>
          <a:off x="738505" y="1422400"/>
          <a:ext cx="10677525" cy="4124960"/>
        </p:xfrm>
        <a:graphic>
          <a:graphicData uri="http://schemas.openxmlformats.org/drawingml/2006/table">
            <a:tbl>
              <a:tblPr>
                <a:tableStyleId>{00000000-0000-0000-0000-000000000000}</a:tableStyleId>
              </a:tblPr>
              <a:tblGrid>
                <a:gridCol w="553720"/>
                <a:gridCol w="1451610"/>
                <a:gridCol w="2993390"/>
                <a:gridCol w="2560320"/>
                <a:gridCol w="3118485"/>
              </a:tblGrid>
              <a:tr h="502285">
                <a:tc>
                  <a:txBody>
                    <a:bodyPr/>
                    <a:lstStyle/>
                    <a:p>
                      <a:pPr marL="0" indent="0" algn="ctr" fontAlgn="ctr" defTabSz="914400" eaLnBrk="0" latinLnBrk="0">
                        <a:lnSpc>
                          <a:spcPct val="100000"/>
                        </a:lnSpc>
                        <a:spcBef>
                          <a:spcPts val="0"/>
                        </a:spcBef>
                        <a:spcAft>
                          <a:spcPts val="0"/>
                        </a:spcAft>
                        <a:buFontTx/>
                        <a:buNone/>
                      </a:pPr>
                      <a:r>
                        <a:rPr lang="en-US" altLang="ko-KR" sz="1600" kern="1200" cap="none" dirty="0" smtClean="0" b="1">
                          <a:solidFill>
                            <a:schemeClr val="tx1"/>
                          </a:solidFill>
                          <a:latin typeface="微软雅黑" charset="0"/>
                          <a:ea typeface="微软雅黑" charset="0"/>
                        </a:rPr>
                        <a:t>类别</a:t>
                      </a:r>
                      <a:endParaRPr lang="ko-KR" altLang="en-US" sz="1600" kern="1200" dirty="0" smtClean="0" cap="none" b="1">
                        <a:solidFill>
                          <a:schemeClr val="tx1"/>
                        </a:solidFill>
                        <a:latin typeface="微软雅黑" charset="0"/>
                        <a:ea typeface="微软雅黑" charset="0"/>
                      </a:endParaRPr>
                    </a:p>
                  </a:txBody>
                  <a:tcPr marL="8890" marR="8890" marT="8890" marB="0" anchor="ctr">
                    <a:lnL w="1270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ctr" fontAlgn="ctr" defTabSz="914400" eaLnBrk="0" latinLnBrk="0">
                        <a:lnSpc>
                          <a:spcPct val="100000"/>
                        </a:lnSpc>
                        <a:spcBef>
                          <a:spcPts val="0"/>
                        </a:spcBef>
                        <a:spcAft>
                          <a:spcPts val="0"/>
                        </a:spcAft>
                        <a:buFontTx/>
                        <a:buNone/>
                      </a:pPr>
                      <a:r>
                        <a:rPr lang="en-US" altLang="ko-KR" sz="1600" kern="1200" cap="none" dirty="0" smtClean="0" b="1">
                          <a:solidFill>
                            <a:schemeClr val="tx1"/>
                          </a:solidFill>
                          <a:latin typeface="微软雅黑" charset="0"/>
                          <a:ea typeface="微软雅黑" charset="0"/>
                        </a:rPr>
                        <a:t>细分</a:t>
                      </a:r>
                      <a:endParaRPr lang="ko-KR" altLang="en-US" sz="1600" kern="1200" dirty="0" smtClean="0" cap="none" b="1">
                        <a:solidFill>
                          <a:schemeClr val="tx1"/>
                        </a:solidFill>
                        <a:latin typeface="微软雅黑" charset="0"/>
                        <a:ea typeface="微软雅黑" charset="0"/>
                      </a:endParaRPr>
                    </a:p>
                  </a:txBody>
                  <a:tcPr marL="8890" marR="8890" marT="8890"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ctr" fontAlgn="ctr" defTabSz="914400" eaLnBrk="0" latinLnBrk="0">
                        <a:lnSpc>
                          <a:spcPct val="100000"/>
                        </a:lnSpc>
                        <a:spcBef>
                          <a:spcPts val="0"/>
                        </a:spcBef>
                        <a:spcAft>
                          <a:spcPts val="0"/>
                        </a:spcAft>
                        <a:buFontTx/>
                        <a:buNone/>
                      </a:pPr>
                      <a:r>
                        <a:rPr lang="en-US" altLang="ko-KR" sz="1600" kern="1200" cap="none" dirty="0" smtClean="0" b="1">
                          <a:solidFill>
                            <a:schemeClr val="tx1"/>
                          </a:solidFill>
                          <a:latin typeface="微软雅黑" charset="0"/>
                          <a:ea typeface="微软雅黑" charset="0"/>
                        </a:rPr>
                        <a:t>现职等要求</a:t>
                      </a:r>
                      <a:endParaRPr lang="ko-KR" altLang="en-US" sz="1600" kern="1200" dirty="0" smtClean="0" cap="none" b="1">
                        <a:solidFill>
                          <a:schemeClr val="tx1"/>
                        </a:solidFill>
                        <a:latin typeface="微软雅黑" charset="0"/>
                        <a:ea typeface="微软雅黑" charset="0"/>
                      </a:endParaRPr>
                    </a:p>
                  </a:txBody>
                  <a:tcPr marL="8890" marR="8890" marT="8890"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ctr" fontAlgn="ctr" defTabSz="914400" eaLnBrk="0" latinLnBrk="0">
                        <a:lnSpc>
                          <a:spcPct val="100000"/>
                        </a:lnSpc>
                        <a:spcBef>
                          <a:spcPts val="0"/>
                        </a:spcBef>
                        <a:spcAft>
                          <a:spcPts val="0"/>
                        </a:spcAft>
                        <a:buFontTx/>
                        <a:buNone/>
                      </a:pPr>
                      <a:r>
                        <a:rPr lang="en-US" altLang="ko-KR" sz="1600" kern="1200" cap="none" dirty="0" smtClean="0" b="1">
                          <a:solidFill>
                            <a:schemeClr val="tx1"/>
                          </a:solidFill>
                          <a:latin typeface="微软雅黑" charset="0"/>
                          <a:ea typeface="微软雅黑" charset="0"/>
                        </a:rPr>
                        <a:t>晋级后职等要求</a:t>
                      </a:r>
                      <a:endParaRPr lang="ko-KR" altLang="en-US" sz="1600" kern="1200" dirty="0" smtClean="0" cap="none" b="1">
                        <a:solidFill>
                          <a:schemeClr val="tx1"/>
                        </a:solidFill>
                        <a:latin typeface="微软雅黑" charset="0"/>
                        <a:ea typeface="微软雅黑" charset="0"/>
                      </a:endParaRPr>
                    </a:p>
                  </a:txBody>
                  <a:tcPr marL="8890" marR="8890" marT="8890"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ctr" fontAlgn="ctr" defTabSz="914400" eaLnBrk="0" latinLnBrk="0">
                        <a:lnSpc>
                          <a:spcPct val="100000"/>
                        </a:lnSpc>
                        <a:spcBef>
                          <a:spcPts val="0"/>
                        </a:spcBef>
                        <a:spcAft>
                          <a:spcPts val="0"/>
                        </a:spcAft>
                        <a:buFontTx/>
                        <a:buNone/>
                      </a:pPr>
                      <a:r>
                        <a:rPr lang="en-US" altLang="ko-KR" sz="1600" kern="1200" cap="none" dirty="0" smtClean="0" b="1">
                          <a:solidFill>
                            <a:schemeClr val="tx1"/>
                          </a:solidFill>
                          <a:latin typeface="微软雅黑" charset="0"/>
                          <a:ea typeface="微软雅黑" charset="0"/>
                        </a:rPr>
                        <a:t>近一年提升举证（可附件补充）</a:t>
                      </a:r>
                      <a:endParaRPr lang="ko-KR" altLang="en-US" sz="1600" kern="1200" dirty="0" smtClean="0" cap="none" b="1">
                        <a:solidFill>
                          <a:schemeClr val="tx1"/>
                        </a:solidFill>
                        <a:latin typeface="微软雅黑" charset="0"/>
                        <a:ea typeface="微软雅黑" charset="0"/>
                      </a:endParaRPr>
                    </a:p>
                  </a:txBody>
                  <a:tcPr marL="8890" marR="8890" marT="8890"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r>
              <a:tr h="974725">
                <a:tc rowSpan="4">
                  <a:txBody>
                    <a:bodyPr/>
                    <a:lstStyle/>
                    <a:p>
                      <a:pPr marL="0" indent="0" algn="ctr" fontAlgn="ctr" defTabSz="914400" eaLnBrk="0" latinLnBrk="0">
                        <a:lnSpc>
                          <a:spcPct val="100000"/>
                        </a:lnSpc>
                        <a:spcBef>
                          <a:spcPts val="0"/>
                        </a:spcBef>
                        <a:spcAft>
                          <a:spcPts val="0"/>
                        </a:spcAft>
                        <a:buFontTx/>
                        <a:buNone/>
                      </a:pPr>
                      <a:r>
                        <a:rPr lang="en-US" altLang="ko-KR" sz="1600" kern="1200" cap="none" dirty="0" smtClean="0" b="0">
                          <a:solidFill>
                            <a:schemeClr val="tx1"/>
                          </a:solidFill>
                          <a:latin typeface="微软雅黑" charset="0"/>
                          <a:ea typeface="微软雅黑" charset="0"/>
                        </a:rPr>
                        <a:t>技能</a:t>
                      </a:r>
                      <a:endParaRPr lang="ko-KR" altLang="en-US" sz="1600" kern="1200" dirty="0" smtClean="0" cap="none" b="0">
                        <a:solidFill>
                          <a:schemeClr val="tx1"/>
                        </a:solidFill>
                        <a:latin typeface="微软雅黑" charset="0"/>
                        <a:ea typeface="微软雅黑" charset="0"/>
                      </a:endParaRPr>
                    </a:p>
                  </a:txBody>
                  <a:tcPr marL="8890" marR="8890" marT="8890" marB="0" anchor="ctr">
                    <a:lnL w="1270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l" fontAlgn="ctr" defTabSz="914400" eaLnBrk="0" latinLnBrk="0">
                        <a:lnSpc>
                          <a:spcPct val="100000"/>
                        </a:lnSpc>
                        <a:spcBef>
                          <a:spcPts val="0"/>
                        </a:spcBef>
                        <a:spcAft>
                          <a:spcPts val="0"/>
                        </a:spcAft>
                        <a:buFontTx/>
                        <a:buNone/>
                      </a:pPr>
                      <a:r>
                        <a:rPr lang="en-US" altLang="ko-KR" sz="1600" kern="1200" cap="none" dirty="0" smtClean="0" b="0">
                          <a:solidFill>
                            <a:srgbClr val="000000"/>
                          </a:solidFill>
                          <a:latin typeface="微软雅黑" charset="0"/>
                          <a:ea typeface="微软雅黑" charset="0"/>
                        </a:rPr>
                        <a:t>业务能力</a:t>
                      </a:r>
                      <a:endParaRPr lang="ko-KR" altLang="en-US" sz="1600" kern="1200" dirty="0" smtClean="0" cap="none" b="0">
                        <a:solidFill>
                          <a:srgbClr val="000000"/>
                        </a:solidFill>
                        <a:latin typeface="微软雅黑" charset="0"/>
                        <a:ea typeface="微软雅黑" charset="0"/>
                      </a:endParaRPr>
                    </a:p>
                  </a:txBody>
                  <a:tcPr marL="8890" marR="8890" marT="8890"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l" fontAlgn="ctr" defTabSz="914400" eaLnBrk="0" latinLnBrk="0">
                        <a:lnSpc>
                          <a:spcPct val="100000"/>
                        </a:lnSpc>
                        <a:spcBef>
                          <a:spcPts val="0"/>
                        </a:spcBef>
                        <a:spcAft>
                          <a:spcPts val="0"/>
                        </a:spcAft>
                        <a:buFontTx/>
                        <a:buNone/>
                      </a:pPr>
                      <a:r>
                        <a:rPr lang="en-US" altLang="ko-KR" sz="1600" kern="1200" cap="none" dirty="0" smtClean="0" b="0">
                          <a:solidFill>
                            <a:schemeClr val="tx1"/>
                          </a:solidFill>
                          <a:latin typeface="微软雅黑" charset="0"/>
                          <a:ea typeface="微软雅黑" charset="0"/>
                        </a:rPr>
                        <a:t> 高效的业务分析处理能力</a:t>
                      </a:r>
                      <a:endParaRPr lang="ko-KR" altLang="en-US" sz="1600" kern="1200" dirty="0" smtClean="0" cap="none" b="0">
                        <a:solidFill>
                          <a:schemeClr val="tx1"/>
                        </a:solidFill>
                        <a:latin typeface="微软雅黑" charset="0"/>
                        <a:ea typeface="微软雅黑" charset="0"/>
                      </a:endParaRPr>
                    </a:p>
                  </a:txBody>
                  <a:tcPr marL="8890" marR="8890" marT="8890"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l" fontAlgn="ctr" defTabSz="914400" eaLnBrk="0" latinLnBrk="0">
                        <a:lnSpc>
                          <a:spcPct val="100000"/>
                        </a:lnSpc>
                        <a:spcBef>
                          <a:spcPts val="0"/>
                        </a:spcBef>
                        <a:spcAft>
                          <a:spcPts val="0"/>
                        </a:spcAft>
                        <a:buFontTx/>
                        <a:buNone/>
                      </a:pPr>
                      <a:r>
                        <a:rPr lang="en-US" altLang="ko-KR" sz="1600" kern="1200" cap="none" dirty="0" smtClean="0" b="0">
                          <a:solidFill>
                            <a:schemeClr val="tx1"/>
                          </a:solidFill>
                          <a:latin typeface="微软雅黑" charset="0"/>
                          <a:ea typeface="微软雅黑" charset="0"/>
                        </a:rPr>
                        <a:t> 高效高质的处理所属模块业务的同时并拓展其他技术领域并熟练掌握</a:t>
                      </a:r>
                      <a:endParaRPr lang="ko-KR" altLang="en-US" sz="1600" kern="1200" dirty="0" smtClean="0" cap="none" b="0">
                        <a:solidFill>
                          <a:schemeClr val="tx1"/>
                        </a:solidFill>
                        <a:latin typeface="微软雅黑" charset="0"/>
                        <a:ea typeface="微软雅黑" charset="0"/>
                      </a:endParaRPr>
                    </a:p>
                  </a:txBody>
                  <a:tcPr marL="8890" marR="8890" marT="8890"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l" fontAlgn="ctr" defTabSz="914400" eaLnBrk="0" latinLnBrk="0">
                        <a:lnSpc>
                          <a:spcPct val="100000"/>
                        </a:lnSpc>
                        <a:spcBef>
                          <a:spcPts val="0"/>
                        </a:spcBef>
                        <a:spcAft>
                          <a:spcPts val="0"/>
                        </a:spcAft>
                        <a:buFontTx/>
                        <a:buNone/>
                      </a:pPr>
                      <a:r>
                        <a:rPr lang="en-US" altLang="ko-KR" sz="1600" kern="1200" cap="none" dirty="0" smtClean="0" b="0">
                          <a:solidFill>
                            <a:schemeClr val="tx1"/>
                          </a:solidFill>
                          <a:latin typeface="微软雅黑" charset="0"/>
                          <a:ea typeface="微软雅黑" charset="0"/>
                        </a:rPr>
                        <a:t> </a:t>
                      </a:r>
                      <a:endParaRPr lang="ko-KR" altLang="en-US" sz="1600" kern="1200" dirty="0" smtClean="0" cap="none" b="0">
                        <a:solidFill>
                          <a:schemeClr val="tx1"/>
                        </a:solidFill>
                        <a:latin typeface="微软雅黑" charset="0"/>
                        <a:ea typeface="微软雅黑" charset="0"/>
                      </a:endParaRPr>
                    </a:p>
                  </a:txBody>
                  <a:tcPr marL="8890" marR="8890" marT="8890"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r>
              <a:tr h="900430">
                <a:tc vMerge="1">
                  <a:txBody>
                    <a:bodyPr/>
                    <a:lstStyle/>
                    <a:p>
                      <a:pPr>
                        <a:buFontTx/>
                        <a:buNone/>
                      </a:pPr>
                      <a:endParaRPr lang="ko-KR" altLang="en-US" kern="1200" dirty="0" smtClean="0" cap="none" b="0"/>
                    </a:p>
                  </a:txBody>
                </a:tc>
                <a:tc>
                  <a:txBody>
                    <a:bodyPr/>
                    <a:lstStyle/>
                    <a:p>
                      <a:pPr marL="0" indent="0" algn="l" fontAlgn="ctr" defTabSz="914400" eaLnBrk="0" latinLnBrk="0">
                        <a:lnSpc>
                          <a:spcPct val="100000"/>
                        </a:lnSpc>
                        <a:spcBef>
                          <a:spcPts val="0"/>
                        </a:spcBef>
                        <a:spcAft>
                          <a:spcPts val="0"/>
                        </a:spcAft>
                        <a:buFontTx/>
                        <a:buNone/>
                      </a:pPr>
                      <a:r>
                        <a:rPr lang="en-US" altLang="ko-KR" sz="1600" kern="1200" cap="none" dirty="0" smtClean="0" b="0">
                          <a:solidFill>
                            <a:schemeClr val="tx1"/>
                          </a:solidFill>
                          <a:latin typeface="微软雅黑" charset="0"/>
                          <a:ea typeface="微软雅黑" charset="0"/>
                        </a:rPr>
                        <a:t> </a:t>
                      </a:r>
                      <a:r>
                        <a:rPr lang="en-US" altLang="ko-KR" sz="1600" kern="1200" cap="none" dirty="0" smtClean="0" b="0">
                          <a:solidFill>
                            <a:srgbClr val="000000"/>
                          </a:solidFill>
                          <a:latin typeface="微软雅黑" charset="0"/>
                          <a:ea typeface="微软雅黑" charset="0"/>
                        </a:rPr>
                        <a:t>技术能力</a:t>
                      </a:r>
                      <a:endParaRPr lang="ko-KR" altLang="en-US" sz="1600" kern="1200" dirty="0" smtClean="0" cap="none" b="0">
                        <a:solidFill>
                          <a:schemeClr val="tx1"/>
                        </a:solidFill>
                        <a:latin typeface="微软雅黑" charset="0"/>
                        <a:ea typeface="微软雅黑" charset="0"/>
                      </a:endParaRPr>
                    </a:p>
                  </a:txBody>
                  <a:tcPr marL="8890" marR="8890" marT="8890"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l" fontAlgn="ctr" defTabSz="914400" eaLnBrk="0" latinLnBrk="0">
                        <a:lnSpc>
                          <a:spcPct val="100000"/>
                        </a:lnSpc>
                        <a:spcBef>
                          <a:spcPts val="0"/>
                        </a:spcBef>
                        <a:spcAft>
                          <a:spcPts val="0"/>
                        </a:spcAft>
                        <a:buFontTx/>
                        <a:buNone/>
                      </a:pPr>
                      <a:r>
                        <a:rPr lang="en-US" altLang="ko-KR" sz="1600" kern="1200" cap="none" dirty="0" smtClean="0" b="0">
                          <a:solidFill>
                            <a:srgbClr val="000000"/>
                          </a:solidFill>
                          <a:latin typeface="微软雅黑" charset="0"/>
                          <a:ea typeface="微软雅黑" charset="0"/>
                        </a:rPr>
                        <a:t>满足日常工作的编程开发能力</a:t>
                      </a:r>
                      <a:endParaRPr lang="ko-KR" altLang="en-US" sz="1600" kern="1200" dirty="0" smtClean="0" cap="none" b="0">
                        <a:solidFill>
                          <a:schemeClr val="tx1"/>
                        </a:solidFill>
                        <a:latin typeface="微软雅黑" charset="0"/>
                        <a:ea typeface="微软雅黑" charset="0"/>
                      </a:endParaRPr>
                    </a:p>
                  </a:txBody>
                  <a:tcPr marL="8890" marR="8890" marT="8890"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l" fontAlgn="ctr" defTabSz="914400" eaLnBrk="0" latinLnBrk="0">
                        <a:lnSpc>
                          <a:spcPct val="100000"/>
                        </a:lnSpc>
                        <a:spcBef>
                          <a:spcPts val="0"/>
                        </a:spcBef>
                        <a:spcAft>
                          <a:spcPts val="0"/>
                        </a:spcAft>
                        <a:buFontTx/>
                        <a:buNone/>
                      </a:pPr>
                      <a:r>
                        <a:rPr lang="en-US" altLang="ko-KR" sz="1600" kern="1200" cap="none" dirty="0" smtClean="0" b="0">
                          <a:solidFill>
                            <a:schemeClr val="tx1"/>
                          </a:solidFill>
                          <a:latin typeface="微软雅黑" charset="0"/>
                          <a:ea typeface="微软雅黑" charset="0"/>
                        </a:rPr>
                        <a:t> </a:t>
                      </a:r>
                      <a:r>
                        <a:rPr lang="en-US" altLang="ko-KR" sz="1600" kern="1200" cap="none" dirty="0" smtClean="0" b="0">
                          <a:solidFill>
                            <a:srgbClr val="000000"/>
                          </a:solidFill>
                          <a:latin typeface="微软雅黑" charset="0"/>
                          <a:ea typeface="微软雅黑" charset="0"/>
                        </a:rPr>
                        <a:t>更深入的掌握编程能力并应用到工作中</a:t>
                      </a:r>
                      <a:endParaRPr lang="ko-KR" altLang="en-US" sz="1600" kern="1200" dirty="0" smtClean="0" cap="none" b="0">
                        <a:solidFill>
                          <a:schemeClr val="tx1"/>
                        </a:solidFill>
                        <a:latin typeface="微软雅黑" charset="0"/>
                        <a:ea typeface="微软雅黑" charset="0"/>
                      </a:endParaRPr>
                    </a:p>
                  </a:txBody>
                  <a:tcPr marL="8890" marR="8890" marT="8890"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l" fontAlgn="ctr" defTabSz="914400" eaLnBrk="0" latinLnBrk="0">
                        <a:lnSpc>
                          <a:spcPct val="100000"/>
                        </a:lnSpc>
                        <a:spcBef>
                          <a:spcPts val="0"/>
                        </a:spcBef>
                        <a:spcAft>
                          <a:spcPts val="0"/>
                        </a:spcAft>
                        <a:buFontTx/>
                        <a:buNone/>
                      </a:pPr>
                      <a:r>
                        <a:rPr lang="en-US" altLang="ko-KR" sz="1600" kern="1200" cap="none" dirty="0" smtClean="0" b="0">
                          <a:solidFill>
                            <a:schemeClr val="tx1"/>
                          </a:solidFill>
                          <a:latin typeface="微软雅黑" charset="0"/>
                          <a:ea typeface="微软雅黑" charset="0"/>
                        </a:rPr>
                        <a:t> </a:t>
                      </a:r>
                      <a:endParaRPr lang="ko-KR" altLang="en-US" sz="1600" kern="1200" dirty="0" smtClean="0" cap="none" b="0">
                        <a:solidFill>
                          <a:schemeClr val="tx1"/>
                        </a:solidFill>
                        <a:latin typeface="微软雅黑" charset="0"/>
                        <a:ea typeface="微软雅黑" charset="0"/>
                      </a:endParaRPr>
                    </a:p>
                  </a:txBody>
                  <a:tcPr marL="8890" marR="8890" marT="8890"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r>
              <a:tr h="864235">
                <a:tc vMerge="1">
                  <a:txBody>
                    <a:bodyPr/>
                    <a:lstStyle/>
                    <a:p>
                      <a:pPr>
                        <a:buFontTx/>
                        <a:buNone/>
                      </a:pPr>
                      <a:endParaRPr lang="ko-KR" altLang="en-US" kern="1200" dirty="0" smtClean="0" cap="none" b="0"/>
                    </a:p>
                  </a:txBody>
                </a:tc>
                <a:tc>
                  <a:txBody>
                    <a:bodyPr/>
                    <a:lstStyle/>
                    <a:p>
                      <a:pPr marL="0" indent="0" algn="l" fontAlgn="ctr" defTabSz="914400" eaLnBrk="0" latinLnBrk="0">
                        <a:lnSpc>
                          <a:spcPct val="100000"/>
                        </a:lnSpc>
                        <a:spcBef>
                          <a:spcPts val="0"/>
                        </a:spcBef>
                        <a:spcAft>
                          <a:spcPts val="0"/>
                        </a:spcAft>
                        <a:buFontTx/>
                        <a:buNone/>
                      </a:pPr>
                      <a:r>
                        <a:rPr lang="en-US" altLang="ko-KR" sz="1600" kern="1200" cap="none" dirty="0" smtClean="0" b="0">
                          <a:solidFill>
                            <a:schemeClr val="tx1"/>
                          </a:solidFill>
                          <a:latin typeface="微软雅黑" charset="0"/>
                          <a:ea typeface="微软雅黑" charset="0"/>
                        </a:rPr>
                        <a:t> 语言能力</a:t>
                      </a:r>
                      <a:endParaRPr lang="ko-KR" altLang="en-US" sz="1600" kern="1200" dirty="0" smtClean="0" cap="none" b="0">
                        <a:solidFill>
                          <a:schemeClr val="tx1"/>
                        </a:solidFill>
                        <a:latin typeface="微软雅黑" charset="0"/>
                        <a:ea typeface="微软雅黑" charset="0"/>
                      </a:endParaRPr>
                    </a:p>
                  </a:txBody>
                  <a:tcPr marL="8890" marR="8890" marT="8890"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l" fontAlgn="ctr" defTabSz="914400" eaLnBrk="0" latinLnBrk="0">
                        <a:lnSpc>
                          <a:spcPct val="100000"/>
                        </a:lnSpc>
                        <a:spcBef>
                          <a:spcPts val="0"/>
                        </a:spcBef>
                        <a:spcAft>
                          <a:spcPts val="0"/>
                        </a:spcAft>
                        <a:buFontTx/>
                        <a:buNone/>
                      </a:pPr>
                      <a:r>
                        <a:rPr lang="en-US" altLang="ko-KR" sz="1600" kern="1200" cap="none" dirty="0" smtClean="0" b="0">
                          <a:solidFill>
                            <a:srgbClr val="000000"/>
                          </a:solidFill>
                          <a:latin typeface="微软雅黑" charset="0"/>
                          <a:ea typeface="微软雅黑" charset="0"/>
                        </a:rPr>
                        <a:t> 满足日常工作的</a:t>
                      </a:r>
                      <a:r>
                        <a:rPr lang="en-US" altLang="ko-KR" sz="1600" kern="1200" cap="none" dirty="0" smtClean="0" b="0">
                          <a:solidFill>
                            <a:schemeClr val="tx1"/>
                          </a:solidFill>
                          <a:latin typeface="微软雅黑" charset="0"/>
                          <a:ea typeface="微软雅黑" charset="0"/>
                        </a:rPr>
                        <a:t>英语书写和阅读 能力</a:t>
                      </a:r>
                      <a:endParaRPr lang="ko-KR" altLang="en-US" sz="1600" kern="1200" dirty="0" smtClean="0" cap="none" b="0">
                        <a:solidFill>
                          <a:schemeClr val="tx1"/>
                        </a:solidFill>
                        <a:latin typeface="微软雅黑" charset="0"/>
                        <a:ea typeface="微软雅黑" charset="0"/>
                      </a:endParaRPr>
                    </a:p>
                  </a:txBody>
                  <a:tcPr marL="8890" marR="8890" marT="8890"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l" fontAlgn="ctr" defTabSz="914400" eaLnBrk="0" latinLnBrk="0">
                        <a:lnSpc>
                          <a:spcPct val="100000"/>
                        </a:lnSpc>
                        <a:spcBef>
                          <a:spcPts val="0"/>
                        </a:spcBef>
                        <a:spcAft>
                          <a:spcPts val="0"/>
                        </a:spcAft>
                        <a:buFontTx/>
                        <a:buNone/>
                      </a:pPr>
                      <a:r>
                        <a:rPr lang="en-US" altLang="ko-KR" sz="1600" kern="1200" cap="none" dirty="0" smtClean="0" b="0">
                          <a:solidFill>
                            <a:schemeClr val="tx1"/>
                          </a:solidFill>
                          <a:latin typeface="微软雅黑" charset="0"/>
                          <a:ea typeface="微软雅黑" charset="0"/>
                        </a:rPr>
                        <a:t> 满足日常工作的英语阅读，书写以及口语能力</a:t>
                      </a:r>
                      <a:endParaRPr lang="ko-KR" altLang="en-US" sz="1600" kern="1200" dirty="0" smtClean="0" cap="none" b="0">
                        <a:solidFill>
                          <a:schemeClr val="tx1"/>
                        </a:solidFill>
                        <a:latin typeface="微软雅黑" charset="0"/>
                        <a:ea typeface="微软雅黑" charset="0"/>
                      </a:endParaRPr>
                    </a:p>
                  </a:txBody>
                  <a:tcPr marL="8890" marR="8890" marT="8890"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l" fontAlgn="ctr" defTabSz="914400" eaLnBrk="0" latinLnBrk="0">
                        <a:lnSpc>
                          <a:spcPct val="100000"/>
                        </a:lnSpc>
                        <a:spcBef>
                          <a:spcPts val="0"/>
                        </a:spcBef>
                        <a:spcAft>
                          <a:spcPts val="0"/>
                        </a:spcAft>
                        <a:buFontTx/>
                        <a:buNone/>
                      </a:pPr>
                      <a:r>
                        <a:rPr lang="en-US" altLang="ko-KR" sz="1600" kern="1200" cap="none" dirty="0" smtClean="0" b="0">
                          <a:solidFill>
                            <a:schemeClr val="tx1"/>
                          </a:solidFill>
                          <a:latin typeface="微软雅黑" charset="0"/>
                          <a:ea typeface="微软雅黑" charset="0"/>
                        </a:rPr>
                        <a:t> </a:t>
                      </a:r>
                      <a:endParaRPr lang="ko-KR" altLang="en-US" sz="1600" kern="1200" dirty="0" smtClean="0" cap="none" b="0">
                        <a:solidFill>
                          <a:schemeClr val="tx1"/>
                        </a:solidFill>
                        <a:latin typeface="微软雅黑" charset="0"/>
                        <a:ea typeface="微软雅黑" charset="0"/>
                      </a:endParaRPr>
                    </a:p>
                  </a:txBody>
                  <a:tcPr marL="8890" marR="8890" marT="8890"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r>
              <a:tr h="883285">
                <a:tc vMerge="1">
                  <a:txBody>
                    <a:bodyPr/>
                    <a:lstStyle/>
                    <a:p>
                      <a:pPr>
                        <a:buFontTx/>
                        <a:buNone/>
                      </a:pPr>
                      <a:endParaRPr lang="ko-KR" altLang="en-US" kern="1200" dirty="0" smtClean="0" cap="none" b="0"/>
                    </a:p>
                  </a:txBody>
                </a:tc>
                <a:tc>
                  <a:txBody>
                    <a:bodyPr/>
                    <a:lstStyle/>
                    <a:p>
                      <a:pPr marL="0" indent="0" algn="l" fontAlgn="ctr" defTabSz="914400" eaLnBrk="0" latinLnBrk="0">
                        <a:lnSpc>
                          <a:spcPct val="100000"/>
                        </a:lnSpc>
                        <a:spcBef>
                          <a:spcPts val="0"/>
                        </a:spcBef>
                        <a:spcAft>
                          <a:spcPts val="0"/>
                        </a:spcAft>
                        <a:buFontTx/>
                        <a:buNone/>
                      </a:pPr>
                      <a:r>
                        <a:rPr lang="en-US" altLang="ko-KR" sz="1600" kern="1200" cap="none" dirty="0" smtClean="0" b="0">
                          <a:solidFill>
                            <a:schemeClr val="tx1"/>
                          </a:solidFill>
                          <a:latin typeface="微软雅黑" charset="0"/>
                          <a:ea typeface="微软雅黑" charset="0"/>
                        </a:rPr>
                        <a:t> </a:t>
                      </a:r>
                      <a:r>
                        <a:rPr lang="en-US" altLang="ko-KR" sz="1600" kern="1200" cap="none" dirty="0" smtClean="0" b="0">
                          <a:solidFill>
                            <a:srgbClr val="000000"/>
                          </a:solidFill>
                          <a:latin typeface="微软雅黑" charset="0"/>
                          <a:ea typeface="微软雅黑" charset="0"/>
                        </a:rPr>
                        <a:t>沟通能力</a:t>
                      </a:r>
                      <a:endParaRPr lang="ko-KR" altLang="en-US" sz="1600" kern="1200" dirty="0" smtClean="0" cap="none" b="0">
                        <a:solidFill>
                          <a:schemeClr val="tx1"/>
                        </a:solidFill>
                        <a:latin typeface="微软雅黑" charset="0"/>
                        <a:ea typeface="微软雅黑" charset="0"/>
                      </a:endParaRPr>
                    </a:p>
                  </a:txBody>
                  <a:tcPr marL="8890" marR="8890" marT="8890"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l" fontAlgn="ctr" defTabSz="914400" eaLnBrk="0" latinLnBrk="0">
                        <a:lnSpc>
                          <a:spcPct val="100000"/>
                        </a:lnSpc>
                        <a:spcBef>
                          <a:spcPts val="0"/>
                        </a:spcBef>
                        <a:spcAft>
                          <a:spcPts val="0"/>
                        </a:spcAft>
                        <a:buFontTx/>
                        <a:buNone/>
                      </a:pPr>
                      <a:r>
                        <a:rPr lang="en-US" altLang="ko-KR" sz="1600" kern="1200" cap="none" dirty="0" smtClean="0" b="0">
                          <a:solidFill>
                            <a:schemeClr val="tx1"/>
                          </a:solidFill>
                          <a:latin typeface="微软雅黑" charset="0"/>
                          <a:ea typeface="微软雅黑" charset="0"/>
                        </a:rPr>
                        <a:t> </a:t>
                      </a:r>
                      <a:r>
                        <a:rPr lang="en-US" altLang="ko-KR" sz="1600" kern="1200" cap="none" dirty="0" smtClean="0" b="0">
                          <a:solidFill>
                            <a:srgbClr val="000000"/>
                          </a:solidFill>
                          <a:latin typeface="微软雅黑" charset="0"/>
                          <a:ea typeface="微软雅黑" charset="0"/>
                        </a:rPr>
                        <a:t>良好的沟通能力，表达能力</a:t>
                      </a:r>
                      <a:endParaRPr lang="ko-KR" altLang="en-US" sz="1600" kern="1200" dirty="0" smtClean="0" cap="none" b="0">
                        <a:solidFill>
                          <a:schemeClr val="tx1"/>
                        </a:solidFill>
                        <a:latin typeface="微软雅黑" charset="0"/>
                        <a:ea typeface="微软雅黑" charset="0"/>
                      </a:endParaRPr>
                    </a:p>
                  </a:txBody>
                  <a:tcPr marL="8890" marR="8890" marT="8890"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l" fontAlgn="ctr" defTabSz="914400" eaLnBrk="0" latinLnBrk="0">
                        <a:lnSpc>
                          <a:spcPct val="100000"/>
                        </a:lnSpc>
                        <a:spcBef>
                          <a:spcPts val="0"/>
                        </a:spcBef>
                        <a:spcAft>
                          <a:spcPts val="0"/>
                        </a:spcAft>
                        <a:buFontTx/>
                        <a:buNone/>
                      </a:pPr>
                      <a:r>
                        <a:rPr lang="en-US" altLang="ko-KR" sz="1600" kern="1200" cap="none" dirty="0" smtClean="0" b="0">
                          <a:solidFill>
                            <a:schemeClr val="tx1"/>
                          </a:solidFill>
                          <a:latin typeface="微软雅黑" charset="0"/>
                          <a:ea typeface="微软雅黑" charset="0"/>
                        </a:rPr>
                        <a:t> </a:t>
                      </a:r>
                      <a:r>
                        <a:rPr lang="en-US" altLang="ko-KR" sz="1600" kern="1200" cap="none" dirty="0" smtClean="0" b="0">
                          <a:solidFill>
                            <a:srgbClr val="000000"/>
                          </a:solidFill>
                          <a:latin typeface="微软雅黑" charset="0"/>
                          <a:ea typeface="微软雅黑" charset="0"/>
                        </a:rPr>
                        <a:t>具备较强的沟通表达能力,管理协调组织能力</a:t>
                      </a:r>
                      <a:endParaRPr lang="ko-KR" altLang="en-US" sz="1600" kern="1200" dirty="0" smtClean="0" cap="none" b="0">
                        <a:solidFill>
                          <a:schemeClr val="tx1"/>
                        </a:solidFill>
                        <a:latin typeface="微软雅黑" charset="0"/>
                        <a:ea typeface="微软雅黑" charset="0"/>
                      </a:endParaRPr>
                    </a:p>
                  </a:txBody>
                  <a:tcPr marL="8890" marR="8890" marT="8890"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l" fontAlgn="ctr" defTabSz="914400" eaLnBrk="0" latinLnBrk="0">
                        <a:lnSpc>
                          <a:spcPct val="100000"/>
                        </a:lnSpc>
                        <a:spcBef>
                          <a:spcPts val="0"/>
                        </a:spcBef>
                        <a:spcAft>
                          <a:spcPts val="0"/>
                        </a:spcAft>
                        <a:buFontTx/>
                        <a:buNone/>
                      </a:pPr>
                      <a:r>
                        <a:rPr lang="en-US" altLang="ko-KR" sz="1600" kern="1200" cap="none" dirty="0" smtClean="0" b="0">
                          <a:solidFill>
                            <a:schemeClr val="tx1"/>
                          </a:solidFill>
                          <a:latin typeface="微软雅黑" charset="0"/>
                          <a:ea typeface="微软雅黑" charset="0"/>
                        </a:rPr>
                        <a:t> </a:t>
                      </a:r>
                      <a:endParaRPr lang="ko-KR" altLang="en-US" sz="1600" kern="1200" dirty="0" smtClean="0" cap="none" b="0">
                        <a:solidFill>
                          <a:schemeClr val="tx1"/>
                        </a:solidFill>
                        <a:latin typeface="微软雅黑" charset="0"/>
                        <a:ea typeface="微软雅黑" charset="0"/>
                      </a:endParaRPr>
                    </a:p>
                  </a:txBody>
                  <a:tcPr marL="8890" marR="8890" marT="8890" marB="0" anchor="ctr">
                    <a:lnL w="6350" cap="flat" cmpd="sng" algn="ctr">
                      <a:solidFill>
                        <a:srgbClr val="000000">
                          <a:alpha val="100000"/>
                        </a:srgbClr>
                      </a:solidFill>
                      <a:prstDash val="solid"/>
                      <a:round/>
                      <a:headEnd type="none" w="med" len="med"/>
                      <a:tailEnd type="none" w="med" len="med"/>
                    </a:lnL>
                    <a:lnR w="6350" cap="flat" cmpd="sng" algn="ctr">
                      <a:solidFill>
                        <a:srgbClr val="000000">
                          <a:alpha val="100000"/>
                        </a:srgbClr>
                      </a:solidFill>
                      <a:prstDash val="solid"/>
                      <a:round/>
                      <a:headEnd type="none" w="med" len="med"/>
                      <a:tailEnd type="none" w="med" len="med"/>
                    </a:lnR>
                    <a:lnT w="6350" cap="flat" cmpd="sng" algn="ctr">
                      <a:solidFill>
                        <a:srgbClr val="000000">
                          <a:alpha val="100000"/>
                        </a:srgbClr>
                      </a:solidFill>
                      <a:prstDash val="solid"/>
                      <a:round/>
                      <a:headEnd type="none" w="med" len="med"/>
                      <a:tailEnd type="none" w="med" len="med"/>
                    </a:lnT>
                    <a:lnB w="635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r>
            </a:tbl>
          </a:graphicData>
        </a:graphic>
      </p:graphicFrame>
    </p:spTree>
    <p:extLst>
      <p:ext uri="{BB962C8B-B14F-4D97-AF65-F5344CB8AC3E}">
        <p14:creationId xmlns:p14="http://schemas.microsoft.com/office/powerpoint/2010/main" val="11416805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 name="标题 1"/>
          <p:cNvSpPr>
            <a:spLocks noGrp="1" noChangeArrowheads="1"/>
          </p:cNvSpPr>
          <p:nvPr>
            <p:ph type="title"/>
          </p:nvPr>
        </p:nvSpPr>
        <p:spPr>
          <a:xfrm>
            <a:off x="573405" y="487680"/>
            <a:ext cx="3998595" cy="571500"/>
          </a:xfrm>
        </p:spPr>
        <p:txBody>
          <a:bodyPr>
            <a:normAutofit fontScale="90000"/>
          </a:bodyPr>
          <a:lstStyle/>
          <a:p>
            <a:pPr eaLnBrk="1" hangingPunct="1"/>
            <a:r>
              <a:rPr lang="en-US" altLang="zh-CN" sz="3600" b="1" smtClean="0">
                <a:latin typeface="微软雅黑" panose="020B0503020204020204" pitchFamily="34" charset="-122"/>
                <a:ea typeface="微软雅黑" panose="020B0503020204020204" pitchFamily="34" charset="-122"/>
              </a:rPr>
              <a:t>1.5</a:t>
            </a:r>
            <a:r>
              <a:rPr lang="zh-CN" altLang="en-US" sz="3600" b="1" smtClean="0">
                <a:latin typeface="微软雅黑" panose="020B0503020204020204" pitchFamily="34" charset="-122"/>
                <a:ea typeface="微软雅黑" panose="020B0503020204020204" pitchFamily="34" charset="-122"/>
              </a:rPr>
              <a:t>自我认知与评估</a:t>
            </a:r>
          </a:p>
        </p:txBody>
      </p:sp>
      <p:sp>
        <p:nvSpPr>
          <p:cNvPr id="5" name="内容占位符 2"/>
          <p:cNvSpPr>
            <a:spLocks noGrp="1" noChangeArrowheads="1"/>
          </p:cNvSpPr>
          <p:nvPr>
            <p:ph idx="1"/>
          </p:nvPr>
        </p:nvSpPr>
        <p:spPr>
          <a:xfrm>
            <a:off x="573405" y="1346200"/>
            <a:ext cx="10928350" cy="5028565"/>
          </a:xfrm>
        </p:spPr>
        <p:txBody>
          <a:bodyPr vert="horz" wrap="square" lIns="91440" tIns="45720" rIns="91440" bIns="45720" numCol="1" anchor="t">
            <a:normAutofit/>
          </a:bodyPr>
          <a:lstStyle/>
          <a:p>
            <a:pPr marL="0" indent="0" algn="l" defTabSz="913130" fontAlgn="auto" latinLnBrk="0">
              <a:lnSpc>
                <a:spcPct val="150000"/>
              </a:lnSpc>
              <a:spcBef>
                <a:spcPts val="1000"/>
              </a:spcBef>
              <a:spcAft>
                <a:spcPts val="0"/>
              </a:spcAft>
              <a:buFontTx/>
              <a:buNone/>
            </a:pPr>
            <a:r>
              <a:rPr lang="en-US" altLang="ko-KR" sz="1800" b="1" cap="none" smtClean="0">
                <a:latin typeface="微软雅黑" charset="0"/>
                <a:ea typeface="微软雅黑" charset="0"/>
              </a:rPr>
              <a:t>1、结合岗位，个人优势</a:t>
            </a:r>
            <a:r>
              <a:rPr lang="en-US" altLang="ko-KR" sz="1800" b="0" cap="none" smtClean="0">
                <a:latin typeface="微软雅黑" charset="0"/>
                <a:ea typeface="微软雅黑" charset="0"/>
              </a:rPr>
              <a:t>（不少于3点）：</a:t>
            </a:r>
            <a:endParaRPr lang="ko-KR" altLang="en-US" sz="1800" b="0" cap="none" smtClean="0">
              <a:latin typeface="微软雅黑" charset="0"/>
              <a:ea typeface="微软雅黑" charset="0"/>
            </a:endParaRPr>
          </a:p>
          <a:p>
            <a:pPr marL="227965" indent="-227965" algn="l" defTabSz="913130" fontAlgn="auto" latinLnBrk="0">
              <a:lnSpc>
                <a:spcPct val="150000"/>
              </a:lnSpc>
              <a:spcBef>
                <a:spcPts val="1000"/>
              </a:spcBef>
              <a:spcAft>
                <a:spcPts val="0"/>
              </a:spcAft>
              <a:buFontTx/>
              <a:buNone/>
            </a:pPr>
            <a:r>
              <a:rPr lang="en-US" altLang="ko-KR" sz="1800" b="0" cap="none" smtClean="0">
                <a:latin typeface="微软雅黑" charset="0"/>
                <a:ea typeface="微软雅黑" charset="0"/>
              </a:rPr>
              <a:t>1、较强的责任心</a:t>
            </a:r>
            <a:endParaRPr lang="ko-KR" altLang="en-US" sz="1800" b="0" cap="none" smtClean="0">
              <a:latin typeface="微软雅黑" charset="0"/>
              <a:ea typeface="微软雅黑" charset="0"/>
            </a:endParaRPr>
          </a:p>
          <a:p>
            <a:pPr marL="227965" indent="-227965" algn="l" defTabSz="913130" fontAlgn="auto" latinLnBrk="0">
              <a:lnSpc>
                <a:spcPct val="150000"/>
              </a:lnSpc>
              <a:spcBef>
                <a:spcPts val="1000"/>
              </a:spcBef>
              <a:spcAft>
                <a:spcPts val="0"/>
              </a:spcAft>
              <a:buFontTx/>
              <a:buNone/>
            </a:pPr>
            <a:r>
              <a:rPr lang="en-US" altLang="ko-KR" sz="1800" b="0" cap="none" smtClean="0">
                <a:latin typeface="微软雅黑" charset="0"/>
                <a:ea typeface="微软雅黑" charset="0"/>
              </a:rPr>
              <a:t>工作认真负责，态度积极，勤奋努力.</a:t>
            </a:r>
            <a:endParaRPr lang="ko-KR" altLang="en-US" sz="1800" b="0" cap="none" smtClean="0">
              <a:latin typeface="微软雅黑" charset="0"/>
              <a:ea typeface="微软雅黑" charset="0"/>
            </a:endParaRPr>
          </a:p>
          <a:p>
            <a:pPr marL="227965" indent="-227965" algn="l" defTabSz="913130" fontAlgn="auto" latinLnBrk="0">
              <a:lnSpc>
                <a:spcPct val="150000"/>
              </a:lnSpc>
              <a:spcBef>
                <a:spcPts val="1000"/>
              </a:spcBef>
              <a:spcAft>
                <a:spcPts val="0"/>
              </a:spcAft>
              <a:buFontTx/>
              <a:buNone/>
            </a:pPr>
            <a:r>
              <a:rPr lang="en-US" altLang="ko-KR" sz="1800" b="0" cap="none" smtClean="0">
                <a:latin typeface="微软雅黑" charset="0"/>
                <a:ea typeface="微软雅黑" charset="0"/>
              </a:rPr>
              <a:t>2、良好的学习和分析能力</a:t>
            </a:r>
            <a:endParaRPr lang="ko-KR" altLang="en-US" sz="1800" b="0" cap="none" smtClean="0">
              <a:latin typeface="微软雅黑" charset="0"/>
              <a:ea typeface="微软雅黑" charset="0"/>
            </a:endParaRPr>
          </a:p>
          <a:p>
            <a:pPr marL="227965" indent="-227965" algn="l" defTabSz="913130" fontAlgn="auto" latinLnBrk="0">
              <a:lnSpc>
                <a:spcPct val="150000"/>
              </a:lnSpc>
              <a:spcBef>
                <a:spcPts val="1000"/>
              </a:spcBef>
              <a:spcAft>
                <a:spcPts val="0"/>
              </a:spcAft>
              <a:buFontTx/>
              <a:buNone/>
            </a:pPr>
            <a:r>
              <a:rPr lang="en-US" altLang="ko-KR" sz="1800" b="0" cap="none" smtClean="0">
                <a:latin typeface="微软雅黑" charset="0"/>
                <a:ea typeface="微软雅黑" charset="0"/>
              </a:rPr>
              <a:t>学习知识很快，较强的逻辑思维分析能力</a:t>
            </a:r>
            <a:endParaRPr lang="ko-KR" altLang="en-US" sz="1800" b="0" cap="none" smtClean="0">
              <a:latin typeface="微软雅黑" charset="0"/>
              <a:ea typeface="微软雅黑" charset="0"/>
            </a:endParaRPr>
          </a:p>
          <a:p>
            <a:pPr marL="227965" indent="-227965" algn="l" defTabSz="913130" fontAlgn="auto" latinLnBrk="0">
              <a:lnSpc>
                <a:spcPct val="150000"/>
              </a:lnSpc>
              <a:spcBef>
                <a:spcPts val="1000"/>
              </a:spcBef>
              <a:spcAft>
                <a:spcPts val="0"/>
              </a:spcAft>
              <a:buFontTx/>
              <a:buNone/>
            </a:pPr>
            <a:r>
              <a:rPr lang="en-US" altLang="ko-KR" sz="1800" b="0" cap="none" smtClean="0">
                <a:latin typeface="微软雅黑" charset="0"/>
                <a:ea typeface="微软雅黑" charset="0"/>
              </a:rPr>
              <a:t>3、不错的抗压能力</a:t>
            </a:r>
            <a:endParaRPr lang="ko-KR" altLang="en-US" sz="1800" b="0" cap="none" smtClean="0">
              <a:latin typeface="微软雅黑" charset="0"/>
              <a:ea typeface="微软雅黑" charset="0"/>
            </a:endParaRPr>
          </a:p>
          <a:p>
            <a:pPr marL="227965" indent="-227965" algn="l" defTabSz="913130" fontAlgn="auto" latinLnBrk="0">
              <a:lnSpc>
                <a:spcPct val="150000"/>
              </a:lnSpc>
              <a:spcBef>
                <a:spcPts val="1000"/>
              </a:spcBef>
              <a:spcAft>
                <a:spcPts val="0"/>
              </a:spcAft>
              <a:buFontTx/>
              <a:buNone/>
            </a:pPr>
            <a:r>
              <a:rPr lang="en-US" altLang="ko-KR" sz="1800" b="1" cap="none" smtClean="0">
                <a:latin typeface="微软雅黑" charset="0"/>
                <a:ea typeface="微软雅黑" charset="0"/>
              </a:rPr>
              <a:t>2、结合岗位，个人不足点</a:t>
            </a:r>
            <a:r>
              <a:rPr lang="en-US" altLang="ko-KR" sz="1800" b="0" cap="none" smtClean="0">
                <a:latin typeface="微软雅黑" charset="0"/>
                <a:ea typeface="微软雅黑" charset="0"/>
              </a:rPr>
              <a:t>（不少于2点）：</a:t>
            </a:r>
            <a:endParaRPr lang="ko-KR" altLang="en-US" sz="1800" b="0" cap="none" smtClean="0">
              <a:latin typeface="微软雅黑" charset="0"/>
              <a:ea typeface="微软雅黑" charset="0"/>
            </a:endParaRPr>
          </a:p>
          <a:p>
            <a:pPr marL="227965" indent="-227965" algn="l" defTabSz="913130" fontAlgn="auto" latinLnBrk="0">
              <a:lnSpc>
                <a:spcPct val="150000"/>
              </a:lnSpc>
              <a:spcBef>
                <a:spcPts val="1000"/>
              </a:spcBef>
              <a:spcAft>
                <a:spcPts val="0"/>
              </a:spcAft>
              <a:buFontTx/>
              <a:buNone/>
            </a:pPr>
            <a:r>
              <a:rPr lang="en-US" altLang="ko-KR" sz="1800" b="0" cap="none" smtClean="0">
                <a:latin typeface="微软雅黑" charset="0"/>
                <a:ea typeface="微软雅黑" charset="0"/>
              </a:rPr>
              <a:t>1、有时遇事比较急躁，不够沉稳</a:t>
            </a:r>
            <a:endParaRPr lang="ko-KR" altLang="en-US" sz="1800" b="0" cap="none" smtClean="0">
              <a:latin typeface="微软雅黑" charset="0"/>
              <a:ea typeface="微软雅黑" charset="0"/>
            </a:endParaRPr>
          </a:p>
          <a:p>
            <a:pPr marL="227965" indent="-227965" algn="l" defTabSz="913130" fontAlgn="auto" latinLnBrk="0">
              <a:lnSpc>
                <a:spcPct val="150000"/>
              </a:lnSpc>
              <a:spcBef>
                <a:spcPts val="1000"/>
              </a:spcBef>
              <a:spcAft>
                <a:spcPts val="0"/>
              </a:spcAft>
              <a:buFontTx/>
              <a:buNone/>
            </a:pPr>
            <a:r>
              <a:rPr lang="en-US" altLang="ko-KR" sz="1800" b="0" cap="none" smtClean="0">
                <a:latin typeface="微软雅黑" charset="0"/>
                <a:ea typeface="微软雅黑" charset="0"/>
              </a:rPr>
              <a:t>2、其他技术领域知识有待加强.</a:t>
            </a:r>
            <a:endParaRPr lang="ko-KR" altLang="en-US" sz="1800" b="0" cap="none" smtClean="0">
              <a:latin typeface="微软雅黑" charset="0"/>
              <a:ea typeface="微软雅黑" charset="0"/>
            </a:endParaRPr>
          </a:p>
        </p:txBody>
      </p:sp>
    </p:spTree>
    <p:extLst>
      <p:ext uri="{BB962C8B-B14F-4D97-AF65-F5344CB8AC3E}">
        <p14:creationId xmlns:p14="http://schemas.microsoft.com/office/powerpoint/2010/main" val="38797392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内容占位符 2"/>
          <p:cNvSpPr txBox="1">
            <a:spLocks noChangeArrowheads="1"/>
          </p:cNvSpPr>
          <p:nvPr/>
        </p:nvSpPr>
        <p:spPr>
          <a:xfrm>
            <a:off x="1713865" y="2058670"/>
            <a:ext cx="8229600" cy="2077720"/>
          </a:xfrm>
          <a:prstGeom prst="rect">
            <a:avLst/>
          </a:prstGeom>
        </p:spPr>
        <p:txBody>
          <a:bodyPr vert="horz" lIns="91440" tIns="45720" rIns="91440" bIns="45720" rtlCol="0">
            <a:normAutofit/>
          </a:bodyPr>
          <a:lstStyle>
            <a:lvl1pPr marL="0" indent="0" algn="ctr" defTabSz="912846" rtl="0" eaLnBrk="1" latinLnBrk="0" hangingPunct="1">
              <a:lnSpc>
                <a:spcPct val="90000"/>
              </a:lnSpc>
              <a:spcBef>
                <a:spcPts val="998"/>
              </a:spcBef>
              <a:buFont typeface="Arial" panose="020B0604020202020204" pitchFamily="34" charset="0"/>
              <a:buNone/>
              <a:defRPr sz="2396" kern="1200">
                <a:solidFill>
                  <a:schemeClr val="tx1"/>
                </a:solidFill>
                <a:latin typeface="+mn-lt"/>
                <a:ea typeface="+mn-ea"/>
                <a:cs typeface="+mn-cs"/>
              </a:defRPr>
            </a:lvl1pPr>
            <a:lvl2pPr marL="456423" indent="0" algn="ctr" defTabSz="912846" rtl="0" eaLnBrk="1" latinLnBrk="0" hangingPunct="1">
              <a:lnSpc>
                <a:spcPct val="90000"/>
              </a:lnSpc>
              <a:spcBef>
                <a:spcPts val="499"/>
              </a:spcBef>
              <a:buFont typeface="Arial" panose="020B0604020202020204" pitchFamily="34" charset="0"/>
              <a:buNone/>
              <a:defRPr sz="1997" kern="1200">
                <a:solidFill>
                  <a:schemeClr val="tx1"/>
                </a:solidFill>
                <a:latin typeface="+mn-lt"/>
                <a:ea typeface="+mn-ea"/>
                <a:cs typeface="+mn-cs"/>
              </a:defRPr>
            </a:lvl2pPr>
            <a:lvl3pPr marL="912846" indent="0" algn="ctr" defTabSz="912846" rtl="0" eaLnBrk="1" latinLnBrk="0" hangingPunct="1">
              <a:lnSpc>
                <a:spcPct val="90000"/>
              </a:lnSpc>
              <a:spcBef>
                <a:spcPts val="499"/>
              </a:spcBef>
              <a:buFont typeface="Arial" panose="020B0604020202020204" pitchFamily="34" charset="0"/>
              <a:buNone/>
              <a:defRPr sz="1797" kern="1200">
                <a:solidFill>
                  <a:schemeClr val="tx1"/>
                </a:solidFill>
                <a:latin typeface="+mn-lt"/>
                <a:ea typeface="+mn-ea"/>
                <a:cs typeface="+mn-cs"/>
              </a:defRPr>
            </a:lvl3pPr>
            <a:lvl4pPr marL="1369268" indent="0" algn="ctr" defTabSz="912846" rtl="0" eaLnBrk="1" latinLnBrk="0" hangingPunct="1">
              <a:lnSpc>
                <a:spcPct val="90000"/>
              </a:lnSpc>
              <a:spcBef>
                <a:spcPts val="499"/>
              </a:spcBef>
              <a:buFont typeface="Arial" panose="020B0604020202020204" pitchFamily="34" charset="0"/>
              <a:buNone/>
              <a:defRPr sz="1597" kern="1200">
                <a:solidFill>
                  <a:schemeClr val="tx1"/>
                </a:solidFill>
                <a:latin typeface="+mn-lt"/>
                <a:ea typeface="+mn-ea"/>
                <a:cs typeface="+mn-cs"/>
              </a:defRPr>
            </a:lvl4pPr>
            <a:lvl5pPr marL="1825691" indent="0" algn="ctr" defTabSz="912846" rtl="0" eaLnBrk="1" latinLnBrk="0" hangingPunct="1">
              <a:lnSpc>
                <a:spcPct val="90000"/>
              </a:lnSpc>
              <a:spcBef>
                <a:spcPts val="499"/>
              </a:spcBef>
              <a:buFont typeface="Arial" panose="020B0604020202020204" pitchFamily="34" charset="0"/>
              <a:buNone/>
              <a:defRPr sz="1597" kern="1200">
                <a:solidFill>
                  <a:schemeClr val="tx1"/>
                </a:solidFill>
                <a:latin typeface="+mn-lt"/>
                <a:ea typeface="+mn-ea"/>
                <a:cs typeface="+mn-cs"/>
              </a:defRPr>
            </a:lvl5pPr>
            <a:lvl6pPr marL="2282114" indent="0" algn="ctr" defTabSz="912846" rtl="0" eaLnBrk="1" latinLnBrk="0" hangingPunct="1">
              <a:lnSpc>
                <a:spcPct val="90000"/>
              </a:lnSpc>
              <a:spcBef>
                <a:spcPts val="499"/>
              </a:spcBef>
              <a:buFont typeface="Arial" panose="020B0604020202020204" pitchFamily="34" charset="0"/>
              <a:buNone/>
              <a:defRPr sz="1597" kern="1200">
                <a:solidFill>
                  <a:schemeClr val="tx1"/>
                </a:solidFill>
                <a:latin typeface="+mn-lt"/>
                <a:ea typeface="+mn-ea"/>
                <a:cs typeface="+mn-cs"/>
              </a:defRPr>
            </a:lvl6pPr>
            <a:lvl7pPr marL="2738537" indent="0" algn="ctr" defTabSz="912846" rtl="0" eaLnBrk="1" latinLnBrk="0" hangingPunct="1">
              <a:lnSpc>
                <a:spcPct val="90000"/>
              </a:lnSpc>
              <a:spcBef>
                <a:spcPts val="499"/>
              </a:spcBef>
              <a:buFont typeface="Arial" panose="020B0604020202020204" pitchFamily="34" charset="0"/>
              <a:buNone/>
              <a:defRPr sz="1597" kern="1200">
                <a:solidFill>
                  <a:schemeClr val="tx1"/>
                </a:solidFill>
                <a:latin typeface="+mn-lt"/>
                <a:ea typeface="+mn-ea"/>
                <a:cs typeface="+mn-cs"/>
              </a:defRPr>
            </a:lvl7pPr>
            <a:lvl8pPr marL="3194959" indent="0" algn="ctr" defTabSz="912846" rtl="0" eaLnBrk="1" latinLnBrk="0" hangingPunct="1">
              <a:lnSpc>
                <a:spcPct val="90000"/>
              </a:lnSpc>
              <a:spcBef>
                <a:spcPts val="499"/>
              </a:spcBef>
              <a:buFont typeface="Arial" panose="020B0604020202020204" pitchFamily="34" charset="0"/>
              <a:buNone/>
              <a:defRPr sz="1597" kern="1200">
                <a:solidFill>
                  <a:schemeClr val="tx1"/>
                </a:solidFill>
                <a:latin typeface="+mn-lt"/>
                <a:ea typeface="+mn-ea"/>
                <a:cs typeface="+mn-cs"/>
              </a:defRPr>
            </a:lvl8pPr>
            <a:lvl9pPr marL="3651382" indent="0" algn="ctr" defTabSz="912846" rtl="0" eaLnBrk="1" latinLnBrk="0" hangingPunct="1">
              <a:lnSpc>
                <a:spcPct val="90000"/>
              </a:lnSpc>
              <a:spcBef>
                <a:spcPts val="499"/>
              </a:spcBef>
              <a:buFont typeface="Arial" panose="020B0604020202020204" pitchFamily="34" charset="0"/>
              <a:buNone/>
              <a:defRPr sz="1597" kern="1200">
                <a:solidFill>
                  <a:schemeClr val="tx1"/>
                </a:solidFill>
                <a:latin typeface="+mn-lt"/>
                <a:ea typeface="+mn-ea"/>
                <a:cs typeface="+mn-cs"/>
              </a:defRPr>
            </a:lvl9pPr>
          </a:lstStyle>
          <a:p>
            <a:pPr>
              <a:lnSpc>
                <a:spcPct val="150000"/>
              </a:lnSpc>
            </a:pPr>
            <a:r>
              <a:rPr lang="zh-CN" altLang="en-US" sz="4000" b="1" smtClean="0">
                <a:ea typeface="微软雅黑" panose="020B0503020204020204" pitchFamily="34" charset="-122"/>
              </a:rPr>
              <a:t>第二部分</a:t>
            </a:r>
            <a:endParaRPr lang="en-US" altLang="zh-CN" sz="4000" b="1" smtClean="0">
              <a:ea typeface="微软雅黑" panose="020B0503020204020204" pitchFamily="34" charset="-122"/>
            </a:endParaRPr>
          </a:p>
          <a:p>
            <a:pPr>
              <a:lnSpc>
                <a:spcPct val="150000"/>
              </a:lnSpc>
            </a:pPr>
            <a:r>
              <a:rPr lang="zh-CN" altLang="en-US" sz="4000" b="1" smtClean="0">
                <a:ea typeface="微软雅黑" panose="020B0503020204020204" pitchFamily="34" charset="-122"/>
              </a:rPr>
              <a:t>过往一年关键业务工作介绍</a:t>
            </a:r>
          </a:p>
        </p:txBody>
      </p:sp>
    </p:spTree>
    <p:extLst>
      <p:ext uri="{BB962C8B-B14F-4D97-AF65-F5344CB8AC3E}">
        <p14:creationId xmlns:p14="http://schemas.microsoft.com/office/powerpoint/2010/main" val="21718894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Polaris Office Slide</Application>
  <AppVersion>12.000</AppVersion>
  <Characters>0</Characters>
  <CharactersWithSpaces>0</CharactersWithSpaces>
  <Company>天珑移动</Company>
  <DocSecurity>0</DocSecurity>
  <HyperlinksChanged>false</HyperlinksChanged>
  <Lines>0</Lines>
  <LinksUpToDate>false</LinksUpToDate>
  <Pages>14</Pages>
  <Paragraphs>162</Paragraphs>
  <Words>790</Words>
  <TotalTime>0</TotalTime>
  <MMClips>0</MMClips>
  <ScaleCrop>false</ScaleCrop>
  <HeadingPairs>
    <vt:vector size="2" baseType="variant">
      <vt:variant>
        <vt:lpstr>제목</vt:lpstr>
      </vt:variant>
      <vt:variant>
        <vt:i4>1</vt:i4>
      </vt:variant>
    </vt:vector>
  </HeadingPairs>
  <TitlesOfParts>
    <vt:vector size="1" baseType="lpstr">
      <vt:lpstr>Title text</vt:lpstr>
    </vt:vector>
  </TitlesOfParts>
  <SharedDoc>false</SharedDoc>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cp:revision>
  <dc:creator>Jonsone</dc:creator>
  <cp:lastModifiedBy>Administrator</cp:lastModifiedBy>
  <dc:title>TINNO员工发展</dc:title>
  <dcterms:modified xsi:type="dcterms:W3CDTF">2022-08-19T01:04:41Z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