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sldMasterIdLst>
    <p:sldMasterId id="2147484494" r:id="rId38"/>
    <p:sldMasterId id="2147484495" r:id="rId40"/>
    <p:sldMasterId id="2147484496" r:id="rId42"/>
  </p:sldMasterIdLst>
  <p:notesMasterIdLst>
    <p:notesMasterId r:id="rId44"/>
  </p:notesMasterIdLst>
  <p:sldIdLst>
    <p:sldId id="256" r:id="rId46"/>
    <p:sldId id="340" r:id="rId47"/>
    <p:sldId id="341" r:id="rId48"/>
    <p:sldId id="338" r:id="rId49"/>
    <p:sldId id="339" r:id="rId50"/>
    <p:sldId id="328" r:id="rId51"/>
    <p:sldId id="323" r:id="rId52"/>
    <p:sldId id="271" r:id="rId53"/>
    <p:sldId id="272" r:id="rId54"/>
  </p:sldIdLst>
  <p:sldSz cx="24384000" cy="13716000"/>
  <p:notesSz cx="51435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0" d="100"/>
          <a:sy n="40" d="100"/>
        </p:scale>
        <p:origin x="3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38" Type="http://schemas.openxmlformats.org/officeDocument/2006/relationships/slideMaster" Target="slideMasters/slideMaster1.xml"></Relationship><Relationship Id="rId39" Type="http://schemas.openxmlformats.org/officeDocument/2006/relationships/theme" Target="theme/theme1.xml"></Relationship><Relationship Id="rId40" Type="http://schemas.openxmlformats.org/officeDocument/2006/relationships/slideMaster" Target="slideMasters/slideMaster2.xml"></Relationship><Relationship Id="rId42" Type="http://schemas.openxmlformats.org/officeDocument/2006/relationships/slideMaster" Target="slideMasters/slideMaster3.xml"></Relationship><Relationship Id="rId44" Type="http://schemas.openxmlformats.org/officeDocument/2006/relationships/notesMaster" Target="notesMasters/notesMaster1.xml"></Relationship><Relationship Id="rId46" Type="http://schemas.openxmlformats.org/officeDocument/2006/relationships/slide" Target="slides/slide1.xml"></Relationship><Relationship Id="rId47" Type="http://schemas.openxmlformats.org/officeDocument/2006/relationships/slide" Target="slides/slide2.xml"></Relationship><Relationship Id="rId48" Type="http://schemas.openxmlformats.org/officeDocument/2006/relationships/slide" Target="slides/slide3.xml"></Relationship><Relationship Id="rId49" Type="http://schemas.openxmlformats.org/officeDocument/2006/relationships/slide" Target="slides/slide4.xml"></Relationship><Relationship Id="rId50" Type="http://schemas.openxmlformats.org/officeDocument/2006/relationships/slide" Target="slides/slide5.xml"></Relationship><Relationship Id="rId51" Type="http://schemas.openxmlformats.org/officeDocument/2006/relationships/slide" Target="slides/slide6.xml"></Relationship><Relationship Id="rId52" Type="http://schemas.openxmlformats.org/officeDocument/2006/relationships/slide" Target="slides/slide7.xml"></Relationship><Relationship Id="rId53" Type="http://schemas.openxmlformats.org/officeDocument/2006/relationships/slide" Target="slides/slide8.xml"></Relationship><Relationship Id="rId54" Type="http://schemas.openxmlformats.org/officeDocument/2006/relationships/slide" Target="slides/slide9.xml"></Relationship><Relationship Id="rId56" Type="http://schemas.openxmlformats.org/officeDocument/2006/relationships/viewProps" Target="viewProps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>
                <a:latin typeface="Arial"/>
              </a:rPr>
              <a:t>Click to edit the notes format</a:t>
            </a:r>
            <a:endParaRPr/>
          </a:p>
        </p:txBody>
      </p:sp>
      <p:sp>
        <p:nvSpPr>
          <p:cNvPr id="109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>
                <a:latin typeface="Times New Roman"/>
              </a:rPr>
              <a:t>&lt;header&gt;</a:t>
            </a:r>
            <a:endParaRPr/>
          </a:p>
        </p:txBody>
      </p:sp>
      <p:sp>
        <p:nvSpPr>
          <p:cNvPr id="110" name="PlaceHolder 3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>
                <a:latin typeface="Times New Roman"/>
              </a:rPr>
              <a:t>&lt;date/time&gt;</a:t>
            </a:r>
            <a:endParaRPr/>
          </a:p>
        </p:txBody>
      </p:sp>
      <p:sp>
        <p:nvSpPr>
          <p:cNvPr id="111" name="PlaceHolder 4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>
                <a:latin typeface="Times New Roman"/>
              </a:rPr>
              <a:t>&lt;footer&gt;</a:t>
            </a:r>
            <a:endParaRPr/>
          </a:p>
        </p:txBody>
      </p:sp>
      <p:sp>
        <p:nvSpPr>
          <p:cNvPr id="112" name="PlaceHolder 5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8B680F06-AF95-46C6-94B9-E34BA1695C4E}" type="slidenum">
              <a:rPr lang="en-US" sz="1400">
                <a:latin typeface="Times New Roman"/>
              </a:r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864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body"/>
          </p:nvPr>
        </p:nvSpPr>
        <p:spPr>
          <a:xfrm>
            <a:off x="514440" y="4343400"/>
            <a:ext cx="4070520" cy="40705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7" name="CustomShape 2"/>
          <p:cNvSpPr/>
          <p:nvPr/>
        </p:nvSpPr>
        <p:spPr>
          <a:xfrm>
            <a:off x="2913120" y="8685360"/>
            <a:ext cx="2184480" cy="4129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AE27E11B-58CE-4BD4-9681-1BB14C74DE88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8613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1218960" y="3209400"/>
            <a:ext cx="21944880" cy="7955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6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5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5" name="PlaceHolder 3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7206120" y="3209040"/>
            <a:ext cx="9970200" cy="7954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1218960" y="547200"/>
            <a:ext cx="21944880" cy="1061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2189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79549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12463560" y="736452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903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2463560" y="3209400"/>
            <a:ext cx="1070892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218960" y="7364520"/>
            <a:ext cx="21944880" cy="379440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18960" y="547200"/>
            <a:ext cx="21944880" cy="2289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>
                <a:latin typeface="Arial"/>
              </a:rPr>
              <a:t>Click to edit the title text format</a:t>
            </a:r>
            <a:endParaRPr/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18960" y="3209400"/>
            <a:ext cx="21944880" cy="7954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Arial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800">
                <a:latin typeface="Arial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400">
                <a:latin typeface="Arial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Arial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Arial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jpeg"></Relationship><Relationship Id="rId2" Type="http://schemas.openxmlformats.org/officeDocument/2006/relationships/notesSlide" Target="../notesSlides/notesSlide1.xml"></Relationship><Relationship Id="rId5" Type="http://schemas.openxmlformats.org/officeDocument/2006/relationships/image" Target="../media/image4.png"></Relationship><Relationship Id="rId4" Type="http://schemas.openxmlformats.org/officeDocument/2006/relationships/image" Target="../media/image3.png"></Relationship><Relationship Id="rId6" Type="http://schemas.openxmlformats.org/officeDocument/2006/relationships/slideLayout" Target="../slideLayouts/slideLayout1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.png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image5.png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5.png"></Relationship><Relationship Id="rId3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3" Type="http://schemas.openxmlformats.org/officeDocument/2006/relationships/image" Target="../media/image3.png"></Relationship><Relationship Id="rId2" Type="http://schemas.openxmlformats.org/officeDocument/2006/relationships/image" Target="../media/image2.jpeg"></Relationship><Relationship Id="rId4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图片 13"/>
          <p:cNvPicPr/>
          <p:nvPr/>
        </p:nvPicPr>
        <p:blipFill>
          <a:blip r:embed="rId3"/>
          <a:stretch>
            <a:fillRect/>
          </a:stretch>
        </p:blipFill>
        <p:spPr>
          <a:xfrm rot="18487800">
            <a:off x="7969250" y="4927600"/>
            <a:ext cx="22120860" cy="7928610"/>
          </a:xfrm>
          <a:prstGeom prst="rect">
            <a:avLst/>
          </a:prstGeom>
          <a:ln>
            <a:noFill/>
          </a:ln>
        </p:spPr>
      </p:pic>
      <p:sp>
        <p:nvSpPr>
          <p:cNvPr id="114" name="CustomShape 1"/>
          <p:cNvSpPr/>
          <p:nvPr/>
        </p:nvSpPr>
        <p:spPr>
          <a:xfrm rot="5400000">
            <a:off x="-595630" y="4517390"/>
            <a:ext cx="2780030" cy="149987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9360">
            <a:noFill/>
          </a:ln>
        </p:spPr>
      </p:sp>
      <p:sp>
        <p:nvSpPr>
          <p:cNvPr id="115" name="Line 2"/>
          <p:cNvSpPr/>
          <p:nvPr/>
        </p:nvSpPr>
        <p:spPr>
          <a:xfrm>
            <a:off x="2122805" y="1164590"/>
            <a:ext cx="2352040" cy="0"/>
          </a:xfrm>
          <a:prstGeom prst="line">
            <a:avLst/>
          </a:prstGeom>
          <a:ln w="34920">
            <a:solidFill>
              <a:srgbClr val="007A53"/>
            </a:solidFill>
            <a:round/>
          </a:ln>
        </p:spPr>
      </p:sp>
      <p:sp>
        <p:nvSpPr>
          <p:cNvPr id="116" name="CustomShape 3"/>
          <p:cNvSpPr>
            <a:spLocks/>
          </p:cNvSpPr>
          <p:nvPr/>
        </p:nvSpPr>
        <p:spPr>
          <a:xfrm>
            <a:off x="1737360" y="4239260"/>
            <a:ext cx="12585700" cy="250380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5400" cap="none" dirty="0" smtClean="0" b="1">
                <a:solidFill>
                  <a:srgbClr val="007A53"/>
                </a:solidFill>
                <a:latin typeface="微软雅黑" charset="0"/>
                <a:ea typeface="微软雅黑" charset="0"/>
              </a:rPr>
              <a:t>[U1010F][Telecom]</a:t>
            </a:r>
            <a:r>
              <a:rPr lang="en-US" altLang="ko-KR" sz="4800" cap="none" dirty="0" smtClean="0" b="1">
                <a:solidFill>
                  <a:srgbClr val="007A53"/>
                </a:solidFill>
                <a:latin typeface="微软雅黑" charset="0"/>
                <a:ea typeface="微软雅黑" charset="0"/>
              </a:rPr>
              <a:t> Weekly Report_[2022W37]_[WangMingyue]</a:t>
            </a:r>
            <a:endParaRPr lang="ko-KR" altLang="en-US" sz="4800" cap="none" dirty="0" smtClean="0" b="1">
              <a:solidFill>
                <a:srgbClr val="007A53"/>
              </a:solidFill>
              <a:latin typeface="微软雅黑" charset="0"/>
              <a:ea typeface="微软雅黑" charset="0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22154515" y="11217275"/>
            <a:ext cx="140335" cy="325120"/>
          </a:xfrm>
          <a:prstGeom prst="rect">
            <a:avLst/>
          </a:prstGeom>
          <a:noFill/>
          <a:ln>
            <a:noFill/>
          </a:ln>
        </p:spPr>
      </p:sp>
      <p:pic>
        <p:nvPicPr>
          <p:cNvPr id="118" name="图片 2"/>
          <p:cNvPicPr/>
          <p:nvPr/>
        </p:nvPicPr>
        <p:blipFill>
          <a:blip r:embed="rId4"/>
          <a:srcRect r="-20776"/>
          <a:stretch>
            <a:fillRect/>
          </a:stretch>
        </p:blipFill>
        <p:spPr>
          <a:xfrm>
            <a:off x="19414490" y="2202180"/>
            <a:ext cx="4595495" cy="1295400"/>
          </a:xfrm>
          <a:prstGeom prst="rect">
            <a:avLst/>
          </a:prstGeom>
          <a:ln>
            <a:noFill/>
          </a:ln>
        </p:spPr>
      </p:pic>
      <p:pic>
        <p:nvPicPr>
          <p:cNvPr id="119" name="图片 1"/>
          <p:cNvPicPr/>
          <p:nvPr/>
        </p:nvPicPr>
        <p:blipFill>
          <a:blip r:embed="rId5"/>
          <a:stretch>
            <a:fillRect/>
          </a:stretch>
        </p:blipFill>
        <p:spPr>
          <a:xfrm>
            <a:off x="10302240" y="1425575"/>
            <a:ext cx="14037945" cy="122459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4475" cy="1504315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 descr="C:/Users/Administrator/AppData/Roaming/JisuOffice/ETemp/215756_6082256/image5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9920" cy="520065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6485" cy="4445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 rot="0">
            <a:off x="2070735" y="1410970"/>
            <a:ext cx="20793710" cy="1148651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Done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U668AA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UGGIAA-3698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[U668AA] battery life测试发现短信测试失败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手机注册网络之后没有收到任何网络下发的SMS消息,怀疑和休眠状态下手机的唤醒功能有关,提交mtk case 分析.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解决方案：复测PASS，closed.</a:t>
            </a: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3840" cy="150368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 descr="C:/Users/Administrator/AppData/Roaming/JisuOffice/ETemp/215756_6082256/image5.png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9285" cy="519430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5850" cy="3810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 rot="0">
            <a:off x="2070735" y="1410970"/>
            <a:ext cx="20793075" cy="1148588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Ongoing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U328AA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UDCIAA-2302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[AT&amp;T]Google Duo change to Google Meet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Google message 显示问题，更新app 之后还是存在问题，已经提交google case 咨询google 解决方案.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解决方案：等待google 更新.项目已TA，先关闭问题.</a:t>
            </a: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3840" cy="150368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9285" cy="519430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5850" cy="3810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 rot="0">
            <a:off x="2070735" y="1410970"/>
            <a:ext cx="20793075" cy="11485880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Ongoing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V791AE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VHJBAE-627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[OM][VZW][Message]接收带长文字的video有时只接收到文字而没有附件.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MMS 格式转换问题, 以往VZW项目都有此问题,需要将MMS UA 和 Profile在VZW 服务器进行注册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下一步：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请SPM和VZW确认 UA profile 是否有放到他们的服务器进行注册.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3840" cy="150368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9285" cy="519430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5850" cy="3810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>
            <a:off x="2070735" y="1410970"/>
            <a:ext cx="20793710" cy="1148651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Ongoing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U6010F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UGABAF-1643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[BUG][RR][MMS over WiFi]B1550VL 连上WIFI关闭DATA发送MMS OVER WIFI 一直卡在sending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From log, MMS PDN已经建链成功,但是手机向网络发送数据包时网络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一直没有响应，手机一直在重传，目前分析为网络问题，此问题不必现.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目前通过不断的测试所发现的fail原因有3个：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1、发送数据包网络没有响应，导致重传，此为网络问题，已提供RCA.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2、mms apn 重复建立，导致pdn 建链失败，mtk给了临时patch，编译版本验证失败.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3、mmsc dns 查询IP 地址失败，网络没有响应.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下一步：mtk 正在分析，网络问题正在和测试人员沟通换卡换地点测试.</a:t>
            </a: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3205" cy="1503045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8650" cy="518795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5215" cy="3175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>
            <a:off x="2070735" y="1410970"/>
            <a:ext cx="20792440" cy="1148524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Ongoing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V791AE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VHJBAE-556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[Open market][Stability][DPT-2083]Black screen in the messaging app for several seconds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Please help to provide the adb log  and bugreport logs.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if happen the ANR, please also pull the trace.txt from device.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adb pull /data/anr/trace.txt  ./local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下一步：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提供log.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0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CustomShape 290"/>
          <p:cNvSpPr>
            <a:spLocks/>
          </p:cNvSpPr>
          <p:nvPr/>
        </p:nvSpPr>
        <p:spPr>
          <a:xfrm rot="5400000">
            <a:off x="-595630" y="3225165"/>
            <a:ext cx="2782570" cy="150241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8890" cap="flat" cmpd="sng">
            <a:solidFill>
              <a:srgbClr val="4A7EBB">
                <a:alpha val="100000"/>
              </a:srgbClr>
            </a:solidFill>
            <a:prstDash val="solid"/>
            <a:round/>
          </a:ln>
        </p:spPr>
        <p:txBody>
          <a:bodyPr wrap="square" lIns="0" tIns="0" rIns="0" bIns="0" vert="horz" anchor="t">
            <a:noAutofit/>
          </a:bodyPr>
          <a:lstStyle/>
          <a:p>
            <a:pPr marL="0" indent="0" algn="just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000" cap="none" dirty="0" smtClean="0" b="0">
              <a:solidFill>
                <a:srgbClr val="000000"/>
              </a:solidFill>
              <a:latin typeface="宋体" charset="0"/>
              <a:ea typeface="宋体" charset="0"/>
            </a:endParaRPr>
          </a:p>
        </p:txBody>
      </p:sp>
      <p:pic>
        <p:nvPicPr>
          <p:cNvPr id="292" name="图片 291"/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16200000">
            <a:off x="-608330" y="3822065"/>
            <a:ext cx="1898015" cy="518160"/>
          </a:xfrm>
          <a:prstGeom prst="rect"/>
          <a:noFill/>
          <a:ln w="0">
            <a:noFill/>
            <a:prstDash/>
          </a:ln>
        </p:spPr>
      </p:pic>
      <p:cxnSp>
        <p:nvCxnSpPr>
          <p:cNvPr id="293" name="Line 292"/>
          <p:cNvCxnSpPr/>
          <p:nvPr/>
        </p:nvCxnSpPr>
        <p:spPr>
          <a:xfrm rot="0">
            <a:off x="2122805" y="1164590"/>
            <a:ext cx="2354580" cy="2540"/>
          </a:xfrm>
          <a:prstGeom prst="line"/>
          <a:ln w="34290" cap="flat" cmpd="sng">
            <a:solidFill>
              <a:srgbClr val="007A53">
                <a:alpha val="100000"/>
              </a:srgbClr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CustomShape 293"/>
          <p:cNvSpPr>
            <a:spLocks/>
          </p:cNvSpPr>
          <p:nvPr/>
        </p:nvSpPr>
        <p:spPr>
          <a:xfrm>
            <a:off x="2070735" y="1410970"/>
            <a:ext cx="20793710" cy="11486515"/>
          </a:xfrm>
          <a:prstGeom prst="rect"/>
          <a:noFill/>
          <a:ln w="0">
            <a:noFill/>
            <a:prstDash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Ongoing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P800AE issues  :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PIAAAE-4681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[CTTL0507][RCS][LTE-BTR-5-4199]无法发送文件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connectivityManager.getActiveNetworkInfo() 获取为null，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From log, default连接没有建立, 原因是(PDN type IPv4 only allowed)，更换APN 之后还是如此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下一步：建议仪表修改IP类型为IPV4V6.</a:t>
            </a:r>
            <a:endParaRPr lang="ko-KR" altLang="en-US" sz="4400" cap="none" dirty="0" smtClean="0" b="0">
              <a:solidFill>
                <a:srgbClr val="000000"/>
              </a:solidFill>
              <a:latin typeface="DejaVu Sans" charset="0"/>
              <a:ea typeface="DejaVu Sans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2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、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PIAAAE-5540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问题描述：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[RCS-ACS][LTE-BTR-5-5024]MMS can not sent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分析结果：</a:t>
            </a: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From log, 此问题的fail 点为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"Step 2: INVITE - Contact header does not contain feature tag '+g.3gpp.icsi-ref' with value urn%3Aurn-7%3A3gpp-service.ims.icsi.oma.cpm.session"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4400" cap="none" dirty="0" smtClean="0" b="0">
                <a:solidFill>
                  <a:srgbClr val="000000"/>
                </a:solidFill>
                <a:latin typeface="DejaVu Sans" charset="0"/>
                <a:ea typeface="DejaVu Sans" charset="0"/>
              </a:rPr>
              <a:t>下一步：请fonto 分析RCS协议栈.</a:t>
            </a:r>
            <a:endParaRPr lang="ko-KR" altLang="en-US" sz="44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 rot="5400000">
            <a:off x="-595630" y="3225165"/>
            <a:ext cx="2780030" cy="1499870"/>
          </a:xfrm>
          <a:prstGeom prst="triangle">
            <a:avLst>
              <a:gd name="adj" fmla="val 50000"/>
            </a:avLst>
          </a:prstGeom>
          <a:solidFill>
            <a:srgbClr val="007A53"/>
          </a:solidFill>
          <a:ln w="9360">
            <a:solidFill>
              <a:srgbClr val="4A7EBB"/>
            </a:solidFill>
            <a:round/>
          </a:ln>
        </p:spPr>
      </p:sp>
      <p:pic>
        <p:nvPicPr>
          <p:cNvPr id="300" name="图片 109"/>
          <p:cNvPicPr/>
          <p:nvPr/>
        </p:nvPicPr>
        <p:blipFill>
          <a:blip r:embed="rId2"/>
          <a:stretch>
            <a:fillRect/>
          </a:stretch>
        </p:blipFill>
        <p:spPr>
          <a:xfrm rot="16200000">
            <a:off x="-608330" y="3822065"/>
            <a:ext cx="1895475" cy="515620"/>
          </a:xfrm>
          <a:prstGeom prst="rect">
            <a:avLst/>
          </a:prstGeom>
          <a:ln>
            <a:noFill/>
          </a:ln>
        </p:spPr>
      </p:pic>
      <p:sp>
        <p:nvSpPr>
          <p:cNvPr id="301" name="Line 2"/>
          <p:cNvSpPr/>
          <p:nvPr/>
        </p:nvSpPr>
        <p:spPr>
          <a:xfrm>
            <a:off x="2122805" y="1164590"/>
            <a:ext cx="2352040" cy="0"/>
          </a:xfrm>
          <a:prstGeom prst="line">
            <a:avLst/>
          </a:prstGeom>
          <a:ln w="34920">
            <a:solidFill>
              <a:srgbClr val="007A53"/>
            </a:solidFill>
            <a:round/>
          </a:ln>
        </p:spPr>
      </p:sp>
      <p:sp>
        <p:nvSpPr>
          <p:cNvPr id="302" name="CustomShape 3"/>
          <p:cNvSpPr/>
          <p:nvPr/>
        </p:nvSpPr>
        <p:spPr>
          <a:xfrm>
            <a:off x="2122805" y="2585085"/>
            <a:ext cx="18712815" cy="2280285"/>
          </a:xfrm>
          <a:prstGeom prst="rect">
            <a:avLst/>
          </a:prstGeom>
          <a:noFill/>
          <a:ln>
            <a:noFill/>
          </a:ln>
        </p:spPr>
        <p:txBody>
          <a:bodyPr wrap="square" lIns="90170" tIns="45085" rIns="90170" bIns="45085" numCol="1" vert="horz" anchor="t">
            <a:noAutofit/>
          </a:bodyPr>
          <a:lstStyle/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66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Work Plan</a:t>
            </a:r>
            <a:endParaRPr lang="ko-KR" altLang="en-US" sz="66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1、Ongoing问题的分析和解决。</a:t>
            </a:r>
            <a:endParaRPr lang="ko-KR" altLang="en-US" sz="32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项目TASK处理</a:t>
            </a:r>
            <a:endParaRPr lang="ko-KR" altLang="en-US" sz="32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3200" cap="none" dirty="0" smtClean="0" b="0">
                <a:solidFill>
                  <a:srgbClr val="000000"/>
                </a:solidFill>
                <a:latin typeface="Arial" charset="0"/>
                <a:ea typeface="Arial" charset="0"/>
              </a:rPr>
              <a:t>   09.13 - 09.16</a:t>
            </a:r>
            <a:endParaRPr lang="ko-KR" altLang="en-US" sz="3200" cap="none" dirty="0" smtClean="0" b="0">
              <a:solidFill>
                <a:srgbClr val="000000"/>
              </a:solidFill>
              <a:latin typeface="Arial" charset="0"/>
              <a:ea typeface="Arial" charset="0"/>
            </a:endParaRPr>
          </a:p>
          <a:p>
            <a:pPr marL="0" indent="0" algn="l" fontAlgn="auto" defTabSz="9144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dirty="0" smtClean="0" b="0">
              <a:latin typeface="Arial" charset="0"/>
              <a:ea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图片 4"/>
          <p:cNvPicPr/>
          <p:nvPr/>
        </p:nvPicPr>
        <p:blipFill>
          <a:blip r:embed="rId2"/>
          <a:stretch>
            <a:fillRect/>
          </a:stretch>
        </p:blipFill>
        <p:spPr>
          <a:xfrm rot="2964600">
            <a:off x="-5530850" y="4243705"/>
            <a:ext cx="20911185" cy="9399905"/>
          </a:xfrm>
          <a:prstGeom prst="rect">
            <a:avLst/>
          </a:prstGeom>
          <a:ln>
            <a:noFill/>
          </a:ln>
        </p:spPr>
      </p:pic>
      <p:sp>
        <p:nvSpPr>
          <p:cNvPr id="304" name="CustomShape 1"/>
          <p:cNvSpPr/>
          <p:nvPr/>
        </p:nvSpPr>
        <p:spPr>
          <a:xfrm>
            <a:off x="8001000" y="1570990"/>
            <a:ext cx="13886815" cy="7970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6000" b="1">
                <a:solidFill>
                  <a:srgbClr val="7D7D7D"/>
                </a:solidFill>
                <a:latin typeface="Arial"/>
                <a:ea typeface="微软雅黑"/>
              </a:rPr>
              <a:t>THANK YOU</a:t>
            </a:r>
            <a:endParaRPr/>
          </a:p>
        </p:txBody>
      </p:sp>
      <p:pic>
        <p:nvPicPr>
          <p:cNvPr id="305" name="图片 14"/>
          <p:cNvPicPr/>
          <p:nvPr/>
        </p:nvPicPr>
        <p:blipFill>
          <a:blip r:embed="rId3"/>
          <a:srcRect r="-20776"/>
          <a:stretch>
            <a:fillRect/>
          </a:stretch>
        </p:blipFill>
        <p:spPr>
          <a:xfrm>
            <a:off x="2237105" y="11734800"/>
            <a:ext cx="8298815" cy="2365375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0"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161</Paragraphs>
  <Words>1247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cp:lastModifiedBy>Administrator</cp:lastModifiedBy>
  <dc:title>PowerPoint Presentation</dc:title>
  <dcterms:modified xsi:type="dcterms:W3CDTF">2022-05-30T12:46:09Z</dcterms:modified>
</cp:coreProperties>
</file>