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56" r:id="rId3"/>
    <p:sldId id="270" r:id="rId4"/>
    <p:sldId id="257" r:id="rId5"/>
    <p:sldId id="258" r:id="rId6"/>
    <p:sldId id="259" r:id="rId7"/>
    <p:sldId id="261" r:id="rId8"/>
    <p:sldId id="262" r:id="rId9"/>
    <p:sldId id="263" r:id="rId10"/>
    <p:sldId id="268" r:id="rId11"/>
    <p:sldId id="264" r:id="rId12"/>
    <p:sldId id="265" r:id="rId13"/>
    <p:sldId id="26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6D5D70-CA33-47B3-B9EF-8E3C0ABF2336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500F58-C9E7-43F2-8131-09B070639DD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3600" b="1" i="1" dirty="0" smtClean="0">
                <a:solidFill>
                  <a:schemeClr val="bg1"/>
                </a:solidFill>
                <a:latin typeface="Georgia" pitchFamily="18" charset="0"/>
              </a:rPr>
              <a:t>         </a:t>
            </a:r>
            <a:r>
              <a:rPr lang="en-US" sz="4400" b="1" i="1" u="dbl" dirty="0" smtClean="0">
                <a:solidFill>
                  <a:schemeClr val="bg1"/>
                </a:solidFill>
                <a:latin typeface="Georgia" pitchFamily="18" charset="0"/>
              </a:rPr>
              <a:t>BETEL NUT  TRADERS</a:t>
            </a:r>
            <a:endParaRPr lang="en-US" sz="4400" b="1" i="1" u="dbl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HARDWARE REQUIREMENTS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6324600" cy="35814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None/>
            </a:pPr>
            <a:r>
              <a:rPr lang="en-US" sz="3200" b="1" dirty="0" smtClean="0">
                <a:solidFill>
                  <a:schemeClr val="bg1"/>
                </a:solidFill>
              </a:rPr>
              <a:t> 1</a:t>
            </a:r>
            <a:r>
              <a:rPr lang="en-US" sz="3600" b="1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r>
              <a:rPr lang="en-US" sz="3600" b="1" dirty="0" smtClean="0">
                <a:latin typeface="Georgia" pitchFamily="18" charset="0"/>
              </a:rPr>
              <a:t>  </a:t>
            </a:r>
            <a:r>
              <a:rPr lang="en-US" sz="3600" b="1" dirty="0" smtClean="0">
                <a:solidFill>
                  <a:schemeClr val="bg1"/>
                </a:solidFill>
                <a:latin typeface="Georgia" pitchFamily="18" charset="0"/>
              </a:rPr>
              <a:t>Processor core i3 and   above</a:t>
            </a:r>
          </a:p>
          <a:p>
            <a:pPr marL="514350" indent="-514350">
              <a:buClr>
                <a:schemeClr val="bg1"/>
              </a:buClr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Georgia" pitchFamily="18" charset="0"/>
              </a:rPr>
              <a:t> 2. RAM 2GB</a:t>
            </a:r>
          </a:p>
          <a:p>
            <a:pPr marL="514350" indent="-514350">
              <a:buClr>
                <a:schemeClr val="bg1"/>
              </a:buClr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Georgia" pitchFamily="18" charset="0"/>
              </a:rPr>
              <a:t> 3. HardDisk 10GB free space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endParaRPr lang="en-US" sz="3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LIMITATION</a:t>
            </a:r>
            <a:r>
              <a:rPr lang="en-US" u="sng" dirty="0" smtClean="0"/>
              <a:t>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Betel nut quality cannot be identified using application.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Market price will be changing </a:t>
            </a:r>
            <a:r>
              <a:rPr lang="en-US" b="1" dirty="0" err="1" smtClean="0"/>
              <a:t>contineusly</a:t>
            </a:r>
            <a:r>
              <a:rPr lang="en-US" b="1" dirty="0" smtClean="0"/>
              <a:t> but we are Updating periodically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SCOPE OF THE PROJECT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/>
          </a:bodyPr>
          <a:lstStyle/>
          <a:p>
            <a:pPr marL="971550" lvl="1" indent="-514350">
              <a:buNone/>
            </a:pPr>
            <a:r>
              <a:rPr lang="en-US" sz="2600" b="1" dirty="0" smtClean="0"/>
              <a:t>1.This Application will be used for </a:t>
            </a:r>
            <a:r>
              <a:rPr lang="en-US" sz="2600" b="1" dirty="0" err="1" smtClean="0"/>
              <a:t>inhouse</a:t>
            </a:r>
            <a:r>
              <a:rPr lang="en-US" sz="2600" b="1" dirty="0" smtClean="0"/>
              <a:t> management of stock and sales </a:t>
            </a:r>
            <a:r>
              <a:rPr lang="en-US" sz="3200" b="1" dirty="0" smtClean="0"/>
              <a:t>.                                     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2.This will be used as a private website of a       company.</a:t>
            </a:r>
          </a:p>
          <a:p>
            <a:pPr>
              <a:buNone/>
            </a:pPr>
            <a:r>
              <a:rPr lang="en-US" b="1" u="sng" dirty="0" smtClean="0"/>
              <a:t>Future Enhancements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In future we can develop a android app to reduce the cost of computer , printer etc.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Easy to make orders to keep track of transportation.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MODULES USED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/>
              <a:t>Admin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/>
              <a:t>Distributor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/>
              <a:t>Head office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/>
              <a:t>Warehouse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sz="3200" b="1" dirty="0" smtClean="0"/>
              <a:t>Dealer</a:t>
            </a:r>
            <a:endParaRPr lang="en-US" sz="32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 smtClean="0">
                <a:solidFill>
                  <a:schemeClr val="accent3"/>
                </a:solidFill>
              </a:rPr>
              <a:t>INTRODUCTION</a:t>
            </a:r>
            <a:endParaRPr lang="en-US" u="dbl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Siri Traders is situated in yellapur,UttarKannada.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Their main Business is Purchase and sales of Betel nuts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They purchase variety of Betel nuts from various distributors.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refinement of Betel nuts takes place. </a:t>
            </a:r>
          </a:p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Further it’s been transported to various branches.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IMG-20200106-WA00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8229600" cy="5943601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OBJECTIVE OF THE PROJECT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None/>
            </a:pPr>
            <a:r>
              <a:rPr lang="en-US" b="1" dirty="0" smtClean="0">
                <a:latin typeface="+mj-lt"/>
              </a:rPr>
              <a:t>1.To provide a Digital platform  for Enhancement of their Business. </a:t>
            </a:r>
          </a:p>
          <a:p>
            <a:pPr marL="514350" indent="-514350">
              <a:buClr>
                <a:schemeClr val="tx1"/>
              </a:buClr>
              <a:buNone/>
            </a:pPr>
            <a:r>
              <a:rPr lang="en-US" b="1" dirty="0" smtClean="0">
                <a:latin typeface="+mj-lt"/>
              </a:rPr>
              <a:t>2.It provides the information about:</a:t>
            </a:r>
          </a:p>
          <a:p>
            <a:pPr marL="514350" indent="-514350">
              <a:buClr>
                <a:schemeClr val="tx1"/>
              </a:buClr>
            </a:pPr>
            <a:r>
              <a:rPr lang="en-US" b="1" dirty="0" smtClean="0">
                <a:latin typeface="+mj-lt"/>
              </a:rPr>
              <a:t>Distributor.</a:t>
            </a:r>
          </a:p>
          <a:p>
            <a:pPr marL="514350" indent="-514350">
              <a:buClr>
                <a:schemeClr val="tx1"/>
              </a:buClr>
            </a:pPr>
            <a:r>
              <a:rPr lang="en-US" b="1" dirty="0" smtClean="0">
                <a:latin typeface="+mj-lt"/>
              </a:rPr>
              <a:t> Admin.</a:t>
            </a:r>
          </a:p>
          <a:p>
            <a:pPr marL="514350" indent="-514350">
              <a:buClr>
                <a:schemeClr val="tx1"/>
              </a:buClr>
            </a:pPr>
            <a:r>
              <a:rPr lang="en-US" b="1" dirty="0" smtClean="0">
                <a:latin typeface="+mj-lt"/>
              </a:rPr>
              <a:t> franchises.</a:t>
            </a:r>
          </a:p>
          <a:p>
            <a:pPr marL="514350" indent="-514350">
              <a:buClr>
                <a:schemeClr val="tx1"/>
              </a:buClr>
            </a:pPr>
            <a:r>
              <a:rPr lang="en-US" b="1" dirty="0" smtClean="0">
                <a:latin typeface="+mj-lt"/>
              </a:rPr>
              <a:t> Head office</a:t>
            </a:r>
          </a:p>
          <a:p>
            <a:pPr marL="514350" indent="-514350">
              <a:buClr>
                <a:schemeClr val="tx1"/>
              </a:buClr>
            </a:pPr>
            <a:r>
              <a:rPr lang="en-US" b="1" dirty="0" smtClean="0">
                <a:latin typeface="+mj-lt"/>
              </a:rPr>
              <a:t> Dealers.</a:t>
            </a:r>
          </a:p>
          <a:p>
            <a:pPr marL="514350" indent="-514350">
              <a:buClr>
                <a:schemeClr val="tx1"/>
              </a:buClr>
              <a:buNone/>
            </a:pPr>
            <a:r>
              <a:rPr lang="en-US" b="1" dirty="0" smtClean="0">
                <a:latin typeface="+mj-lt"/>
              </a:rPr>
              <a:t>3.It provides the facility of Order request and payment.  </a:t>
            </a:r>
          </a:p>
          <a:p>
            <a:pPr marL="514350" indent="-514350">
              <a:buClr>
                <a:schemeClr val="tx1"/>
              </a:buClr>
              <a:buNone/>
            </a:pPr>
            <a:r>
              <a:rPr lang="en-US" b="1" dirty="0" smtClean="0">
                <a:latin typeface="+mj-lt"/>
              </a:rPr>
              <a:t>4.It provides information about Purchase and sales billing.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   EXISTING SYSTEM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7239000" cy="3962400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 In present system all the works are non-     computerized.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Information is shared through manually.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It consumes more time and also needs more human effort.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It is difficult to handle warehouses present in different places.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PROPOSED SYSTEM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/>
              <a:t> </a:t>
            </a:r>
            <a:endParaRPr lang="en-US" b="1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Information is shared through website.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It reduces the manual work.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It removes the difficulty of communication.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It provides main server at Head office and can able to control different franchises. </a:t>
            </a:r>
          </a:p>
          <a:p>
            <a:pPr marL="514350" indent="-514350">
              <a:buClr>
                <a:schemeClr val="tx1"/>
              </a:buClr>
              <a:buNone/>
            </a:pP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PROCESS LOGIC</a:t>
            </a:r>
            <a:endParaRPr lang="en-US" u="sng" dirty="0"/>
          </a:p>
        </p:txBody>
      </p:sp>
      <p:pic>
        <p:nvPicPr>
          <p:cNvPr id="6" name="Content Placeholder 5" descr="IMG-20200105-WA000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8077200" cy="4190999"/>
          </a:xfrm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DATAFLOW DIAGRAM</a:t>
            </a:r>
            <a:endParaRPr 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71550" y="2215356"/>
            <a:ext cx="72009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TOOLS &amp;LANGUAGES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935480"/>
            <a:ext cx="6553200" cy="438912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3600" b="1" u="sng" dirty="0" smtClean="0"/>
              <a:t>1.Languages used:</a:t>
            </a:r>
          </a:p>
          <a:p>
            <a:r>
              <a:rPr lang="en-US" sz="3000" b="1" dirty="0" smtClean="0"/>
              <a:t>Frontend – </a:t>
            </a:r>
            <a:r>
              <a:rPr lang="en-US" sz="3000" b="1" dirty="0" err="1" smtClean="0"/>
              <a:t>HTML,CSS,JavaScript</a:t>
            </a:r>
            <a:endParaRPr lang="en-US" sz="3000" b="1" dirty="0" smtClean="0"/>
          </a:p>
          <a:p>
            <a:r>
              <a:rPr lang="en-US" sz="3000" b="1" dirty="0" smtClean="0"/>
              <a:t>Middle tier-PHP</a:t>
            </a:r>
          </a:p>
          <a:p>
            <a:r>
              <a:rPr lang="en-US" sz="3000" b="1" dirty="0" err="1" smtClean="0"/>
              <a:t>DataBase</a:t>
            </a:r>
            <a:r>
              <a:rPr lang="en-US" sz="3000" b="1" dirty="0" smtClean="0"/>
              <a:t>-</a:t>
            </a:r>
            <a:r>
              <a:rPr lang="en-US" sz="3000" b="1" dirty="0" err="1" smtClean="0"/>
              <a:t>MySQL</a:t>
            </a:r>
            <a:endParaRPr lang="en-US" sz="3000" b="1" dirty="0" smtClean="0"/>
          </a:p>
          <a:p>
            <a:pPr>
              <a:buNone/>
            </a:pPr>
            <a:endParaRPr lang="en-US" sz="3000" b="1" u="sng" dirty="0" smtClean="0"/>
          </a:p>
          <a:p>
            <a:pPr>
              <a:buNone/>
            </a:pPr>
            <a:r>
              <a:rPr lang="en-US" sz="3600" b="1" u="sng" dirty="0" smtClean="0"/>
              <a:t>2.Software used:</a:t>
            </a:r>
          </a:p>
          <a:p>
            <a:r>
              <a:rPr lang="en-US" sz="3000" b="1" dirty="0" err="1" smtClean="0"/>
              <a:t>Dreamviewer</a:t>
            </a:r>
            <a:endParaRPr lang="en-US" sz="3000" b="1" dirty="0" smtClean="0"/>
          </a:p>
          <a:p>
            <a:r>
              <a:rPr lang="en-US" sz="3000" b="1" dirty="0" smtClean="0"/>
              <a:t>WAMP server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446</TotalTime>
  <Words>319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</vt:lpstr>
      <vt:lpstr>INTRODUCTION</vt:lpstr>
      <vt:lpstr> </vt:lpstr>
      <vt:lpstr>OBJECTIVE OF THE PROJECT</vt:lpstr>
      <vt:lpstr>   EXISTING SYSTEM</vt:lpstr>
      <vt:lpstr>PROPOSED SYSTEM</vt:lpstr>
      <vt:lpstr>PROCESS LOGIC</vt:lpstr>
      <vt:lpstr>DATAFLOW DIAGRAM</vt:lpstr>
      <vt:lpstr>TOOLS &amp;LANGUAGES</vt:lpstr>
      <vt:lpstr>HARDWARE REQUIREMENTS</vt:lpstr>
      <vt:lpstr>LIMITATIONS</vt:lpstr>
      <vt:lpstr>SCOPE OF THE PROJECT</vt:lpstr>
      <vt:lpstr>MODULES USED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Bhargav</dc:creator>
  <cp:lastModifiedBy>Bhargav</cp:lastModifiedBy>
  <cp:revision>37</cp:revision>
  <dcterms:created xsi:type="dcterms:W3CDTF">2020-01-03T16:15:53Z</dcterms:created>
  <dcterms:modified xsi:type="dcterms:W3CDTF">2020-01-06T17:28:45Z</dcterms:modified>
</cp:coreProperties>
</file>