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10FB-812D-C486-C07C-F2E38DF06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1349C-7864-5A19-A5BA-3B9DF3FB7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321C4-9E08-72BD-D0A1-7F98AC17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8020-878E-4298-A84D-D5331142071D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DC0EB-29C7-019A-DFD9-A1FFA421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A2655-CCDD-DF5D-420B-9D386731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9267-9E96-4C68-83E5-5525200E4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51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545D-0E07-F5DB-6F8A-D3A80A53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1A4F4-DD32-53CD-52E3-47629AC7E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E5478-8B97-F5ED-7318-2DABB38E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8020-878E-4298-A84D-D5331142071D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98487-2680-CA82-686E-1CDB84A76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84052-0D10-5ABA-E291-0C73AFA0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9267-9E96-4C68-83E5-5525200E4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03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96DA4D-95EC-1484-6528-A433E76F3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7B5A8-FC98-A63F-BDB9-B8353C1D1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6097A-38DF-0D9B-78BE-B37F9880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8020-878E-4298-A84D-D5331142071D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DA18B-AD74-0FFB-D92F-28306B03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62C74-E289-23D5-44C4-1B1C9ED2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9267-9E96-4C68-83E5-5525200E4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53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99C1-E6D4-9462-431D-740BE492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1C10F-B30C-E97D-DE82-23C029C04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A130A-073A-B161-7B28-63983B6E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8020-878E-4298-A84D-D5331142071D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32DBD-54B5-7F3F-BD28-51ECFA8E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60BC9-91FA-5610-5D7F-C1AC195E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9267-9E96-4C68-83E5-5525200E4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1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D75B-6927-C2DF-CF0E-375642FE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99615-E0A1-73BB-6415-FC343F57A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F2478-1663-A57E-BDBC-0F12BCFF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8020-878E-4298-A84D-D5331142071D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AEA54-03A7-A37D-8A58-6CB307E2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8061A-2E54-E210-3729-417B735F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9267-9E96-4C68-83E5-5525200E4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84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370E-A46C-908D-1373-C7022F13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D9AB1-C9E7-A122-C9B3-C211B6CDA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2CA6D-BBC8-E129-E822-4DDB9A201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71552-1E61-CE8E-83A6-D06D9EA91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8020-878E-4298-A84D-D5331142071D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E5F87-AC26-42DB-F5F9-F786909D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4E3B1-D4D4-528E-2346-767215D1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9267-9E96-4C68-83E5-5525200E4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10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8FE7-4F4D-857F-062F-9EDFF3292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D2126-1C30-E465-66FF-5D57A4883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7E4EE-755C-914E-FAB9-9625AEAA6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0D5B2D-B2E4-8495-E465-B5C3F96E0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8DA3F-F26D-8F98-5BAA-2F23ECA92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C88128-C985-E676-5E96-C1BBE309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8020-878E-4298-A84D-D5331142071D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B7AE5D-2E80-EC03-C318-0DFB4FB7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4452F8-48A8-008F-E6E2-A4794A65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9267-9E96-4C68-83E5-5525200E4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77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A8EAC-2D5F-187C-E31D-FA6B281C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9460E-FD25-7DA3-75E2-71A5BE93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8020-878E-4298-A84D-D5331142071D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1D410-6AFE-6912-39E7-9A265F62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3A136-2C99-73F0-911D-02ED93F2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9267-9E96-4C68-83E5-5525200E4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25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B1FC2-E9D9-B43E-D8CA-29B8B923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8020-878E-4298-A84D-D5331142071D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A0535F-1F7F-B6DE-C0FE-C595D7A4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87365-BDCA-97CD-96B1-58E87E3D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9267-9E96-4C68-83E5-5525200E4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52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66E7-7FB2-6A64-C1E0-B866E335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A94D-E4FB-38E7-0FB3-99EABFCED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0C774-789C-1631-05B1-1BD28A94D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1C2AF-8572-6B27-A878-1BDB514A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8020-878E-4298-A84D-D5331142071D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FC19E-032B-22FC-2961-AD2250D3B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26027-32EB-0039-85F0-F63BD1C7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9267-9E96-4C68-83E5-5525200E4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73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042E-4933-520E-F0B1-D4BBE406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59868-5FDD-8402-2201-5784D118E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B651B-7911-9CAC-B932-B6A7C596F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50F1C-6A25-1C2C-DCF8-7AD828B8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8020-878E-4298-A84D-D5331142071D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944FF-BDB8-648B-4B45-9C14882E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83C40-60E0-056F-4E00-F9C25C15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9267-9E96-4C68-83E5-5525200E4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50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E9B11-0215-D55B-A6D9-B9E440602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A4606-D1A8-A9C7-1B4E-FA8153FFE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67CC4-6ACF-B5DF-AD47-0A2D6FCB1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F8020-878E-4298-A84D-D5331142071D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2C21F-7226-3038-0685-DD249BF88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5FDDC-5B99-8685-9D43-F72E77605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19267-9E96-4C68-83E5-5525200E4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5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DCE4CC-CFA1-FEFE-C6F6-A52690236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212" y="65316"/>
            <a:ext cx="12276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2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7F2753-DF28-A0F2-5112-33744E2A9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0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0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B49404-D043-6A06-6555-ACBBB681F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2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D4175D-ED96-4D2D-8B60-1CC4A234A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8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74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Dhanush Hegde</dc:creator>
  <cp:lastModifiedBy>Dhanush Hegde</cp:lastModifiedBy>
  <cp:revision>2</cp:revision>
  <dcterms:created xsi:type="dcterms:W3CDTF">2023-11-21T08:23:52Z</dcterms:created>
  <dcterms:modified xsi:type="dcterms:W3CDTF">2023-11-21T08:52:17Z</dcterms:modified>
</cp:coreProperties>
</file>