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549493E5-E85B-49CC-AA9B-8AE4AC23C249}">
          <p14:sldIdLst>
            <p14:sldId id="256"/>
            <p14:sldId id="257"/>
            <p14:sldId id="258"/>
            <p14:sldId id="259"/>
          </p14:sldIdLst>
        </p14:section>
        <p14:section name="Névtelen szakasz" id="{6168AD69-2E49-4262-8A29-9A0562C6868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54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12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94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22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291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077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822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087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72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028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866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9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2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2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37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15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92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3833D1-44AB-4973-BE4D-E0C4D873CF55}" type="datetimeFigureOut">
              <a:rPr lang="hu-HU" smtClean="0"/>
              <a:t>2024. 09. 16.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1277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/>
              <a:t>James </a:t>
            </a:r>
            <a:r>
              <a:rPr lang="hu-HU" sz="8000" dirty="0" err="1" smtClean="0"/>
              <a:t>Gosling</a:t>
            </a:r>
            <a:endParaRPr lang="hu-HU" sz="8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Made </a:t>
            </a:r>
            <a:r>
              <a:rPr lang="hu-HU" dirty="0" err="1" smtClean="0"/>
              <a:t>by</a:t>
            </a:r>
            <a:r>
              <a:rPr lang="hu-HU" dirty="0" smtClean="0"/>
              <a:t>: Ákos Hegedüs</a:t>
            </a:r>
            <a:endParaRPr lang="hu-HU" dirty="0"/>
          </a:p>
        </p:txBody>
      </p:sp>
      <p:pic>
        <p:nvPicPr>
          <p:cNvPr id="1030" name="Picture 6" descr="Oracle Java Technologies | Ora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6014">
            <a:off x="8085923" y="626011"/>
            <a:ext cx="3777136" cy="211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Who</a:t>
            </a:r>
            <a:r>
              <a:rPr lang="hu-HU" dirty="0" smtClean="0"/>
              <a:t> is James </a:t>
            </a:r>
            <a:r>
              <a:rPr lang="hu-HU" dirty="0" err="1" smtClean="0"/>
              <a:t>Gosling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754220"/>
            <a:ext cx="10353762" cy="405875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He </a:t>
            </a:r>
            <a:r>
              <a:rPr lang="hu-HU" sz="2400" dirty="0" err="1" smtClean="0"/>
              <a:t>was</a:t>
            </a:r>
            <a:r>
              <a:rPr lang="hu-HU" sz="2400" dirty="0" smtClean="0"/>
              <a:t> </a:t>
            </a:r>
            <a:r>
              <a:rPr lang="hu-HU" sz="2400" dirty="0" err="1" smtClean="0"/>
              <a:t>born</a:t>
            </a:r>
            <a:r>
              <a:rPr lang="hu-HU" sz="2400" dirty="0" smtClean="0"/>
              <a:t> in: </a:t>
            </a:r>
            <a:r>
              <a:rPr lang="en-US" dirty="0">
                <a:effectLst/>
              </a:rPr>
              <a:t>James Arthur </a:t>
            </a:r>
            <a:r>
              <a:rPr lang="en-US" dirty="0" smtClean="0">
                <a:effectLst/>
              </a:rPr>
              <a:t>Gosling</a:t>
            </a:r>
            <a:r>
              <a:rPr lang="hu-HU" dirty="0" smtClean="0">
                <a:effectLst/>
              </a:rPr>
              <a:t> </a:t>
            </a:r>
            <a:r>
              <a:rPr lang="en-US" dirty="0" smtClean="0">
                <a:effectLst/>
              </a:rPr>
              <a:t>May </a:t>
            </a:r>
            <a:r>
              <a:rPr lang="en-US" dirty="0">
                <a:effectLst/>
              </a:rPr>
              <a:t>19, </a:t>
            </a:r>
            <a:r>
              <a:rPr lang="en-US" dirty="0" smtClean="0">
                <a:effectLst/>
              </a:rPr>
              <a:t>1955</a:t>
            </a:r>
            <a:r>
              <a:rPr lang="hu-HU" dirty="0" smtClean="0">
                <a:effectLst/>
              </a:rPr>
              <a:t>, </a:t>
            </a:r>
            <a:r>
              <a:rPr lang="hu-HU" dirty="0" err="1" smtClean="0">
                <a:effectLst/>
              </a:rPr>
              <a:t>Canada</a:t>
            </a:r>
            <a:endParaRPr lang="hu-HU" dirty="0" smtClean="0">
              <a:effectLst/>
            </a:endParaRPr>
          </a:p>
          <a:p>
            <a:endParaRPr lang="hu-HU" sz="2400" dirty="0"/>
          </a:p>
        </p:txBody>
      </p:sp>
      <p:pic>
        <p:nvPicPr>
          <p:cNvPr id="2052" name="Picture 4" descr="The father of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860" y="3183376"/>
            <a:ext cx="3948340" cy="26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36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5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Awards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1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24</TotalTime>
  <Words>27</Words>
  <Application>Microsoft Office PowerPoint</Application>
  <PresentationFormat>Szélesvásznú</PresentationFormat>
  <Paragraphs>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Calisto MT</vt:lpstr>
      <vt:lpstr>Trebuchet MS</vt:lpstr>
      <vt:lpstr>Wingdings 2</vt:lpstr>
      <vt:lpstr>Pala</vt:lpstr>
      <vt:lpstr>James Gosling</vt:lpstr>
      <vt:lpstr>Who is James Gosling</vt:lpstr>
      <vt:lpstr>Java</vt:lpstr>
      <vt:lpstr>Awards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Gosling</dc:title>
  <dc:creator>Hegedüs Ákos</dc:creator>
  <cp:lastModifiedBy>Hegedüs Ákos</cp:lastModifiedBy>
  <cp:revision>3</cp:revision>
  <dcterms:created xsi:type="dcterms:W3CDTF">2024-09-16T07:58:23Z</dcterms:created>
  <dcterms:modified xsi:type="dcterms:W3CDTF">2024-09-16T08:23:17Z</dcterms:modified>
</cp:coreProperties>
</file>