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49493E5-E85B-49CC-AA9B-8AE4AC23C249}">
          <p14:sldIdLst>
            <p14:sldId id="256"/>
            <p14:sldId id="257"/>
            <p14:sldId id="260"/>
            <p14:sldId id="262"/>
            <p14:sldId id="258"/>
            <p14:sldId id="259"/>
            <p14:sldId id="261"/>
            <p14:sldId id="263"/>
          </p14:sldIdLst>
        </p14:section>
        <p14:section name="Névtelen szakasz" id="{6168AD69-2E49-4262-8A29-9A0562C686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B768-BE70-4058-904C-713788956C76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199F5-FAA3-4D1A-BE55-9E608EED62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681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fasz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199F5-FAA3-4D1A-BE55-9E608EED625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3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5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94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29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7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82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8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2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28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866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9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2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3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1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9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3833D1-44AB-4973-BE4D-E0C4D873CF55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842E22-333F-495E-A5B3-90673AAE9B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277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en.wikipedia.org/wiki/Robustness_(computer_science)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ynamic_programming_language" TargetMode="External"/><Relationship Id="rId5" Type="http://schemas.openxmlformats.org/officeDocument/2006/relationships/hyperlink" Target="https://en.wikipedia.org/wiki/Thread_(computing)" TargetMode="External"/><Relationship Id="rId4" Type="http://schemas.openxmlformats.org/officeDocument/2006/relationships/hyperlink" Target="https://en.wikipedia.org/wiki/Interpreter_(computing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/>
              <a:t>James </a:t>
            </a:r>
            <a:r>
              <a:rPr lang="hu-HU" sz="8000" dirty="0" err="1" smtClean="0"/>
              <a:t>Gosling</a:t>
            </a:r>
            <a:endParaRPr lang="hu-HU" sz="8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</a:t>
            </a:r>
            <a:r>
              <a:rPr lang="hu-HU" dirty="0" err="1" smtClean="0"/>
              <a:t>by</a:t>
            </a:r>
            <a:r>
              <a:rPr lang="hu-HU" dirty="0" smtClean="0"/>
              <a:t>: Ákos Hegedüs</a:t>
            </a:r>
            <a:endParaRPr lang="hu-HU" dirty="0"/>
          </a:p>
        </p:txBody>
      </p:sp>
      <p:pic>
        <p:nvPicPr>
          <p:cNvPr id="1030" name="Picture 6" descr="Oracle Java Technologies | Ora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6014">
            <a:off x="8085923" y="626011"/>
            <a:ext cx="3777136" cy="21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5813" y="418543"/>
            <a:ext cx="10353762" cy="970450"/>
          </a:xfrm>
        </p:spPr>
        <p:txBody>
          <a:bodyPr/>
          <a:lstStyle/>
          <a:p>
            <a:r>
              <a:rPr lang="hu-HU" dirty="0" err="1" smtClean="0"/>
              <a:t>Who</a:t>
            </a:r>
            <a:r>
              <a:rPr lang="hu-HU" dirty="0" smtClean="0"/>
              <a:t> is James </a:t>
            </a:r>
            <a:r>
              <a:rPr lang="hu-HU" dirty="0" err="1" smtClean="0"/>
              <a:t>Gosling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241" y="1357327"/>
            <a:ext cx="7496558" cy="3530009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Born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James Arthur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May 19, 1955, </a:t>
            </a:r>
            <a:r>
              <a:rPr lang="hu-HU" altLang="hu-HU" sz="15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endParaRPr lang="hu-HU" altLang="hu-HU" sz="150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William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Aberhart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Calgary,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Alberta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University of Calgary,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ISIS 2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satellite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hu-HU" altLang="hu-HU" sz="15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B.Sc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University of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Calgary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M.A. and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Ph.D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Computer Science: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Carnegie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Mellon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Doctoral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hu-HU" altLang="hu-HU" sz="1500" b="1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Gosmacs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multiprocessor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of Unix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16-way 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</a:t>
            </a: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Microsystems,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lang="hu-HU" altLang="hu-HU" sz="15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compilers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mail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hu-HU" altLang="hu-HU" sz="15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u-HU" altLang="hu-HU" sz="15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u-HU" altLang="hu-HU" sz="1500" b="1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Family</a:t>
            </a:r>
            <a:r>
              <a:rPr lang="hu-HU" altLang="hu-HU" sz="15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has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Katie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Kelsey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altLang="hu-HU" sz="15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marriages</a:t>
            </a:r>
            <a:r>
              <a:rPr lang="hu-HU" altLang="hu-HU" sz="15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hu-HU" sz="1500" dirty="0"/>
          </a:p>
        </p:txBody>
      </p:sp>
      <p:pic>
        <p:nvPicPr>
          <p:cNvPr id="2052" name="Picture 4" descr="The father of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99" y="1208239"/>
            <a:ext cx="3948340" cy="26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-one-james-gosling - ViralPatel.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99" y="3986922"/>
            <a:ext cx="394834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67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</a:t>
            </a:r>
            <a:r>
              <a:rPr lang="hu-HU" dirty="0" smtClean="0"/>
              <a:t> </a:t>
            </a:r>
            <a:r>
              <a:rPr lang="hu-HU" dirty="0" err="1" smtClean="0"/>
              <a:t>carrier</a:t>
            </a:r>
            <a:endParaRPr lang="hu-HU" dirty="0"/>
          </a:p>
        </p:txBody>
      </p:sp>
      <p:pic>
        <p:nvPicPr>
          <p:cNvPr id="1026" name="Picture 2" descr="James Gosling | Literasi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798" y="950954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founder James Gosling joins Google - C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798" y="3868444"/>
            <a:ext cx="3048000" cy="26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0440" y="1580050"/>
            <a:ext cx="7436388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Microsystems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1984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Unix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father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1994.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Java's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in 2010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Oracle,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Robotics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acquired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Web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July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2024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advisor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72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Gosling</a:t>
            </a:r>
            <a:r>
              <a:rPr lang="hu-HU" dirty="0" smtClean="0"/>
              <a:t> </a:t>
            </a:r>
            <a:r>
              <a:rPr lang="hu-HU" dirty="0" err="1" smtClean="0"/>
              <a:t>Emacs</a:t>
            </a:r>
            <a:endParaRPr lang="hu-HU" dirty="0"/>
          </a:p>
        </p:txBody>
      </p:sp>
      <p:pic>
        <p:nvPicPr>
          <p:cNvPr id="3074" name="Picture 2" descr="James Gosling by Moiz Sajid on Pre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80" y="1820220"/>
            <a:ext cx="5867314" cy="4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father of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3" y="108326"/>
            <a:ext cx="878937" cy="16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8465" y="1820220"/>
            <a:ext cx="5380074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Written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1981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James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freely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redistributed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version,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UniPress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reasonable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dispute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Richard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Stallman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dispute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Emacs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became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(General Public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software copyright in 1980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8606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  <p:pic>
        <p:nvPicPr>
          <p:cNvPr id="2050" name="Picture 2" descr="Why Java is Still Relevant: A Look at Its Versatility and Stability | by  Burak Acar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933" y="-265211"/>
            <a:ext cx="4150611" cy="21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Java Development Tools and Software | JRebel &amp; XRebel by Per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39" y="3997841"/>
            <a:ext cx="4157725" cy="200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de using the Java tools you know and love - Azure | Microsof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98" y="474613"/>
            <a:ext cx="4724666" cy="303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4258" y="1412518"/>
            <a:ext cx="682284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is 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anywhere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(WORA)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Java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(JVM).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and C++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low-level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Java's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Originally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James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Gosling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 Microsystems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1995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though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JVM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OpenJDK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JVM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2024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22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latest version,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 11, 17, and 21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453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Principles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228" y="1743082"/>
            <a:ext cx="6996828" cy="4058751"/>
          </a:xfrm>
        </p:spPr>
        <p:txBody>
          <a:bodyPr/>
          <a:lstStyle/>
          <a:p>
            <a:r>
              <a:rPr lang="en-US" dirty="0">
                <a:effectLst/>
              </a:rPr>
              <a:t>There were five primary goals in creating the Java language</a:t>
            </a:r>
            <a:r>
              <a:rPr lang="en-US" dirty="0" smtClean="0">
                <a:effectLst/>
              </a:rPr>
              <a:t>:</a:t>
            </a:r>
            <a:endParaRPr lang="hu-HU" dirty="0" smtClean="0">
              <a:effectLst/>
            </a:endParaRPr>
          </a:p>
          <a:p>
            <a:pPr lvl="1"/>
            <a:r>
              <a:rPr lang="hu-HU" dirty="0" smtClean="0">
                <a:effectLst/>
              </a:rPr>
              <a:t>1. </a:t>
            </a:r>
            <a:r>
              <a:rPr lang="en-US" dirty="0">
                <a:effectLst/>
              </a:rPr>
              <a:t>It must be simple, </a:t>
            </a:r>
            <a:r>
              <a:rPr lang="en-US" dirty="0">
                <a:effectLst/>
                <a:hlinkClick r:id="rId2" tooltip="Object-oriented programming"/>
              </a:rPr>
              <a:t>object-oriented</a:t>
            </a:r>
            <a:r>
              <a:rPr lang="en-US" dirty="0">
                <a:effectLst/>
              </a:rPr>
              <a:t>, and familiar.</a:t>
            </a:r>
          </a:p>
          <a:p>
            <a:pPr lvl="1"/>
            <a:r>
              <a:rPr lang="hu-HU" dirty="0" smtClean="0"/>
              <a:t>2. </a:t>
            </a:r>
            <a:r>
              <a:rPr lang="en-US" dirty="0">
                <a:effectLst/>
              </a:rPr>
              <a:t>It must be </a:t>
            </a:r>
            <a:r>
              <a:rPr lang="en-US" dirty="0">
                <a:effectLst/>
                <a:hlinkClick r:id="rId3" tooltip="Robustness (computer science)"/>
              </a:rPr>
              <a:t>robust</a:t>
            </a:r>
            <a:r>
              <a:rPr lang="en-US" dirty="0">
                <a:effectLst/>
              </a:rPr>
              <a:t> and secure.</a:t>
            </a:r>
          </a:p>
          <a:p>
            <a:pPr lvl="1"/>
            <a:r>
              <a:rPr lang="hu-HU" dirty="0" smtClean="0"/>
              <a:t>3. </a:t>
            </a:r>
            <a:r>
              <a:rPr lang="en-US" dirty="0">
                <a:effectLst/>
              </a:rPr>
              <a:t>It must be architecture-neutral and portable.</a:t>
            </a:r>
          </a:p>
          <a:p>
            <a:pPr lvl="1"/>
            <a:r>
              <a:rPr lang="hu-HU" dirty="0" smtClean="0"/>
              <a:t>4. </a:t>
            </a:r>
            <a:r>
              <a:rPr lang="en-US" dirty="0">
                <a:effectLst/>
              </a:rPr>
              <a:t>It must execute with high performance.</a:t>
            </a:r>
          </a:p>
          <a:p>
            <a:pPr lvl="1"/>
            <a:r>
              <a:rPr lang="hu-HU" dirty="0" smtClean="0"/>
              <a:t>5. </a:t>
            </a:r>
            <a:r>
              <a:rPr lang="en-US" dirty="0">
                <a:effectLst/>
              </a:rPr>
              <a:t>It must be </a:t>
            </a:r>
            <a:r>
              <a:rPr lang="en-US" dirty="0">
                <a:effectLst/>
                <a:hlinkClick r:id="rId4" tooltip="Interpreter (computing)"/>
              </a:rPr>
              <a:t>interpreted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5" tooltip="Thread (computing)"/>
              </a:rPr>
              <a:t>threaded</a:t>
            </a:r>
            <a:r>
              <a:rPr lang="en-US" dirty="0">
                <a:effectLst/>
              </a:rPr>
              <a:t>, and </a:t>
            </a:r>
            <a:r>
              <a:rPr lang="en-US" dirty="0">
                <a:effectLst/>
                <a:hlinkClick r:id="rId6" tooltip="Dynamic programming language"/>
              </a:rPr>
              <a:t>dynamic</a:t>
            </a:r>
            <a:r>
              <a:rPr lang="en-US" dirty="0">
                <a:effectLst/>
              </a:rPr>
              <a:t>.</a:t>
            </a:r>
          </a:p>
          <a:p>
            <a:pPr lvl="1"/>
            <a:endParaRPr lang="hu-HU" dirty="0"/>
          </a:p>
        </p:txBody>
      </p:sp>
      <p:pic>
        <p:nvPicPr>
          <p:cNvPr id="1026" name="Picture 2" descr="SOLID Principles Java - Javat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44" y="2169042"/>
            <a:ext cx="5873086" cy="398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OLID Principles Explained (with examples in Java) - DEV Community"/>
          <p:cNvSpPr>
            <a:spLocks noChangeAspect="1" noChangeArrowheads="1"/>
          </p:cNvSpPr>
          <p:nvPr/>
        </p:nvSpPr>
        <p:spPr bwMode="auto">
          <a:xfrm>
            <a:off x="155574" y="-144463"/>
            <a:ext cx="3204313" cy="2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6" descr="SOLID Principles Explained (with examples in Java) - DEV Community"/>
          <p:cNvSpPr>
            <a:spLocks noChangeAspect="1" noChangeArrowheads="1"/>
          </p:cNvSpPr>
          <p:nvPr/>
        </p:nvSpPr>
        <p:spPr bwMode="auto">
          <a:xfrm>
            <a:off x="1952477" y="3690892"/>
            <a:ext cx="2683318" cy="26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86" y="4563391"/>
            <a:ext cx="4668298" cy="1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24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Syntax</a:t>
            </a:r>
            <a:endParaRPr lang="hu-HU" dirty="0"/>
          </a:p>
        </p:txBody>
      </p:sp>
      <p:pic>
        <p:nvPicPr>
          <p:cNvPr id="2050" name="Picture 2" descr="Understanding Java's Syntax.. Understanding Java's Syntax: Mastering… | by  Alberto Jimenez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32" y="4140993"/>
            <a:ext cx="5256398" cy="25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syntax highlighting errors · Issue #127 · atom/language-java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13" y="268593"/>
            <a:ext cx="5553035" cy="41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5814" y="1595468"/>
            <a:ext cx="54873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Java's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 and C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exclusively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floating-point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carried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operator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overloading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kumimoji="0" lang="hu-HU" altLang="hu-H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comment </a:t>
            </a: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formats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-line (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Multi-line (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 */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Javadoc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/** */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generate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documentation</a:t>
            </a:r>
            <a:r>
              <a:rPr kumimoji="0" lang="hu-HU" altLang="hu-H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51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Resources</a:t>
            </a:r>
            <a:r>
              <a:rPr lang="hu-HU" dirty="0" smtClean="0"/>
              <a:t>: </a:t>
            </a:r>
            <a:r>
              <a:rPr lang="hu-HU" dirty="0" err="1" smtClean="0"/>
              <a:t>Wikipedia</a:t>
            </a:r>
            <a:endParaRPr lang="hu-HU" dirty="0"/>
          </a:p>
        </p:txBody>
      </p:sp>
      <p:pic>
        <p:nvPicPr>
          <p:cNvPr id="4098" name="Picture 2" descr="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893">
            <a:off x="463919" y="3561907"/>
            <a:ext cx="2108568" cy="29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v.java: The Destination for Java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84" y="112152"/>
            <a:ext cx="2436322" cy="243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31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96</TotalTime>
  <Words>625</Words>
  <Application>Microsoft Office PowerPoint</Application>
  <PresentationFormat>Szélesvásznú</PresentationFormat>
  <Paragraphs>101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Calisto MT</vt:lpstr>
      <vt:lpstr>Trebuchet MS</vt:lpstr>
      <vt:lpstr>Wingdings 2</vt:lpstr>
      <vt:lpstr>Pala</vt:lpstr>
      <vt:lpstr>James Gosling</vt:lpstr>
      <vt:lpstr>Who is James Gosling</vt:lpstr>
      <vt:lpstr>His carrier</vt:lpstr>
      <vt:lpstr>Gosling Emacs</vt:lpstr>
      <vt:lpstr>Java</vt:lpstr>
      <vt:lpstr>Principles</vt:lpstr>
      <vt:lpstr>Syntax</vt:lpstr>
      <vt:lpstr>Thank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Gosling</dc:title>
  <dc:creator>Hegedüs Ákos</dc:creator>
  <cp:lastModifiedBy>Hegedüs Ákos</cp:lastModifiedBy>
  <cp:revision>14</cp:revision>
  <dcterms:created xsi:type="dcterms:W3CDTF">2024-09-16T07:58:23Z</dcterms:created>
  <dcterms:modified xsi:type="dcterms:W3CDTF">2024-10-18T11:24:20Z</dcterms:modified>
</cp:coreProperties>
</file>