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4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815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6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2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0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2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1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66DA56-0B5A-4820-B01D-A802840F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623" y="2281880"/>
            <a:ext cx="8825658" cy="2294240"/>
          </a:xfrm>
        </p:spPr>
        <p:txBody>
          <a:bodyPr/>
          <a:lstStyle/>
          <a:p>
            <a:r>
              <a:rPr lang="hu-HU" dirty="0"/>
              <a:t>Egyszerű cserés algoritmus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9A3935-D528-46C3-9CBF-FE99F09D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12" y="5331053"/>
            <a:ext cx="8825658" cy="11704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u-HU" sz="1800" dirty="0">
                <a:latin typeface="Lucida Bright" panose="02040602050505020304" pitchFamily="18" charset="0"/>
              </a:rPr>
              <a:t>Készítette: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hu-HU" sz="1800" dirty="0">
                <a:latin typeface="Lucida Bright" panose="02040602050505020304" pitchFamily="18" charset="0"/>
              </a:rPr>
              <a:t>Gajdos Csanád</a:t>
            </a:r>
            <a:br>
              <a:rPr lang="hu-HU" sz="1800" dirty="0">
                <a:latin typeface="Lucida Bright" panose="02040602050505020304" pitchFamily="18" charset="0"/>
              </a:rPr>
            </a:br>
            <a:r>
              <a:rPr lang="hu-HU" sz="1800" dirty="0">
                <a:latin typeface="Lucida Bright" panose="02040602050505020304" pitchFamily="18" charset="0"/>
              </a:rPr>
              <a:t>Gazdag Zsolt</a:t>
            </a:r>
            <a:br>
              <a:rPr lang="hu-HU" sz="1800" dirty="0">
                <a:latin typeface="Lucida Bright" panose="02040602050505020304" pitchFamily="18" charset="0"/>
              </a:rPr>
            </a:br>
            <a:r>
              <a:rPr lang="hu-HU" sz="1800" dirty="0">
                <a:latin typeface="Lucida Bright" panose="02040602050505020304" pitchFamily="18" charset="0"/>
              </a:rPr>
              <a:t>Hegedüs Gergő</a:t>
            </a:r>
          </a:p>
        </p:txBody>
      </p:sp>
    </p:spTree>
    <p:extLst>
      <p:ext uri="{BB962C8B-B14F-4D97-AF65-F5344CB8AC3E}">
        <p14:creationId xmlns:p14="http://schemas.microsoft.com/office/powerpoint/2010/main" val="36825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7E8BA-30FE-4B27-9DDF-F837597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Az algoritmus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0B1D8-21ED-4438-9A5F-7E7A5224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Összehasonlítja az első elemet a sorozat összes többi mögötte levő elemével.</a:t>
            </a:r>
          </a:p>
          <a:p>
            <a:r>
              <a:rPr lang="hu-HU" sz="2400" dirty="0"/>
              <a:t>Ha valamelyik kisebb nála, akkor megcseréli azzal.</a:t>
            </a:r>
          </a:p>
        </p:txBody>
      </p:sp>
    </p:spTree>
    <p:extLst>
      <p:ext uri="{BB962C8B-B14F-4D97-AF65-F5344CB8AC3E}">
        <p14:creationId xmlns:p14="http://schemas.microsoft.com/office/powerpoint/2010/main" val="22550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7E8BA-30FE-4B27-9DDF-F837597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A munka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0B1D8-21ED-4438-9A5F-7E7A5224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Python kód elkészítése és adatok keresése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Weboldal (</a:t>
            </a:r>
            <a:r>
              <a:rPr lang="hu-HU" sz="2400" dirty="0" err="1">
                <a:solidFill>
                  <a:srgbClr val="DCDDDE"/>
                </a:solidFill>
                <a:latin typeface="+mn-lt"/>
              </a:rPr>
              <a:t>html</a:t>
            </a:r>
            <a:r>
              <a:rPr lang="hu-HU" sz="2400" dirty="0">
                <a:solidFill>
                  <a:srgbClr val="DCDDDE"/>
                </a:solidFill>
                <a:latin typeface="+mn-lt"/>
              </a:rPr>
              <a:t>, </a:t>
            </a:r>
            <a:r>
              <a:rPr lang="hu-HU" sz="2400" dirty="0" err="1">
                <a:solidFill>
                  <a:srgbClr val="DCDDDE"/>
                </a:solidFill>
                <a:latin typeface="+mn-lt"/>
              </a:rPr>
              <a:t>css</a:t>
            </a:r>
            <a:r>
              <a:rPr lang="hu-HU" sz="2400" dirty="0">
                <a:solidFill>
                  <a:srgbClr val="DCDDDE"/>
                </a:solidFill>
                <a:latin typeface="+mn-lt"/>
              </a:rPr>
              <a:t>) </a:t>
            </a: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és </a:t>
            </a:r>
            <a:r>
              <a:rPr lang="hu-HU" sz="2400" b="0" i="0" dirty="0" err="1">
                <a:solidFill>
                  <a:srgbClr val="DCDDDE"/>
                </a:solidFill>
                <a:effectLst/>
                <a:latin typeface="+mn-lt"/>
              </a:rPr>
              <a:t>ppt</a:t>
            </a: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268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57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Lucida Bright</vt:lpstr>
      <vt:lpstr>Wingdings 3</vt:lpstr>
      <vt:lpstr>Ion</vt:lpstr>
      <vt:lpstr>Egyszerű cserés algoritmus</vt:lpstr>
      <vt:lpstr> Az algoritmus menete</vt:lpstr>
      <vt:lpstr> A munka menete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Egyszerű cserés algoritmus</dc:title>
  <dc:creator>tanulo</dc:creator>
  <cp:lastModifiedBy>tanulo</cp:lastModifiedBy>
  <cp:revision>6</cp:revision>
  <dcterms:created xsi:type="dcterms:W3CDTF">2022-09-08T11:14:15Z</dcterms:created>
  <dcterms:modified xsi:type="dcterms:W3CDTF">2022-09-29T10:15:55Z</dcterms:modified>
</cp:coreProperties>
</file>