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3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4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5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815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67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22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44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07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9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3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2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2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1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1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8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34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66DA56-0B5A-4820-B01D-A802840F0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623" y="2281880"/>
            <a:ext cx="8825658" cy="2294240"/>
          </a:xfrm>
        </p:spPr>
        <p:txBody>
          <a:bodyPr/>
          <a:lstStyle/>
          <a:p>
            <a:r>
              <a:rPr lang="hu-HU" dirty="0"/>
              <a:t>Egyszerű cserés algoritmus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F9A3935-D528-46C3-9CBF-FE99F09D2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12" y="5331053"/>
            <a:ext cx="8825658" cy="117041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hu-HU" sz="1800" dirty="0">
                <a:latin typeface="Lucida Bright" panose="02040602050505020304" pitchFamily="18" charset="0"/>
              </a:rPr>
              <a:t>Készítette: Gajdos Csanád-</a:t>
            </a:r>
            <a:r>
              <a:rPr lang="hu-HU" sz="1800" dirty="0" err="1">
                <a:latin typeface="Lucida Bright" panose="02040602050505020304" pitchFamily="18" charset="0"/>
              </a:rPr>
              <a:t>html,css,PPT</a:t>
            </a:r>
            <a:br>
              <a:rPr lang="hu-HU" sz="1800" dirty="0">
                <a:latin typeface="Lucida Bright" panose="02040602050505020304" pitchFamily="18" charset="0"/>
              </a:rPr>
            </a:br>
            <a:r>
              <a:rPr lang="hu-HU" sz="1800" dirty="0">
                <a:latin typeface="Lucida Bright" panose="02040602050505020304" pitchFamily="18" charset="0"/>
              </a:rPr>
              <a:t>Gazdag Zsolt-</a:t>
            </a:r>
            <a:r>
              <a:rPr lang="hu-HU" sz="1800" dirty="0" err="1">
                <a:latin typeface="Lucida Bright" panose="02040602050505020304" pitchFamily="18" charset="0"/>
              </a:rPr>
              <a:t>python,PPT</a:t>
            </a:r>
            <a:br>
              <a:rPr lang="hu-HU" sz="1800" dirty="0">
                <a:latin typeface="Lucida Bright" panose="02040602050505020304" pitchFamily="18" charset="0"/>
              </a:rPr>
            </a:br>
            <a:r>
              <a:rPr lang="hu-HU" sz="1800" dirty="0">
                <a:latin typeface="Lucida Bright" panose="02040602050505020304" pitchFamily="18" charset="0"/>
              </a:rPr>
              <a:t>Hegedüs Gergő-</a:t>
            </a:r>
            <a:r>
              <a:rPr lang="hu-HU" sz="1800" dirty="0" err="1">
                <a:latin typeface="Lucida Bright" panose="02040602050505020304" pitchFamily="18" charset="0"/>
              </a:rPr>
              <a:t>css,ppt</a:t>
            </a:r>
            <a:endParaRPr lang="hu-HU" sz="18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0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C7E8BA-30FE-4B27-9DDF-F837597F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A munka menete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80B1D8-21ED-4438-9A5F-7E7A52242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Hasonlítsuk össze az első elemet a sorozat összes többi mögötte levő elemével.</a:t>
            </a:r>
          </a:p>
          <a:p>
            <a:r>
              <a:rPr lang="hu-HU" sz="2400" dirty="0"/>
              <a:t>Ha valamelyik kisebb nála, </a:t>
            </a:r>
            <a:r>
              <a:rPr lang="hu-HU" sz="2400"/>
              <a:t>akkor cserélje meg azzal.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25506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48</Words>
  <Application>Microsoft Office PowerPoint</Application>
  <PresentationFormat>Szélesvásznú</PresentationFormat>
  <Paragraphs>5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Lucida Bright</vt:lpstr>
      <vt:lpstr>Wingdings 3</vt:lpstr>
      <vt:lpstr>Ion</vt:lpstr>
      <vt:lpstr>Egyszerű cserés algoritmus</vt:lpstr>
      <vt:lpstr> A munka menete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Egyszerű cserés algoritmus</dc:title>
  <dc:creator>tanulo</dc:creator>
  <cp:lastModifiedBy>Csanád Gajdos</cp:lastModifiedBy>
  <cp:revision>4</cp:revision>
  <dcterms:created xsi:type="dcterms:W3CDTF">2022-09-08T11:14:15Z</dcterms:created>
  <dcterms:modified xsi:type="dcterms:W3CDTF">2022-09-13T15:51:01Z</dcterms:modified>
</cp:coreProperties>
</file>