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9" r:id="rId3"/>
    <p:sldId id="288" r:id="rId4"/>
    <p:sldId id="286" r:id="rId5"/>
    <p:sldId id="291" r:id="rId6"/>
    <p:sldId id="285" r:id="rId7"/>
    <p:sldId id="257" r:id="rId8"/>
    <p:sldId id="292" r:id="rId9"/>
    <p:sldId id="289" r:id="rId10"/>
    <p:sldId id="295" r:id="rId11"/>
    <p:sldId id="290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Klotz" initials="TK" lastIdx="1" clrIdx="0">
    <p:extLst>
      <p:ext uri="{19B8F6BF-5375-455C-9EA6-DF929625EA0E}">
        <p15:presenceInfo xmlns:p15="http://schemas.microsoft.com/office/powerpoint/2012/main" userId="Thomas Klot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80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" userId="d4c7bca0c0d67a7e" providerId="LiveId" clId="{218DB290-4C36-40E2-99DF-669CEE391B06}"/>
    <pc:docChg chg="delSld modSld">
      <pc:chgData name="Thomas" userId="d4c7bca0c0d67a7e" providerId="LiveId" clId="{218DB290-4C36-40E2-99DF-669CEE391B06}" dt="2021-06-17T12:49:09.205" v="9" actId="20577"/>
      <pc:docMkLst>
        <pc:docMk/>
      </pc:docMkLst>
      <pc:sldChg chg="modSp mod">
        <pc:chgData name="Thomas" userId="d4c7bca0c0d67a7e" providerId="LiveId" clId="{218DB290-4C36-40E2-99DF-669CEE391B06}" dt="2021-06-17T12:49:09.205" v="9" actId="20577"/>
        <pc:sldMkLst>
          <pc:docMk/>
          <pc:sldMk cId="1692196640" sldId="292"/>
        </pc:sldMkLst>
        <pc:spChg chg="mod">
          <ac:chgData name="Thomas" userId="d4c7bca0c0d67a7e" providerId="LiveId" clId="{218DB290-4C36-40E2-99DF-669CEE391B06}" dt="2021-06-17T12:49:09.205" v="9" actId="20577"/>
          <ac:spMkLst>
            <pc:docMk/>
            <pc:sldMk cId="1692196640" sldId="292"/>
            <ac:spMk id="4" creationId="{79891C0A-5A6E-4B50-8B6B-6A85A4A95AA8}"/>
          </ac:spMkLst>
        </pc:spChg>
      </pc:sldChg>
      <pc:sldChg chg="del">
        <pc:chgData name="Thomas" userId="d4c7bca0c0d67a7e" providerId="LiveId" clId="{218DB290-4C36-40E2-99DF-669CEE391B06}" dt="2021-06-17T12:48:53.849" v="0" actId="2696"/>
        <pc:sldMkLst>
          <pc:docMk/>
          <pc:sldMk cId="1308780598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AF153F-C766-494E-AB5D-7A860A4007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FD19B7-D08B-458B-8BBF-A2B32B9E92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B13A6-599E-415C-BA0E-AA2AAC73915A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9A51B-4BEC-44B7-A536-90BD5E2997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C213A7-13C5-4846-9908-986B415D3E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2EA78-B577-4D0E-B347-D96B51CC06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177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BB703D4-AEA2-4084-8840-629BCEDAE7A5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74C3D12-A2CB-46D2-8E52-40942D6BD4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905" y="206864"/>
            <a:ext cx="1587692" cy="4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7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39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735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0" y="4028249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48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67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36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634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22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55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45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B703D4-AEA2-4084-8840-629BCEDAE7A5}" type="datetimeFigureOut">
              <a:rPr lang="de-DE" smtClean="0"/>
              <a:t>17.06.2021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D39C39-AC7F-4B46-A8B3-94E4798AF8AC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86B6B96-5CD3-4897-B1D3-7E7F9E6BB7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905" y="206864"/>
            <a:ext cx="1587692" cy="4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8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50626-53D1-4AA9-8196-0AE81398C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000" dirty="0"/>
              <a:t>      </a:t>
            </a:r>
            <a:r>
              <a:rPr lang="de-DE" sz="8800" dirty="0" err="1"/>
              <a:t>TimeGuess</a:t>
            </a:r>
            <a:endParaRPr lang="en-US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6FC7FA-BFB0-44C2-A3C0-F5E35A559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10265664" cy="1691640"/>
          </a:xfrm>
        </p:spPr>
        <p:txBody>
          <a:bodyPr>
            <a:normAutofit/>
          </a:bodyPr>
          <a:lstStyle/>
          <a:p>
            <a:r>
              <a:rPr lang="de-DE" sz="2000" dirty="0"/>
              <a:t>Thomas Klotz, Marcel Alexander Huber, Diana </a:t>
            </a:r>
            <a:r>
              <a:rPr lang="de-DE" sz="2000" dirty="0" err="1"/>
              <a:t>Gründlinger</a:t>
            </a:r>
            <a:r>
              <a:rPr lang="de-DE" sz="2000" dirty="0"/>
              <a:t>, Aaron Targa, Matthias Thalmann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DE2C41F-2E04-45AC-9736-CBDF409F68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FCD07C-4358-46B1-99BD-954CFA29E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429000"/>
            <a:ext cx="1249683" cy="12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5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C6524-F524-49FB-9611-CE6CC9B2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Abschlussbericht &amp; Fazit</a:t>
            </a:r>
            <a:endParaRPr lang="de-AT" sz="4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32893A9-6945-44B4-9C77-9B03BF61B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16" y="1691322"/>
            <a:ext cx="8343434" cy="50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7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C342AE8-775F-44E6-9A0E-8194034C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5BBFCFC-2E1D-4782-97A2-2305C5D67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1459"/>
          </a:xfrm>
        </p:spPr>
      </p:pic>
    </p:spTree>
    <p:extLst>
      <p:ext uri="{BB962C8B-B14F-4D97-AF65-F5344CB8AC3E}">
        <p14:creationId xmlns:p14="http://schemas.microsoft.com/office/powerpoint/2010/main" val="419395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60121-327C-484B-AECB-A88E193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Abschlussbericht &amp; Fazit</a:t>
            </a:r>
            <a:endParaRPr lang="de-AT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E075A-831E-4291-9150-5E2E8F69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Zeitaufwand für Projekt war angemessen</a:t>
            </a:r>
          </a:p>
          <a:p>
            <a:r>
              <a:rPr lang="de-DE" sz="2800" dirty="0"/>
              <a:t>Gute Planung und Struktur fördert späteren Arbeitsfluss</a:t>
            </a:r>
          </a:p>
          <a:p>
            <a:r>
              <a:rPr lang="de-DE" sz="2800" dirty="0"/>
              <a:t>Einbindung von Bluetooth-Gerät prinzipiell interessant</a:t>
            </a:r>
            <a:endParaRPr lang="de-AT" sz="2600" dirty="0"/>
          </a:p>
          <a:p>
            <a:r>
              <a:rPr lang="de-AT" sz="2600" dirty="0" err="1"/>
              <a:t>TimeFlip</a:t>
            </a:r>
            <a:r>
              <a:rPr lang="de-AT" sz="2600" dirty="0"/>
              <a:t> nicht die optimale Wahl</a:t>
            </a:r>
          </a:p>
          <a:p>
            <a:r>
              <a:rPr lang="de-AT" sz="2600" dirty="0"/>
              <a:t>Gute Kommunikation und schnelle Hilfestellung im Proseminar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5695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6AC2A0-B5F4-48C4-BD84-62E41471E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Das System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F947B85-28AD-4FBC-A6F8-70472B6AE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45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390DA-F16F-41E4-8F27-8A605AEB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sz="4800" dirty="0"/>
            </a:br>
            <a:r>
              <a:rPr lang="de-DE" sz="5300" dirty="0"/>
              <a:t>Angular</a:t>
            </a:r>
            <a:endParaRPr lang="de-AT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2E1E26-2EC4-4706-BF91-800F9861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Unabhängige Entwicklung des </a:t>
            </a:r>
            <a:r>
              <a:rPr lang="de-DE" sz="2800" dirty="0" err="1"/>
              <a:t>Frontends</a:t>
            </a:r>
            <a:r>
              <a:rPr lang="de-DE" sz="2800" dirty="0"/>
              <a:t> durch vorher definierte Schnittstellen</a:t>
            </a:r>
          </a:p>
          <a:p>
            <a:r>
              <a:rPr lang="de-DE" sz="2800" dirty="0"/>
              <a:t>Einsatz von </a:t>
            </a:r>
            <a:r>
              <a:rPr lang="de-DE" sz="2800" dirty="0" err="1"/>
              <a:t>OpenAPI</a:t>
            </a:r>
            <a:r>
              <a:rPr lang="de-DE" sz="2800" dirty="0"/>
              <a:t> ermöglicht </a:t>
            </a:r>
            <a:r>
              <a:rPr lang="de-DE" sz="2800" dirty="0" err="1"/>
              <a:t>Mocking</a:t>
            </a:r>
            <a:endParaRPr lang="de-DE" sz="2800" dirty="0"/>
          </a:p>
          <a:p>
            <a:r>
              <a:rPr lang="de-DE" sz="2800" dirty="0"/>
              <a:t>Angular Material stellt einheitliche Komponenten zur Verfügung</a:t>
            </a:r>
          </a:p>
        </p:txBody>
      </p:sp>
      <p:pic>
        <p:nvPicPr>
          <p:cNvPr id="1026" name="Picture 2" descr="Angular – Wikipedia">
            <a:extLst>
              <a:ext uri="{FF2B5EF4-FFF2-40B4-BE49-F238E27FC236}">
                <a16:creationId xmlns:a16="http://schemas.microsoft.com/office/drawing/2014/main" id="{65B016C9-75A2-49DF-B978-38869838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3486151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3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6385A-382E-49E7-BCDC-CBDC20AF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  <a:br>
              <a:rPr lang="de-DE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71319-CF5D-42EA-AC27-7978751A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760057-459F-43FF-919C-AD830F1528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6385A-382E-49E7-BCDC-CBDC20AF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Dark </a:t>
            </a:r>
            <a:r>
              <a:rPr lang="de-DE" dirty="0" err="1"/>
              <a:t>Theme</a:t>
            </a:r>
            <a:br>
              <a:rPr lang="de-DE" dirty="0"/>
            </a:br>
            <a:endParaRPr lang="de-AT" dirty="0"/>
          </a:p>
        </p:txBody>
      </p:sp>
      <p:pic>
        <p:nvPicPr>
          <p:cNvPr id="6" name="Inhaltsplatzhalter 5" descr="Ein Bild, das Text, Monitor, Bildschirm, Screenshot enthält.&#10;&#10;Automatisch generierte Beschreibung">
            <a:extLst>
              <a:ext uri="{FF2B5EF4-FFF2-40B4-BE49-F238E27FC236}">
                <a16:creationId xmlns:a16="http://schemas.microsoft.com/office/drawing/2014/main" id="{A0B33081-6C96-49B8-8CC3-F9045F539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9449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8EC12-E5AF-4D27-A368-42DAD5AE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</a:t>
            </a:r>
            <a:endParaRPr lang="de-AT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3A2C7B9-A083-4850-9F70-0703B02C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3C9018F-65C9-4F3F-81A1-B7163BDF8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1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7C6C913-F219-48BA-B25B-8E4FD328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28" y="3810000"/>
            <a:ext cx="4723096" cy="26393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3A4DB9-0E95-43B5-B6B4-8C9E8471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Einbindung eines Würfels</a:t>
            </a:r>
            <a:endParaRPr lang="de-AT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A4C3D-4F89-48E5-B0AF-9F829AB5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Nach Programmstart: REST-Anfrage von Minicomputer an Backend</a:t>
            </a:r>
          </a:p>
          <a:p>
            <a:r>
              <a:rPr lang="de-DE" sz="2800" dirty="0"/>
              <a:t>Minicomputer bekommt ID zugewiesen</a:t>
            </a:r>
          </a:p>
          <a:p>
            <a:r>
              <a:rPr lang="de-DE" sz="2800" dirty="0"/>
              <a:t>Minicomputer ist mit ID im System registriert</a:t>
            </a:r>
          </a:p>
          <a:p>
            <a:r>
              <a:rPr lang="de-DE" sz="2800" dirty="0"/>
              <a:t>Bei Erstellung eines Spiels: ID eingeben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74553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891C0A-5A6E-4B50-8B6B-6A85A4A95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Live-Demo</a:t>
            </a:r>
            <a:endParaRPr lang="de-AT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DFB9BE7-A65E-4308-B998-4F25F118E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9219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6D549-B044-4498-90E8-CE0CF915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Abschlussbericht &amp; Fazit</a:t>
            </a:r>
            <a:endParaRPr lang="de-AT" sz="4800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4AB0A35-8C6A-483D-B4D6-B783F33AE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AT" sz="2800" dirty="0"/>
              <a:t>Gute Teamarbeit und Organisation</a:t>
            </a:r>
          </a:p>
          <a:p>
            <a:r>
              <a:rPr lang="de-AT" sz="2800" dirty="0"/>
              <a:t>Softwarekonzept blieb quasi unverändert</a:t>
            </a:r>
          </a:p>
          <a:p>
            <a:r>
              <a:rPr lang="de-DE" sz="2800" dirty="0"/>
              <a:t>Aufgaben dauerten länger/kürzer als geplant</a:t>
            </a:r>
            <a:endParaRPr lang="de-AT" sz="2800" dirty="0"/>
          </a:p>
          <a:p>
            <a:r>
              <a:rPr lang="de-AT" sz="2800" dirty="0"/>
              <a:t>660 Stunden insgesamt</a:t>
            </a:r>
          </a:p>
          <a:p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691281459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133</Words>
  <Application>Microsoft Office PowerPoint</Application>
  <PresentationFormat>Breitbild</PresentationFormat>
  <Paragraphs>28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Aussicht</vt:lpstr>
      <vt:lpstr>      TimeGuess</vt:lpstr>
      <vt:lpstr>Das System</vt:lpstr>
      <vt:lpstr> Angular</vt:lpstr>
      <vt:lpstr>Konzept </vt:lpstr>
      <vt:lpstr>Dark Theme </vt:lpstr>
      <vt:lpstr>PowerPoint-Präsentation</vt:lpstr>
      <vt:lpstr>Einbindung eines Würfels</vt:lpstr>
      <vt:lpstr>Live-Demo</vt:lpstr>
      <vt:lpstr>Abschlussbericht &amp; Fazit</vt:lpstr>
      <vt:lpstr>Abschlussbericht &amp; Fazit</vt:lpstr>
      <vt:lpstr>PowerPoint-Präsentation</vt:lpstr>
      <vt:lpstr>Abschlussbericht &amp;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application</dc:title>
  <dc:creator>Matthias Thalmann</dc:creator>
  <cp:lastModifiedBy>Thomas Klotz</cp:lastModifiedBy>
  <cp:revision>45</cp:revision>
  <dcterms:created xsi:type="dcterms:W3CDTF">2021-01-22T14:35:07Z</dcterms:created>
  <dcterms:modified xsi:type="dcterms:W3CDTF">2021-06-17T12:49:11Z</dcterms:modified>
</cp:coreProperties>
</file>