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8"/>
  </p:handoutMasterIdLst>
  <p:sldIdLst>
    <p:sldId id="256" r:id="rId2"/>
    <p:sldId id="258" r:id="rId3"/>
    <p:sldId id="257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9" r:id="rId13"/>
    <p:sldId id="270" r:id="rId14"/>
    <p:sldId id="271" r:id="rId15"/>
    <p:sldId id="272" r:id="rId16"/>
    <p:sldId id="273" r:id="rId17"/>
    <p:sldId id="276" r:id="rId18"/>
    <p:sldId id="280" r:id="rId19"/>
    <p:sldId id="281" r:id="rId20"/>
    <p:sldId id="274" r:id="rId21"/>
    <p:sldId id="283" r:id="rId22"/>
    <p:sldId id="275" r:id="rId23"/>
    <p:sldId id="277" r:id="rId24"/>
    <p:sldId id="278" r:id="rId25"/>
    <p:sldId id="279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2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4080" y="10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BAF153F-C766-494E-AB5D-7A860A4007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FD19B7-D08B-458B-8BBF-A2B32B9E92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B13A6-599E-415C-BA0E-AA2AAC73915A}" type="datetimeFigureOut">
              <a:rPr lang="de-DE" smtClean="0"/>
              <a:t>22.01.2021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F9A51B-4BEC-44B7-A536-90BD5E2997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C213A7-13C5-4846-9908-986B415D3E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2EA78-B577-4D0E-B347-D96B51CC064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177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BB703D4-AEA2-4084-8840-629BCEDAE7A5}" type="datetimeFigureOut">
              <a:rPr lang="de-DE" smtClean="0"/>
              <a:t>22.01.2021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B2E0DF8-7CBD-47F1-BB83-ACC07A1AA9B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35B942F-8F0C-4420-AF7C-791F8D1AC0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4912" y="219456"/>
            <a:ext cx="1587692" cy="41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7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03D4-AEA2-4084-8840-629BCEDAE7A5}" type="datetimeFigureOut">
              <a:rPr lang="de-DE" smtClean="0"/>
              <a:t>22.01.2021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0DF8-7CBD-47F1-BB83-ACC07A1AA9B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39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03D4-AEA2-4084-8840-629BCEDAE7A5}" type="datetimeFigureOut">
              <a:rPr lang="de-DE" smtClean="0"/>
              <a:t>22.01.2021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0DF8-7CBD-47F1-BB83-ACC07A1AA9B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735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03D4-AEA2-4084-8840-629BCEDAE7A5}" type="datetimeFigureOut">
              <a:rPr lang="de-DE" smtClean="0"/>
              <a:t>22.01.2021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0" y="4028249"/>
            <a:ext cx="35814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0DF8-7CBD-47F1-BB83-ACC07A1AA9B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2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03D4-AEA2-4084-8840-629BCEDAE7A5}" type="datetimeFigureOut">
              <a:rPr lang="de-DE" smtClean="0"/>
              <a:t>22.01.2021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0DF8-7CBD-47F1-BB83-ACC07A1AA9B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480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03D4-AEA2-4084-8840-629BCEDAE7A5}" type="datetimeFigureOut">
              <a:rPr lang="de-DE" smtClean="0"/>
              <a:t>22.01.2021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0DF8-7CBD-47F1-BB83-ACC07A1AA9B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067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03D4-AEA2-4084-8840-629BCEDAE7A5}" type="datetimeFigureOut">
              <a:rPr lang="de-DE" smtClean="0"/>
              <a:t>22.01.2021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0DF8-7CBD-47F1-BB83-ACC07A1AA9B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436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03D4-AEA2-4084-8840-629BCEDAE7A5}" type="datetimeFigureOut">
              <a:rPr lang="de-DE" smtClean="0"/>
              <a:t>22.01.2021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0DF8-7CBD-47F1-BB83-ACC07A1AA9B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634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03D4-AEA2-4084-8840-629BCEDAE7A5}" type="datetimeFigureOut">
              <a:rPr lang="de-DE" smtClean="0"/>
              <a:t>22.01.2021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0DF8-7CBD-47F1-BB83-ACC07A1AA9B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022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03D4-AEA2-4084-8840-629BCEDAE7A5}" type="datetimeFigureOut">
              <a:rPr lang="de-DE" smtClean="0"/>
              <a:t>22.01.2021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0DF8-7CBD-47F1-BB83-ACC07A1AA9B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655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03D4-AEA2-4084-8840-629BCEDAE7A5}" type="datetimeFigureOut">
              <a:rPr lang="de-DE" smtClean="0"/>
              <a:t>22.01.2021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0DF8-7CBD-47F1-BB83-ACC07A1AA9B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645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BB703D4-AEA2-4084-8840-629BCEDAE7A5}" type="datetimeFigureOut">
              <a:rPr lang="de-DE" smtClean="0"/>
              <a:t>22.01.2021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B2E0DF8-7CBD-47F1-BB83-ACC07A1AA9B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CD39C39-AC7F-4B46-A8B3-94E4798AF8AC}"/>
              </a:ext>
            </a:extLst>
          </p:cNvPr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86B6B96-5CD3-4897-B1D3-7E7F9E6BB7F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44912" y="219456"/>
            <a:ext cx="1587692" cy="41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8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50626-53D1-4AA9-8196-0AE81398C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000" dirty="0"/>
              <a:t>    Library </a:t>
            </a:r>
            <a:r>
              <a:rPr lang="en-US" sz="8000" dirty="0"/>
              <a:t>application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6FC7FA-BFB0-44C2-A3C0-F5E35A559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10265664" cy="1691640"/>
          </a:xfrm>
        </p:spPr>
        <p:txBody>
          <a:bodyPr/>
          <a:lstStyle/>
          <a:p>
            <a:r>
              <a:rPr lang="de-DE" dirty="0"/>
              <a:t>Thomas Klotz, Marcel Alexander Huber, Philip Eckhart, David Spleit, Matthias Thalmann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4D6D45-98CB-470B-BA05-9FFAF42E5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3752088"/>
            <a:ext cx="851357" cy="85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5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Monitor, drinnen enthält.&#10;&#10;Automatisch generierte Beschreibung">
            <a:extLst>
              <a:ext uri="{FF2B5EF4-FFF2-40B4-BE49-F238E27FC236}">
                <a16:creationId xmlns:a16="http://schemas.microsoft.com/office/drawing/2014/main" id="{209256D6-ED40-435D-BDE0-77176143A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47" y="549000"/>
            <a:ext cx="8397705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2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4B6995-1CF6-4C63-90AE-509A59F04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System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70A42C-7CD1-4B0C-B644-0D918944A4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solidFill>
                  <a:schemeClr val="tx1">
                    <a:lumMod val="75000"/>
                  </a:schemeClr>
                </a:solidFill>
              </a:rPr>
              <a:t>User Interface - Admin</a:t>
            </a:r>
          </a:p>
        </p:txBody>
      </p:sp>
    </p:spTree>
    <p:extLst>
      <p:ext uri="{BB962C8B-B14F-4D97-AF65-F5344CB8AC3E}">
        <p14:creationId xmlns:p14="http://schemas.microsoft.com/office/powerpoint/2010/main" val="1033698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0D8FA31-7534-4F78-8A1D-9B3B9E7F1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47" y="549000"/>
            <a:ext cx="8397705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41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A4E210F-83A7-42CD-BB4C-AA45A18FC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47" y="549000"/>
            <a:ext cx="8397705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51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0E320E1-C489-4A04-894D-46CBDE9CC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47" y="549000"/>
            <a:ext cx="8397705" cy="5760000"/>
          </a:xfrm>
          <a:prstGeom prst="rect">
            <a:avLst/>
          </a:prstGeo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BE95BE9-24FC-49C2-B899-5B179C825121}"/>
              </a:ext>
            </a:extLst>
          </p:cNvPr>
          <p:cNvSpPr/>
          <p:nvPr/>
        </p:nvSpPr>
        <p:spPr>
          <a:xfrm>
            <a:off x="2956560" y="1926336"/>
            <a:ext cx="871728" cy="256032"/>
          </a:xfrm>
          <a:prstGeom prst="roundRect">
            <a:avLst>
              <a:gd name="adj" fmla="val 41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551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Computer, drinnen enthält.&#10;&#10;Automatisch generierte Beschreibung">
            <a:extLst>
              <a:ext uri="{FF2B5EF4-FFF2-40B4-BE49-F238E27FC236}">
                <a16:creationId xmlns:a16="http://schemas.microsoft.com/office/drawing/2014/main" id="{2AB0812B-634C-4BDF-A4A1-EC7F81D19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47" y="549000"/>
            <a:ext cx="8397705" cy="5760000"/>
          </a:xfrm>
          <a:prstGeom prst="rect">
            <a:avLst/>
          </a:prstGeo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F80F9CE-AAB2-4F30-80F5-63D70C0EC26B}"/>
              </a:ext>
            </a:extLst>
          </p:cNvPr>
          <p:cNvSpPr/>
          <p:nvPr/>
        </p:nvSpPr>
        <p:spPr>
          <a:xfrm>
            <a:off x="8723376" y="2639568"/>
            <a:ext cx="237744" cy="256032"/>
          </a:xfrm>
          <a:prstGeom prst="roundRect">
            <a:avLst>
              <a:gd name="adj" fmla="val 41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879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E9E3A-F8F4-4B62-A7A8-5EED5EB4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System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ECDF68-9148-42A5-B1D0-0C5580B8A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solidFill>
                  <a:schemeClr val="tx1">
                    <a:lumMod val="75000"/>
                  </a:schemeClr>
                </a:solidFill>
              </a:rPr>
              <a:t>Undo</a:t>
            </a:r>
            <a:r>
              <a:rPr lang="de-DE" dirty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de-DE" dirty="0" err="1">
                <a:solidFill>
                  <a:schemeClr val="tx1">
                    <a:lumMod val="75000"/>
                  </a:schemeClr>
                </a:solidFill>
              </a:rPr>
              <a:t>Redo</a:t>
            </a:r>
            <a:endParaRPr lang="de-DE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167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1C5ADD3-6246-4D3B-8DDA-7169866C6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981" y="1711783"/>
            <a:ext cx="9258038" cy="34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73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CE8BCC9-4E10-416E-84F3-C1C5B1DA6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732" y="724281"/>
            <a:ext cx="5744536" cy="540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12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7333ED-894F-439F-9136-13AE6AA7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874" y="1720840"/>
            <a:ext cx="8162251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BookmarkAction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extends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ActionItem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protected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Bookmark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bookmark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[…]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@Override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protected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performUndoAction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.equals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ActionType.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SAVE_BOOKMARK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bookmarkService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.deleteBookmark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bookmark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.equals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ActionType.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DELETE_BOOKMARK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bookmarkService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.addBookmark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bookmark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.getMedia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logger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.error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"Error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undoing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bookmark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action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wrong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action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type"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[…]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82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A6AC2A0-B5F4-48C4-BD84-62E41471E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Das System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F947B85-28AD-4FBC-A6F8-70472B6AE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Technische Details</a:t>
            </a:r>
          </a:p>
        </p:txBody>
      </p:sp>
    </p:spTree>
    <p:extLst>
      <p:ext uri="{BB962C8B-B14F-4D97-AF65-F5344CB8AC3E}">
        <p14:creationId xmlns:p14="http://schemas.microsoft.com/office/powerpoint/2010/main" val="2622841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50127-2C2F-4881-A2D6-9BE308A5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Primefaces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vulnerability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331A23-8DF1-4D9B-A135-92F9627314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Unsere Lösung</a:t>
            </a:r>
          </a:p>
        </p:txBody>
      </p:sp>
    </p:spTree>
    <p:extLst>
      <p:ext uri="{BB962C8B-B14F-4D97-AF65-F5344CB8AC3E}">
        <p14:creationId xmlns:p14="http://schemas.microsoft.com/office/powerpoint/2010/main" val="2361552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D32FF3-E848-434B-8795-84FBF12AA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605" y="1443841"/>
            <a:ext cx="916279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CustomInputTextRenderer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InputTextRenderer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decode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FacesContext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UIComponent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InputText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inputText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InputText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clientId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inputText.getClientId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submittedValue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context.getExternalContext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getRequestParameterMap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().get(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clientId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submittedValue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inputText.getMaxlength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submittedValue.length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submittedValue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submittedValue.substring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inputText.setSubmittedValue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submittedValue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71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69027-7C3C-41B2-B737-06185C62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A87A30-0999-44E5-A330-93C868BB8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8592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C81EFED-48E5-4F5F-A236-8A352A1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E7F4FD3-E982-4117-A5EF-0A744FEB3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887712" cy="435133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Kommentare sofort schreiben</a:t>
            </a:r>
          </a:p>
          <a:p>
            <a:pPr>
              <a:lnSpc>
                <a:spcPct val="200000"/>
              </a:lnSpc>
            </a:pPr>
            <a:r>
              <a:rPr lang="de-DE" dirty="0"/>
              <a:t>Einheitliches </a:t>
            </a:r>
            <a:r>
              <a:rPr lang="de-DE" dirty="0" err="1"/>
              <a:t>case</a:t>
            </a:r>
            <a:r>
              <a:rPr lang="de-DE" dirty="0"/>
              <a:t>-schema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(Bsp.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camelCase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snake_case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…)</a:t>
            </a:r>
          </a:p>
          <a:p>
            <a:pPr>
              <a:lnSpc>
                <a:spcPct val="200000"/>
              </a:lnSpc>
            </a:pPr>
            <a:r>
              <a:rPr lang="de-DE" dirty="0"/>
              <a:t>Einheitliche Benennung von Methoden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(Bsp. Controller: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doCreateMedia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Service: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createMedia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de-DE" dirty="0"/>
              <a:t>.</a:t>
            </a:r>
            <a:r>
              <a:rPr lang="de-DE" dirty="0" err="1"/>
              <a:t>editorconfig</a:t>
            </a:r>
            <a:r>
              <a:rPr lang="de-DE" dirty="0"/>
              <a:t> &amp; .</a:t>
            </a:r>
            <a:r>
              <a:rPr lang="de-DE" dirty="0" err="1"/>
              <a:t>gitignore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/>
              <a:t>So früh als möglich testen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(vor allem bei großen Services etc.)</a:t>
            </a:r>
          </a:p>
        </p:txBody>
      </p:sp>
    </p:spTree>
    <p:extLst>
      <p:ext uri="{BB962C8B-B14F-4D97-AF65-F5344CB8AC3E}">
        <p14:creationId xmlns:p14="http://schemas.microsoft.com/office/powerpoint/2010/main" val="3115714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57EC0-4340-4814-8339-59325ADF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D4A238-6079-4CB9-9650-4BBA43C24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de-DE" dirty="0"/>
              <a:t>Wöchentliche Treffen</a:t>
            </a:r>
          </a:p>
          <a:p>
            <a:pPr>
              <a:lnSpc>
                <a:spcPct val="250000"/>
              </a:lnSpc>
            </a:pPr>
            <a:r>
              <a:rPr lang="de-DE" dirty="0"/>
              <a:t>Definierte Zuständigkeiten per Mitglied</a:t>
            </a:r>
          </a:p>
          <a:p>
            <a:pPr>
              <a:lnSpc>
                <a:spcPct val="250000"/>
              </a:lnSpc>
            </a:pPr>
            <a:r>
              <a:rPr lang="de-DE" dirty="0"/>
              <a:t>Zeitplan erarbeiten um Abhängigkeiten aufzulösen</a:t>
            </a:r>
          </a:p>
          <a:p>
            <a:pPr>
              <a:lnSpc>
                <a:spcPct val="250000"/>
              </a:lnSpc>
            </a:pPr>
            <a:r>
              <a:rPr lang="de-DE" dirty="0"/>
              <a:t>Gemeinsame Linksammlung für Probleme etc. aufbauen</a:t>
            </a:r>
          </a:p>
        </p:txBody>
      </p:sp>
    </p:spTree>
    <p:extLst>
      <p:ext uri="{BB962C8B-B14F-4D97-AF65-F5344CB8AC3E}">
        <p14:creationId xmlns:p14="http://schemas.microsoft.com/office/powerpoint/2010/main" val="1465752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5BA91-602A-4D65-97E7-B7BAEFB3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GIT(-lab)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FECB57-E90F-4FCC-B462-850584F89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Extensives Verwenden von </a:t>
            </a:r>
            <a:r>
              <a:rPr lang="de-DE" dirty="0" err="1"/>
              <a:t>Issues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Issue</a:t>
            </a:r>
            <a:r>
              <a:rPr lang="de-DE" dirty="0"/>
              <a:t> Inhalte darin als Kommentare diskutieren (zentrale Diskussion)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Issues</a:t>
            </a:r>
            <a:r>
              <a:rPr lang="de-DE" dirty="0"/>
              <a:t> in </a:t>
            </a:r>
            <a:r>
              <a:rPr lang="de-DE" dirty="0" err="1"/>
              <a:t>Commits</a:t>
            </a:r>
            <a:r>
              <a:rPr lang="de-DE" dirty="0"/>
              <a:t> referenzieren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(#&lt;issue_id&gt;)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Branches</a:t>
            </a:r>
            <a:r>
              <a:rPr lang="de-DE" dirty="0"/>
              <a:t> für </a:t>
            </a:r>
            <a:r>
              <a:rPr lang="de-DE" dirty="0" err="1"/>
              <a:t>Issues</a:t>
            </a:r>
            <a:r>
              <a:rPr lang="de-DE" dirty="0"/>
              <a:t> über GitLab Tool erstellen</a:t>
            </a:r>
          </a:p>
          <a:p>
            <a:pPr>
              <a:lnSpc>
                <a:spcPct val="150000"/>
              </a:lnSpc>
            </a:pPr>
            <a:r>
              <a:rPr lang="de-DE" dirty="0"/>
              <a:t>Tests vor dem Committen ausführen (auch Frontend Tests)</a:t>
            </a:r>
          </a:p>
          <a:p>
            <a:pPr>
              <a:lnSpc>
                <a:spcPct val="150000"/>
              </a:lnSpc>
            </a:pPr>
            <a:r>
              <a:rPr lang="de-DE" dirty="0"/>
              <a:t>Use GitLab </a:t>
            </a:r>
            <a:r>
              <a:rPr lang="de-DE" dirty="0" err="1"/>
              <a:t>merge-requests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7195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C5BC0F7-66E9-4E00-835C-EA1426AC8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537" y="569358"/>
            <a:ext cx="8326926" cy="571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2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E0C35A69-A49D-4737-A3D4-B1A21E4C1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97" y="237412"/>
            <a:ext cx="9062206" cy="638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3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B727F8D-CA68-41FB-8FD3-754AAB4EF463}"/>
              </a:ext>
            </a:extLst>
          </p:cNvPr>
          <p:cNvGrpSpPr/>
          <p:nvPr/>
        </p:nvGrpSpPr>
        <p:grpSpPr>
          <a:xfrm>
            <a:off x="2685754" y="655079"/>
            <a:ext cx="6820491" cy="5547841"/>
            <a:chOff x="2685754" y="655079"/>
            <a:chExt cx="6820491" cy="5547841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3A3D018-E3AB-4BAD-B176-9EFDEC9E1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5754" y="655079"/>
              <a:ext cx="6820491" cy="5547841"/>
            </a:xfrm>
            <a:prstGeom prst="rect">
              <a:avLst/>
            </a:prstGeom>
          </p:spPr>
        </p:pic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F94CACD5-FD55-4F74-AF2A-E9AE451B56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9312" y="4218432"/>
              <a:ext cx="1322832" cy="10485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AA0D2071-62C9-4ACC-A4D5-9561E9B5C2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1056" y="4218432"/>
              <a:ext cx="1353312" cy="10485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385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A6AC2A0-B5F4-48C4-BD84-62E41471E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Das System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F947B85-28AD-4FBC-A6F8-70472B6AE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User Interface - Customer</a:t>
            </a:r>
          </a:p>
        </p:txBody>
      </p:sp>
    </p:spTree>
    <p:extLst>
      <p:ext uri="{BB962C8B-B14F-4D97-AF65-F5344CB8AC3E}">
        <p14:creationId xmlns:p14="http://schemas.microsoft.com/office/powerpoint/2010/main" val="376456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6212406D-0CCC-4BA8-B610-51B6004DE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47" y="549000"/>
            <a:ext cx="8397706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0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drinnen enthält.&#10;&#10;Automatisch generierte Beschreibung">
            <a:extLst>
              <a:ext uri="{FF2B5EF4-FFF2-40B4-BE49-F238E27FC236}">
                <a16:creationId xmlns:a16="http://schemas.microsoft.com/office/drawing/2014/main" id="{124FFEEC-9698-42E0-89BF-1AF6A24C3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47" y="549000"/>
            <a:ext cx="8397706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3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Computer enthält.&#10;&#10;Automatisch generierte Beschreibung">
            <a:extLst>
              <a:ext uri="{FF2B5EF4-FFF2-40B4-BE49-F238E27FC236}">
                <a16:creationId xmlns:a16="http://schemas.microsoft.com/office/drawing/2014/main" id="{C54D5565-F663-4427-B384-4C5FFFEE8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47" y="549000"/>
            <a:ext cx="8397705" cy="5760000"/>
          </a:xfrm>
          <a:prstGeom prst="rect">
            <a:avLst/>
          </a:prstGeo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5C13293-DCBA-430F-A7C1-98BE9E55CD03}"/>
              </a:ext>
            </a:extLst>
          </p:cNvPr>
          <p:cNvSpPr/>
          <p:nvPr/>
        </p:nvSpPr>
        <p:spPr>
          <a:xfrm>
            <a:off x="3499104" y="2456688"/>
            <a:ext cx="664464" cy="298704"/>
          </a:xfrm>
          <a:prstGeom prst="roundRect">
            <a:avLst>
              <a:gd name="adj" fmla="val 41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39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drinnen enthält.&#10;&#10;Automatisch generierte Beschreibung">
            <a:extLst>
              <a:ext uri="{FF2B5EF4-FFF2-40B4-BE49-F238E27FC236}">
                <a16:creationId xmlns:a16="http://schemas.microsoft.com/office/drawing/2014/main" id="{2DB1AF2E-9552-4D63-A6D7-28E2E8F2F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47" y="549000"/>
            <a:ext cx="8397705" cy="5760000"/>
          </a:xfrm>
          <a:prstGeom prst="rect">
            <a:avLst/>
          </a:prstGeo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051A6A6-0D86-4E9C-85AE-E12240A3BC1D}"/>
              </a:ext>
            </a:extLst>
          </p:cNvPr>
          <p:cNvSpPr/>
          <p:nvPr/>
        </p:nvSpPr>
        <p:spPr>
          <a:xfrm>
            <a:off x="2919984" y="2255520"/>
            <a:ext cx="237744" cy="256032"/>
          </a:xfrm>
          <a:prstGeom prst="roundRect">
            <a:avLst>
              <a:gd name="adj" fmla="val 41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263236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401</Words>
  <Application>Microsoft Office PowerPoint</Application>
  <PresentationFormat>Breitbild</PresentationFormat>
  <Paragraphs>33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Schoolbook</vt:lpstr>
      <vt:lpstr>Consolas</vt:lpstr>
      <vt:lpstr>Wingdings 2</vt:lpstr>
      <vt:lpstr>Aussicht</vt:lpstr>
      <vt:lpstr>    Library application</vt:lpstr>
      <vt:lpstr>Das System</vt:lpstr>
      <vt:lpstr>PowerPoint-Präsentation</vt:lpstr>
      <vt:lpstr>PowerPoint-Präsentation</vt:lpstr>
      <vt:lpstr>Das System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Das System</vt:lpstr>
      <vt:lpstr>PowerPoint-Präsentation</vt:lpstr>
      <vt:lpstr>PowerPoint-Präsentation</vt:lpstr>
      <vt:lpstr>PowerPoint-Präsentation</vt:lpstr>
      <vt:lpstr>PowerPoint-Präsentation</vt:lpstr>
      <vt:lpstr>Das System</vt:lpstr>
      <vt:lpstr>PowerPoint-Präsentation</vt:lpstr>
      <vt:lpstr>PowerPoint-Präsentation</vt:lpstr>
      <vt:lpstr>PowerPoint-Präsentation</vt:lpstr>
      <vt:lpstr>Primefaces vulnerability</vt:lpstr>
      <vt:lpstr>PowerPoint-Präsentation</vt:lpstr>
      <vt:lpstr>Lessons learned</vt:lpstr>
      <vt:lpstr>Code</vt:lpstr>
      <vt:lpstr>Gruppe</vt:lpstr>
      <vt:lpstr>GIT(-lab)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application</dc:title>
  <dc:creator>Matthias Thalmann</dc:creator>
  <cp:lastModifiedBy>Matthias Thalmann</cp:lastModifiedBy>
  <cp:revision>33</cp:revision>
  <dcterms:created xsi:type="dcterms:W3CDTF">2021-01-22T14:35:07Z</dcterms:created>
  <dcterms:modified xsi:type="dcterms:W3CDTF">2021-01-22T16:21:46Z</dcterms:modified>
</cp:coreProperties>
</file>