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7" r:id="rId5"/>
    <p:sldId id="268" r:id="rId6"/>
    <p:sldId id="264" r:id="rId7"/>
    <p:sldId id="266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4628"/>
  </p:normalViewPr>
  <p:slideViewPr>
    <p:cSldViewPr snapToObjects="1" showGuides="1">
      <p:cViewPr varScale="1">
        <p:scale>
          <a:sx n="82" d="100"/>
          <a:sy n="82" d="100"/>
        </p:scale>
        <p:origin x="946" y="6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047FCE-FD8E-4659-908D-56631D3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3DA1F-6F56-4B9D-AC60-DD49F7EB6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3200" dirty="0"/>
              <a:t>Task </a:t>
            </a:r>
            <a:r>
              <a:rPr lang="de-AT" sz="3200" dirty="0" err="1"/>
              <a:t>requirements</a:t>
            </a:r>
            <a:endParaRPr lang="de-AT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01F12F-A486-4B44-8D51-7EB90B3E8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000" dirty="0" err="1"/>
              <a:t>Determine</a:t>
            </a:r>
            <a:r>
              <a:rPr lang="de-AT" sz="2000" dirty="0"/>
              <a:t> </a:t>
            </a:r>
            <a:r>
              <a:rPr lang="de-AT" sz="2000" dirty="0" err="1"/>
              <a:t>team</a:t>
            </a:r>
            <a:r>
              <a:rPr lang="de-AT" sz="2000" dirty="0"/>
              <a:t> </a:t>
            </a:r>
            <a:r>
              <a:rPr lang="de-AT" sz="2000" dirty="0" err="1"/>
              <a:t>organization</a:t>
            </a:r>
            <a:endParaRPr lang="de-A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000" dirty="0"/>
              <a:t>Setup </a:t>
            </a:r>
            <a:r>
              <a:rPr lang="de-AT" sz="2000" dirty="0" err="1"/>
              <a:t>team</a:t>
            </a:r>
            <a:r>
              <a:rPr lang="de-AT" sz="2000" dirty="0"/>
              <a:t> </a:t>
            </a:r>
            <a:r>
              <a:rPr lang="de-AT" sz="2000" dirty="0" err="1"/>
              <a:t>repository</a:t>
            </a:r>
            <a:endParaRPr lang="de-A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000" dirty="0" err="1"/>
              <a:t>Choose</a:t>
            </a:r>
            <a:r>
              <a:rPr lang="de-AT" sz="2000" dirty="0"/>
              <a:t> </a:t>
            </a:r>
            <a:r>
              <a:rPr lang="de-AT" sz="2000" dirty="0" err="1"/>
              <a:t>programming</a:t>
            </a:r>
            <a:r>
              <a:rPr lang="de-AT" sz="2000" dirty="0"/>
              <a:t> </a:t>
            </a:r>
            <a:r>
              <a:rPr lang="de-AT" sz="2000" dirty="0" err="1"/>
              <a:t>language</a:t>
            </a:r>
            <a:endParaRPr lang="de-A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AT" sz="2000" dirty="0" err="1"/>
              <a:t>Record</a:t>
            </a:r>
            <a:r>
              <a:rPr lang="de-AT" sz="2000" dirty="0"/>
              <a:t> </a:t>
            </a:r>
            <a:r>
              <a:rPr lang="de-AT" sz="2000" dirty="0" err="1"/>
              <a:t>decisions</a:t>
            </a:r>
            <a:r>
              <a:rPr lang="de-AT" sz="2000" dirty="0"/>
              <a:t> in README </a:t>
            </a:r>
            <a:r>
              <a:rPr lang="de-AT" sz="2000" dirty="0" err="1"/>
              <a:t>files</a:t>
            </a:r>
            <a:endParaRPr lang="de-A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AT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77D35B-3E28-44F3-9EC8-54DA2510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473A5-1E44-41D9-AC3D-AB4A9F63B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5FA5A-8A96-4FCE-800A-A5DC0FD5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409" y="810291"/>
            <a:ext cx="10515600" cy="485308"/>
          </a:xfrm>
        </p:spPr>
        <p:txBody>
          <a:bodyPr/>
          <a:lstStyle/>
          <a:p>
            <a:r>
              <a:rPr lang="de-AT" sz="3200" dirty="0"/>
              <a:t>Team </a:t>
            </a:r>
            <a:r>
              <a:rPr lang="de-AT" sz="3200" dirty="0" err="1"/>
              <a:t>organization</a:t>
            </a:r>
            <a:endParaRPr lang="de-AT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C9636-40A5-48D0-A57F-31535A42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44824"/>
            <a:ext cx="10515599" cy="39602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Members: </a:t>
            </a:r>
            <a:r>
              <a:rPr lang="en-US" sz="2100" dirty="0" err="1">
                <a:solidFill>
                  <a:schemeClr val="tx1"/>
                </a:solidFill>
                <a:latin typeface="+mn-lt"/>
              </a:rPr>
              <a:t>Gründlinger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 Diana, Huber Marcel, Klotz Thomas, Targa Aaron, </a:t>
            </a:r>
            <a:r>
              <a:rPr lang="en-US" sz="2100" dirty="0" err="1">
                <a:solidFill>
                  <a:schemeClr val="tx1"/>
                </a:solidFill>
                <a:latin typeface="+mn-lt"/>
              </a:rPr>
              <a:t>Thalmann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 Matthias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Communication: 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Discord, 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Meetings: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One fixed weekly meeting (presence or Discord </a:t>
            </a:r>
            <a:r>
              <a:rPr lang="en-US" sz="2100" dirty="0" err="1"/>
              <a:t>voicechat</a:t>
            </a:r>
            <a:r>
              <a:rPr lang="en-US" sz="21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More if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Task distribution and responsibilities: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 err="1"/>
              <a:t>Dynamicly</a:t>
            </a:r>
            <a:r>
              <a:rPr lang="en-US" sz="2100" dirty="0"/>
              <a:t> determined at weekly meetings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Tracked with GitLab issue tracker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807973-5497-44E1-820E-0F223770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A01ED-C928-4609-ACF7-D63D22716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</p:spTree>
    <p:extLst>
      <p:ext uri="{BB962C8B-B14F-4D97-AF65-F5344CB8AC3E}">
        <p14:creationId xmlns:p14="http://schemas.microsoft.com/office/powerpoint/2010/main" val="25637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8E5B9D-EFBE-D0F8-DC4C-C572A310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17" y="764704"/>
            <a:ext cx="10515600" cy="471587"/>
          </a:xfrm>
        </p:spPr>
        <p:txBody>
          <a:bodyPr/>
          <a:lstStyle/>
          <a:p>
            <a:r>
              <a:rPr lang="en-US" sz="3200" dirty="0"/>
              <a:t>Workflow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CA64A6-658F-480B-8AC0-B07CDF1D0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772816"/>
            <a:ext cx="11472462" cy="3384376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54354D-362E-48E7-863C-6CDE105E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EBA229B5-7CFD-BC45-B1DD-7E8FA6FF2A0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60CF9-BD3B-4282-A6A5-4B3BF2C16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/>
              <a:t>Team 3</a:t>
            </a:r>
            <a:br>
              <a:rPr lang="en-US" sz="900"/>
            </a:br>
            <a:r>
              <a:rPr lang="en-US" sz="90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427111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6FC6-4931-4CFB-A959-0F02F3AC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34"/>
            <a:ext cx="10515600" cy="471587"/>
          </a:xfrm>
        </p:spPr>
        <p:txBody>
          <a:bodyPr/>
          <a:lstStyle/>
          <a:p>
            <a:r>
              <a:rPr lang="de-AT" sz="3200" dirty="0"/>
              <a:t>Conventions: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5A0E3-C3FC-4387-ADA0-26333E4B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831"/>
            <a:ext cx="10515600" cy="3881295"/>
          </a:xfrm>
        </p:spPr>
        <p:txBody>
          <a:bodyPr>
            <a:normAutofit/>
          </a:bodyPr>
          <a:lstStyle/>
          <a:p>
            <a:r>
              <a:rPr lang="de-AT" sz="2000" dirty="0">
                <a:latin typeface="+mj-lt"/>
              </a:rPr>
              <a:t>Branch </a:t>
            </a:r>
            <a:r>
              <a:rPr lang="de-AT" sz="2000" dirty="0" err="1">
                <a:latin typeface="+mj-lt"/>
              </a:rPr>
              <a:t>naming</a:t>
            </a:r>
            <a:r>
              <a:rPr lang="de-AT" sz="2000" dirty="0">
                <a:latin typeface="+mj-lt"/>
              </a:rPr>
              <a:t>:</a:t>
            </a:r>
          </a:p>
          <a:p>
            <a:pPr lvl="1"/>
            <a:r>
              <a:rPr lang="en-US" sz="2000" dirty="0">
                <a:solidFill>
                  <a:srgbClr val="343433"/>
                </a:solidFill>
                <a:latin typeface="+mj-lt"/>
              </a:rPr>
              <a:t>Task branches: </a:t>
            </a:r>
            <a:r>
              <a:rPr lang="en-US" sz="2100" dirty="0"/>
              <a:t>task-&lt;number&gt;</a:t>
            </a:r>
          </a:p>
          <a:p>
            <a:pPr lvl="1"/>
            <a:r>
              <a:rPr lang="en-US" sz="2000" dirty="0">
                <a:solidFill>
                  <a:srgbClr val="343433"/>
                </a:solidFill>
                <a:latin typeface="+mj-lt"/>
              </a:rPr>
              <a:t>Milestone branches: </a:t>
            </a:r>
            <a:r>
              <a:rPr lang="en-US" sz="2100" dirty="0"/>
              <a:t>milestone-&lt;number&gt;</a:t>
            </a:r>
          </a:p>
          <a:p>
            <a:pPr lvl="1"/>
            <a:r>
              <a:rPr lang="en-US" sz="2000" dirty="0">
                <a:solidFill>
                  <a:srgbClr val="343433"/>
                </a:solidFill>
                <a:latin typeface="+mj-lt"/>
              </a:rPr>
              <a:t>Feature branches: </a:t>
            </a:r>
            <a:r>
              <a:rPr lang="en-US" sz="2100" dirty="0"/>
              <a:t>feature-&lt;name&gt;</a:t>
            </a:r>
          </a:p>
          <a:p>
            <a:pPr lvl="1"/>
            <a:r>
              <a:rPr lang="en-US" sz="2000" dirty="0">
                <a:solidFill>
                  <a:srgbClr val="343433"/>
                </a:solidFill>
                <a:latin typeface="+mj-lt"/>
              </a:rPr>
              <a:t>Fix branches: </a:t>
            </a:r>
            <a:r>
              <a:rPr lang="en-US" sz="2100" dirty="0"/>
              <a:t>fix-&lt;name&gt;</a:t>
            </a:r>
            <a:endParaRPr lang="en-US" sz="1300" dirty="0">
              <a:solidFill>
                <a:srgbClr val="343433"/>
              </a:solidFill>
              <a:latin typeface="+mj-lt"/>
            </a:endParaRPr>
          </a:p>
          <a:p>
            <a:r>
              <a:rPr lang="en-US" sz="2000" dirty="0">
                <a:latin typeface="+mj-lt"/>
              </a:rPr>
              <a:t>Commit messages:</a:t>
            </a:r>
          </a:p>
          <a:p>
            <a:pPr lvl="1"/>
            <a:r>
              <a:rPr lang="de-AT" sz="2100" dirty="0"/>
              <a:t>&lt;type&gt;(&lt;</a:t>
            </a:r>
            <a:r>
              <a:rPr lang="de-AT" sz="2100" dirty="0" err="1"/>
              <a:t>scope</a:t>
            </a:r>
            <a:r>
              <a:rPr lang="de-AT" sz="2100" dirty="0"/>
              <a:t>&gt;): &lt;</a:t>
            </a:r>
            <a:r>
              <a:rPr lang="de-AT" sz="2100" dirty="0" err="1"/>
              <a:t>short</a:t>
            </a:r>
            <a:r>
              <a:rPr lang="de-AT" sz="2100" dirty="0"/>
              <a:t> </a:t>
            </a:r>
            <a:r>
              <a:rPr lang="de-AT" sz="2100" dirty="0" err="1"/>
              <a:t>summary</a:t>
            </a:r>
            <a:r>
              <a:rPr lang="de-AT" sz="2100" dirty="0"/>
              <a:t>&gt;</a:t>
            </a:r>
          </a:p>
          <a:p>
            <a:pPr lvl="1"/>
            <a:r>
              <a:rPr lang="de-AT" sz="2000" dirty="0" err="1">
                <a:solidFill>
                  <a:srgbClr val="343433"/>
                </a:solidFill>
                <a:latin typeface="+mj-lt"/>
              </a:rPr>
              <a:t>Types</a:t>
            </a:r>
            <a:r>
              <a:rPr lang="de-AT" sz="2000" dirty="0">
                <a:solidFill>
                  <a:srgbClr val="343433"/>
                </a:solidFill>
                <a:latin typeface="+mj-lt"/>
              </a:rPr>
              <a:t>: </a:t>
            </a:r>
            <a:r>
              <a:rPr lang="de-AT" sz="2100" dirty="0" err="1"/>
              <a:t>feat</a:t>
            </a:r>
            <a:r>
              <a:rPr lang="de-AT" sz="2100" dirty="0"/>
              <a:t>, fix, </a:t>
            </a:r>
            <a:r>
              <a:rPr lang="de-AT" sz="2100" dirty="0" err="1"/>
              <a:t>refactor</a:t>
            </a:r>
            <a:r>
              <a:rPr lang="de-AT" sz="2100" dirty="0"/>
              <a:t>, </a:t>
            </a:r>
            <a:r>
              <a:rPr lang="de-AT" sz="2100" dirty="0" err="1"/>
              <a:t>chore</a:t>
            </a:r>
            <a:r>
              <a:rPr lang="de-AT" sz="2100" dirty="0"/>
              <a:t>, </a:t>
            </a:r>
            <a:r>
              <a:rPr lang="de-AT" sz="2100" dirty="0" err="1"/>
              <a:t>docs</a:t>
            </a:r>
            <a:r>
              <a:rPr lang="de-AT" sz="2100" dirty="0"/>
              <a:t>, </a:t>
            </a:r>
            <a:r>
              <a:rPr lang="de-AT" sz="2100" dirty="0" err="1"/>
              <a:t>tests</a:t>
            </a:r>
            <a:r>
              <a:rPr lang="de-AT" sz="2100" dirty="0"/>
              <a:t>, </a:t>
            </a:r>
            <a:r>
              <a:rPr lang="de-AT" sz="2100" dirty="0" err="1"/>
              <a:t>task</a:t>
            </a:r>
            <a:endParaRPr lang="de-AT" sz="2100" dirty="0"/>
          </a:p>
          <a:p>
            <a:pPr lvl="1"/>
            <a:r>
              <a:rPr lang="de-AT" sz="2000" dirty="0">
                <a:solidFill>
                  <a:srgbClr val="343433"/>
                </a:solidFill>
                <a:latin typeface="+mj-lt"/>
              </a:rPr>
              <a:t>Reference </a:t>
            </a:r>
            <a:r>
              <a:rPr lang="de-AT" sz="2000" dirty="0" err="1">
                <a:solidFill>
                  <a:srgbClr val="343433"/>
                </a:solidFill>
                <a:latin typeface="+mj-lt"/>
              </a:rPr>
              <a:t>related</a:t>
            </a:r>
            <a:r>
              <a:rPr lang="de-AT" sz="2000" dirty="0">
                <a:solidFill>
                  <a:srgbClr val="343433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343433"/>
                </a:solidFill>
                <a:latin typeface="+mj-lt"/>
              </a:rPr>
              <a:t>issues</a:t>
            </a:r>
            <a:endParaRPr lang="de-AT" sz="2000" dirty="0">
              <a:solidFill>
                <a:srgbClr val="343433"/>
              </a:solidFill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1F1CE-EDFA-4D5F-959F-5F0C1B0B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FB76D-9CF5-43C9-B25A-15710C7C3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3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2659A-4DE5-4D8F-A538-76EE2F55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251" y="810291"/>
            <a:ext cx="10515600" cy="485308"/>
          </a:xfrm>
        </p:spPr>
        <p:txBody>
          <a:bodyPr/>
          <a:lstStyle/>
          <a:p>
            <a:r>
              <a:rPr lang="de-AT" sz="3200" dirty="0"/>
              <a:t>Team </a:t>
            </a:r>
            <a:r>
              <a:rPr lang="de-AT" sz="3200" dirty="0" err="1"/>
              <a:t>repository</a:t>
            </a:r>
            <a:endParaRPr lang="de-AT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B4D9B-17BF-4500-8C50-64B415731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16832"/>
            <a:ext cx="10515599" cy="38882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University </a:t>
            </a:r>
            <a:r>
              <a:rPr lang="de-AT" sz="2000" dirty="0" err="1"/>
              <a:t>GitLab</a:t>
            </a:r>
            <a:r>
              <a:rPr lang="de-AT" sz="2000" dirty="0"/>
              <a:t> (</a:t>
            </a:r>
            <a:r>
              <a:rPr lang="de-AT" sz="2000" dirty="0" err="1"/>
              <a:t>visibility</a:t>
            </a:r>
            <a:r>
              <a:rPr lang="de-AT" sz="2000" dirty="0"/>
              <a:t> </a:t>
            </a:r>
            <a:r>
              <a:rPr lang="de-AT" sz="2000" dirty="0" err="1"/>
              <a:t>set</a:t>
            </a:r>
            <a:r>
              <a:rPr lang="de-AT" sz="2000" dirty="0"/>
              <a:t> </a:t>
            </a:r>
            <a:r>
              <a:rPr lang="de-AT" sz="2000" dirty="0" err="1"/>
              <a:t>to</a:t>
            </a:r>
            <a:r>
              <a:rPr lang="de-AT" sz="2000" dirty="0"/>
              <a:t> internal)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Licences</a:t>
            </a:r>
            <a:r>
              <a:rPr lang="de-AT" sz="2000" dirty="0"/>
              <a:t>: </a:t>
            </a:r>
          </a:p>
          <a:p>
            <a:pPr marL="685800" lvl="1" indent="-228600" algn="l">
              <a:buFont typeface="Arial"/>
              <a:buChar char="•"/>
            </a:pPr>
            <a:r>
              <a:rPr lang="de-AT" dirty="0">
                <a:solidFill>
                  <a:srgbClr val="343433"/>
                </a:solidFill>
                <a:latin typeface="+mj-lt"/>
              </a:rPr>
              <a:t>Code: </a:t>
            </a:r>
            <a:r>
              <a:rPr lang="de-AT" sz="2100" dirty="0"/>
              <a:t>MIT</a:t>
            </a:r>
          </a:p>
          <a:p>
            <a:pPr marL="685800" lvl="1" indent="-228600" algn="l">
              <a:buFont typeface="Arial"/>
              <a:buChar char="•"/>
            </a:pPr>
            <a:r>
              <a:rPr lang="de-AT" dirty="0">
                <a:solidFill>
                  <a:srgbClr val="343433"/>
                </a:solidFill>
                <a:latin typeface="+mj-lt"/>
              </a:rPr>
              <a:t>Tasks: </a:t>
            </a:r>
            <a:r>
              <a:rPr lang="de-AT" sz="2100" dirty="0"/>
              <a:t>Creative Commons Attribution 4.0 International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Directory </a:t>
            </a:r>
            <a:r>
              <a:rPr lang="de-AT" sz="2000" dirty="0" err="1"/>
              <a:t>structure</a:t>
            </a:r>
            <a:r>
              <a:rPr lang="de-AT" sz="2000" dirty="0"/>
              <a:t>:</a:t>
            </a:r>
          </a:p>
          <a:p>
            <a:pPr marL="685800" lvl="1" indent="-228600" algn="l">
              <a:buFont typeface="Arial"/>
              <a:buChar char="•"/>
            </a:pPr>
            <a:r>
              <a:rPr lang="de-AT" dirty="0">
                <a:solidFill>
                  <a:srgbClr val="343433"/>
                </a:solidFill>
                <a:latin typeface="+mj-lt"/>
              </a:rPr>
              <a:t>Code: </a:t>
            </a:r>
            <a:r>
              <a:rPr lang="de-AT" sz="2100" dirty="0"/>
              <a:t>/</a:t>
            </a:r>
            <a:r>
              <a:rPr lang="de-AT" sz="2100" dirty="0" err="1"/>
              <a:t>project</a:t>
            </a:r>
            <a:endParaRPr lang="de-AT" dirty="0">
              <a:solidFill>
                <a:srgbClr val="343433"/>
              </a:solidFill>
              <a:latin typeface="+mj-lt"/>
            </a:endParaRPr>
          </a:p>
          <a:p>
            <a:pPr marL="685800" lvl="1" indent="-228600" algn="l">
              <a:buFont typeface="Arial"/>
              <a:buChar char="•"/>
            </a:pPr>
            <a:r>
              <a:rPr lang="de-AT" dirty="0">
                <a:solidFill>
                  <a:srgbClr val="343433"/>
                </a:solidFill>
                <a:latin typeface="+mj-lt"/>
              </a:rPr>
              <a:t>Tasks: </a:t>
            </a:r>
            <a:r>
              <a:rPr lang="de-AT" sz="2100" dirty="0"/>
              <a:t>/</a:t>
            </a:r>
            <a:r>
              <a:rPr lang="de-AT" sz="2100" dirty="0" err="1"/>
              <a:t>tasks</a:t>
            </a:r>
            <a:endParaRPr lang="de-AT" sz="2100" dirty="0"/>
          </a:p>
          <a:p>
            <a:pPr marL="685800" lvl="1" indent="-228600" algn="l">
              <a:buFont typeface="Arial"/>
              <a:buChar char="•"/>
            </a:pPr>
            <a:r>
              <a:rPr lang="de-AT" dirty="0">
                <a:solidFill>
                  <a:srgbClr val="343433"/>
                </a:solidFill>
                <a:latin typeface="+mj-lt"/>
              </a:rPr>
              <a:t>Other </a:t>
            </a:r>
            <a:r>
              <a:rPr lang="de-AT" dirty="0" err="1">
                <a:solidFill>
                  <a:srgbClr val="343433"/>
                </a:solidFill>
                <a:latin typeface="+mj-lt"/>
              </a:rPr>
              <a:t>documents</a:t>
            </a:r>
            <a:r>
              <a:rPr lang="de-AT" dirty="0">
                <a:solidFill>
                  <a:srgbClr val="343433"/>
                </a:solidFill>
                <a:latin typeface="+mj-lt"/>
              </a:rPr>
              <a:t>: </a:t>
            </a:r>
            <a:r>
              <a:rPr lang="de-AT" sz="2100" dirty="0"/>
              <a:t>/</a:t>
            </a:r>
            <a:r>
              <a:rPr lang="de-AT" sz="2100" dirty="0" err="1"/>
              <a:t>docs</a:t>
            </a:r>
            <a:endParaRPr lang="de-AT" sz="21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DD5CA-0A3B-4DEE-A1D3-D9F31129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BD80A-0AE2-480B-9C34-57D23AC3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1CC64-3FBF-4B96-A1B9-3A42D6C74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10291"/>
            <a:ext cx="10515600" cy="485308"/>
          </a:xfrm>
        </p:spPr>
        <p:txBody>
          <a:bodyPr/>
          <a:lstStyle/>
          <a:p>
            <a:r>
              <a:rPr lang="de-AT" sz="3200" dirty="0"/>
              <a:t>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C74DA-5807-47EC-94C6-03FBB0EE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16832"/>
            <a:ext cx="10515599" cy="38882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Language: </a:t>
            </a:r>
            <a:r>
              <a:rPr lang="de-AT" sz="2100" dirty="0">
                <a:solidFill>
                  <a:schemeClr val="tx1"/>
                </a:solidFill>
                <a:latin typeface="+mn-lt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Dependency</a:t>
            </a:r>
            <a:r>
              <a:rPr lang="de-AT" sz="2000" dirty="0"/>
              <a:t> </a:t>
            </a:r>
            <a:r>
              <a:rPr lang="de-AT" sz="2000" dirty="0" err="1"/>
              <a:t>management</a:t>
            </a:r>
            <a:r>
              <a:rPr lang="de-AT" sz="2000" dirty="0"/>
              <a:t>: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pipenv</a:t>
            </a:r>
            <a:endParaRPr lang="de-AT" sz="21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 err="1"/>
              <a:t>Install</a:t>
            </a:r>
            <a:r>
              <a:rPr lang="de-AT" sz="2000" dirty="0"/>
              <a:t> </a:t>
            </a:r>
            <a:r>
              <a:rPr lang="de-AT" sz="2000" dirty="0" err="1"/>
              <a:t>working</a:t>
            </a:r>
            <a:r>
              <a:rPr lang="de-AT" sz="2000" dirty="0"/>
              <a:t> </a:t>
            </a:r>
            <a:r>
              <a:rPr lang="de-AT" sz="2000" dirty="0" err="1"/>
              <a:t>environment</a:t>
            </a:r>
            <a:r>
              <a:rPr lang="de-AT" sz="2000" dirty="0"/>
              <a:t>: run </a:t>
            </a:r>
            <a:r>
              <a:rPr lang="sv-SE" sz="2100" dirty="0">
                <a:solidFill>
                  <a:schemeClr val="tx1"/>
                </a:solidFill>
                <a:latin typeface="+mn-lt"/>
              </a:rPr>
              <a:t>pipenv install ; pipenv install --dev</a:t>
            </a:r>
            <a:endParaRPr lang="de-AT" sz="21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Execute: run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pipenv</a:t>
            </a:r>
            <a:r>
              <a:rPr lang="de-AT" sz="21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shell</a:t>
            </a:r>
            <a:r>
              <a:rPr lang="de-AT" sz="2000" dirty="0"/>
              <a:t> and call 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python3 main.py </a:t>
            </a:r>
            <a:r>
              <a:rPr lang="en-US" sz="2000" dirty="0"/>
              <a:t>from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/>
              <a:t>the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 /project/</a:t>
            </a:r>
            <a:r>
              <a:rPr lang="en-US" sz="2100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sz="2100" dirty="0">
                <a:solidFill>
                  <a:schemeClr val="tx1"/>
                </a:solidFill>
                <a:latin typeface="+mn-lt"/>
              </a:rPr>
              <a:t>/mosaic/ </a:t>
            </a:r>
            <a:r>
              <a:rPr lang="en-US" sz="2000" dirty="0"/>
              <a:t>directory</a:t>
            </a: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Test: </a:t>
            </a:r>
            <a:r>
              <a:rPr lang="de-AT" sz="2000" dirty="0" err="1"/>
              <a:t>using</a:t>
            </a:r>
            <a:r>
              <a:rPr lang="de-AT" sz="2000" dirty="0"/>
              <a:t>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Makefile</a:t>
            </a:r>
            <a:r>
              <a:rPr lang="de-AT" sz="2000" dirty="0"/>
              <a:t>, run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make</a:t>
            </a:r>
            <a:r>
              <a:rPr lang="de-AT" sz="21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test</a:t>
            </a:r>
            <a:r>
              <a:rPr lang="de-AT" sz="2100" dirty="0">
                <a:solidFill>
                  <a:schemeClr val="tx1"/>
                </a:solidFill>
                <a:latin typeface="+mn-lt"/>
              </a:rPr>
              <a:t>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Libraries </a:t>
            </a:r>
            <a:r>
              <a:rPr lang="de-AT" sz="2000" dirty="0" err="1"/>
              <a:t>used</a:t>
            </a:r>
            <a:r>
              <a:rPr lang="de-AT" sz="2000" dirty="0"/>
              <a:t>: </a:t>
            </a:r>
            <a:r>
              <a:rPr lang="de-AT" sz="2000" dirty="0" err="1"/>
              <a:t>see</a:t>
            </a:r>
            <a:r>
              <a:rPr lang="de-AT" sz="2000" dirty="0"/>
              <a:t> </a:t>
            </a:r>
            <a:r>
              <a:rPr lang="de-AT" sz="2100" dirty="0" err="1">
                <a:solidFill>
                  <a:schemeClr val="tx1"/>
                </a:solidFill>
                <a:latin typeface="+mn-lt"/>
              </a:rPr>
              <a:t>Pipfile</a:t>
            </a:r>
            <a:endParaRPr lang="de-AT" sz="2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FF7FF-7D6C-4DB2-92B5-E1331A10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EA277-8BE0-4A66-B9F0-1FD2213E3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8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CBB94254-5691-45B9-AE95-353D84E53039}" vid="{D1F27214-837D-40DE-9572-E8B425D9ED8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task1_presentation</Template>
  <TotalTime>0</TotalTime>
  <Words>364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Office-Design</vt:lpstr>
      <vt:lpstr>Architektur und Implementierung von Datenbanksystemen</vt:lpstr>
      <vt:lpstr>Task requirements</vt:lpstr>
      <vt:lpstr>Team organization</vt:lpstr>
      <vt:lpstr>Workflow</vt:lpstr>
      <vt:lpstr>Conventions:</vt:lpstr>
      <vt:lpstr>Team repository</vt:lpstr>
      <vt:lpstr>Code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Lynxx</dc:creator>
  <cp:lastModifiedBy>Lynxx</cp:lastModifiedBy>
  <cp:revision>5</cp:revision>
  <dcterms:created xsi:type="dcterms:W3CDTF">2022-03-21T13:33:09Z</dcterms:created>
  <dcterms:modified xsi:type="dcterms:W3CDTF">2022-03-21T17:16:24Z</dcterms:modified>
</cp:coreProperties>
</file>