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5" r:id="rId4"/>
    <p:sldId id="264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492" y="10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1900" b="0" i="0" baseline="0">
                <a:solidFill>
                  <a:srgbClr val="34343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Meilenstein 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3756601-B9F0-BB7E-06A9-AE1A00754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76" y="1783286"/>
            <a:ext cx="10515599" cy="453629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Hash Index: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Tabelle mit allen Indizes erstellen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Index </a:t>
            </a:r>
            <a:r>
              <a:rPr lang="de-DE" dirty="0" err="1"/>
              <a:t>Seek</a:t>
            </a:r>
            <a:r>
              <a:rPr lang="de-DE" dirty="0"/>
              <a:t> Implementation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Anwendung bei Optimierung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95950-F5A1-9164-2725-E2184A1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E1C78-F5F9-8A09-07CD-E87377B1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643F57-C048-CF26-33A1-B6D619C36930}"/>
              </a:ext>
            </a:extLst>
          </p:cNvPr>
          <p:cNvSpPr txBox="1">
            <a:spLocks/>
          </p:cNvSpPr>
          <p:nvPr/>
        </p:nvSpPr>
        <p:spPr>
          <a:xfrm>
            <a:off x="865816" y="538067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77087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6AD63-E2E5-2C82-144B-E2C5FBC2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16" y="538067"/>
            <a:ext cx="10515600" cy="471587"/>
          </a:xfrm>
        </p:spPr>
        <p:txBody>
          <a:bodyPr/>
          <a:lstStyle/>
          <a:p>
            <a:r>
              <a:rPr lang="de-DE" dirty="0"/>
              <a:t>Index Erstellung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81C72-4EF5-BF5C-3B71-7C7DED7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53675-46AC-8F2F-7453-0E39EAE8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112ECF-A8A7-0ABB-AB31-BF0499BF1075}"/>
              </a:ext>
            </a:extLst>
          </p:cNvPr>
          <p:cNvSpPr txBox="1"/>
          <p:nvPr/>
        </p:nvSpPr>
        <p:spPr>
          <a:xfrm>
            <a:off x="801863" y="1181511"/>
            <a:ext cx="86557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Anlegen von Python </a:t>
            </a:r>
            <a:r>
              <a:rPr lang="de-DE" dirty="0" err="1"/>
              <a:t>Dictionaries</a:t>
            </a:r>
            <a:r>
              <a:rPr lang="de-DE" dirty="0"/>
              <a:t> für alle Index Spalten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Der Index wird dann beim hinzufügen der Daten der Tabelle mit den hinzugehörigen Reihen gefüllt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B92098-B5A2-1563-9315-ECC099FD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04" y="2420888"/>
            <a:ext cx="7914543" cy="36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C1DAD-7A62-51BD-D9D0-4A365187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Tabelle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BCBAE5-2832-6E65-77C1-70B6C524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00A05-5F7C-8839-C663-35D793639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9F4328B-C0DB-5EB4-91D7-9BCBF85B9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8" r="4341" b="3747"/>
          <a:stretch/>
        </p:blipFill>
        <p:spPr>
          <a:xfrm>
            <a:off x="1775520" y="2564904"/>
            <a:ext cx="7434944" cy="280831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474C48-FEAF-0444-607B-8528D8E0B242}"/>
              </a:ext>
            </a:extLst>
          </p:cNvPr>
          <p:cNvSpPr txBox="1"/>
          <p:nvPr/>
        </p:nvSpPr>
        <p:spPr>
          <a:xfrm>
            <a:off x="801863" y="1181511"/>
            <a:ext cx="86557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Holt alle Indizes vom internen Index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Erstellt dann Tabelle mit Indexnamen, Tabelle und Spalte wie in Anforderung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2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223BB-C903-7D0C-B49A-F176B43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</a:t>
            </a:r>
            <a:r>
              <a:rPr lang="de-DE" dirty="0" err="1"/>
              <a:t>Seek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84D84-8EFF-4E59-2ABD-B76593D3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FDA19-C0E9-1AE1-4C8E-65448A6F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5" name="Inhaltsplatzhalter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42C3C9-9B6F-7177-B5FD-0B1564B46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0" y="1051626"/>
            <a:ext cx="8093048" cy="4529137"/>
          </a:xfrm>
        </p:spPr>
      </p:pic>
    </p:spTree>
    <p:extLst>
      <p:ext uri="{BB962C8B-B14F-4D97-AF65-F5344CB8AC3E}">
        <p14:creationId xmlns:p14="http://schemas.microsoft.com/office/powerpoint/2010/main" val="225311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F753D-ECC8-3A1A-9DDD-B9C9771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Index </a:t>
            </a:r>
            <a:r>
              <a:rPr lang="de-DE" dirty="0" err="1"/>
              <a:t>Seek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109B8-5C20-4AC5-FA5B-4129A022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Wie bei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Pushdown</a:t>
            </a:r>
            <a:r>
              <a:rPr lang="de-DE" dirty="0"/>
              <a:t> rekursives durchgehen aller </a:t>
            </a:r>
            <a:r>
              <a:rPr lang="de-DE" dirty="0" err="1"/>
              <a:t>Selections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Prüft alle aufeinanderfolgenden </a:t>
            </a:r>
            <a:r>
              <a:rPr lang="de-DE" dirty="0" err="1"/>
              <a:t>Selections</a:t>
            </a:r>
            <a:r>
              <a:rPr lang="de-DE" dirty="0"/>
              <a:t> vor Table Scan, ob </a:t>
            </a:r>
            <a:r>
              <a:rPr lang="de-DE" dirty="0" err="1"/>
              <a:t>IndexSeek</a:t>
            </a:r>
            <a:r>
              <a:rPr lang="de-DE" dirty="0"/>
              <a:t> geeignet ist</a:t>
            </a:r>
          </a:p>
          <a:p>
            <a:pPr>
              <a:lnSpc>
                <a:spcPct val="150000"/>
              </a:lnSpc>
            </a:pPr>
            <a:r>
              <a:rPr lang="de-DE" dirty="0"/>
              <a:t>Wählt am besten geeignete </a:t>
            </a:r>
            <a:r>
              <a:rPr lang="de-DE" dirty="0" err="1"/>
              <a:t>Selection</a:t>
            </a:r>
            <a:r>
              <a:rPr lang="de-DE" dirty="0"/>
              <a:t>, ersetzt diese mit Kind und ersetzt Table Scan mit Index </a:t>
            </a:r>
            <a:r>
              <a:rPr lang="de-DE" dirty="0" err="1"/>
              <a:t>Seek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9B7CF6-AD7E-9F0E-1534-6EEA6CB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C0422-3C12-D954-9541-5E1C2777E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8BA253-3ED0-995D-061B-4BDB8469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2" b="13152"/>
          <a:stretch/>
        </p:blipFill>
        <p:spPr>
          <a:xfrm>
            <a:off x="2951051" y="3087955"/>
            <a:ext cx="6115050" cy="251314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42851DA-0C18-2C93-32C5-97D92D1439BF}"/>
              </a:ext>
            </a:extLst>
          </p:cNvPr>
          <p:cNvSpPr/>
          <p:nvPr/>
        </p:nvSpPr>
        <p:spPr>
          <a:xfrm>
            <a:off x="3647728" y="4293096"/>
            <a:ext cx="48965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9286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5246567E-AECF-4AB3-9B9B-D9983D3B71E6}" vid="{BE57221D-CB55-4B17-9261-6628BE0DEFA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222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Office-Design</vt:lpstr>
      <vt:lpstr>Architektur und Implementierung von Datenbanksystemen</vt:lpstr>
      <vt:lpstr>PowerPoint-Präsentation</vt:lpstr>
      <vt:lpstr>Index Erstellung</vt:lpstr>
      <vt:lpstr>Index Tabelle</vt:lpstr>
      <vt:lpstr>Index Seek</vt:lpstr>
      <vt:lpstr>Anwendung Index Seek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Aaron Targa</dc:creator>
  <cp:lastModifiedBy>Aaron Targa</cp:lastModifiedBy>
  <cp:revision>12</cp:revision>
  <dcterms:created xsi:type="dcterms:W3CDTF">2022-06-16T09:16:50Z</dcterms:created>
  <dcterms:modified xsi:type="dcterms:W3CDTF">2022-06-16T13:16:56Z</dcterms:modified>
</cp:coreProperties>
</file>