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6" r:id="rId5"/>
    <p:sldId id="268" r:id="rId6"/>
    <p:sldId id="267" r:id="rId7"/>
    <p:sldId id="265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 snapToObjects="1" showGuides="1">
      <p:cViewPr varScale="1">
        <p:scale>
          <a:sx n="101" d="100"/>
          <a:sy n="101" d="100"/>
        </p:scale>
        <p:origin x="138" y="312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E62E8-3B13-4B02-A243-C2AA3451B002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IT"/>
        </a:p>
      </dgm:t>
    </dgm:pt>
    <dgm:pt modelId="{C29D9C30-4122-4C27-829C-CBF4468E277D}">
      <dgm:prSet phldrT="[Text]" custT="1"/>
      <dgm:spPr/>
      <dgm:t>
        <a:bodyPr/>
        <a:lstStyle/>
        <a:p>
          <a:r>
            <a:rPr lang="de-DE" sz="1200" dirty="0" err="1"/>
            <a:t>NestedLoopsJoin</a:t>
          </a:r>
          <a:r>
            <a:rPr lang="de-DE" sz="1200" dirty="0"/>
            <a:t>(</a:t>
          </a:r>
          <a:r>
            <a:rPr lang="de-DE" sz="1200" dirty="0" err="1"/>
            <a:t>cross</a:t>
          </a:r>
          <a:r>
            <a:rPr lang="de-DE" sz="1200" dirty="0"/>
            <a:t>, </a:t>
          </a:r>
          <a:r>
            <a:rPr lang="de-DE" sz="1200" dirty="0" err="1"/>
            <a:t>natural</a:t>
          </a:r>
          <a:r>
            <a:rPr lang="de-DE" sz="1200" dirty="0"/>
            <a:t>=True, </a:t>
          </a:r>
          <a:r>
            <a:rPr lang="de-DE" sz="1200" dirty="0" err="1"/>
            <a:t>condition</a:t>
          </a:r>
          <a:r>
            <a:rPr lang="de-DE" sz="1200" dirty="0"/>
            <a:t>=None) </a:t>
          </a:r>
          <a:endParaRPr lang="de-IT" sz="1200" dirty="0"/>
        </a:p>
      </dgm:t>
    </dgm:pt>
    <dgm:pt modelId="{47435006-5680-4535-8BB6-0BF6356525BC}" type="parTrans" cxnId="{5F443387-5423-4FB8-8EDB-E517A26D9DEE}">
      <dgm:prSet/>
      <dgm:spPr/>
      <dgm:t>
        <a:bodyPr/>
        <a:lstStyle/>
        <a:p>
          <a:endParaRPr lang="de-IT" sz="1200"/>
        </a:p>
      </dgm:t>
    </dgm:pt>
    <dgm:pt modelId="{0F1EDF11-347A-4C36-B6D3-881318390D7C}" type="sibTrans" cxnId="{5F443387-5423-4FB8-8EDB-E517A26D9DEE}">
      <dgm:prSet/>
      <dgm:spPr/>
      <dgm:t>
        <a:bodyPr/>
        <a:lstStyle/>
        <a:p>
          <a:endParaRPr lang="de-IT" sz="1200"/>
        </a:p>
      </dgm:t>
    </dgm:pt>
    <dgm:pt modelId="{2A28EFAF-55E7-4A02-853B-45659A16BB31}">
      <dgm:prSet phldrT="[Text]" custT="1"/>
      <dgm:spPr/>
      <dgm:t>
        <a:bodyPr/>
        <a:lstStyle/>
        <a:p>
          <a:r>
            <a:rPr lang="de-DE" sz="1200" dirty="0" err="1"/>
            <a:t>TableScan</a:t>
          </a:r>
          <a:r>
            <a:rPr lang="de-DE" sz="1200" dirty="0"/>
            <a:t>(</a:t>
          </a:r>
          <a:r>
            <a:rPr lang="de-DE" sz="1200" dirty="0" err="1"/>
            <a:t>professoren</a:t>
          </a:r>
          <a:r>
            <a:rPr lang="de-DE" sz="1200" dirty="0"/>
            <a:t>)</a:t>
          </a:r>
          <a:endParaRPr lang="de-IT" sz="1200" dirty="0"/>
        </a:p>
      </dgm:t>
    </dgm:pt>
    <dgm:pt modelId="{B25B52EC-0A66-4FEF-8C96-BF11229B0238}" type="parTrans" cxnId="{07C53DEF-B679-4FDB-9DA4-2004B5A8D284}">
      <dgm:prSet/>
      <dgm:spPr/>
      <dgm:t>
        <a:bodyPr/>
        <a:lstStyle/>
        <a:p>
          <a:endParaRPr lang="de-IT" sz="1200"/>
        </a:p>
      </dgm:t>
    </dgm:pt>
    <dgm:pt modelId="{5E3DCD17-538E-4F84-B590-CA2264D7B972}" type="sibTrans" cxnId="{07C53DEF-B679-4FDB-9DA4-2004B5A8D284}">
      <dgm:prSet/>
      <dgm:spPr/>
      <dgm:t>
        <a:bodyPr/>
        <a:lstStyle/>
        <a:p>
          <a:endParaRPr lang="de-IT" sz="1200"/>
        </a:p>
      </dgm:t>
    </dgm:pt>
    <dgm:pt modelId="{2E3CC3FA-7B9B-4652-BFCD-C55C7EF67C10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Projection(columns=[</a:t>
          </a:r>
          <a:r>
            <a:rPr lang="en-US" sz="12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PersNr</a:t>
          </a: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=</a:t>
          </a:r>
          <a:r>
            <a:rPr lang="en-US" sz="12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PersNr</a:t>
          </a: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, Name=Name, Boss=Boss])</a:t>
          </a:r>
          <a:endParaRPr lang="de-IT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D6AC510D-F4B8-4C5C-A6FF-F2E0E5C529A6}" type="parTrans" cxnId="{9AC235F6-193E-4DE7-BB13-8EC75CD084E3}">
      <dgm:prSet/>
      <dgm:spPr/>
      <dgm:t>
        <a:bodyPr/>
        <a:lstStyle/>
        <a:p>
          <a:endParaRPr lang="de-IT" sz="1200"/>
        </a:p>
      </dgm:t>
    </dgm:pt>
    <dgm:pt modelId="{08966248-CE37-4E33-853C-FE455E74B52E}" type="sibTrans" cxnId="{9AC235F6-193E-4DE7-BB13-8EC75CD084E3}">
      <dgm:prSet/>
      <dgm:spPr/>
      <dgm:t>
        <a:bodyPr/>
        <a:lstStyle/>
        <a:p>
          <a:endParaRPr lang="de-IT" sz="1200"/>
        </a:p>
      </dgm:t>
    </dgm:pt>
    <dgm:pt modelId="{DD73FF07-FFA2-4B24-9EED-3C5CFA29EEBB}">
      <dgm:prSet phldrT="[Text]" custT="1"/>
      <dgm:spPr/>
      <dgm:t>
        <a:bodyPr/>
        <a:lstStyle/>
        <a:p>
          <a:r>
            <a:rPr lang="de-DE" sz="1200" dirty="0" err="1"/>
            <a:t>TableScan</a:t>
          </a:r>
          <a:r>
            <a:rPr lang="de-DE" sz="1200" dirty="0"/>
            <a:t>(</a:t>
          </a:r>
          <a:r>
            <a:rPr lang="de-DE" sz="1200" dirty="0" err="1"/>
            <a:t>assistenten</a:t>
          </a:r>
          <a:r>
            <a:rPr lang="de-DE" sz="1200" dirty="0"/>
            <a:t>) </a:t>
          </a:r>
          <a:endParaRPr lang="de-IT" sz="1200" dirty="0"/>
        </a:p>
      </dgm:t>
    </dgm:pt>
    <dgm:pt modelId="{7E29E5E7-0D48-46DA-A68D-548B7061AC4E}" type="parTrans" cxnId="{5BD78958-BD6D-49A6-97AF-C4D7AA31399C}">
      <dgm:prSet/>
      <dgm:spPr/>
      <dgm:t>
        <a:bodyPr/>
        <a:lstStyle/>
        <a:p>
          <a:endParaRPr lang="de-IT" sz="1200"/>
        </a:p>
      </dgm:t>
    </dgm:pt>
    <dgm:pt modelId="{3E72E6ED-FDAD-47FD-A7D8-84C188BE0599}" type="sibTrans" cxnId="{5BD78958-BD6D-49A6-97AF-C4D7AA31399C}">
      <dgm:prSet/>
      <dgm:spPr/>
      <dgm:t>
        <a:bodyPr/>
        <a:lstStyle/>
        <a:p>
          <a:endParaRPr lang="de-IT" sz="1200"/>
        </a:p>
      </dgm:t>
    </dgm:pt>
    <dgm:pt modelId="{B32788CB-353D-4311-A7B0-C7132CED6C54}">
      <dgm:prSet phldrT="[Text]" custT="1"/>
      <dgm:spPr/>
      <dgm:t>
        <a:bodyPr/>
        <a:lstStyle/>
        <a:p>
          <a:r>
            <a:rPr lang="en-US" sz="1200" dirty="0"/>
            <a:t>Projection(columns=[</a:t>
          </a:r>
          <a:r>
            <a:rPr lang="en-US" sz="1200" dirty="0" err="1"/>
            <a:t>PersNr</a:t>
          </a:r>
          <a:r>
            <a:rPr lang="en-US" sz="1200" dirty="0"/>
            <a:t>=</a:t>
          </a:r>
          <a:r>
            <a:rPr lang="en-US" sz="1200" dirty="0" err="1"/>
            <a:t>PersNr</a:t>
          </a:r>
          <a:r>
            <a:rPr lang="en-US" sz="1200" dirty="0"/>
            <a:t>, Name=Name]) </a:t>
          </a:r>
          <a:endParaRPr lang="de-IT" sz="1200" dirty="0"/>
        </a:p>
      </dgm:t>
    </dgm:pt>
    <dgm:pt modelId="{097B82FF-72F8-4D7E-AC3C-8EE185814E88}" type="parTrans" cxnId="{F2D553AA-5350-46F0-90E6-08C029ED12C9}">
      <dgm:prSet/>
      <dgm:spPr/>
      <dgm:t>
        <a:bodyPr/>
        <a:lstStyle/>
        <a:p>
          <a:endParaRPr lang="de-IT" sz="1200"/>
        </a:p>
      </dgm:t>
    </dgm:pt>
    <dgm:pt modelId="{5F2F8B44-7676-47D6-89E0-F5798CED0EC2}" type="sibTrans" cxnId="{F2D553AA-5350-46F0-90E6-08C029ED12C9}">
      <dgm:prSet/>
      <dgm:spPr/>
      <dgm:t>
        <a:bodyPr/>
        <a:lstStyle/>
        <a:p>
          <a:endParaRPr lang="de-IT" sz="1200"/>
        </a:p>
      </dgm:t>
    </dgm:pt>
    <dgm:pt modelId="{B63EBC11-1F47-4DC0-866F-A1F850E9F25D}" type="pres">
      <dgm:prSet presAssocID="{9F5E62E8-3B13-4B02-A243-C2AA3451B0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A37F74-F362-41B3-B9E5-F62C851FFCC5}" type="pres">
      <dgm:prSet presAssocID="{9F5E62E8-3B13-4B02-A243-C2AA3451B002}" presName="hierFlow" presStyleCnt="0"/>
      <dgm:spPr/>
    </dgm:pt>
    <dgm:pt modelId="{BCAB6F5E-805F-4032-804A-775E51088B8F}" type="pres">
      <dgm:prSet presAssocID="{9F5E62E8-3B13-4B02-A243-C2AA3451B0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5AB6D20-0D90-471F-B027-0BF32D73946B}" type="pres">
      <dgm:prSet presAssocID="{C29D9C30-4122-4C27-829C-CBF4468E277D}" presName="Name14" presStyleCnt="0"/>
      <dgm:spPr/>
    </dgm:pt>
    <dgm:pt modelId="{B9B92EAF-F3E1-449E-A2B5-B1367BD7C56C}" type="pres">
      <dgm:prSet presAssocID="{C29D9C30-4122-4C27-829C-CBF4468E277D}" presName="level1Shape" presStyleLbl="node0" presStyleIdx="0" presStyleCnt="1" custScaleX="133046">
        <dgm:presLayoutVars>
          <dgm:chPref val="3"/>
        </dgm:presLayoutVars>
      </dgm:prSet>
      <dgm:spPr/>
    </dgm:pt>
    <dgm:pt modelId="{473A72EB-DBCB-4D53-920D-BC5D14803316}" type="pres">
      <dgm:prSet presAssocID="{C29D9C30-4122-4C27-829C-CBF4468E277D}" presName="hierChild2" presStyleCnt="0"/>
      <dgm:spPr/>
    </dgm:pt>
    <dgm:pt modelId="{23F9652C-406E-4246-9A72-C101638A2F51}" type="pres">
      <dgm:prSet presAssocID="{097B82FF-72F8-4D7E-AC3C-8EE185814E88}" presName="Name19" presStyleLbl="parChTrans1D2" presStyleIdx="0" presStyleCnt="2"/>
      <dgm:spPr/>
    </dgm:pt>
    <dgm:pt modelId="{ECF1D796-E248-4CB5-BB7A-071629E0B877}" type="pres">
      <dgm:prSet presAssocID="{B32788CB-353D-4311-A7B0-C7132CED6C54}" presName="Name21" presStyleCnt="0"/>
      <dgm:spPr/>
    </dgm:pt>
    <dgm:pt modelId="{B1E56A8B-0D95-4359-98EA-6408418D6094}" type="pres">
      <dgm:prSet presAssocID="{B32788CB-353D-4311-A7B0-C7132CED6C54}" presName="level2Shape" presStyleLbl="node2" presStyleIdx="0" presStyleCnt="2" custScaleX="119710"/>
      <dgm:spPr/>
    </dgm:pt>
    <dgm:pt modelId="{BD930661-E2B2-4482-939B-610AA3B2BFF1}" type="pres">
      <dgm:prSet presAssocID="{B32788CB-353D-4311-A7B0-C7132CED6C54}" presName="hierChild3" presStyleCnt="0"/>
      <dgm:spPr/>
    </dgm:pt>
    <dgm:pt modelId="{715A0DEF-7A23-4E64-8FCD-0104623144F6}" type="pres">
      <dgm:prSet presAssocID="{B25B52EC-0A66-4FEF-8C96-BF11229B0238}" presName="Name19" presStyleLbl="parChTrans1D3" presStyleIdx="0" presStyleCnt="2"/>
      <dgm:spPr/>
    </dgm:pt>
    <dgm:pt modelId="{6E35D41E-5A71-405C-91F4-C19BA69A0222}" type="pres">
      <dgm:prSet presAssocID="{2A28EFAF-55E7-4A02-853B-45659A16BB31}" presName="Name21" presStyleCnt="0"/>
      <dgm:spPr/>
    </dgm:pt>
    <dgm:pt modelId="{CB095766-7CEB-48BA-A976-EE7C7B10D37F}" type="pres">
      <dgm:prSet presAssocID="{2A28EFAF-55E7-4A02-853B-45659A16BB31}" presName="level2Shape" presStyleLbl="node3" presStyleIdx="0" presStyleCnt="2" custScaleX="119710"/>
      <dgm:spPr/>
    </dgm:pt>
    <dgm:pt modelId="{BE82EC1C-3629-4FBB-9630-A1F10FAD63A2}" type="pres">
      <dgm:prSet presAssocID="{2A28EFAF-55E7-4A02-853B-45659A16BB31}" presName="hierChild3" presStyleCnt="0"/>
      <dgm:spPr/>
    </dgm:pt>
    <dgm:pt modelId="{F0CF92E0-8387-4F15-ABEC-4B9B2FDC2BC0}" type="pres">
      <dgm:prSet presAssocID="{D6AC510D-F4B8-4C5C-A6FF-F2E0E5C529A6}" presName="Name19" presStyleLbl="parChTrans1D2" presStyleIdx="1" presStyleCnt="2"/>
      <dgm:spPr/>
    </dgm:pt>
    <dgm:pt modelId="{4D99904A-2C2E-4BBA-B5AD-14B7FDAEBD0B}" type="pres">
      <dgm:prSet presAssocID="{2E3CC3FA-7B9B-4652-BFCD-C55C7EF67C10}" presName="Name21" presStyleCnt="0"/>
      <dgm:spPr/>
    </dgm:pt>
    <dgm:pt modelId="{F33EBFAE-554F-4257-A802-478535E34BA8}" type="pres">
      <dgm:prSet presAssocID="{2E3CC3FA-7B9B-4652-BFCD-C55C7EF67C10}" presName="level2Shape" presStyleLbl="node2" presStyleIdx="1" presStyleCnt="2" custScaleX="131165"/>
      <dgm:spPr/>
    </dgm:pt>
    <dgm:pt modelId="{F4DD61B0-4D8C-4D83-A192-6ACCD9C12139}" type="pres">
      <dgm:prSet presAssocID="{2E3CC3FA-7B9B-4652-BFCD-C55C7EF67C10}" presName="hierChild3" presStyleCnt="0"/>
      <dgm:spPr/>
    </dgm:pt>
    <dgm:pt modelId="{A6D7D9CE-173E-4F51-B4C8-82151FB9DC52}" type="pres">
      <dgm:prSet presAssocID="{7E29E5E7-0D48-46DA-A68D-548B7061AC4E}" presName="Name19" presStyleLbl="parChTrans1D3" presStyleIdx="1" presStyleCnt="2"/>
      <dgm:spPr/>
    </dgm:pt>
    <dgm:pt modelId="{753A0DED-2CE4-409A-8985-821655815BDA}" type="pres">
      <dgm:prSet presAssocID="{DD73FF07-FFA2-4B24-9EED-3C5CFA29EEBB}" presName="Name21" presStyleCnt="0"/>
      <dgm:spPr/>
    </dgm:pt>
    <dgm:pt modelId="{7F20F6E3-001E-4B4F-B87C-BF6BED526CDE}" type="pres">
      <dgm:prSet presAssocID="{DD73FF07-FFA2-4B24-9EED-3C5CFA29EEBB}" presName="level2Shape" presStyleLbl="node3" presStyleIdx="1" presStyleCnt="2" custScaleX="131165"/>
      <dgm:spPr/>
    </dgm:pt>
    <dgm:pt modelId="{8FB1426C-281A-451A-8E4B-3645A6CD33C8}" type="pres">
      <dgm:prSet presAssocID="{DD73FF07-FFA2-4B24-9EED-3C5CFA29EEBB}" presName="hierChild3" presStyleCnt="0"/>
      <dgm:spPr/>
    </dgm:pt>
    <dgm:pt modelId="{CB07EC26-322F-41FF-86DF-4FF731D77DBF}" type="pres">
      <dgm:prSet presAssocID="{9F5E62E8-3B13-4B02-A243-C2AA3451B002}" presName="bgShapesFlow" presStyleCnt="0"/>
      <dgm:spPr/>
    </dgm:pt>
  </dgm:ptLst>
  <dgm:cxnLst>
    <dgm:cxn modelId="{02FDB418-0B99-4CD6-8B17-10BB44A6852D}" type="presOf" srcId="{D6AC510D-F4B8-4C5C-A6FF-F2E0E5C529A6}" destId="{F0CF92E0-8387-4F15-ABEC-4B9B2FDC2BC0}" srcOrd="0" destOrd="0" presId="urn:microsoft.com/office/officeart/2005/8/layout/hierarchy6"/>
    <dgm:cxn modelId="{57477C61-118B-462E-A187-897A8AC24D48}" type="presOf" srcId="{B25B52EC-0A66-4FEF-8C96-BF11229B0238}" destId="{715A0DEF-7A23-4E64-8FCD-0104623144F6}" srcOrd="0" destOrd="0" presId="urn:microsoft.com/office/officeart/2005/8/layout/hierarchy6"/>
    <dgm:cxn modelId="{532C2E62-9A0A-45E8-BB97-342923C01AC1}" type="presOf" srcId="{B32788CB-353D-4311-A7B0-C7132CED6C54}" destId="{B1E56A8B-0D95-4359-98EA-6408418D6094}" srcOrd="0" destOrd="0" presId="urn:microsoft.com/office/officeart/2005/8/layout/hierarchy6"/>
    <dgm:cxn modelId="{0ED64155-FBA3-4C35-B689-B04C238839B2}" type="presOf" srcId="{DD73FF07-FFA2-4B24-9EED-3C5CFA29EEBB}" destId="{7F20F6E3-001E-4B4F-B87C-BF6BED526CDE}" srcOrd="0" destOrd="0" presId="urn:microsoft.com/office/officeart/2005/8/layout/hierarchy6"/>
    <dgm:cxn modelId="{5BD78958-BD6D-49A6-97AF-C4D7AA31399C}" srcId="{2E3CC3FA-7B9B-4652-BFCD-C55C7EF67C10}" destId="{DD73FF07-FFA2-4B24-9EED-3C5CFA29EEBB}" srcOrd="0" destOrd="0" parTransId="{7E29E5E7-0D48-46DA-A68D-548B7061AC4E}" sibTransId="{3E72E6ED-FDAD-47FD-A7D8-84C188BE0599}"/>
    <dgm:cxn modelId="{D6CD2A84-CF2B-4756-9E7B-18CF69E9D3BF}" type="presOf" srcId="{2A28EFAF-55E7-4A02-853B-45659A16BB31}" destId="{CB095766-7CEB-48BA-A976-EE7C7B10D37F}" srcOrd="0" destOrd="0" presId="urn:microsoft.com/office/officeart/2005/8/layout/hierarchy6"/>
    <dgm:cxn modelId="{49E95584-C3CD-4CB6-845E-4029553B810E}" type="presOf" srcId="{097B82FF-72F8-4D7E-AC3C-8EE185814E88}" destId="{23F9652C-406E-4246-9A72-C101638A2F51}" srcOrd="0" destOrd="0" presId="urn:microsoft.com/office/officeart/2005/8/layout/hierarchy6"/>
    <dgm:cxn modelId="{5F443387-5423-4FB8-8EDB-E517A26D9DEE}" srcId="{9F5E62E8-3B13-4B02-A243-C2AA3451B002}" destId="{C29D9C30-4122-4C27-829C-CBF4468E277D}" srcOrd="0" destOrd="0" parTransId="{47435006-5680-4535-8BB6-0BF6356525BC}" sibTransId="{0F1EDF11-347A-4C36-B6D3-881318390D7C}"/>
    <dgm:cxn modelId="{F2D553AA-5350-46F0-90E6-08C029ED12C9}" srcId="{C29D9C30-4122-4C27-829C-CBF4468E277D}" destId="{B32788CB-353D-4311-A7B0-C7132CED6C54}" srcOrd="0" destOrd="0" parTransId="{097B82FF-72F8-4D7E-AC3C-8EE185814E88}" sibTransId="{5F2F8B44-7676-47D6-89E0-F5798CED0EC2}"/>
    <dgm:cxn modelId="{63D27ABD-16E5-49AF-BB16-D092025FDFD6}" type="presOf" srcId="{7E29E5E7-0D48-46DA-A68D-548B7061AC4E}" destId="{A6D7D9CE-173E-4F51-B4C8-82151FB9DC52}" srcOrd="0" destOrd="0" presId="urn:microsoft.com/office/officeart/2005/8/layout/hierarchy6"/>
    <dgm:cxn modelId="{7C4B27BF-5504-4F4D-B090-431097DE1291}" type="presOf" srcId="{2E3CC3FA-7B9B-4652-BFCD-C55C7EF67C10}" destId="{F33EBFAE-554F-4257-A802-478535E34BA8}" srcOrd="0" destOrd="0" presId="urn:microsoft.com/office/officeart/2005/8/layout/hierarchy6"/>
    <dgm:cxn modelId="{FE2C09DE-2132-4F0F-8EF1-BB8F1F1536A7}" type="presOf" srcId="{9F5E62E8-3B13-4B02-A243-C2AA3451B002}" destId="{B63EBC11-1F47-4DC0-866F-A1F850E9F25D}" srcOrd="0" destOrd="0" presId="urn:microsoft.com/office/officeart/2005/8/layout/hierarchy6"/>
    <dgm:cxn modelId="{07C53DEF-B679-4FDB-9DA4-2004B5A8D284}" srcId="{B32788CB-353D-4311-A7B0-C7132CED6C54}" destId="{2A28EFAF-55E7-4A02-853B-45659A16BB31}" srcOrd="0" destOrd="0" parTransId="{B25B52EC-0A66-4FEF-8C96-BF11229B0238}" sibTransId="{5E3DCD17-538E-4F84-B590-CA2264D7B972}"/>
    <dgm:cxn modelId="{9AC235F6-193E-4DE7-BB13-8EC75CD084E3}" srcId="{C29D9C30-4122-4C27-829C-CBF4468E277D}" destId="{2E3CC3FA-7B9B-4652-BFCD-C55C7EF67C10}" srcOrd="1" destOrd="0" parTransId="{D6AC510D-F4B8-4C5C-A6FF-F2E0E5C529A6}" sibTransId="{08966248-CE37-4E33-853C-FE455E74B52E}"/>
    <dgm:cxn modelId="{3722EEF7-8BE7-489E-A62B-5614426C3B01}" type="presOf" srcId="{C29D9C30-4122-4C27-829C-CBF4468E277D}" destId="{B9B92EAF-F3E1-449E-A2B5-B1367BD7C56C}" srcOrd="0" destOrd="0" presId="urn:microsoft.com/office/officeart/2005/8/layout/hierarchy6"/>
    <dgm:cxn modelId="{87B16F65-E50F-4091-B6D8-941C82BA1F5B}" type="presParOf" srcId="{B63EBC11-1F47-4DC0-866F-A1F850E9F25D}" destId="{A0A37F74-F362-41B3-B9E5-F62C851FFCC5}" srcOrd="0" destOrd="0" presId="urn:microsoft.com/office/officeart/2005/8/layout/hierarchy6"/>
    <dgm:cxn modelId="{1F0F93A8-410F-48D8-86C5-1BD88B602C64}" type="presParOf" srcId="{A0A37F74-F362-41B3-B9E5-F62C851FFCC5}" destId="{BCAB6F5E-805F-4032-804A-775E51088B8F}" srcOrd="0" destOrd="0" presId="urn:microsoft.com/office/officeart/2005/8/layout/hierarchy6"/>
    <dgm:cxn modelId="{3E148934-469B-4142-A701-1FB240A3C401}" type="presParOf" srcId="{BCAB6F5E-805F-4032-804A-775E51088B8F}" destId="{C5AB6D20-0D90-471F-B027-0BF32D73946B}" srcOrd="0" destOrd="0" presId="urn:microsoft.com/office/officeart/2005/8/layout/hierarchy6"/>
    <dgm:cxn modelId="{1BAEDB50-C0DC-40CA-BCC3-EB9772F2BC67}" type="presParOf" srcId="{C5AB6D20-0D90-471F-B027-0BF32D73946B}" destId="{B9B92EAF-F3E1-449E-A2B5-B1367BD7C56C}" srcOrd="0" destOrd="0" presId="urn:microsoft.com/office/officeart/2005/8/layout/hierarchy6"/>
    <dgm:cxn modelId="{8AD8B4E5-AEE0-4289-92A1-9C092466F353}" type="presParOf" srcId="{C5AB6D20-0D90-471F-B027-0BF32D73946B}" destId="{473A72EB-DBCB-4D53-920D-BC5D14803316}" srcOrd="1" destOrd="0" presId="urn:microsoft.com/office/officeart/2005/8/layout/hierarchy6"/>
    <dgm:cxn modelId="{A435EA33-A0B3-48E2-9EE6-CF233EBA2FA3}" type="presParOf" srcId="{473A72EB-DBCB-4D53-920D-BC5D14803316}" destId="{23F9652C-406E-4246-9A72-C101638A2F51}" srcOrd="0" destOrd="0" presId="urn:microsoft.com/office/officeart/2005/8/layout/hierarchy6"/>
    <dgm:cxn modelId="{EB41660F-0107-4275-AA0B-005A6538551B}" type="presParOf" srcId="{473A72EB-DBCB-4D53-920D-BC5D14803316}" destId="{ECF1D796-E248-4CB5-BB7A-071629E0B877}" srcOrd="1" destOrd="0" presId="urn:microsoft.com/office/officeart/2005/8/layout/hierarchy6"/>
    <dgm:cxn modelId="{2D87C858-1F1A-491D-947D-ED816A7E83A8}" type="presParOf" srcId="{ECF1D796-E248-4CB5-BB7A-071629E0B877}" destId="{B1E56A8B-0D95-4359-98EA-6408418D6094}" srcOrd="0" destOrd="0" presId="urn:microsoft.com/office/officeart/2005/8/layout/hierarchy6"/>
    <dgm:cxn modelId="{B3D8AA95-A37F-4F2C-91A8-7E57226FA6D2}" type="presParOf" srcId="{ECF1D796-E248-4CB5-BB7A-071629E0B877}" destId="{BD930661-E2B2-4482-939B-610AA3B2BFF1}" srcOrd="1" destOrd="0" presId="urn:microsoft.com/office/officeart/2005/8/layout/hierarchy6"/>
    <dgm:cxn modelId="{0747B8BA-241C-4891-A1EE-D360C41D35C6}" type="presParOf" srcId="{BD930661-E2B2-4482-939B-610AA3B2BFF1}" destId="{715A0DEF-7A23-4E64-8FCD-0104623144F6}" srcOrd="0" destOrd="0" presId="urn:microsoft.com/office/officeart/2005/8/layout/hierarchy6"/>
    <dgm:cxn modelId="{638A263A-9484-47A9-8C93-119151A9DBF5}" type="presParOf" srcId="{BD930661-E2B2-4482-939B-610AA3B2BFF1}" destId="{6E35D41E-5A71-405C-91F4-C19BA69A0222}" srcOrd="1" destOrd="0" presId="urn:microsoft.com/office/officeart/2005/8/layout/hierarchy6"/>
    <dgm:cxn modelId="{21B56613-59D8-4BDC-8A1D-A0DEB10CE73B}" type="presParOf" srcId="{6E35D41E-5A71-405C-91F4-C19BA69A0222}" destId="{CB095766-7CEB-48BA-A976-EE7C7B10D37F}" srcOrd="0" destOrd="0" presId="urn:microsoft.com/office/officeart/2005/8/layout/hierarchy6"/>
    <dgm:cxn modelId="{A33ED33A-D6A7-496F-8934-1823E3B3D408}" type="presParOf" srcId="{6E35D41E-5A71-405C-91F4-C19BA69A0222}" destId="{BE82EC1C-3629-4FBB-9630-A1F10FAD63A2}" srcOrd="1" destOrd="0" presId="urn:microsoft.com/office/officeart/2005/8/layout/hierarchy6"/>
    <dgm:cxn modelId="{47262EDD-85DC-4275-8E79-56D8C890CEA7}" type="presParOf" srcId="{473A72EB-DBCB-4D53-920D-BC5D14803316}" destId="{F0CF92E0-8387-4F15-ABEC-4B9B2FDC2BC0}" srcOrd="2" destOrd="0" presId="urn:microsoft.com/office/officeart/2005/8/layout/hierarchy6"/>
    <dgm:cxn modelId="{8D95910C-7052-4FCF-93DF-15A4609776D0}" type="presParOf" srcId="{473A72EB-DBCB-4D53-920D-BC5D14803316}" destId="{4D99904A-2C2E-4BBA-B5AD-14B7FDAEBD0B}" srcOrd="3" destOrd="0" presId="urn:microsoft.com/office/officeart/2005/8/layout/hierarchy6"/>
    <dgm:cxn modelId="{BECC9B35-974B-4E48-B653-B48603B811B1}" type="presParOf" srcId="{4D99904A-2C2E-4BBA-B5AD-14B7FDAEBD0B}" destId="{F33EBFAE-554F-4257-A802-478535E34BA8}" srcOrd="0" destOrd="0" presId="urn:microsoft.com/office/officeart/2005/8/layout/hierarchy6"/>
    <dgm:cxn modelId="{FF791E6D-8534-4B48-B499-A2B8D3F8F50F}" type="presParOf" srcId="{4D99904A-2C2E-4BBA-B5AD-14B7FDAEBD0B}" destId="{F4DD61B0-4D8C-4D83-A192-6ACCD9C12139}" srcOrd="1" destOrd="0" presId="urn:microsoft.com/office/officeart/2005/8/layout/hierarchy6"/>
    <dgm:cxn modelId="{DC03D6F6-3F61-4489-8A73-D27C660562F8}" type="presParOf" srcId="{F4DD61B0-4D8C-4D83-A192-6ACCD9C12139}" destId="{A6D7D9CE-173E-4F51-B4C8-82151FB9DC52}" srcOrd="0" destOrd="0" presId="urn:microsoft.com/office/officeart/2005/8/layout/hierarchy6"/>
    <dgm:cxn modelId="{1AA3CE8F-EB65-4E59-8DD3-D7A087141BD0}" type="presParOf" srcId="{F4DD61B0-4D8C-4D83-A192-6ACCD9C12139}" destId="{753A0DED-2CE4-409A-8985-821655815BDA}" srcOrd="1" destOrd="0" presId="urn:microsoft.com/office/officeart/2005/8/layout/hierarchy6"/>
    <dgm:cxn modelId="{6C21532A-A354-49E5-AC1C-14C71AB21736}" type="presParOf" srcId="{753A0DED-2CE4-409A-8985-821655815BDA}" destId="{7F20F6E3-001E-4B4F-B87C-BF6BED526CDE}" srcOrd="0" destOrd="0" presId="urn:microsoft.com/office/officeart/2005/8/layout/hierarchy6"/>
    <dgm:cxn modelId="{D3E61EEE-9151-4E27-92BB-CA891E047019}" type="presParOf" srcId="{753A0DED-2CE4-409A-8985-821655815BDA}" destId="{8FB1426C-281A-451A-8E4B-3645A6CD33C8}" srcOrd="1" destOrd="0" presId="urn:microsoft.com/office/officeart/2005/8/layout/hierarchy6"/>
    <dgm:cxn modelId="{5422B9FF-F017-40CB-BA73-C35012F4BC72}" type="presParOf" srcId="{B63EBC11-1F47-4DC0-866F-A1F850E9F25D}" destId="{CB07EC26-322F-41FF-86DF-4FF731D77DBF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CA160-C6CA-4F90-9769-4C770C521B7E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3C11BF03-552F-431C-B7F8-E5241618854A}">
      <dgm:prSet phldrT="[Text]"/>
      <dgm:spPr/>
      <dgm:t>
        <a:bodyPr/>
        <a:lstStyle/>
        <a:p>
          <a:r>
            <a:rPr lang="de-DE" dirty="0"/>
            <a:t>Query</a:t>
          </a:r>
          <a:endParaRPr lang="de-IT" dirty="0"/>
        </a:p>
      </dgm:t>
    </dgm:pt>
    <dgm:pt modelId="{1689386A-6B63-43F2-AD31-953BB50B5765}" type="parTrans" cxnId="{B45F0883-8FFA-435B-BD62-7F253BCD8A1A}">
      <dgm:prSet/>
      <dgm:spPr/>
      <dgm:t>
        <a:bodyPr/>
        <a:lstStyle/>
        <a:p>
          <a:endParaRPr lang="de-IT"/>
        </a:p>
      </dgm:t>
    </dgm:pt>
    <dgm:pt modelId="{27817FFF-D5D1-4CC3-A96D-3931B4C88573}" type="sibTrans" cxnId="{B45F0883-8FFA-435B-BD62-7F253BCD8A1A}">
      <dgm:prSet/>
      <dgm:spPr/>
      <dgm:t>
        <a:bodyPr/>
        <a:lstStyle/>
        <a:p>
          <a:endParaRPr lang="de-IT"/>
        </a:p>
      </dgm:t>
    </dgm:pt>
    <dgm:pt modelId="{1CD514E9-919E-4F01-BABF-CCE64EAE2634}">
      <dgm:prSet phldrT="[Text]"/>
      <dgm:spPr/>
      <dgm:t>
        <a:bodyPr/>
        <a:lstStyle/>
        <a:p>
          <a:r>
            <a:rPr lang="de-DE" dirty="0"/>
            <a:t>Parser</a:t>
          </a:r>
          <a:endParaRPr lang="de-IT" dirty="0"/>
        </a:p>
      </dgm:t>
    </dgm:pt>
    <dgm:pt modelId="{385907B1-73AD-4624-B074-483C9A9D950E}" type="parTrans" cxnId="{307F6904-BBF0-4F9E-A771-586621348D65}">
      <dgm:prSet/>
      <dgm:spPr/>
      <dgm:t>
        <a:bodyPr/>
        <a:lstStyle/>
        <a:p>
          <a:endParaRPr lang="de-IT"/>
        </a:p>
      </dgm:t>
    </dgm:pt>
    <dgm:pt modelId="{312B013F-DF43-44D1-9014-3A9A7D4F9979}" type="sibTrans" cxnId="{307F6904-BBF0-4F9E-A771-586621348D65}">
      <dgm:prSet/>
      <dgm:spPr/>
      <dgm:t>
        <a:bodyPr/>
        <a:lstStyle/>
        <a:p>
          <a:endParaRPr lang="de-IT"/>
        </a:p>
      </dgm:t>
    </dgm:pt>
    <dgm:pt modelId="{73A212AA-7E75-4590-A2F3-4C471AECEC1C}">
      <dgm:prSet phldrT="[Text]"/>
      <dgm:spPr/>
      <dgm:t>
        <a:bodyPr/>
        <a:lstStyle/>
        <a:p>
          <a:r>
            <a:rPr lang="de-DE" dirty="0" err="1"/>
            <a:t>AstVisitor</a:t>
          </a:r>
          <a:endParaRPr lang="de-IT" dirty="0"/>
        </a:p>
      </dgm:t>
    </dgm:pt>
    <dgm:pt modelId="{32A6BC35-9F29-455E-A457-26F502A8999E}" type="parTrans" cxnId="{F44574CC-6D08-4E75-95FD-50C2F22EEA0E}">
      <dgm:prSet/>
      <dgm:spPr/>
      <dgm:t>
        <a:bodyPr/>
        <a:lstStyle/>
        <a:p>
          <a:endParaRPr lang="de-IT"/>
        </a:p>
      </dgm:t>
    </dgm:pt>
    <dgm:pt modelId="{0043C839-8F6E-4131-9D6A-005680057834}" type="sibTrans" cxnId="{F44574CC-6D08-4E75-95FD-50C2F22EEA0E}">
      <dgm:prSet/>
      <dgm:spPr/>
      <dgm:t>
        <a:bodyPr/>
        <a:lstStyle/>
        <a:p>
          <a:endParaRPr lang="de-IT"/>
        </a:p>
      </dgm:t>
    </dgm:pt>
    <dgm:pt modelId="{3AB2B6F2-DE64-4C1E-81CB-82520996C317}">
      <dgm:prSet phldrT="[Text]"/>
      <dgm:spPr/>
      <dgm:t>
        <a:bodyPr/>
        <a:lstStyle/>
        <a:p>
          <a:r>
            <a:rPr lang="de-DE" dirty="0"/>
            <a:t>AST</a:t>
          </a:r>
          <a:endParaRPr lang="de-IT" dirty="0"/>
        </a:p>
      </dgm:t>
    </dgm:pt>
    <dgm:pt modelId="{31FB96FE-97FD-4F23-9ED0-4F6580470134}" type="parTrans" cxnId="{9D2A294B-85A3-4D50-9B1A-AB53BC221875}">
      <dgm:prSet/>
      <dgm:spPr/>
      <dgm:t>
        <a:bodyPr/>
        <a:lstStyle/>
        <a:p>
          <a:endParaRPr lang="de-IT"/>
        </a:p>
      </dgm:t>
    </dgm:pt>
    <dgm:pt modelId="{64349127-4E1D-49A3-8E40-06CA297AFB13}" type="sibTrans" cxnId="{9D2A294B-85A3-4D50-9B1A-AB53BC221875}">
      <dgm:prSet/>
      <dgm:spPr/>
      <dgm:t>
        <a:bodyPr/>
        <a:lstStyle/>
        <a:p>
          <a:endParaRPr lang="de-IT"/>
        </a:p>
      </dgm:t>
    </dgm:pt>
    <dgm:pt modelId="{BA563225-344D-473E-8CA4-7FA3B64A5C14}">
      <dgm:prSet phldrT="[Text]"/>
      <dgm:spPr/>
      <dgm:t>
        <a:bodyPr/>
        <a:lstStyle/>
        <a:p>
          <a:r>
            <a:rPr lang="de-DE" dirty="0" err="1"/>
            <a:t>Execution</a:t>
          </a:r>
          <a:r>
            <a:rPr lang="de-DE" dirty="0"/>
            <a:t> plan</a:t>
          </a:r>
          <a:endParaRPr lang="de-IT" dirty="0"/>
        </a:p>
      </dgm:t>
    </dgm:pt>
    <dgm:pt modelId="{680F4551-8447-4F83-9651-01A6B375AF9C}" type="parTrans" cxnId="{DB62957B-0040-4CD1-8977-91434045A89B}">
      <dgm:prSet/>
      <dgm:spPr/>
      <dgm:t>
        <a:bodyPr/>
        <a:lstStyle/>
        <a:p>
          <a:endParaRPr lang="de-IT"/>
        </a:p>
      </dgm:t>
    </dgm:pt>
    <dgm:pt modelId="{BBA898EA-B6B2-4F84-8279-1E05FB242CCD}" type="sibTrans" cxnId="{DB62957B-0040-4CD1-8977-91434045A89B}">
      <dgm:prSet/>
      <dgm:spPr/>
      <dgm:t>
        <a:bodyPr/>
        <a:lstStyle/>
        <a:p>
          <a:endParaRPr lang="de-IT"/>
        </a:p>
      </dgm:t>
    </dgm:pt>
    <dgm:pt modelId="{4A194FDF-E21D-4C02-B95F-8D708D1B160E}" type="pres">
      <dgm:prSet presAssocID="{2F8CA160-C6CA-4F90-9769-4C770C521B7E}" presName="linearFlow" presStyleCnt="0">
        <dgm:presLayoutVars>
          <dgm:resizeHandles val="exact"/>
        </dgm:presLayoutVars>
      </dgm:prSet>
      <dgm:spPr/>
    </dgm:pt>
    <dgm:pt modelId="{ECA90BA0-F693-4E64-955E-B9A7BE1DA74F}" type="pres">
      <dgm:prSet presAssocID="{3C11BF03-552F-431C-B7F8-E5241618854A}" presName="node" presStyleLbl="node1" presStyleIdx="0" presStyleCnt="5">
        <dgm:presLayoutVars>
          <dgm:bulletEnabled val="1"/>
        </dgm:presLayoutVars>
      </dgm:prSet>
      <dgm:spPr/>
    </dgm:pt>
    <dgm:pt modelId="{FC5BDB2E-F6FF-40A1-BE18-736615AA65F7}" type="pres">
      <dgm:prSet presAssocID="{27817FFF-D5D1-4CC3-A96D-3931B4C88573}" presName="sibTrans" presStyleLbl="sibTrans2D1" presStyleIdx="0" presStyleCnt="4"/>
      <dgm:spPr/>
    </dgm:pt>
    <dgm:pt modelId="{19B06270-82D5-40F1-96CB-691639146AA2}" type="pres">
      <dgm:prSet presAssocID="{27817FFF-D5D1-4CC3-A96D-3931B4C88573}" presName="connectorText" presStyleLbl="sibTrans2D1" presStyleIdx="0" presStyleCnt="4"/>
      <dgm:spPr/>
    </dgm:pt>
    <dgm:pt modelId="{428FFA27-D6D2-4192-9E3D-08F059C9CC00}" type="pres">
      <dgm:prSet presAssocID="{1CD514E9-919E-4F01-BABF-CCE64EAE2634}" presName="node" presStyleLbl="node1" presStyleIdx="1" presStyleCnt="5">
        <dgm:presLayoutVars>
          <dgm:bulletEnabled val="1"/>
        </dgm:presLayoutVars>
      </dgm:prSet>
      <dgm:spPr/>
    </dgm:pt>
    <dgm:pt modelId="{6F444D18-8D37-4389-A018-2BFBAC5BE4D7}" type="pres">
      <dgm:prSet presAssocID="{312B013F-DF43-44D1-9014-3A9A7D4F9979}" presName="sibTrans" presStyleLbl="sibTrans2D1" presStyleIdx="1" presStyleCnt="4"/>
      <dgm:spPr/>
    </dgm:pt>
    <dgm:pt modelId="{D9F291F5-F3E0-46C9-8A02-29DD7511CEAD}" type="pres">
      <dgm:prSet presAssocID="{312B013F-DF43-44D1-9014-3A9A7D4F9979}" presName="connectorText" presStyleLbl="sibTrans2D1" presStyleIdx="1" presStyleCnt="4"/>
      <dgm:spPr/>
    </dgm:pt>
    <dgm:pt modelId="{072D2210-762B-41C6-8CDE-06D89DD186FA}" type="pres">
      <dgm:prSet presAssocID="{3AB2B6F2-DE64-4C1E-81CB-82520996C317}" presName="node" presStyleLbl="node1" presStyleIdx="2" presStyleCnt="5" custLinFactNeighborX="21" custLinFactNeighborY="-5598">
        <dgm:presLayoutVars>
          <dgm:bulletEnabled val="1"/>
        </dgm:presLayoutVars>
      </dgm:prSet>
      <dgm:spPr/>
    </dgm:pt>
    <dgm:pt modelId="{D3A20411-D95F-4523-AE28-F7F71DD8A167}" type="pres">
      <dgm:prSet presAssocID="{64349127-4E1D-49A3-8E40-06CA297AFB13}" presName="sibTrans" presStyleLbl="sibTrans2D1" presStyleIdx="2" presStyleCnt="4"/>
      <dgm:spPr/>
    </dgm:pt>
    <dgm:pt modelId="{D53E064D-EDB4-4ED3-9059-7E6D0D43ACA3}" type="pres">
      <dgm:prSet presAssocID="{64349127-4E1D-49A3-8E40-06CA297AFB13}" presName="connectorText" presStyleLbl="sibTrans2D1" presStyleIdx="2" presStyleCnt="4"/>
      <dgm:spPr/>
    </dgm:pt>
    <dgm:pt modelId="{80803CE1-F3F5-4914-B2C4-612D5474EF94}" type="pres">
      <dgm:prSet presAssocID="{73A212AA-7E75-4590-A2F3-4C471AECEC1C}" presName="node" presStyleLbl="node1" presStyleIdx="3" presStyleCnt="5">
        <dgm:presLayoutVars>
          <dgm:bulletEnabled val="1"/>
        </dgm:presLayoutVars>
      </dgm:prSet>
      <dgm:spPr/>
    </dgm:pt>
    <dgm:pt modelId="{102BFA36-3796-4E04-9D58-38BD87F9DCB9}" type="pres">
      <dgm:prSet presAssocID="{0043C839-8F6E-4131-9D6A-005680057834}" presName="sibTrans" presStyleLbl="sibTrans2D1" presStyleIdx="3" presStyleCnt="4"/>
      <dgm:spPr/>
    </dgm:pt>
    <dgm:pt modelId="{23182C72-DAA8-4E80-B59A-477828BA482A}" type="pres">
      <dgm:prSet presAssocID="{0043C839-8F6E-4131-9D6A-005680057834}" presName="connectorText" presStyleLbl="sibTrans2D1" presStyleIdx="3" presStyleCnt="4"/>
      <dgm:spPr/>
    </dgm:pt>
    <dgm:pt modelId="{0F0D285F-514B-4956-8663-542C72C70E40}" type="pres">
      <dgm:prSet presAssocID="{BA563225-344D-473E-8CA4-7FA3B64A5C14}" presName="node" presStyleLbl="node1" presStyleIdx="4" presStyleCnt="5">
        <dgm:presLayoutVars>
          <dgm:bulletEnabled val="1"/>
        </dgm:presLayoutVars>
      </dgm:prSet>
      <dgm:spPr/>
    </dgm:pt>
  </dgm:ptLst>
  <dgm:cxnLst>
    <dgm:cxn modelId="{307F6904-BBF0-4F9E-A771-586621348D65}" srcId="{2F8CA160-C6CA-4F90-9769-4C770C521B7E}" destId="{1CD514E9-919E-4F01-BABF-CCE64EAE2634}" srcOrd="1" destOrd="0" parTransId="{385907B1-73AD-4624-B074-483C9A9D950E}" sibTransId="{312B013F-DF43-44D1-9014-3A9A7D4F9979}"/>
    <dgm:cxn modelId="{97181807-769F-420B-ADCF-D7A8336FCCB7}" type="presOf" srcId="{3C11BF03-552F-431C-B7F8-E5241618854A}" destId="{ECA90BA0-F693-4E64-955E-B9A7BE1DA74F}" srcOrd="0" destOrd="0" presId="urn:microsoft.com/office/officeart/2005/8/layout/process2"/>
    <dgm:cxn modelId="{5F88201E-2556-4D4D-A808-84D1D8F26DF4}" type="presOf" srcId="{3AB2B6F2-DE64-4C1E-81CB-82520996C317}" destId="{072D2210-762B-41C6-8CDE-06D89DD186FA}" srcOrd="0" destOrd="0" presId="urn:microsoft.com/office/officeart/2005/8/layout/process2"/>
    <dgm:cxn modelId="{D7B8E62A-52A2-457B-B180-70BB9CE530D5}" type="presOf" srcId="{1CD514E9-919E-4F01-BABF-CCE64EAE2634}" destId="{428FFA27-D6D2-4192-9E3D-08F059C9CC00}" srcOrd="0" destOrd="0" presId="urn:microsoft.com/office/officeart/2005/8/layout/process2"/>
    <dgm:cxn modelId="{38E9C339-DF96-4940-9DEE-1F8B12A992D3}" type="presOf" srcId="{2F8CA160-C6CA-4F90-9769-4C770C521B7E}" destId="{4A194FDF-E21D-4C02-B95F-8D708D1B160E}" srcOrd="0" destOrd="0" presId="urn:microsoft.com/office/officeart/2005/8/layout/process2"/>
    <dgm:cxn modelId="{1E34A33F-AC9E-49BB-9FAD-09B8D7F213E1}" type="presOf" srcId="{312B013F-DF43-44D1-9014-3A9A7D4F9979}" destId="{6F444D18-8D37-4389-A018-2BFBAC5BE4D7}" srcOrd="0" destOrd="0" presId="urn:microsoft.com/office/officeart/2005/8/layout/process2"/>
    <dgm:cxn modelId="{9D2A294B-85A3-4D50-9B1A-AB53BC221875}" srcId="{2F8CA160-C6CA-4F90-9769-4C770C521B7E}" destId="{3AB2B6F2-DE64-4C1E-81CB-82520996C317}" srcOrd="2" destOrd="0" parTransId="{31FB96FE-97FD-4F23-9ED0-4F6580470134}" sibTransId="{64349127-4E1D-49A3-8E40-06CA297AFB13}"/>
    <dgm:cxn modelId="{37E5E24E-363E-4E32-BD92-68EF22744726}" type="presOf" srcId="{27817FFF-D5D1-4CC3-A96D-3931B4C88573}" destId="{19B06270-82D5-40F1-96CB-691639146AA2}" srcOrd="1" destOrd="0" presId="urn:microsoft.com/office/officeart/2005/8/layout/process2"/>
    <dgm:cxn modelId="{D36D4A75-8DCB-4CEA-A429-47F6C2AB1016}" type="presOf" srcId="{64349127-4E1D-49A3-8E40-06CA297AFB13}" destId="{D3A20411-D95F-4523-AE28-F7F71DD8A167}" srcOrd="0" destOrd="0" presId="urn:microsoft.com/office/officeart/2005/8/layout/process2"/>
    <dgm:cxn modelId="{DB62957B-0040-4CD1-8977-91434045A89B}" srcId="{2F8CA160-C6CA-4F90-9769-4C770C521B7E}" destId="{BA563225-344D-473E-8CA4-7FA3B64A5C14}" srcOrd="4" destOrd="0" parTransId="{680F4551-8447-4F83-9651-01A6B375AF9C}" sibTransId="{BBA898EA-B6B2-4F84-8279-1E05FB242CCD}"/>
    <dgm:cxn modelId="{B45F0883-8FFA-435B-BD62-7F253BCD8A1A}" srcId="{2F8CA160-C6CA-4F90-9769-4C770C521B7E}" destId="{3C11BF03-552F-431C-B7F8-E5241618854A}" srcOrd="0" destOrd="0" parTransId="{1689386A-6B63-43F2-AD31-953BB50B5765}" sibTransId="{27817FFF-D5D1-4CC3-A96D-3931B4C88573}"/>
    <dgm:cxn modelId="{50E7EC8E-2C38-42B5-8B8B-1DF8F2DA018F}" type="presOf" srcId="{0043C839-8F6E-4131-9D6A-005680057834}" destId="{102BFA36-3796-4E04-9D58-38BD87F9DCB9}" srcOrd="0" destOrd="0" presId="urn:microsoft.com/office/officeart/2005/8/layout/process2"/>
    <dgm:cxn modelId="{FE15899D-5F17-4415-89B4-BF3481257C0F}" type="presOf" srcId="{73A212AA-7E75-4590-A2F3-4C471AECEC1C}" destId="{80803CE1-F3F5-4914-B2C4-612D5474EF94}" srcOrd="0" destOrd="0" presId="urn:microsoft.com/office/officeart/2005/8/layout/process2"/>
    <dgm:cxn modelId="{051AEAB0-3BD0-40DE-BC47-801AA5501EC0}" type="presOf" srcId="{0043C839-8F6E-4131-9D6A-005680057834}" destId="{23182C72-DAA8-4E80-B59A-477828BA482A}" srcOrd="1" destOrd="0" presId="urn:microsoft.com/office/officeart/2005/8/layout/process2"/>
    <dgm:cxn modelId="{F44574CC-6D08-4E75-95FD-50C2F22EEA0E}" srcId="{2F8CA160-C6CA-4F90-9769-4C770C521B7E}" destId="{73A212AA-7E75-4590-A2F3-4C471AECEC1C}" srcOrd="3" destOrd="0" parTransId="{32A6BC35-9F29-455E-A457-26F502A8999E}" sibTransId="{0043C839-8F6E-4131-9D6A-005680057834}"/>
    <dgm:cxn modelId="{66348ED1-7680-457C-AACC-17A079349952}" type="presOf" srcId="{BA563225-344D-473E-8CA4-7FA3B64A5C14}" destId="{0F0D285F-514B-4956-8663-542C72C70E40}" srcOrd="0" destOrd="0" presId="urn:microsoft.com/office/officeart/2005/8/layout/process2"/>
    <dgm:cxn modelId="{7D9674D4-6A71-4767-AAC6-A14AF4175442}" type="presOf" srcId="{27817FFF-D5D1-4CC3-A96D-3931B4C88573}" destId="{FC5BDB2E-F6FF-40A1-BE18-736615AA65F7}" srcOrd="0" destOrd="0" presId="urn:microsoft.com/office/officeart/2005/8/layout/process2"/>
    <dgm:cxn modelId="{D40645E3-D0A4-4B06-9B32-622FB01D54BF}" type="presOf" srcId="{312B013F-DF43-44D1-9014-3A9A7D4F9979}" destId="{D9F291F5-F3E0-46C9-8A02-29DD7511CEAD}" srcOrd="1" destOrd="0" presId="urn:microsoft.com/office/officeart/2005/8/layout/process2"/>
    <dgm:cxn modelId="{D4CDCAFD-1696-4D10-8E95-6AACC6F35731}" type="presOf" srcId="{64349127-4E1D-49A3-8E40-06CA297AFB13}" destId="{D53E064D-EDB4-4ED3-9059-7E6D0D43ACA3}" srcOrd="1" destOrd="0" presId="urn:microsoft.com/office/officeart/2005/8/layout/process2"/>
    <dgm:cxn modelId="{A9FAF8E7-1A4B-4287-9765-730867D74ECA}" type="presParOf" srcId="{4A194FDF-E21D-4C02-B95F-8D708D1B160E}" destId="{ECA90BA0-F693-4E64-955E-B9A7BE1DA74F}" srcOrd="0" destOrd="0" presId="urn:microsoft.com/office/officeart/2005/8/layout/process2"/>
    <dgm:cxn modelId="{1FAB006D-40D6-4C24-84E4-552C00961C4C}" type="presParOf" srcId="{4A194FDF-E21D-4C02-B95F-8D708D1B160E}" destId="{FC5BDB2E-F6FF-40A1-BE18-736615AA65F7}" srcOrd="1" destOrd="0" presId="urn:microsoft.com/office/officeart/2005/8/layout/process2"/>
    <dgm:cxn modelId="{0F8191D6-7B18-4928-B730-3CC82AACE9CF}" type="presParOf" srcId="{FC5BDB2E-F6FF-40A1-BE18-736615AA65F7}" destId="{19B06270-82D5-40F1-96CB-691639146AA2}" srcOrd="0" destOrd="0" presId="urn:microsoft.com/office/officeart/2005/8/layout/process2"/>
    <dgm:cxn modelId="{62EBEF1B-2471-472F-8B51-C97BED8731EB}" type="presParOf" srcId="{4A194FDF-E21D-4C02-B95F-8D708D1B160E}" destId="{428FFA27-D6D2-4192-9E3D-08F059C9CC00}" srcOrd="2" destOrd="0" presId="urn:microsoft.com/office/officeart/2005/8/layout/process2"/>
    <dgm:cxn modelId="{C6B37344-6B2B-4A62-B3BC-57D354C27F73}" type="presParOf" srcId="{4A194FDF-E21D-4C02-B95F-8D708D1B160E}" destId="{6F444D18-8D37-4389-A018-2BFBAC5BE4D7}" srcOrd="3" destOrd="0" presId="urn:microsoft.com/office/officeart/2005/8/layout/process2"/>
    <dgm:cxn modelId="{FCE8BCB8-28CC-4528-B9F0-B3C2B13FD4EB}" type="presParOf" srcId="{6F444D18-8D37-4389-A018-2BFBAC5BE4D7}" destId="{D9F291F5-F3E0-46C9-8A02-29DD7511CEAD}" srcOrd="0" destOrd="0" presId="urn:microsoft.com/office/officeart/2005/8/layout/process2"/>
    <dgm:cxn modelId="{6086C081-A4D3-463E-A575-7A86CFB433E5}" type="presParOf" srcId="{4A194FDF-E21D-4C02-B95F-8D708D1B160E}" destId="{072D2210-762B-41C6-8CDE-06D89DD186FA}" srcOrd="4" destOrd="0" presId="urn:microsoft.com/office/officeart/2005/8/layout/process2"/>
    <dgm:cxn modelId="{678EA9DD-1D63-4306-91C3-EBEC8E0DE6C7}" type="presParOf" srcId="{4A194FDF-E21D-4C02-B95F-8D708D1B160E}" destId="{D3A20411-D95F-4523-AE28-F7F71DD8A167}" srcOrd="5" destOrd="0" presId="urn:microsoft.com/office/officeart/2005/8/layout/process2"/>
    <dgm:cxn modelId="{BF86D401-D2E7-46A3-944F-689F1AC6AD22}" type="presParOf" srcId="{D3A20411-D95F-4523-AE28-F7F71DD8A167}" destId="{D53E064D-EDB4-4ED3-9059-7E6D0D43ACA3}" srcOrd="0" destOrd="0" presId="urn:microsoft.com/office/officeart/2005/8/layout/process2"/>
    <dgm:cxn modelId="{3D7CB176-1A26-4BC9-818C-E06E88EA6F5B}" type="presParOf" srcId="{4A194FDF-E21D-4C02-B95F-8D708D1B160E}" destId="{80803CE1-F3F5-4914-B2C4-612D5474EF94}" srcOrd="6" destOrd="0" presId="urn:microsoft.com/office/officeart/2005/8/layout/process2"/>
    <dgm:cxn modelId="{F741C7D4-EFF5-48C4-9E24-5C767182CA6F}" type="presParOf" srcId="{4A194FDF-E21D-4C02-B95F-8D708D1B160E}" destId="{102BFA36-3796-4E04-9D58-38BD87F9DCB9}" srcOrd="7" destOrd="0" presId="urn:microsoft.com/office/officeart/2005/8/layout/process2"/>
    <dgm:cxn modelId="{D23582BF-251C-45AD-9C7C-7E5121A7B594}" type="presParOf" srcId="{102BFA36-3796-4E04-9D58-38BD87F9DCB9}" destId="{23182C72-DAA8-4E80-B59A-477828BA482A}" srcOrd="0" destOrd="0" presId="urn:microsoft.com/office/officeart/2005/8/layout/process2"/>
    <dgm:cxn modelId="{C7A4C077-637F-4D41-88EA-355D270D63D9}" type="presParOf" srcId="{4A194FDF-E21D-4C02-B95F-8D708D1B160E}" destId="{0F0D285F-514B-4956-8663-542C72C70E4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92EAF-F3E1-449E-A2B5-B1367BD7C56C}">
      <dsp:nvSpPr>
        <dsp:cNvPr id="0" name=""/>
        <dsp:cNvSpPr/>
      </dsp:nvSpPr>
      <dsp:spPr>
        <a:xfrm>
          <a:off x="2664297" y="1047"/>
          <a:ext cx="1944212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NestedLoopsJoin</a:t>
          </a:r>
          <a:r>
            <a:rPr lang="de-DE" sz="1200" kern="1200" dirty="0"/>
            <a:t>(</a:t>
          </a:r>
          <a:r>
            <a:rPr lang="de-DE" sz="1200" kern="1200" dirty="0" err="1"/>
            <a:t>cross</a:t>
          </a:r>
          <a:r>
            <a:rPr lang="de-DE" sz="1200" kern="1200" dirty="0"/>
            <a:t>, </a:t>
          </a:r>
          <a:r>
            <a:rPr lang="de-DE" sz="1200" kern="1200" dirty="0" err="1"/>
            <a:t>natural</a:t>
          </a:r>
          <a:r>
            <a:rPr lang="de-DE" sz="1200" kern="1200" dirty="0"/>
            <a:t>=True, </a:t>
          </a:r>
          <a:r>
            <a:rPr lang="de-DE" sz="1200" kern="1200" dirty="0" err="1"/>
            <a:t>condition</a:t>
          </a:r>
          <a:r>
            <a:rPr lang="de-DE" sz="1200" kern="1200" dirty="0"/>
            <a:t>=None) </a:t>
          </a:r>
          <a:endParaRPr lang="de-IT" sz="1200" kern="1200" dirty="0"/>
        </a:p>
      </dsp:txBody>
      <dsp:txXfrm>
        <a:off x="2692830" y="29580"/>
        <a:ext cx="1887146" cy="917139"/>
      </dsp:txXfrm>
    </dsp:sp>
    <dsp:sp modelId="{23F9652C-406E-4246-9A72-C101638A2F51}">
      <dsp:nvSpPr>
        <dsp:cNvPr id="0" name=""/>
        <dsp:cNvSpPr/>
      </dsp:nvSpPr>
      <dsp:spPr>
        <a:xfrm>
          <a:off x="2458844" y="975253"/>
          <a:ext cx="1177559" cy="389682"/>
        </a:xfrm>
        <a:custGeom>
          <a:avLst/>
          <a:gdLst/>
          <a:ahLst/>
          <a:cxnLst/>
          <a:rect l="0" t="0" r="0" b="0"/>
          <a:pathLst>
            <a:path>
              <a:moveTo>
                <a:pt x="1177559" y="0"/>
              </a:moveTo>
              <a:lnTo>
                <a:pt x="1177559" y="194841"/>
              </a:lnTo>
              <a:lnTo>
                <a:pt x="0" y="194841"/>
              </a:lnTo>
              <a:lnTo>
                <a:pt x="0" y="389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56A8B-0D95-4359-98EA-6408418D6094}">
      <dsp:nvSpPr>
        <dsp:cNvPr id="0" name=""/>
        <dsp:cNvSpPr/>
      </dsp:nvSpPr>
      <dsp:spPr>
        <a:xfrm>
          <a:off x="1584178" y="1364935"/>
          <a:ext cx="1749332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Projection(columns=[</a:t>
          </a:r>
          <a:r>
            <a:rPr lang="en-US" sz="1200" kern="1200" dirty="0" err="1"/>
            <a:t>PersNr</a:t>
          </a:r>
          <a:r>
            <a:rPr lang="en-US" sz="1200" kern="1200" dirty="0"/>
            <a:t>=</a:t>
          </a:r>
          <a:r>
            <a:rPr lang="en-US" sz="1200" kern="1200" dirty="0" err="1"/>
            <a:t>PersNr</a:t>
          </a:r>
          <a:r>
            <a:rPr lang="en-US" sz="1200" kern="1200" dirty="0"/>
            <a:t>, Name=Name]) </a:t>
          </a:r>
          <a:endParaRPr lang="de-IT" sz="1200" kern="1200" dirty="0"/>
        </a:p>
      </dsp:txBody>
      <dsp:txXfrm>
        <a:off x="1612711" y="1393468"/>
        <a:ext cx="1692266" cy="917139"/>
      </dsp:txXfrm>
    </dsp:sp>
    <dsp:sp modelId="{715A0DEF-7A23-4E64-8FCD-0104623144F6}">
      <dsp:nvSpPr>
        <dsp:cNvPr id="0" name=""/>
        <dsp:cNvSpPr/>
      </dsp:nvSpPr>
      <dsp:spPr>
        <a:xfrm>
          <a:off x="2413124" y="2339141"/>
          <a:ext cx="91440" cy="389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95766-7CEB-48BA-A976-EE7C7B10D37F}">
      <dsp:nvSpPr>
        <dsp:cNvPr id="0" name=""/>
        <dsp:cNvSpPr/>
      </dsp:nvSpPr>
      <dsp:spPr>
        <a:xfrm>
          <a:off x="1584178" y="2728823"/>
          <a:ext cx="1749332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TableScan</a:t>
          </a:r>
          <a:r>
            <a:rPr lang="de-DE" sz="1200" kern="1200" dirty="0"/>
            <a:t>(</a:t>
          </a:r>
          <a:r>
            <a:rPr lang="de-DE" sz="1200" kern="1200" dirty="0" err="1"/>
            <a:t>professoren</a:t>
          </a:r>
          <a:r>
            <a:rPr lang="de-DE" sz="1200" kern="1200" dirty="0"/>
            <a:t>)</a:t>
          </a:r>
          <a:endParaRPr lang="de-IT" sz="1200" kern="1200" dirty="0"/>
        </a:p>
      </dsp:txBody>
      <dsp:txXfrm>
        <a:off x="1612711" y="2757356"/>
        <a:ext cx="1692266" cy="917139"/>
      </dsp:txXfrm>
    </dsp:sp>
    <dsp:sp modelId="{F0CF92E0-8387-4F15-ABEC-4B9B2FDC2BC0}">
      <dsp:nvSpPr>
        <dsp:cNvPr id="0" name=""/>
        <dsp:cNvSpPr/>
      </dsp:nvSpPr>
      <dsp:spPr>
        <a:xfrm>
          <a:off x="3636404" y="975253"/>
          <a:ext cx="1093862" cy="38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41"/>
              </a:lnTo>
              <a:lnTo>
                <a:pt x="1093862" y="194841"/>
              </a:lnTo>
              <a:lnTo>
                <a:pt x="1093862" y="389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EBFAE-554F-4257-A802-478535E34BA8}">
      <dsp:nvSpPr>
        <dsp:cNvPr id="0" name=""/>
        <dsp:cNvSpPr/>
      </dsp:nvSpPr>
      <dsp:spPr>
        <a:xfrm>
          <a:off x="3771903" y="1364935"/>
          <a:ext cx="1916725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Projection(columns=[</a:t>
          </a:r>
          <a:r>
            <a:rPr lang="en-US" sz="12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PersNr</a:t>
          </a: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=</a:t>
          </a:r>
          <a:r>
            <a:rPr lang="en-US" sz="12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PersNr</a:t>
          </a: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, Name=Name, Boss=Boss])</a:t>
          </a:r>
          <a:endParaRPr lang="de-IT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800436" y="1393468"/>
        <a:ext cx="1859659" cy="917139"/>
      </dsp:txXfrm>
    </dsp:sp>
    <dsp:sp modelId="{A6D7D9CE-173E-4F51-B4C8-82151FB9DC52}">
      <dsp:nvSpPr>
        <dsp:cNvPr id="0" name=""/>
        <dsp:cNvSpPr/>
      </dsp:nvSpPr>
      <dsp:spPr>
        <a:xfrm>
          <a:off x="4684546" y="2339141"/>
          <a:ext cx="91440" cy="389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0F6E3-001E-4B4F-B87C-BF6BED526CDE}">
      <dsp:nvSpPr>
        <dsp:cNvPr id="0" name=""/>
        <dsp:cNvSpPr/>
      </dsp:nvSpPr>
      <dsp:spPr>
        <a:xfrm>
          <a:off x="3771903" y="2728823"/>
          <a:ext cx="1916725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TableScan</a:t>
          </a:r>
          <a:r>
            <a:rPr lang="de-DE" sz="1200" kern="1200" dirty="0"/>
            <a:t>(</a:t>
          </a:r>
          <a:r>
            <a:rPr lang="de-DE" sz="1200" kern="1200" dirty="0" err="1"/>
            <a:t>assistenten</a:t>
          </a:r>
          <a:r>
            <a:rPr lang="de-DE" sz="1200" kern="1200" dirty="0"/>
            <a:t>) </a:t>
          </a:r>
          <a:endParaRPr lang="de-IT" sz="1200" kern="1200" dirty="0"/>
        </a:p>
      </dsp:txBody>
      <dsp:txXfrm>
        <a:off x="3800436" y="2757356"/>
        <a:ext cx="1859659" cy="917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90BA0-F693-4E64-955E-B9A7BE1DA74F}">
      <dsp:nvSpPr>
        <dsp:cNvPr id="0" name=""/>
        <dsp:cNvSpPr/>
      </dsp:nvSpPr>
      <dsp:spPr>
        <a:xfrm>
          <a:off x="602743" y="559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Query</a:t>
          </a:r>
          <a:endParaRPr lang="de-IT" sz="1800" kern="1200" dirty="0"/>
        </a:p>
      </dsp:txBody>
      <dsp:txXfrm>
        <a:off x="621908" y="19724"/>
        <a:ext cx="1499383" cy="616016"/>
      </dsp:txXfrm>
    </dsp:sp>
    <dsp:sp modelId="{FC5BDB2E-F6FF-40A1-BE18-736615AA65F7}">
      <dsp:nvSpPr>
        <dsp:cNvPr id="0" name=""/>
        <dsp:cNvSpPr/>
      </dsp:nvSpPr>
      <dsp:spPr>
        <a:xfrm rot="5400000">
          <a:off x="1248910" y="671263"/>
          <a:ext cx="245379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200" kern="1200"/>
        </a:p>
      </dsp:txBody>
      <dsp:txXfrm rot="-5400000">
        <a:off x="1283263" y="695801"/>
        <a:ext cx="176673" cy="171765"/>
      </dsp:txXfrm>
    </dsp:sp>
    <dsp:sp modelId="{428FFA27-D6D2-4192-9E3D-08F059C9CC00}">
      <dsp:nvSpPr>
        <dsp:cNvPr id="0" name=""/>
        <dsp:cNvSpPr/>
      </dsp:nvSpPr>
      <dsp:spPr>
        <a:xfrm>
          <a:off x="602743" y="982078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Parser</a:t>
          </a:r>
          <a:endParaRPr lang="de-IT" sz="1800" kern="1200" dirty="0"/>
        </a:p>
      </dsp:txBody>
      <dsp:txXfrm>
        <a:off x="621908" y="1001243"/>
        <a:ext cx="1499383" cy="616016"/>
      </dsp:txXfrm>
    </dsp:sp>
    <dsp:sp modelId="{6F444D18-8D37-4389-A018-2BFBAC5BE4D7}">
      <dsp:nvSpPr>
        <dsp:cNvPr id="0" name=""/>
        <dsp:cNvSpPr/>
      </dsp:nvSpPr>
      <dsp:spPr>
        <a:xfrm rot="5398847">
          <a:off x="1255939" y="1643625"/>
          <a:ext cx="231643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100" kern="1200"/>
        </a:p>
      </dsp:txBody>
      <dsp:txXfrm rot="-5400000">
        <a:off x="1283413" y="1675031"/>
        <a:ext cx="176673" cy="162150"/>
      </dsp:txXfrm>
    </dsp:sp>
    <dsp:sp modelId="{072D2210-762B-41C6-8CDE-06D89DD186FA}">
      <dsp:nvSpPr>
        <dsp:cNvPr id="0" name=""/>
        <dsp:cNvSpPr/>
      </dsp:nvSpPr>
      <dsp:spPr>
        <a:xfrm>
          <a:off x="603066" y="1945282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AST</a:t>
          </a:r>
          <a:endParaRPr lang="de-IT" sz="1800" kern="1200" dirty="0"/>
        </a:p>
      </dsp:txBody>
      <dsp:txXfrm>
        <a:off x="622231" y="1964447"/>
        <a:ext cx="1499383" cy="616016"/>
      </dsp:txXfrm>
    </dsp:sp>
    <dsp:sp modelId="{D3A20411-D95F-4523-AE28-F7F71DD8A167}">
      <dsp:nvSpPr>
        <dsp:cNvPr id="0" name=""/>
        <dsp:cNvSpPr/>
      </dsp:nvSpPr>
      <dsp:spPr>
        <a:xfrm rot="5401110">
          <a:off x="1242203" y="2625144"/>
          <a:ext cx="259116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200" kern="1200"/>
        </a:p>
      </dsp:txBody>
      <dsp:txXfrm rot="-5400000">
        <a:off x="1283437" y="2642814"/>
        <a:ext cx="176673" cy="181381"/>
      </dsp:txXfrm>
    </dsp:sp>
    <dsp:sp modelId="{80803CE1-F3F5-4914-B2C4-612D5474EF94}">
      <dsp:nvSpPr>
        <dsp:cNvPr id="0" name=""/>
        <dsp:cNvSpPr/>
      </dsp:nvSpPr>
      <dsp:spPr>
        <a:xfrm>
          <a:off x="602743" y="2945116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AstVisitor</a:t>
          </a:r>
          <a:endParaRPr lang="de-IT" sz="1800" kern="1200" dirty="0"/>
        </a:p>
      </dsp:txBody>
      <dsp:txXfrm>
        <a:off x="621908" y="2964281"/>
        <a:ext cx="1499383" cy="616016"/>
      </dsp:txXfrm>
    </dsp:sp>
    <dsp:sp modelId="{102BFA36-3796-4E04-9D58-38BD87F9DCB9}">
      <dsp:nvSpPr>
        <dsp:cNvPr id="0" name=""/>
        <dsp:cNvSpPr/>
      </dsp:nvSpPr>
      <dsp:spPr>
        <a:xfrm rot="5400000">
          <a:off x="1248910" y="3615821"/>
          <a:ext cx="245379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200" kern="1200"/>
        </a:p>
      </dsp:txBody>
      <dsp:txXfrm rot="-5400000">
        <a:off x="1283263" y="3640359"/>
        <a:ext cx="176673" cy="171765"/>
      </dsp:txXfrm>
    </dsp:sp>
    <dsp:sp modelId="{0F0D285F-514B-4956-8663-542C72C70E40}">
      <dsp:nvSpPr>
        <dsp:cNvPr id="0" name=""/>
        <dsp:cNvSpPr/>
      </dsp:nvSpPr>
      <dsp:spPr>
        <a:xfrm>
          <a:off x="602743" y="3926635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Execution</a:t>
          </a:r>
          <a:r>
            <a:rPr lang="de-DE" sz="1800" kern="1200" dirty="0"/>
            <a:t> plan</a:t>
          </a:r>
          <a:endParaRPr lang="de-IT" sz="1800" kern="1200" dirty="0"/>
        </a:p>
      </dsp:txBody>
      <dsp:txXfrm>
        <a:off x="621908" y="3945800"/>
        <a:ext cx="1499383" cy="616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1047FCE-FD8E-4659-908D-56631D38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223" y="1412776"/>
            <a:ext cx="6198881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For each expression in the AST a class is created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Abstract expression is super class for all expressions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Expression classes for binary expressions have right,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left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Operator expressions have unique attributes like conditions for join and selection and columns for projection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Expression representation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Abstract Expression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98D89A-4B5F-F1AC-462D-6C4FBE45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908233"/>
            <a:ext cx="5735960" cy="42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223" y="1412776"/>
            <a:ext cx="4830729" cy="432048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Arithmetic Operation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Column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Comparative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Conjunctive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Disjunctive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Explain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Hash Distinct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Expression representation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Expression classes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3F6E305-F2CE-8224-69B6-E8C67137C8E7}"/>
              </a:ext>
            </a:extLst>
          </p:cNvPr>
          <p:cNvSpPr txBox="1">
            <a:spLocks/>
          </p:cNvSpPr>
          <p:nvPr/>
        </p:nvSpPr>
        <p:spPr>
          <a:xfrm>
            <a:off x="6008576" y="1412639"/>
            <a:ext cx="4830729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kern="1200" baseline="0">
                <a:solidFill>
                  <a:srgbClr val="EB8B2D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Literal Expression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Nested Loops Join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Ordering Expression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Projection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Selection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Set Expression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Table Scan</a:t>
            </a:r>
          </a:p>
        </p:txBody>
      </p:sp>
    </p:spTree>
    <p:extLst>
      <p:ext uri="{BB962C8B-B14F-4D97-AF65-F5344CB8AC3E}">
        <p14:creationId xmlns:p14="http://schemas.microsoft.com/office/powerpoint/2010/main" val="393506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371" y="1606937"/>
            <a:ext cx="10401198" cy="1944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There is no plan operators interface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operators inherit from the abstract expression class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get_schema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method gets implemented in the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methods of the operators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All operator classes return a new table object with the corresponding relational algebra operation applied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Plan </a:t>
            </a:r>
            <a:r>
              <a:rPr lang="de-DE" dirty="0" err="1"/>
              <a:t>operators</a:t>
            </a:r>
            <a:r>
              <a:rPr lang="de-DE" dirty="0"/>
              <a:t> interface</a:t>
            </a: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Operators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implementation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1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Plan operators interface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Join operator example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5919F3-CE64-3518-B60A-40F66F79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052736"/>
            <a:ext cx="89630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61" y="1674324"/>
            <a:ext cx="5767949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Materialization is used to execute the plan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We don‘t use a initialize method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Only the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method from the root of the execution plan gets called recursively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and returns the resulting table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 err="1"/>
              <a:t>Gründlinger</a:t>
            </a:r>
            <a:r>
              <a:rPr lang="en-US" dirty="0"/>
              <a:t> Diana, Huber Marcel, Klotz Thomas, Targa Aaron, </a:t>
            </a:r>
            <a:r>
              <a:rPr lang="en-US" dirty="0" err="1"/>
              <a:t>Thalmann</a:t>
            </a:r>
            <a:r>
              <a:rPr lang="en-US" dirty="0"/>
              <a:t> Matthias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Plan </a:t>
            </a:r>
            <a:r>
              <a:rPr lang="de-DE" dirty="0" err="1"/>
              <a:t>execution</a:t>
            </a:r>
            <a:br>
              <a:rPr lang="de-DE" dirty="0"/>
            </a:b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3812643-DBA9-9737-5910-35470E248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272539"/>
              </p:ext>
            </p:extLst>
          </p:nvPr>
        </p:nvGraphicFramePr>
        <p:xfrm>
          <a:off x="5375920" y="1929181"/>
          <a:ext cx="7272808" cy="370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818E217E-FC4A-51B7-241B-75D90FE35F11}"/>
              </a:ext>
            </a:extLst>
          </p:cNvPr>
          <p:cNvSpPr txBox="1"/>
          <p:nvPr/>
        </p:nvSpPr>
        <p:spPr>
          <a:xfrm>
            <a:off x="6672064" y="100399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explain pi </a:t>
            </a:r>
            <a:r>
              <a:rPr lang="en-US" sz="1800" dirty="0" err="1">
                <a:solidFill>
                  <a:schemeClr val="tx1"/>
                </a:solidFill>
              </a:rPr>
              <a:t>PersNr</a:t>
            </a:r>
            <a:r>
              <a:rPr lang="en-US" sz="1800" dirty="0">
                <a:solidFill>
                  <a:schemeClr val="tx1"/>
                </a:solidFill>
              </a:rPr>
              <a:t>, Name </a:t>
            </a:r>
            <a:r>
              <a:rPr lang="en-US" sz="1800" dirty="0" err="1">
                <a:solidFill>
                  <a:schemeClr val="tx1"/>
                </a:solidFill>
              </a:rPr>
              <a:t>professoren</a:t>
            </a:r>
            <a:r>
              <a:rPr lang="en-US" sz="1800" dirty="0">
                <a:solidFill>
                  <a:schemeClr val="tx1"/>
                </a:solidFill>
              </a:rPr>
              <a:t> cross join pi </a:t>
            </a:r>
            <a:r>
              <a:rPr lang="en-US" sz="1800" dirty="0" err="1">
                <a:solidFill>
                  <a:schemeClr val="tx1"/>
                </a:solidFill>
              </a:rPr>
              <a:t>PersNr</a:t>
            </a:r>
            <a:r>
              <a:rPr lang="en-US" sz="1800" dirty="0">
                <a:solidFill>
                  <a:schemeClr val="tx1"/>
                </a:solidFill>
              </a:rPr>
              <a:t>, Name, Boss </a:t>
            </a:r>
            <a:r>
              <a:rPr lang="en-US" sz="1800" dirty="0" err="1">
                <a:solidFill>
                  <a:schemeClr val="tx1"/>
                </a:solidFill>
              </a:rPr>
              <a:t>assistenten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522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223" y="1412776"/>
            <a:ext cx="8197099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Query gets parsed by the parser with the defined grammar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Parser returns AST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AstVisitor</a:t>
            </a:r>
            <a:r>
              <a:rPr lang="en-US" sz="2000" dirty="0">
                <a:solidFill>
                  <a:schemeClr val="tx1"/>
                </a:solidFill>
              </a:rPr>
              <a:t> visits nodes from the AST bottom up and builds execution plan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When using the explain query instead of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explain() </a:t>
            </a:r>
            <a:r>
              <a:rPr lang="en-US" sz="2000" dirty="0">
                <a:solidFill>
                  <a:schemeClr val="tx1"/>
                </a:solidFill>
              </a:rPr>
              <a:t>method gets called recursively  and builds a visual representation of the execution plan.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Execution</a:t>
            </a:r>
            <a:r>
              <a:rPr lang="de-DE" dirty="0"/>
              <a:t> plan </a:t>
            </a:r>
            <a:r>
              <a:rPr lang="de-DE" dirty="0" err="1"/>
              <a:t>mapping</a:t>
            </a:r>
            <a:br>
              <a:rPr lang="de-DE" dirty="0"/>
            </a:b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8957F33F-59EE-9FCE-2A9C-9233A7650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046398"/>
              </p:ext>
            </p:extLst>
          </p:nvPr>
        </p:nvGraphicFramePr>
        <p:xfrm>
          <a:off x="9030322" y="888467"/>
          <a:ext cx="2743200" cy="458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9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CBB94254-5691-45B9-AE95-353D84E53039}" vid="{D1F27214-837D-40DE-9572-E8B425D9ED8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445</Words>
  <Application>Microsoft Office PowerPoint</Application>
  <PresentationFormat>Breitbild</PresentationFormat>
  <Paragraphs>65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Office-Design</vt:lpstr>
      <vt:lpstr>Architektur und Implementierung von Datenbanksystemen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Aaron Targa</dc:creator>
  <cp:lastModifiedBy>Aaron Targa</cp:lastModifiedBy>
  <cp:revision>17</cp:revision>
  <dcterms:created xsi:type="dcterms:W3CDTF">2022-04-30T07:29:48Z</dcterms:created>
  <dcterms:modified xsi:type="dcterms:W3CDTF">2022-04-30T11:05:30Z</dcterms:modified>
</cp:coreProperties>
</file>