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5" r:id="rId4"/>
    <p:sldId id="264" r:id="rId5"/>
    <p:sldId id="266" r:id="rId6"/>
    <p:sldId id="267" r:id="rId7"/>
    <p:sldId id="275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3"/>
    <a:srgbClr val="636462"/>
    <a:srgbClr val="777776"/>
    <a:srgbClr val="EB8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8"/>
  </p:normalViewPr>
  <p:slideViewPr>
    <p:cSldViewPr snapToObjects="1" showGuides="1">
      <p:cViewPr varScale="1">
        <p:scale>
          <a:sx n="110" d="100"/>
          <a:sy n="110" d="100"/>
        </p:scale>
        <p:origin x="492" y="108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17.06.2022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2"/>
          <a:srcRect b="73872"/>
          <a:stretch/>
        </p:blipFill>
        <p:spPr>
          <a:xfrm>
            <a:off x="0" y="-19545"/>
            <a:ext cx="12192000" cy="1792361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2B29934-D742-41D0-AFB9-2B81CC9FFCC1}"/>
              </a:ext>
            </a:extLst>
          </p:cNvPr>
          <p:cNvSpPr/>
          <p:nvPr userDrawn="1"/>
        </p:nvSpPr>
        <p:spPr>
          <a:xfrm>
            <a:off x="263352" y="5858524"/>
            <a:ext cx="11521280" cy="882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/>
              <a:t>Mastertitelformat bearbeiten</a:t>
            </a:r>
            <a:endParaRPr lang="de-DE" sz="3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CE45F-E2A3-43DF-9052-11390E57C4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411" b="-411"/>
          <a:stretch/>
        </p:blipFill>
        <p:spPr>
          <a:xfrm>
            <a:off x="4424239" y="1377121"/>
            <a:ext cx="3343522" cy="37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548680"/>
            <a:ext cx="10515600" cy="485308"/>
          </a:xfrm>
          <a:prstGeom prst="rect">
            <a:avLst/>
          </a:prstGeom>
        </p:spPr>
        <p:txBody>
          <a:bodyPr/>
          <a:lstStyle>
            <a:lvl1pPr>
              <a:defRPr lang="de-DE" sz="3000" dirty="0"/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1268760"/>
            <a:ext cx="10515599" cy="453629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1900" b="0" i="0" baseline="0">
                <a:solidFill>
                  <a:srgbClr val="343433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E22547B-9276-4C1D-9292-89F760023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68761"/>
            <a:ext cx="10515600" cy="4529366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BE99BC5-F03C-40AA-883E-65C8BDF29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5486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1268760"/>
            <a:ext cx="10515600" cy="453650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C4343D0-0C76-4D30-8968-005486C8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268761"/>
            <a:ext cx="5181600" cy="4536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268761"/>
            <a:ext cx="5181600" cy="45365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F82FBB7-0A8C-4C2D-92DB-4CAE7EE80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2CD6BF8-2C74-4A45-A4BC-EB035D797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83432" y="5229200"/>
            <a:ext cx="10515600" cy="485308"/>
          </a:xfrm>
        </p:spPr>
        <p:txBody>
          <a:bodyPr/>
          <a:lstStyle/>
          <a:p>
            <a:r>
              <a:rPr lang="de-DE" sz="3200" dirty="0"/>
              <a:t>Architektur und Implementierung von Datenbanksystemen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AA141B8-232D-4E84-BBD6-64D854A414E9}"/>
              </a:ext>
            </a:extLst>
          </p:cNvPr>
          <p:cNvSpPr txBox="1"/>
          <p:nvPr/>
        </p:nvSpPr>
        <p:spPr>
          <a:xfrm>
            <a:off x="983432" y="5643177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Meilenstein 4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F2FA43-5A11-4C75-AB96-13ABF2D2599A}"/>
              </a:ext>
            </a:extLst>
          </p:cNvPr>
          <p:cNvSpPr txBox="1"/>
          <p:nvPr/>
        </p:nvSpPr>
        <p:spPr>
          <a:xfrm>
            <a:off x="983432" y="6093296"/>
            <a:ext cx="928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Team 3 - 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13756601-B9F0-BB7E-06A9-AE1A00754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776" y="1783286"/>
            <a:ext cx="10515599" cy="453629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Hash Index: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Tabelle mit allen Indizes erstellen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Index </a:t>
            </a:r>
            <a:r>
              <a:rPr lang="de-DE" dirty="0" err="1"/>
              <a:t>Seek</a:t>
            </a:r>
            <a:r>
              <a:rPr lang="de-DE" dirty="0"/>
              <a:t> Implementation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Anwendung bei Optimierung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Handhabung von Randbedingungen bei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Pushdown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I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295950-F5A1-9164-2725-E2184A1E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BE1C78-F5F9-8A09-07CD-E87377B1A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2643F57-C048-CF26-33A1-B6D619C36930}"/>
              </a:ext>
            </a:extLst>
          </p:cNvPr>
          <p:cNvSpPr txBox="1">
            <a:spLocks/>
          </p:cNvSpPr>
          <p:nvPr/>
        </p:nvSpPr>
        <p:spPr>
          <a:xfrm>
            <a:off x="865816" y="538067"/>
            <a:ext cx="10515600" cy="4715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Anforderungen</a:t>
            </a:r>
          </a:p>
        </p:txBody>
      </p:sp>
    </p:spTree>
    <p:extLst>
      <p:ext uri="{BB962C8B-B14F-4D97-AF65-F5344CB8AC3E}">
        <p14:creationId xmlns:p14="http://schemas.microsoft.com/office/powerpoint/2010/main" val="277087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6AD63-E2E5-2C82-144B-E2C5FBC2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816" y="538067"/>
            <a:ext cx="10515600" cy="471587"/>
          </a:xfrm>
        </p:spPr>
        <p:txBody>
          <a:bodyPr/>
          <a:lstStyle/>
          <a:p>
            <a:r>
              <a:rPr lang="de-DE" dirty="0"/>
              <a:t>Index Erstellung</a:t>
            </a:r>
            <a:endParaRPr lang="de-I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A81C72-4EF5-BF5C-3B71-7C7DED7D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53675-46AC-8F2F-7453-0E39EAE8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8112ECF-A8A7-0ABB-AB31-BF0499BF1075}"/>
              </a:ext>
            </a:extLst>
          </p:cNvPr>
          <p:cNvSpPr txBox="1"/>
          <p:nvPr/>
        </p:nvSpPr>
        <p:spPr>
          <a:xfrm>
            <a:off x="801863" y="1181511"/>
            <a:ext cx="865576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Anlegen von Python </a:t>
            </a:r>
            <a:r>
              <a:rPr lang="de-DE" dirty="0" err="1"/>
              <a:t>Dictionaries</a:t>
            </a:r>
            <a:r>
              <a:rPr lang="de-DE" dirty="0"/>
              <a:t> für alle Index Spalten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Der Index wird dann beim hinzufügen der Daten der Tabelle mit den hinzugehörigen Reihen gefüllt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29" name="Grafik 2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CB92098-B5A2-1563-9315-ECC099FDD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304" y="2420888"/>
            <a:ext cx="7914543" cy="364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6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C1DAD-7A62-51BD-D9D0-4A365187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 Tabelle</a:t>
            </a:r>
            <a:endParaRPr lang="de-I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BCBAE5-2832-6E65-77C1-70B6C524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600A05-5F7C-8839-C663-35D793639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9F4328B-C0DB-5EB4-91D7-9BCBF85B9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48" r="4341" b="3747"/>
          <a:stretch/>
        </p:blipFill>
        <p:spPr>
          <a:xfrm>
            <a:off x="1775520" y="2564904"/>
            <a:ext cx="7434944" cy="280831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0474C48-FEAF-0444-607B-8528D8E0B242}"/>
              </a:ext>
            </a:extLst>
          </p:cNvPr>
          <p:cNvSpPr txBox="1"/>
          <p:nvPr/>
        </p:nvSpPr>
        <p:spPr>
          <a:xfrm>
            <a:off x="801863" y="1181511"/>
            <a:ext cx="865576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Holt alle Indizes vom internen Index Dictionary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Erstellt dann Tabelle mit Indexnamen, Tabelle und Spalte wie in Anforderung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92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223BB-C903-7D0C-B49A-F176B43C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 </a:t>
            </a:r>
            <a:r>
              <a:rPr lang="de-DE" dirty="0" err="1"/>
              <a:t>Seek</a:t>
            </a:r>
            <a:endParaRPr lang="de-I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184D84-8EFF-4E59-2ABD-B76593D3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2FDA19-C0E9-1AE1-4C8E-65448A6FE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15" name="Inhaltsplatzhalter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142C3C9-9B6F-7177-B5FD-0B1564B46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20" y="1051626"/>
            <a:ext cx="8093048" cy="4529137"/>
          </a:xfrm>
        </p:spPr>
      </p:pic>
    </p:spTree>
    <p:extLst>
      <p:ext uri="{BB962C8B-B14F-4D97-AF65-F5344CB8AC3E}">
        <p14:creationId xmlns:p14="http://schemas.microsoft.com/office/powerpoint/2010/main" val="225311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F753D-ECC8-3A1A-9DDD-B9C97716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Index </a:t>
            </a:r>
            <a:r>
              <a:rPr lang="de-DE" dirty="0" err="1"/>
              <a:t>Seek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8109B8-5C20-4AC5-FA5B-4129A022A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Wie bei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Pushdown</a:t>
            </a:r>
            <a:r>
              <a:rPr lang="de-DE" dirty="0"/>
              <a:t> rekursives durchgehen aller </a:t>
            </a:r>
            <a:r>
              <a:rPr lang="de-DE" dirty="0" err="1"/>
              <a:t>Selections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Prüft alle aufeinanderfolgenden </a:t>
            </a:r>
            <a:r>
              <a:rPr lang="de-DE" dirty="0" err="1"/>
              <a:t>Selections</a:t>
            </a:r>
            <a:r>
              <a:rPr lang="de-DE" dirty="0"/>
              <a:t> vor Table Scan, ob </a:t>
            </a:r>
            <a:r>
              <a:rPr lang="de-DE" dirty="0" err="1"/>
              <a:t>IndexSeek</a:t>
            </a:r>
            <a:r>
              <a:rPr lang="de-DE" dirty="0"/>
              <a:t> geeignet ist</a:t>
            </a:r>
          </a:p>
          <a:p>
            <a:pPr>
              <a:lnSpc>
                <a:spcPct val="150000"/>
              </a:lnSpc>
            </a:pPr>
            <a:r>
              <a:rPr lang="de-DE" dirty="0"/>
              <a:t>Wählt am besten geeignete </a:t>
            </a:r>
            <a:r>
              <a:rPr lang="de-DE" dirty="0" err="1"/>
              <a:t>Selection</a:t>
            </a:r>
            <a:r>
              <a:rPr lang="de-DE" dirty="0"/>
              <a:t>, ersetzt diese mit Kind und ersetzt Table Scan mit Index </a:t>
            </a:r>
            <a:r>
              <a:rPr lang="de-DE" dirty="0" err="1"/>
              <a:t>Seek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9B7CF6-AD7E-9F0E-1534-6EEA6CBA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C0422-3C12-D954-9541-5E1C2777E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08BA253-3ED0-995D-061B-4BDB8469C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42" b="13152"/>
          <a:stretch/>
        </p:blipFill>
        <p:spPr>
          <a:xfrm>
            <a:off x="2951051" y="3087955"/>
            <a:ext cx="6115050" cy="2513143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B42851DA-0C18-2C93-32C5-97D92D1439BF}"/>
              </a:ext>
            </a:extLst>
          </p:cNvPr>
          <p:cNvSpPr/>
          <p:nvPr/>
        </p:nvSpPr>
        <p:spPr>
          <a:xfrm>
            <a:off x="3647728" y="4293096"/>
            <a:ext cx="489654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92865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B8EF4-F3FC-D8E9-23AF-B187ED2AF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Optimizer – Selection Pushdown – Projection Operator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B70E0A-5EE9-C034-B4D4-9FD259059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Referenzierte Spalten müssen umbenannt werden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Aliase und Fully-</a:t>
            </a:r>
            <a:r>
              <a:rPr lang="de-DE" dirty="0" err="1">
                <a:sym typeface="Wingdings" panose="05000000000000000000" pitchFamily="2" charset="2"/>
              </a:rPr>
              <a:t>Qualified</a:t>
            </a:r>
            <a:r>
              <a:rPr lang="de-DE" dirty="0">
                <a:sym typeface="Wingdings" panose="05000000000000000000" pitchFamily="2" charset="2"/>
              </a:rPr>
              <a:t>-Namen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Falls berechnete Spalten referenziert werden, kann nicht gepusht werden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z.B. bei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fullName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firstName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+ “ “ +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lastName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cs typeface="Courier New" panose="02070309020205020404" pitchFamily="49" charset="0"/>
                <a:sym typeface="Wingdings" panose="05000000000000000000" pitchFamily="2" charset="2"/>
              </a:rPr>
              <a:t>Falls alle Bedingungen erfüllt werden, wird auf „</a:t>
            </a:r>
            <a:r>
              <a:rPr lang="de-DE" dirty="0" err="1">
                <a:cs typeface="Courier New" panose="02070309020205020404" pitchFamily="49" charset="0"/>
                <a:sym typeface="Wingdings" panose="05000000000000000000" pitchFamily="2" charset="2"/>
              </a:rPr>
              <a:t>Projection</a:t>
            </a:r>
            <a:r>
              <a:rPr lang="de-DE" dirty="0">
                <a:cs typeface="Courier New" panose="02070309020205020404" pitchFamily="49" charset="0"/>
                <a:sym typeface="Wingdings" panose="05000000000000000000" pitchFamily="2" charset="2"/>
              </a:rPr>
              <a:t>“ gepusht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85B4E5-6383-6230-5B9F-D0DBE38C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1376D-2177-D535-E88E-6A0081481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98FEB03-826C-1FA3-E299-F850A6D5D122}"/>
              </a:ext>
            </a:extLst>
          </p:cNvPr>
          <p:cNvGrpSpPr/>
          <p:nvPr/>
        </p:nvGrpSpPr>
        <p:grpSpPr>
          <a:xfrm>
            <a:off x="2520867" y="3257358"/>
            <a:ext cx="7150266" cy="2403889"/>
            <a:chOff x="2884152" y="3303350"/>
            <a:chExt cx="7571063" cy="2545359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C81477C-B3F4-4176-465D-8F4B4FB0309F}"/>
                </a:ext>
              </a:extLst>
            </p:cNvPr>
            <p:cNvSpPr/>
            <p:nvPr/>
          </p:nvSpPr>
          <p:spPr>
            <a:xfrm>
              <a:off x="2884152" y="3303350"/>
              <a:ext cx="7571063" cy="25453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B71F420-80A4-F003-DB25-4D7FDA10E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7648" y="3350678"/>
              <a:ext cx="7485087" cy="2454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115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template.potx" id="{5246567E-AECF-4AB3-9B9B-D9983D3B71E6}" vid="{BE57221D-CB55-4B17-9261-6628BE0DEFA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_template</Template>
  <TotalTime>0</TotalTime>
  <Words>301</Words>
  <Application>Microsoft Office PowerPoint</Application>
  <PresentationFormat>Breitbild</PresentationFormat>
  <Paragraphs>38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Office-Design</vt:lpstr>
      <vt:lpstr>Architektur und Implementierung von Datenbanksystemen</vt:lpstr>
      <vt:lpstr>PowerPoint-Präsentation</vt:lpstr>
      <vt:lpstr>Index Erstellung</vt:lpstr>
      <vt:lpstr>Index Tabelle</vt:lpstr>
      <vt:lpstr>Index Seek</vt:lpstr>
      <vt:lpstr>Anwendung Index Seek</vt:lpstr>
      <vt:lpstr>Optimizer – Selection Pushdown – Projection Operator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 und Implementierung von Datenbanksystemen</dc:title>
  <dc:creator>Aaron Targa</dc:creator>
  <cp:lastModifiedBy>Aaron Targa</cp:lastModifiedBy>
  <cp:revision>13</cp:revision>
  <dcterms:created xsi:type="dcterms:W3CDTF">2022-06-16T09:16:50Z</dcterms:created>
  <dcterms:modified xsi:type="dcterms:W3CDTF">2022-06-17T08:33:40Z</dcterms:modified>
</cp:coreProperties>
</file>