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87D3-FD61-4CCB-8A84-2C8092A7542D}" type="doc">
      <dgm:prSet loTypeId="urn:microsoft.com/office/officeart/2005/8/layout/pyramid2" loCatId="list" qsTypeId="urn:microsoft.com/office/officeart/2005/8/quickstyle/simple4" qsCatId="simple" csTypeId="urn:microsoft.com/office/officeart/2005/8/colors/colorful5" csCatId="colorful" phldr="1"/>
      <dgm:spPr/>
    </dgm:pt>
    <dgm:pt modelId="{49878E9B-5716-4293-BD66-041B42CD47F9}">
      <dgm:prSet phldrT="[Szöveg]"/>
      <dgm:spPr/>
      <dgm:t>
        <a:bodyPr/>
        <a:lstStyle/>
        <a:p>
          <a:r>
            <a:rPr lang="hu-HU" dirty="0" smtClean="0"/>
            <a:t>SQL injektálás elleni védelem</a:t>
          </a:r>
          <a:endParaRPr lang="hu-HU" dirty="0"/>
        </a:p>
      </dgm:t>
    </dgm:pt>
    <dgm:pt modelId="{77F9590B-57E6-4773-B6B7-241C569BC8AE}" type="parTrans" cxnId="{38A74BD5-6BDF-4027-A5D9-42A9DEC71773}">
      <dgm:prSet/>
      <dgm:spPr/>
      <dgm:t>
        <a:bodyPr/>
        <a:lstStyle/>
        <a:p>
          <a:endParaRPr lang="hu-HU"/>
        </a:p>
      </dgm:t>
    </dgm:pt>
    <dgm:pt modelId="{C8E46DD9-035F-4A64-B212-495FE0A26702}" type="sibTrans" cxnId="{38A74BD5-6BDF-4027-A5D9-42A9DEC71773}">
      <dgm:prSet/>
      <dgm:spPr/>
      <dgm:t>
        <a:bodyPr/>
        <a:lstStyle/>
        <a:p>
          <a:endParaRPr lang="hu-HU"/>
        </a:p>
      </dgm:t>
    </dgm:pt>
    <dgm:pt modelId="{D4DCE024-D17F-426A-87CB-2413C450EF79}">
      <dgm:prSet/>
      <dgm:spPr/>
      <dgm:t>
        <a:bodyPr/>
        <a:lstStyle/>
        <a:p>
          <a:r>
            <a:rPr lang="hu-HU" dirty="0" smtClean="0"/>
            <a:t>Ügyfél oldal befejezése</a:t>
          </a:r>
        </a:p>
      </dgm:t>
    </dgm:pt>
    <dgm:pt modelId="{954B5452-B1C3-4A8F-8CB7-8E6977D6DC80}" type="parTrans" cxnId="{4B6B248D-E7E6-46FD-B14D-912042D5854C}">
      <dgm:prSet/>
      <dgm:spPr/>
      <dgm:t>
        <a:bodyPr/>
        <a:lstStyle/>
        <a:p>
          <a:endParaRPr lang="hu-HU"/>
        </a:p>
      </dgm:t>
    </dgm:pt>
    <dgm:pt modelId="{617F2BA1-5D11-42E6-8953-C957F258FAA8}" type="sibTrans" cxnId="{4B6B248D-E7E6-46FD-B14D-912042D5854C}">
      <dgm:prSet/>
      <dgm:spPr/>
      <dgm:t>
        <a:bodyPr/>
        <a:lstStyle/>
        <a:p>
          <a:endParaRPr lang="hu-HU"/>
        </a:p>
      </dgm:t>
    </dgm:pt>
    <dgm:pt modelId="{6D17F2DC-ACBB-45B8-B680-A09F49FEE041}">
      <dgm:prSet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fejlesztése</a:t>
          </a:r>
        </a:p>
      </dgm:t>
    </dgm:pt>
    <dgm:pt modelId="{315951BF-B1C8-421A-AB55-EBDBE53338B4}" type="parTrans" cxnId="{654E9ADD-33E1-47D2-9D34-D3E235F1C673}">
      <dgm:prSet/>
      <dgm:spPr/>
      <dgm:t>
        <a:bodyPr/>
        <a:lstStyle/>
        <a:p>
          <a:endParaRPr lang="hu-HU"/>
        </a:p>
      </dgm:t>
    </dgm:pt>
    <dgm:pt modelId="{A22CD578-1D0D-4CDA-BC5E-E6977D7FD12A}" type="sibTrans" cxnId="{654E9ADD-33E1-47D2-9D34-D3E235F1C673}">
      <dgm:prSet/>
      <dgm:spPr/>
      <dgm:t>
        <a:bodyPr/>
        <a:lstStyle/>
        <a:p>
          <a:endParaRPr lang="hu-HU"/>
        </a:p>
      </dgm:t>
    </dgm:pt>
    <dgm:pt modelId="{DDF1F793-B41C-45D0-8F16-7A5ACB51BF49}">
      <dgm:prSet/>
      <dgm:spPr/>
      <dgm:t>
        <a:bodyPr/>
        <a:lstStyle/>
        <a:p>
          <a:r>
            <a:rPr lang="hu-HU" dirty="0" smtClean="0"/>
            <a:t>Php rész fejlesztése</a:t>
          </a:r>
        </a:p>
      </dgm:t>
    </dgm:pt>
    <dgm:pt modelId="{811168E8-A70F-4538-9C6F-20FF6B7D831D}" type="parTrans" cxnId="{1CD4B33D-2F8C-45CD-906F-606C0F50C6F5}">
      <dgm:prSet/>
      <dgm:spPr/>
      <dgm:t>
        <a:bodyPr/>
        <a:lstStyle/>
        <a:p>
          <a:endParaRPr lang="hu-HU"/>
        </a:p>
      </dgm:t>
    </dgm:pt>
    <dgm:pt modelId="{F6FF6ED8-A354-4116-8FA5-1E928002CEAB}" type="sibTrans" cxnId="{1CD4B33D-2F8C-45CD-906F-606C0F50C6F5}">
      <dgm:prSet/>
      <dgm:spPr/>
      <dgm:t>
        <a:bodyPr/>
        <a:lstStyle/>
        <a:p>
          <a:endParaRPr lang="hu-HU"/>
        </a:p>
      </dgm:t>
    </dgm:pt>
    <dgm:pt modelId="{3A35A08A-0EA6-415C-A7B6-C11E7EC492AC}">
      <dgm:prSet/>
      <dgm:spPr/>
      <dgm:t>
        <a:bodyPr/>
        <a:lstStyle/>
        <a:p>
          <a:r>
            <a:rPr lang="hu-HU" dirty="0" err="1" smtClean="0"/>
            <a:t>https</a:t>
          </a:r>
          <a:r>
            <a:rPr lang="hu-HU" dirty="0" smtClean="0"/>
            <a:t> megvalósítása</a:t>
          </a:r>
        </a:p>
      </dgm:t>
    </dgm:pt>
    <dgm:pt modelId="{4663A3A6-27EF-49B2-A814-A177F24BEF04}" type="parTrans" cxnId="{8B12A186-5F11-401A-8EEF-E725B8150997}">
      <dgm:prSet/>
      <dgm:spPr/>
      <dgm:t>
        <a:bodyPr/>
        <a:lstStyle/>
        <a:p>
          <a:endParaRPr lang="hu-HU"/>
        </a:p>
      </dgm:t>
    </dgm:pt>
    <dgm:pt modelId="{EF4524FD-B4CA-4708-A82A-90BBFF93AFAC}" type="sibTrans" cxnId="{8B12A186-5F11-401A-8EEF-E725B8150997}">
      <dgm:prSet/>
      <dgm:spPr/>
      <dgm:t>
        <a:bodyPr/>
        <a:lstStyle/>
        <a:p>
          <a:endParaRPr lang="hu-HU"/>
        </a:p>
      </dgm:t>
    </dgm:pt>
    <dgm:pt modelId="{957F14B9-C04B-4825-B270-B5A9C677721B}">
      <dgm:prSet/>
      <dgm:spPr/>
      <dgm:t>
        <a:bodyPr/>
        <a:lstStyle/>
        <a:p>
          <a:r>
            <a:rPr lang="hu-HU" dirty="0" smtClean="0"/>
            <a:t>Dokumentáció véglegesítése</a:t>
          </a:r>
        </a:p>
      </dgm:t>
    </dgm:pt>
    <dgm:pt modelId="{BFC78C11-D1E2-4ECC-94C1-6EB635F62660}" type="parTrans" cxnId="{B089CAE2-BDBE-4DC3-886E-9DA81662B4C6}">
      <dgm:prSet/>
      <dgm:spPr/>
      <dgm:t>
        <a:bodyPr/>
        <a:lstStyle/>
        <a:p>
          <a:endParaRPr lang="hu-HU"/>
        </a:p>
      </dgm:t>
    </dgm:pt>
    <dgm:pt modelId="{239C83CF-28B1-476F-B45F-9A48DC505602}" type="sibTrans" cxnId="{B089CAE2-BDBE-4DC3-886E-9DA81662B4C6}">
      <dgm:prSet/>
      <dgm:spPr/>
      <dgm:t>
        <a:bodyPr/>
        <a:lstStyle/>
        <a:p>
          <a:endParaRPr lang="hu-HU"/>
        </a:p>
      </dgm:t>
    </dgm:pt>
    <dgm:pt modelId="{F187599A-3D69-4EC5-BB99-F6CF01F7522A}" type="pres">
      <dgm:prSet presAssocID="{9C5187D3-FD61-4CCB-8A84-2C8092A7542D}" presName="compositeShape" presStyleCnt="0">
        <dgm:presLayoutVars>
          <dgm:dir/>
          <dgm:resizeHandles/>
        </dgm:presLayoutVars>
      </dgm:prSet>
      <dgm:spPr/>
    </dgm:pt>
    <dgm:pt modelId="{1BFB7B6E-BB56-46CE-BFF5-D62E821D7A65}" type="pres">
      <dgm:prSet presAssocID="{9C5187D3-FD61-4CCB-8A84-2C8092A7542D}" presName="pyramid" presStyleLbl="node1" presStyleIdx="0" presStyleCnt="1"/>
      <dgm:spPr/>
    </dgm:pt>
    <dgm:pt modelId="{C3C35CD4-BF80-4285-9087-22C824FEB139}" type="pres">
      <dgm:prSet presAssocID="{9C5187D3-FD61-4CCB-8A84-2C8092A7542D}" presName="theList" presStyleCnt="0"/>
      <dgm:spPr/>
    </dgm:pt>
    <dgm:pt modelId="{86713EB3-5D45-404B-975B-70C3DE06BE29}" type="pres">
      <dgm:prSet presAssocID="{49878E9B-5716-4293-BD66-041B42CD47F9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98785A-F738-4C5C-B059-1416D64FFB18}" type="pres">
      <dgm:prSet presAssocID="{49878E9B-5716-4293-BD66-041B42CD47F9}" presName="aSpace" presStyleCnt="0"/>
      <dgm:spPr/>
    </dgm:pt>
    <dgm:pt modelId="{CEAFF125-2182-44A1-94BA-36BB2D829234}" type="pres">
      <dgm:prSet presAssocID="{D4DCE024-D17F-426A-87CB-2413C450EF79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1F7792F-09FE-400B-8E6D-CDADCACF72E5}" type="pres">
      <dgm:prSet presAssocID="{D4DCE024-D17F-426A-87CB-2413C450EF79}" presName="aSpace" presStyleCnt="0"/>
      <dgm:spPr/>
    </dgm:pt>
    <dgm:pt modelId="{EC462263-B043-4EA6-8059-05FBE3A5CF63}" type="pres">
      <dgm:prSet presAssocID="{6D17F2DC-ACBB-45B8-B680-A09F49FEE041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1501B2-A887-45EF-B1EC-9F49EC416A1C}" type="pres">
      <dgm:prSet presAssocID="{6D17F2DC-ACBB-45B8-B680-A09F49FEE041}" presName="aSpace" presStyleCnt="0"/>
      <dgm:spPr/>
    </dgm:pt>
    <dgm:pt modelId="{3C150781-2C50-4D0D-95D5-B6BD4C13801D}" type="pres">
      <dgm:prSet presAssocID="{DDF1F793-B41C-45D0-8F16-7A5ACB51BF49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B366FF5-2BBF-48CD-A3B1-2619E3E6D192}" type="pres">
      <dgm:prSet presAssocID="{DDF1F793-B41C-45D0-8F16-7A5ACB51BF49}" presName="aSpace" presStyleCnt="0"/>
      <dgm:spPr/>
    </dgm:pt>
    <dgm:pt modelId="{30CF9DCF-A7FF-4489-AA35-9FBE1E74D6EC}" type="pres">
      <dgm:prSet presAssocID="{3A35A08A-0EA6-415C-A7B6-C11E7EC492AC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787FDE-33A2-4BA9-8E8A-7FAF6F37BFD9}" type="pres">
      <dgm:prSet presAssocID="{3A35A08A-0EA6-415C-A7B6-C11E7EC492AC}" presName="aSpace" presStyleCnt="0"/>
      <dgm:spPr/>
    </dgm:pt>
    <dgm:pt modelId="{FFCD8EB3-9DE5-498E-880E-A32310DAF659}" type="pres">
      <dgm:prSet presAssocID="{957F14B9-C04B-4825-B270-B5A9C677721B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8B3840D-09A0-45C6-BF66-35026723D75E}" type="pres">
      <dgm:prSet presAssocID="{957F14B9-C04B-4825-B270-B5A9C677721B}" presName="aSpace" presStyleCnt="0"/>
      <dgm:spPr/>
    </dgm:pt>
  </dgm:ptLst>
  <dgm:cxnLst>
    <dgm:cxn modelId="{A57C30EF-A6D2-46BE-9DC3-1569DF1104DA}" type="presOf" srcId="{DDF1F793-B41C-45D0-8F16-7A5ACB51BF49}" destId="{3C150781-2C50-4D0D-95D5-B6BD4C13801D}" srcOrd="0" destOrd="0" presId="urn:microsoft.com/office/officeart/2005/8/layout/pyramid2"/>
    <dgm:cxn modelId="{E62F04CE-3F5A-4E87-9BA8-D9D8A1F9F721}" type="presOf" srcId="{49878E9B-5716-4293-BD66-041B42CD47F9}" destId="{86713EB3-5D45-404B-975B-70C3DE06BE29}" srcOrd="0" destOrd="0" presId="urn:microsoft.com/office/officeart/2005/8/layout/pyramid2"/>
    <dgm:cxn modelId="{7BD03661-4B9C-4F48-AAAE-FE695D5CBC88}" type="presOf" srcId="{9C5187D3-FD61-4CCB-8A84-2C8092A7542D}" destId="{F187599A-3D69-4EC5-BB99-F6CF01F7522A}" srcOrd="0" destOrd="0" presId="urn:microsoft.com/office/officeart/2005/8/layout/pyramid2"/>
    <dgm:cxn modelId="{2F15EF31-D51B-41F5-AB9B-CC30C2CD016F}" type="presOf" srcId="{D4DCE024-D17F-426A-87CB-2413C450EF79}" destId="{CEAFF125-2182-44A1-94BA-36BB2D829234}" srcOrd="0" destOrd="0" presId="urn:microsoft.com/office/officeart/2005/8/layout/pyramid2"/>
    <dgm:cxn modelId="{8B12A186-5F11-401A-8EEF-E725B8150997}" srcId="{9C5187D3-FD61-4CCB-8A84-2C8092A7542D}" destId="{3A35A08A-0EA6-415C-A7B6-C11E7EC492AC}" srcOrd="4" destOrd="0" parTransId="{4663A3A6-27EF-49B2-A814-A177F24BEF04}" sibTransId="{EF4524FD-B4CA-4708-A82A-90BBFF93AFAC}"/>
    <dgm:cxn modelId="{654E9ADD-33E1-47D2-9D34-D3E235F1C673}" srcId="{9C5187D3-FD61-4CCB-8A84-2C8092A7542D}" destId="{6D17F2DC-ACBB-45B8-B680-A09F49FEE041}" srcOrd="2" destOrd="0" parTransId="{315951BF-B1C8-421A-AB55-EBDBE53338B4}" sibTransId="{A22CD578-1D0D-4CDA-BC5E-E6977D7FD12A}"/>
    <dgm:cxn modelId="{38A74BD5-6BDF-4027-A5D9-42A9DEC71773}" srcId="{9C5187D3-FD61-4CCB-8A84-2C8092A7542D}" destId="{49878E9B-5716-4293-BD66-041B42CD47F9}" srcOrd="0" destOrd="0" parTransId="{77F9590B-57E6-4773-B6B7-241C569BC8AE}" sibTransId="{C8E46DD9-035F-4A64-B212-495FE0A26702}"/>
    <dgm:cxn modelId="{22667EE3-B972-45DF-84D0-61897E9DD953}" type="presOf" srcId="{957F14B9-C04B-4825-B270-B5A9C677721B}" destId="{FFCD8EB3-9DE5-498E-880E-A32310DAF659}" srcOrd="0" destOrd="0" presId="urn:microsoft.com/office/officeart/2005/8/layout/pyramid2"/>
    <dgm:cxn modelId="{1CD4B33D-2F8C-45CD-906F-606C0F50C6F5}" srcId="{9C5187D3-FD61-4CCB-8A84-2C8092A7542D}" destId="{DDF1F793-B41C-45D0-8F16-7A5ACB51BF49}" srcOrd="3" destOrd="0" parTransId="{811168E8-A70F-4538-9C6F-20FF6B7D831D}" sibTransId="{F6FF6ED8-A354-4116-8FA5-1E928002CEAB}"/>
    <dgm:cxn modelId="{4B6B248D-E7E6-46FD-B14D-912042D5854C}" srcId="{9C5187D3-FD61-4CCB-8A84-2C8092A7542D}" destId="{D4DCE024-D17F-426A-87CB-2413C450EF79}" srcOrd="1" destOrd="0" parTransId="{954B5452-B1C3-4A8F-8CB7-8E6977D6DC80}" sibTransId="{617F2BA1-5D11-42E6-8953-C957F258FAA8}"/>
    <dgm:cxn modelId="{FE16ECFE-75A6-4768-B63D-15F3FF132F25}" type="presOf" srcId="{6D17F2DC-ACBB-45B8-B680-A09F49FEE041}" destId="{EC462263-B043-4EA6-8059-05FBE3A5CF63}" srcOrd="0" destOrd="0" presId="urn:microsoft.com/office/officeart/2005/8/layout/pyramid2"/>
    <dgm:cxn modelId="{88FCE9C3-8FAE-4902-9E9D-7A7C40B90DA3}" type="presOf" srcId="{3A35A08A-0EA6-415C-A7B6-C11E7EC492AC}" destId="{30CF9DCF-A7FF-4489-AA35-9FBE1E74D6EC}" srcOrd="0" destOrd="0" presId="urn:microsoft.com/office/officeart/2005/8/layout/pyramid2"/>
    <dgm:cxn modelId="{B089CAE2-BDBE-4DC3-886E-9DA81662B4C6}" srcId="{9C5187D3-FD61-4CCB-8A84-2C8092A7542D}" destId="{957F14B9-C04B-4825-B270-B5A9C677721B}" srcOrd="5" destOrd="0" parTransId="{BFC78C11-D1E2-4ECC-94C1-6EB635F62660}" sibTransId="{239C83CF-28B1-476F-B45F-9A48DC505602}"/>
    <dgm:cxn modelId="{8B83BA37-53F3-4E25-AD5B-0AB9E1FEF84E}" type="presParOf" srcId="{F187599A-3D69-4EC5-BB99-F6CF01F7522A}" destId="{1BFB7B6E-BB56-46CE-BFF5-D62E821D7A65}" srcOrd="0" destOrd="0" presId="urn:microsoft.com/office/officeart/2005/8/layout/pyramid2"/>
    <dgm:cxn modelId="{0623CBA7-4245-4A3A-95B9-6F5FED03DF15}" type="presParOf" srcId="{F187599A-3D69-4EC5-BB99-F6CF01F7522A}" destId="{C3C35CD4-BF80-4285-9087-22C824FEB139}" srcOrd="1" destOrd="0" presId="urn:microsoft.com/office/officeart/2005/8/layout/pyramid2"/>
    <dgm:cxn modelId="{07740E20-9C38-4B62-8716-6C0D5AB28E3B}" type="presParOf" srcId="{C3C35CD4-BF80-4285-9087-22C824FEB139}" destId="{86713EB3-5D45-404B-975B-70C3DE06BE29}" srcOrd="0" destOrd="0" presId="urn:microsoft.com/office/officeart/2005/8/layout/pyramid2"/>
    <dgm:cxn modelId="{8BC68FC1-B2C7-491F-A2F0-E51B4EA6CFD3}" type="presParOf" srcId="{C3C35CD4-BF80-4285-9087-22C824FEB139}" destId="{AB98785A-F738-4C5C-B059-1416D64FFB18}" srcOrd="1" destOrd="0" presId="urn:microsoft.com/office/officeart/2005/8/layout/pyramid2"/>
    <dgm:cxn modelId="{297A72D7-78C8-4964-B9D2-FFE92701BE3E}" type="presParOf" srcId="{C3C35CD4-BF80-4285-9087-22C824FEB139}" destId="{CEAFF125-2182-44A1-94BA-36BB2D829234}" srcOrd="2" destOrd="0" presId="urn:microsoft.com/office/officeart/2005/8/layout/pyramid2"/>
    <dgm:cxn modelId="{96E703D4-5FDE-4B70-99F1-CA90D0BA0061}" type="presParOf" srcId="{C3C35CD4-BF80-4285-9087-22C824FEB139}" destId="{31F7792F-09FE-400B-8E6D-CDADCACF72E5}" srcOrd="3" destOrd="0" presId="urn:microsoft.com/office/officeart/2005/8/layout/pyramid2"/>
    <dgm:cxn modelId="{01C1CDFA-3E2A-4B23-9DD1-0D50F9FFEF34}" type="presParOf" srcId="{C3C35CD4-BF80-4285-9087-22C824FEB139}" destId="{EC462263-B043-4EA6-8059-05FBE3A5CF63}" srcOrd="4" destOrd="0" presId="urn:microsoft.com/office/officeart/2005/8/layout/pyramid2"/>
    <dgm:cxn modelId="{1B922E7F-9DC1-4B9F-B1A8-7691FE5E59A9}" type="presParOf" srcId="{C3C35CD4-BF80-4285-9087-22C824FEB139}" destId="{701501B2-A887-45EF-B1EC-9F49EC416A1C}" srcOrd="5" destOrd="0" presId="urn:microsoft.com/office/officeart/2005/8/layout/pyramid2"/>
    <dgm:cxn modelId="{9F48E6F9-6EA4-48AF-A043-4100FDA23996}" type="presParOf" srcId="{C3C35CD4-BF80-4285-9087-22C824FEB139}" destId="{3C150781-2C50-4D0D-95D5-B6BD4C13801D}" srcOrd="6" destOrd="0" presId="urn:microsoft.com/office/officeart/2005/8/layout/pyramid2"/>
    <dgm:cxn modelId="{D8E3E2BA-B54E-40F3-9B60-C2DA4C7CB254}" type="presParOf" srcId="{C3C35CD4-BF80-4285-9087-22C824FEB139}" destId="{5B366FF5-2BBF-48CD-A3B1-2619E3E6D192}" srcOrd="7" destOrd="0" presId="urn:microsoft.com/office/officeart/2005/8/layout/pyramid2"/>
    <dgm:cxn modelId="{B78E2202-5FDE-46C2-A2BA-1ADE4ADFEADD}" type="presParOf" srcId="{C3C35CD4-BF80-4285-9087-22C824FEB139}" destId="{30CF9DCF-A7FF-4489-AA35-9FBE1E74D6EC}" srcOrd="8" destOrd="0" presId="urn:microsoft.com/office/officeart/2005/8/layout/pyramid2"/>
    <dgm:cxn modelId="{97C627C3-7725-45F4-9984-5019305559D1}" type="presParOf" srcId="{C3C35CD4-BF80-4285-9087-22C824FEB139}" destId="{3B787FDE-33A2-4BA9-8E8A-7FAF6F37BFD9}" srcOrd="9" destOrd="0" presId="urn:microsoft.com/office/officeart/2005/8/layout/pyramid2"/>
    <dgm:cxn modelId="{E3DDCE3E-7EC6-4A1C-B71C-F2352A64C1F8}" type="presParOf" srcId="{C3C35CD4-BF80-4285-9087-22C824FEB139}" destId="{FFCD8EB3-9DE5-498E-880E-A32310DAF659}" srcOrd="10" destOrd="0" presId="urn:microsoft.com/office/officeart/2005/8/layout/pyramid2"/>
    <dgm:cxn modelId="{93AEA45C-2110-492C-B87D-F88E710F5BF5}" type="presParOf" srcId="{C3C35CD4-BF80-4285-9087-22C824FEB139}" destId="{48B3840D-09A0-45C6-BF66-35026723D75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B133A-6205-43D9-80BC-6B2EE320F44E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1C9CECCB-50DE-4D2B-99D5-ABA29B35DFBC}">
      <dgm:prSet phldrT="[Szöveg]"/>
      <dgm:spPr/>
      <dgm:t>
        <a:bodyPr/>
        <a:lstStyle/>
        <a:p>
          <a:r>
            <a:rPr lang="hu-HU" dirty="0" smtClean="0"/>
            <a:t>Januártól</a:t>
          </a:r>
          <a:endParaRPr lang="hu-HU" dirty="0"/>
        </a:p>
      </dgm:t>
    </dgm:pt>
    <dgm:pt modelId="{631BF903-3410-45CE-BD28-397E8A4E1645}" type="parTrans" cxnId="{02C2554F-34E8-4286-BE6B-58649DB18837}">
      <dgm:prSet/>
      <dgm:spPr/>
      <dgm:t>
        <a:bodyPr/>
        <a:lstStyle/>
        <a:p>
          <a:endParaRPr lang="hu-HU"/>
        </a:p>
      </dgm:t>
    </dgm:pt>
    <dgm:pt modelId="{E285B57B-71F9-4070-A7C6-11C825FF1A39}" type="sibTrans" cxnId="{02C2554F-34E8-4286-BE6B-58649DB18837}">
      <dgm:prSet/>
      <dgm:spPr/>
      <dgm:t>
        <a:bodyPr/>
        <a:lstStyle/>
        <a:p>
          <a:endParaRPr lang="hu-HU"/>
        </a:p>
      </dgm:t>
    </dgm:pt>
    <dgm:pt modelId="{9B6009A0-34DD-41BE-85D6-1DCA9D912DDD}">
      <dgm:prSet/>
      <dgm:spPr/>
      <dgm:t>
        <a:bodyPr/>
        <a:lstStyle/>
        <a:p>
          <a:r>
            <a:rPr lang="hu-HU" dirty="0" smtClean="0"/>
            <a:t>Március</a:t>
          </a:r>
        </a:p>
      </dgm:t>
    </dgm:pt>
    <dgm:pt modelId="{D8D75004-7F13-42A8-96B0-7D86E1AA1DC3}" type="parTrans" cxnId="{0CEC8B70-CBF9-4767-B780-A0AEED287E2B}">
      <dgm:prSet/>
      <dgm:spPr/>
      <dgm:t>
        <a:bodyPr/>
        <a:lstStyle/>
        <a:p>
          <a:endParaRPr lang="hu-HU"/>
        </a:p>
      </dgm:t>
    </dgm:pt>
    <dgm:pt modelId="{8A4C909D-1D3B-47B8-8349-1D301929092B}" type="sibTrans" cxnId="{0CEC8B70-CBF9-4767-B780-A0AEED287E2B}">
      <dgm:prSet/>
      <dgm:spPr/>
      <dgm:t>
        <a:bodyPr/>
        <a:lstStyle/>
        <a:p>
          <a:endParaRPr lang="hu-HU"/>
        </a:p>
      </dgm:t>
    </dgm:pt>
    <dgm:pt modelId="{2F79A582-958F-481C-86CD-02535DF8A91B}">
      <dgm:prSet custT="1"/>
      <dgm:spPr/>
      <dgm:t>
        <a:bodyPr/>
        <a:lstStyle/>
        <a:p>
          <a:pPr algn="l"/>
          <a:r>
            <a:rPr lang="hu-HU" sz="1600" dirty="0" smtClean="0"/>
            <a:t>back end fejlesztése</a:t>
          </a:r>
        </a:p>
      </dgm:t>
    </dgm:pt>
    <dgm:pt modelId="{11648259-EF63-44F1-9040-7E9C00A51375}" type="parTrans" cxnId="{FB46286B-594F-4011-9D75-FC1349537CB5}">
      <dgm:prSet/>
      <dgm:spPr/>
      <dgm:t>
        <a:bodyPr/>
        <a:lstStyle/>
        <a:p>
          <a:endParaRPr lang="hu-HU"/>
        </a:p>
      </dgm:t>
    </dgm:pt>
    <dgm:pt modelId="{205EFCFB-D476-4A1D-A0B4-73432D3E9C22}" type="sibTrans" cxnId="{FB46286B-594F-4011-9D75-FC1349537CB5}">
      <dgm:prSet/>
      <dgm:spPr/>
      <dgm:t>
        <a:bodyPr/>
        <a:lstStyle/>
        <a:p>
          <a:endParaRPr lang="hu-HU"/>
        </a:p>
      </dgm:t>
    </dgm:pt>
    <dgm:pt modelId="{BDF70A35-FA81-4308-8130-B3D271844A7C}">
      <dgm:prSet custT="1"/>
      <dgm:spPr/>
      <dgm:t>
        <a:bodyPr/>
        <a:lstStyle/>
        <a:p>
          <a:pPr algn="l"/>
          <a:r>
            <a:rPr lang="hu-HU" sz="1600" dirty="0" smtClean="0"/>
            <a:t>javítások és funkciók </a:t>
          </a:r>
        </a:p>
      </dgm:t>
    </dgm:pt>
    <dgm:pt modelId="{76EAB760-1FB0-4971-BE86-ED90B0AB46D8}" type="parTrans" cxnId="{E5C76CD0-5F6E-4EA0-B138-BD5CE5057F42}">
      <dgm:prSet/>
      <dgm:spPr/>
      <dgm:t>
        <a:bodyPr/>
        <a:lstStyle/>
        <a:p>
          <a:endParaRPr lang="hu-HU"/>
        </a:p>
      </dgm:t>
    </dgm:pt>
    <dgm:pt modelId="{49F73C2E-A8F3-4429-AB84-6AB45279DD4F}" type="sibTrans" cxnId="{E5C76CD0-5F6E-4EA0-B138-BD5CE5057F42}">
      <dgm:prSet/>
      <dgm:spPr/>
      <dgm:t>
        <a:bodyPr/>
        <a:lstStyle/>
        <a:p>
          <a:endParaRPr lang="hu-HU"/>
        </a:p>
      </dgm:t>
    </dgm:pt>
    <dgm:pt modelId="{DC73ED8C-4FB5-48CE-8E01-CD9C762CDA97}">
      <dgm:prSet/>
      <dgm:spPr/>
      <dgm:t>
        <a:bodyPr/>
        <a:lstStyle/>
        <a:p>
          <a:r>
            <a:rPr lang="hu-HU" dirty="0" smtClean="0"/>
            <a:t>Április</a:t>
          </a:r>
        </a:p>
      </dgm:t>
    </dgm:pt>
    <dgm:pt modelId="{76C1DCF0-25C1-4851-B163-F23BC90812D6}" type="parTrans" cxnId="{F96D7160-E936-4B4F-8BAB-02E9D45D0B9B}">
      <dgm:prSet/>
      <dgm:spPr/>
      <dgm:t>
        <a:bodyPr/>
        <a:lstStyle/>
        <a:p>
          <a:endParaRPr lang="hu-HU"/>
        </a:p>
      </dgm:t>
    </dgm:pt>
    <dgm:pt modelId="{7702F005-E044-4498-890A-9D83FBEBAE94}" type="sibTrans" cxnId="{F96D7160-E936-4B4F-8BAB-02E9D45D0B9B}">
      <dgm:prSet/>
      <dgm:spPr/>
      <dgm:t>
        <a:bodyPr/>
        <a:lstStyle/>
        <a:p>
          <a:endParaRPr lang="hu-HU"/>
        </a:p>
      </dgm:t>
    </dgm:pt>
    <dgm:pt modelId="{0921180B-CE79-46F8-8FF5-851177EAF4BB}">
      <dgm:prSet/>
      <dgm:spPr/>
      <dgm:t>
        <a:bodyPr/>
        <a:lstStyle/>
        <a:p>
          <a:r>
            <a:rPr lang="hu-HU" dirty="0" smtClean="0"/>
            <a:t>Május</a:t>
          </a:r>
          <a:endParaRPr lang="hu-HU" dirty="0"/>
        </a:p>
      </dgm:t>
    </dgm:pt>
    <dgm:pt modelId="{E99B7AE3-60AE-4CC5-BC59-F3A3EB44CC6B}" type="parTrans" cxnId="{EEBC508F-3DDC-40F5-9100-E9C7031BE273}">
      <dgm:prSet/>
      <dgm:spPr/>
      <dgm:t>
        <a:bodyPr/>
        <a:lstStyle/>
        <a:p>
          <a:endParaRPr lang="hu-HU"/>
        </a:p>
      </dgm:t>
    </dgm:pt>
    <dgm:pt modelId="{75BD6862-8701-4779-BF37-F89CA3E50E97}" type="sibTrans" cxnId="{EEBC508F-3DDC-40F5-9100-E9C7031BE273}">
      <dgm:prSet/>
      <dgm:spPr/>
      <dgm:t>
        <a:bodyPr/>
        <a:lstStyle/>
        <a:p>
          <a:endParaRPr lang="hu-HU"/>
        </a:p>
      </dgm:t>
    </dgm:pt>
    <dgm:pt modelId="{A6ED393E-8314-4A72-9590-5BF98C8F7B81}">
      <dgm:prSet phldrT="[Szöveg]" custT="1"/>
      <dgm:spPr/>
      <dgm:t>
        <a:bodyPr/>
        <a:lstStyle/>
        <a:p>
          <a:pPr algn="l"/>
          <a:r>
            <a:rPr lang="hu-HU" sz="1600" dirty="0" smtClean="0"/>
            <a:t>front end fejlesztés</a:t>
          </a:r>
          <a:endParaRPr lang="hu-HU" sz="1600" dirty="0"/>
        </a:p>
      </dgm:t>
    </dgm:pt>
    <dgm:pt modelId="{ABC1A243-07DB-41AF-8144-E163075EF1D9}" type="parTrans" cxnId="{AC086A7D-A437-4B30-A83D-4492614920BE}">
      <dgm:prSet/>
      <dgm:spPr/>
      <dgm:t>
        <a:bodyPr/>
        <a:lstStyle/>
        <a:p>
          <a:endParaRPr lang="hu-HU"/>
        </a:p>
      </dgm:t>
    </dgm:pt>
    <dgm:pt modelId="{07750E72-A0D5-49FE-AA95-56BAAFAE4365}" type="sibTrans" cxnId="{AC086A7D-A437-4B30-A83D-4492614920BE}">
      <dgm:prSet/>
      <dgm:spPr/>
      <dgm:t>
        <a:bodyPr/>
        <a:lstStyle/>
        <a:p>
          <a:endParaRPr lang="hu-HU"/>
        </a:p>
      </dgm:t>
    </dgm:pt>
    <dgm:pt modelId="{96394EB0-09C2-4771-A560-951C52E002D5}">
      <dgm:prSet custT="1"/>
      <dgm:spPr/>
      <dgm:t>
        <a:bodyPr/>
        <a:lstStyle/>
        <a:p>
          <a:pPr algn="l"/>
          <a:r>
            <a:rPr lang="hu-HU" sz="1600" dirty="0" err="1" smtClean="0"/>
            <a:t>domain</a:t>
          </a:r>
          <a:r>
            <a:rPr lang="hu-HU" sz="1600" dirty="0" smtClean="0"/>
            <a:t> szolgáltató</a:t>
          </a:r>
        </a:p>
      </dgm:t>
    </dgm:pt>
    <dgm:pt modelId="{3668F559-CB50-43B9-846E-6EE75B1E9215}" type="parTrans" cxnId="{9DBDFEF2-847B-4207-AA20-B8177669EF61}">
      <dgm:prSet/>
      <dgm:spPr/>
      <dgm:t>
        <a:bodyPr/>
        <a:lstStyle/>
        <a:p>
          <a:endParaRPr lang="hu-HU"/>
        </a:p>
      </dgm:t>
    </dgm:pt>
    <dgm:pt modelId="{66058863-F3E9-4CB1-BB43-7CD66CBEFBBD}" type="sibTrans" cxnId="{9DBDFEF2-847B-4207-AA20-B8177669EF61}">
      <dgm:prSet/>
      <dgm:spPr/>
      <dgm:t>
        <a:bodyPr/>
        <a:lstStyle/>
        <a:p>
          <a:endParaRPr lang="hu-HU"/>
        </a:p>
      </dgm:t>
    </dgm:pt>
    <dgm:pt modelId="{57B4FFCB-0B6B-4B6C-8A93-745FD68DC668}">
      <dgm:prSet custT="1"/>
      <dgm:spPr/>
      <dgm:t>
        <a:bodyPr/>
        <a:lstStyle/>
        <a:p>
          <a:pPr algn="l"/>
          <a:r>
            <a:rPr lang="hu-HU" sz="1600" dirty="0" smtClean="0"/>
            <a:t>bemutató és dokumentáció</a:t>
          </a:r>
        </a:p>
      </dgm:t>
    </dgm:pt>
    <dgm:pt modelId="{9E736EDB-1D67-4CBB-A9F8-05D397BB8DB8}" type="parTrans" cxnId="{C6B8DFBA-23EE-4BCA-AEC4-87E3CDC2C870}">
      <dgm:prSet/>
      <dgm:spPr/>
      <dgm:t>
        <a:bodyPr/>
        <a:lstStyle/>
        <a:p>
          <a:endParaRPr lang="hu-HU"/>
        </a:p>
      </dgm:t>
    </dgm:pt>
    <dgm:pt modelId="{AD9FAEE0-4900-45E1-B433-781E9E741ECC}" type="sibTrans" cxnId="{C6B8DFBA-23EE-4BCA-AEC4-87E3CDC2C870}">
      <dgm:prSet/>
      <dgm:spPr/>
      <dgm:t>
        <a:bodyPr/>
        <a:lstStyle/>
        <a:p>
          <a:endParaRPr lang="hu-HU"/>
        </a:p>
      </dgm:t>
    </dgm:pt>
    <dgm:pt modelId="{93426CB5-072A-4A73-BD60-8562071939E7}">
      <dgm:prSet custT="1"/>
      <dgm:spPr/>
      <dgm:t>
        <a:bodyPr/>
        <a:lstStyle/>
        <a:p>
          <a:pPr algn="l"/>
          <a:r>
            <a:rPr lang="hu-HU" sz="1600" dirty="0" smtClean="0"/>
            <a:t>a tervek megvalósítása </a:t>
          </a:r>
        </a:p>
      </dgm:t>
    </dgm:pt>
    <dgm:pt modelId="{45443C3F-A763-429B-9E93-E4E286807D74}" type="parTrans" cxnId="{983DFE98-0E67-4B6F-86EE-A005C3E74B82}">
      <dgm:prSet/>
      <dgm:spPr/>
      <dgm:t>
        <a:bodyPr/>
        <a:lstStyle/>
        <a:p>
          <a:endParaRPr lang="hu-HU"/>
        </a:p>
      </dgm:t>
    </dgm:pt>
    <dgm:pt modelId="{E83BF0F2-8E46-41BC-A2A1-061ED100B3D7}" type="sibTrans" cxnId="{983DFE98-0E67-4B6F-86EE-A005C3E74B82}">
      <dgm:prSet/>
      <dgm:spPr/>
      <dgm:t>
        <a:bodyPr/>
        <a:lstStyle/>
        <a:p>
          <a:endParaRPr lang="hu-HU"/>
        </a:p>
      </dgm:t>
    </dgm:pt>
    <dgm:pt modelId="{510EFD7B-1058-437C-8DA9-EF30D565B8C1}">
      <dgm:prSet custT="1"/>
      <dgm:spPr/>
      <dgm:t>
        <a:bodyPr/>
        <a:lstStyle/>
        <a:p>
          <a:pPr algn="l"/>
          <a:r>
            <a:rPr lang="hu-HU" sz="1600" dirty="0" smtClean="0"/>
            <a:t>második prezentáció és dokumentáció</a:t>
          </a:r>
          <a:endParaRPr lang="hu-HU" sz="1600" dirty="0"/>
        </a:p>
      </dgm:t>
    </dgm:pt>
    <dgm:pt modelId="{D8DA2A79-5507-4B84-8401-05C83BF53530}" type="parTrans" cxnId="{DFDED960-5AFE-4DE5-B90A-211A9D9066FE}">
      <dgm:prSet/>
      <dgm:spPr/>
      <dgm:t>
        <a:bodyPr/>
        <a:lstStyle/>
        <a:p>
          <a:endParaRPr lang="hu-HU"/>
        </a:p>
      </dgm:t>
    </dgm:pt>
    <dgm:pt modelId="{3C764822-77FD-4906-B113-F07F063AA732}" type="sibTrans" cxnId="{DFDED960-5AFE-4DE5-B90A-211A9D9066FE}">
      <dgm:prSet/>
      <dgm:spPr/>
      <dgm:t>
        <a:bodyPr/>
        <a:lstStyle/>
        <a:p>
          <a:endParaRPr lang="hu-HU"/>
        </a:p>
      </dgm:t>
    </dgm:pt>
    <dgm:pt modelId="{D32F9420-C203-4C46-B1E3-6C0FE9FE1920}">
      <dgm:prSet custT="1"/>
      <dgm:spPr/>
      <dgm:t>
        <a:bodyPr/>
        <a:lstStyle/>
        <a:p>
          <a:pPr algn="l"/>
          <a:r>
            <a:rPr lang="hu-HU" sz="1600" dirty="0" err="1" smtClean="0"/>
            <a:t>Reszponzívvá</a:t>
          </a:r>
          <a:r>
            <a:rPr lang="hu-HU" sz="1600" dirty="0" smtClean="0"/>
            <a:t> tétel </a:t>
          </a:r>
        </a:p>
      </dgm:t>
    </dgm:pt>
    <dgm:pt modelId="{E6D7AEF9-8A6F-4EDF-A803-0CCE2704BFF0}" type="parTrans" cxnId="{FCC42658-BE1C-47D9-B89A-82D5091CF4AE}">
      <dgm:prSet/>
      <dgm:spPr/>
      <dgm:t>
        <a:bodyPr/>
        <a:lstStyle/>
        <a:p>
          <a:endParaRPr lang="hu-HU"/>
        </a:p>
      </dgm:t>
    </dgm:pt>
    <dgm:pt modelId="{F78A7A50-485B-47BA-B0D3-0BD30116DB2E}" type="sibTrans" cxnId="{FCC42658-BE1C-47D9-B89A-82D5091CF4AE}">
      <dgm:prSet/>
      <dgm:spPr/>
      <dgm:t>
        <a:bodyPr/>
        <a:lstStyle/>
        <a:p>
          <a:endParaRPr lang="hu-HU"/>
        </a:p>
      </dgm:t>
    </dgm:pt>
    <dgm:pt modelId="{4CD21B61-05A5-4875-AD76-993982BA655F}" type="pres">
      <dgm:prSet presAssocID="{AE6B133A-6205-43D9-80BC-6B2EE320F4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4F586563-9A1F-4FA0-B7F3-AA102BBBC85A}" type="pres">
      <dgm:prSet presAssocID="{1C9CECCB-50DE-4D2B-99D5-ABA29B35DFBC}" presName="composite" presStyleCnt="0"/>
      <dgm:spPr/>
      <dgm:t>
        <a:bodyPr/>
        <a:lstStyle/>
        <a:p>
          <a:endParaRPr lang="hu-HU"/>
        </a:p>
      </dgm:t>
    </dgm:pt>
    <dgm:pt modelId="{66245363-1E46-4D66-8535-2E93FB394B99}" type="pres">
      <dgm:prSet presAssocID="{1C9CECCB-50DE-4D2B-99D5-ABA29B35DFB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C82F665-CD99-47BC-8883-8DFECEA12D39}" type="pres">
      <dgm:prSet presAssocID="{1C9CECCB-50DE-4D2B-99D5-ABA29B35DFB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DAE6EB9-39E5-4D74-9F4A-5F564CF1DB05}" type="pres">
      <dgm:prSet presAssocID="{E285B57B-71F9-4070-A7C6-11C825FF1A39}" presName="sp" presStyleCnt="0"/>
      <dgm:spPr/>
      <dgm:t>
        <a:bodyPr/>
        <a:lstStyle/>
        <a:p>
          <a:endParaRPr lang="hu-HU"/>
        </a:p>
      </dgm:t>
    </dgm:pt>
    <dgm:pt modelId="{FD1AE64E-5E67-4526-95AF-4485A6790E64}" type="pres">
      <dgm:prSet presAssocID="{9B6009A0-34DD-41BE-85D6-1DCA9D912DDD}" presName="composite" presStyleCnt="0"/>
      <dgm:spPr/>
      <dgm:t>
        <a:bodyPr/>
        <a:lstStyle/>
        <a:p>
          <a:endParaRPr lang="hu-HU"/>
        </a:p>
      </dgm:t>
    </dgm:pt>
    <dgm:pt modelId="{C8E2BCEB-9701-402B-AA34-DF1DEDC22283}" type="pres">
      <dgm:prSet presAssocID="{9B6009A0-34DD-41BE-85D6-1DCA9D912DD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6E6A1FA-855E-43D9-9C5C-3FA19A2551E8}" type="pres">
      <dgm:prSet presAssocID="{9B6009A0-34DD-41BE-85D6-1DCA9D912DD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4B00B3E-9D16-420B-9229-B56182F2F8E1}" type="pres">
      <dgm:prSet presAssocID="{8A4C909D-1D3B-47B8-8349-1D301929092B}" presName="sp" presStyleCnt="0"/>
      <dgm:spPr/>
      <dgm:t>
        <a:bodyPr/>
        <a:lstStyle/>
        <a:p>
          <a:endParaRPr lang="hu-HU"/>
        </a:p>
      </dgm:t>
    </dgm:pt>
    <dgm:pt modelId="{591A2073-C6B3-4390-ABBB-7E3FABD56425}" type="pres">
      <dgm:prSet presAssocID="{DC73ED8C-4FB5-48CE-8E01-CD9C762CDA97}" presName="composite" presStyleCnt="0"/>
      <dgm:spPr/>
      <dgm:t>
        <a:bodyPr/>
        <a:lstStyle/>
        <a:p>
          <a:endParaRPr lang="hu-HU"/>
        </a:p>
      </dgm:t>
    </dgm:pt>
    <dgm:pt modelId="{D7C58A9C-367C-4958-8266-477D81CEE5EB}" type="pres">
      <dgm:prSet presAssocID="{DC73ED8C-4FB5-48CE-8E01-CD9C762CDA9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F266C17-73DC-4CC9-9525-7D744C2912FD}" type="pres">
      <dgm:prSet presAssocID="{DC73ED8C-4FB5-48CE-8E01-CD9C762CDA9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EDB3104-6A4A-4DF2-96F1-DE790C067B89}" type="pres">
      <dgm:prSet presAssocID="{7702F005-E044-4498-890A-9D83FBEBAE94}" presName="sp" presStyleCnt="0"/>
      <dgm:spPr/>
      <dgm:t>
        <a:bodyPr/>
        <a:lstStyle/>
        <a:p>
          <a:endParaRPr lang="hu-HU"/>
        </a:p>
      </dgm:t>
    </dgm:pt>
    <dgm:pt modelId="{2E50FB2B-BAA2-4CFF-A1D2-4CB9CC55B5E9}" type="pres">
      <dgm:prSet presAssocID="{0921180B-CE79-46F8-8FF5-851177EAF4BB}" presName="composite" presStyleCnt="0"/>
      <dgm:spPr/>
      <dgm:t>
        <a:bodyPr/>
        <a:lstStyle/>
        <a:p>
          <a:endParaRPr lang="hu-HU"/>
        </a:p>
      </dgm:t>
    </dgm:pt>
    <dgm:pt modelId="{A5B6C357-1D6A-41AB-B622-4324F70A706C}" type="pres">
      <dgm:prSet presAssocID="{0921180B-CE79-46F8-8FF5-851177EAF4B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FA10526-71BD-4956-8C52-FA52A8EB6C20}" type="pres">
      <dgm:prSet presAssocID="{0921180B-CE79-46F8-8FF5-851177EAF4B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DFE7C865-2F43-490D-A21B-7CD1FFF36B51}" type="presOf" srcId="{510EFD7B-1058-437C-8DA9-EF30D565B8C1}" destId="{4FA10526-71BD-4956-8C52-FA52A8EB6C20}" srcOrd="0" destOrd="0" presId="urn:microsoft.com/office/officeart/2005/8/layout/chevron2"/>
    <dgm:cxn modelId="{983DFE98-0E67-4B6F-86EE-A005C3E74B82}" srcId="{DC73ED8C-4FB5-48CE-8E01-CD9C762CDA97}" destId="{93426CB5-072A-4A73-BD60-8562071939E7}" srcOrd="1" destOrd="0" parTransId="{45443C3F-A763-429B-9E93-E4E286807D74}" sibTransId="{E83BF0F2-8E46-41BC-A2A1-061ED100B3D7}"/>
    <dgm:cxn modelId="{9DBDFEF2-847B-4207-AA20-B8177669EF61}" srcId="{9B6009A0-34DD-41BE-85D6-1DCA9D912DDD}" destId="{96394EB0-09C2-4771-A560-951C52E002D5}" srcOrd="0" destOrd="0" parTransId="{3668F559-CB50-43B9-846E-6EE75B1E9215}" sibTransId="{66058863-F3E9-4CB1-BB43-7CD66CBEFBBD}"/>
    <dgm:cxn modelId="{463E08FC-CAA0-42DE-8099-F1297C0D18A3}" type="presOf" srcId="{AE6B133A-6205-43D9-80BC-6B2EE320F44E}" destId="{4CD21B61-05A5-4875-AD76-993982BA655F}" srcOrd="0" destOrd="0" presId="urn:microsoft.com/office/officeart/2005/8/layout/chevron2"/>
    <dgm:cxn modelId="{341D72ED-6C14-4200-9713-21F657712395}" type="presOf" srcId="{93426CB5-072A-4A73-BD60-8562071939E7}" destId="{BF266C17-73DC-4CC9-9525-7D744C2912FD}" srcOrd="0" destOrd="1" presId="urn:microsoft.com/office/officeart/2005/8/layout/chevron2"/>
    <dgm:cxn modelId="{C6B8DFBA-23EE-4BCA-AEC4-87E3CDC2C870}" srcId="{DC73ED8C-4FB5-48CE-8E01-CD9C762CDA97}" destId="{57B4FFCB-0B6B-4B6C-8A93-745FD68DC668}" srcOrd="0" destOrd="0" parTransId="{9E736EDB-1D67-4CBB-A9F8-05D397BB8DB8}" sibTransId="{AD9FAEE0-4900-45E1-B433-781E9E741ECC}"/>
    <dgm:cxn modelId="{0CF84D82-10ED-4B31-A36F-BC737FA2868D}" type="presOf" srcId="{DC73ED8C-4FB5-48CE-8E01-CD9C762CDA97}" destId="{D7C58A9C-367C-4958-8266-477D81CEE5EB}" srcOrd="0" destOrd="0" presId="urn:microsoft.com/office/officeart/2005/8/layout/chevron2"/>
    <dgm:cxn modelId="{DFDED960-5AFE-4DE5-B90A-211A9D9066FE}" srcId="{0921180B-CE79-46F8-8FF5-851177EAF4BB}" destId="{510EFD7B-1058-437C-8DA9-EF30D565B8C1}" srcOrd="0" destOrd="0" parTransId="{D8DA2A79-5507-4B84-8401-05C83BF53530}" sibTransId="{3C764822-77FD-4906-B113-F07F063AA732}"/>
    <dgm:cxn modelId="{BF533010-F60E-4A1D-8B17-2B24B5D61971}" type="presOf" srcId="{57B4FFCB-0B6B-4B6C-8A93-745FD68DC668}" destId="{BF266C17-73DC-4CC9-9525-7D744C2912FD}" srcOrd="0" destOrd="0" presId="urn:microsoft.com/office/officeart/2005/8/layout/chevron2"/>
    <dgm:cxn modelId="{27A6647A-FEB7-47AA-B6F9-AFE23E44A813}" type="presOf" srcId="{0921180B-CE79-46F8-8FF5-851177EAF4BB}" destId="{A5B6C357-1D6A-41AB-B622-4324F70A706C}" srcOrd="0" destOrd="0" presId="urn:microsoft.com/office/officeart/2005/8/layout/chevron2"/>
    <dgm:cxn modelId="{54D8CF99-548B-4125-BEE3-88954380F6DE}" type="presOf" srcId="{96394EB0-09C2-4771-A560-951C52E002D5}" destId="{F6E6A1FA-855E-43D9-9C5C-3FA19A2551E8}" srcOrd="0" destOrd="0" presId="urn:microsoft.com/office/officeart/2005/8/layout/chevron2"/>
    <dgm:cxn modelId="{D3692BD3-12C9-41E6-BF29-B43886E0FE02}" type="presOf" srcId="{A6ED393E-8314-4A72-9590-5BF98C8F7B81}" destId="{EC82F665-CD99-47BC-8883-8DFECEA12D39}" srcOrd="0" destOrd="0" presId="urn:microsoft.com/office/officeart/2005/8/layout/chevron2"/>
    <dgm:cxn modelId="{FB46286B-594F-4011-9D75-FC1349537CB5}" srcId="{9B6009A0-34DD-41BE-85D6-1DCA9D912DDD}" destId="{2F79A582-958F-481C-86CD-02535DF8A91B}" srcOrd="1" destOrd="0" parTransId="{11648259-EF63-44F1-9040-7E9C00A51375}" sibTransId="{205EFCFB-D476-4A1D-A0B4-73432D3E9C22}"/>
    <dgm:cxn modelId="{02C2554F-34E8-4286-BE6B-58649DB18837}" srcId="{AE6B133A-6205-43D9-80BC-6B2EE320F44E}" destId="{1C9CECCB-50DE-4D2B-99D5-ABA29B35DFBC}" srcOrd="0" destOrd="0" parTransId="{631BF903-3410-45CE-BD28-397E8A4E1645}" sibTransId="{E285B57B-71F9-4070-A7C6-11C825FF1A39}"/>
    <dgm:cxn modelId="{BAD27C92-B32C-43B3-B955-5AC6A1119032}" type="presOf" srcId="{2F79A582-958F-481C-86CD-02535DF8A91B}" destId="{F6E6A1FA-855E-43D9-9C5C-3FA19A2551E8}" srcOrd="0" destOrd="1" presId="urn:microsoft.com/office/officeart/2005/8/layout/chevron2"/>
    <dgm:cxn modelId="{FCC42658-BE1C-47D9-B89A-82D5091CF4AE}" srcId="{9B6009A0-34DD-41BE-85D6-1DCA9D912DDD}" destId="{D32F9420-C203-4C46-B1E3-6C0FE9FE1920}" srcOrd="2" destOrd="0" parTransId="{E6D7AEF9-8A6F-4EDF-A803-0CCE2704BFF0}" sibTransId="{F78A7A50-485B-47BA-B0D3-0BD30116DB2E}"/>
    <dgm:cxn modelId="{CBC307C5-A9FC-4647-9CF5-7FE0BB064BB5}" type="presOf" srcId="{9B6009A0-34DD-41BE-85D6-1DCA9D912DDD}" destId="{C8E2BCEB-9701-402B-AA34-DF1DEDC22283}" srcOrd="0" destOrd="0" presId="urn:microsoft.com/office/officeart/2005/8/layout/chevron2"/>
    <dgm:cxn modelId="{E5C76CD0-5F6E-4EA0-B138-BD5CE5057F42}" srcId="{9B6009A0-34DD-41BE-85D6-1DCA9D912DDD}" destId="{BDF70A35-FA81-4308-8130-B3D271844A7C}" srcOrd="3" destOrd="0" parTransId="{76EAB760-1FB0-4971-BE86-ED90B0AB46D8}" sibTransId="{49F73C2E-A8F3-4429-AB84-6AB45279DD4F}"/>
    <dgm:cxn modelId="{AC086A7D-A437-4B30-A83D-4492614920BE}" srcId="{1C9CECCB-50DE-4D2B-99D5-ABA29B35DFBC}" destId="{A6ED393E-8314-4A72-9590-5BF98C8F7B81}" srcOrd="0" destOrd="0" parTransId="{ABC1A243-07DB-41AF-8144-E163075EF1D9}" sibTransId="{07750E72-A0D5-49FE-AA95-56BAAFAE4365}"/>
    <dgm:cxn modelId="{96054714-96C9-4679-9E6B-987A2DD29978}" type="presOf" srcId="{1C9CECCB-50DE-4D2B-99D5-ABA29B35DFBC}" destId="{66245363-1E46-4D66-8535-2E93FB394B99}" srcOrd="0" destOrd="0" presId="urn:microsoft.com/office/officeart/2005/8/layout/chevron2"/>
    <dgm:cxn modelId="{F96D7160-E936-4B4F-8BAB-02E9D45D0B9B}" srcId="{AE6B133A-6205-43D9-80BC-6B2EE320F44E}" destId="{DC73ED8C-4FB5-48CE-8E01-CD9C762CDA97}" srcOrd="2" destOrd="0" parTransId="{76C1DCF0-25C1-4851-B163-F23BC90812D6}" sibTransId="{7702F005-E044-4498-890A-9D83FBEBAE94}"/>
    <dgm:cxn modelId="{EEBC508F-3DDC-40F5-9100-E9C7031BE273}" srcId="{AE6B133A-6205-43D9-80BC-6B2EE320F44E}" destId="{0921180B-CE79-46F8-8FF5-851177EAF4BB}" srcOrd="3" destOrd="0" parTransId="{E99B7AE3-60AE-4CC5-BC59-F3A3EB44CC6B}" sibTransId="{75BD6862-8701-4779-BF37-F89CA3E50E97}"/>
    <dgm:cxn modelId="{0CEC8B70-CBF9-4767-B780-A0AEED287E2B}" srcId="{AE6B133A-6205-43D9-80BC-6B2EE320F44E}" destId="{9B6009A0-34DD-41BE-85D6-1DCA9D912DDD}" srcOrd="1" destOrd="0" parTransId="{D8D75004-7F13-42A8-96B0-7D86E1AA1DC3}" sibTransId="{8A4C909D-1D3B-47B8-8349-1D301929092B}"/>
    <dgm:cxn modelId="{81DE38FB-D139-4056-B182-8F1084FA02EE}" type="presOf" srcId="{BDF70A35-FA81-4308-8130-B3D271844A7C}" destId="{F6E6A1FA-855E-43D9-9C5C-3FA19A2551E8}" srcOrd="0" destOrd="3" presId="urn:microsoft.com/office/officeart/2005/8/layout/chevron2"/>
    <dgm:cxn modelId="{5BED41A4-6705-4611-8A95-DAB5ACAD9070}" type="presOf" srcId="{D32F9420-C203-4C46-B1E3-6C0FE9FE1920}" destId="{F6E6A1FA-855E-43D9-9C5C-3FA19A2551E8}" srcOrd="0" destOrd="2" presId="urn:microsoft.com/office/officeart/2005/8/layout/chevron2"/>
    <dgm:cxn modelId="{7DA5F5C4-093F-4A81-B5DE-5A3033B14149}" type="presParOf" srcId="{4CD21B61-05A5-4875-AD76-993982BA655F}" destId="{4F586563-9A1F-4FA0-B7F3-AA102BBBC85A}" srcOrd="0" destOrd="0" presId="urn:microsoft.com/office/officeart/2005/8/layout/chevron2"/>
    <dgm:cxn modelId="{C00EBE45-8BB3-43C5-B2F0-9E61E4758DA5}" type="presParOf" srcId="{4F586563-9A1F-4FA0-B7F3-AA102BBBC85A}" destId="{66245363-1E46-4D66-8535-2E93FB394B99}" srcOrd="0" destOrd="0" presId="urn:microsoft.com/office/officeart/2005/8/layout/chevron2"/>
    <dgm:cxn modelId="{BCBECADA-68A6-4CE6-852C-9CF7A617513F}" type="presParOf" srcId="{4F586563-9A1F-4FA0-B7F3-AA102BBBC85A}" destId="{EC82F665-CD99-47BC-8883-8DFECEA12D39}" srcOrd="1" destOrd="0" presId="urn:microsoft.com/office/officeart/2005/8/layout/chevron2"/>
    <dgm:cxn modelId="{21F11B52-8BF0-4DDA-B5FE-DFC89ABF2BD4}" type="presParOf" srcId="{4CD21B61-05A5-4875-AD76-993982BA655F}" destId="{8DAE6EB9-39E5-4D74-9F4A-5F564CF1DB05}" srcOrd="1" destOrd="0" presId="urn:microsoft.com/office/officeart/2005/8/layout/chevron2"/>
    <dgm:cxn modelId="{A5E3094F-4729-4F79-89CA-ED1E7AC33136}" type="presParOf" srcId="{4CD21B61-05A5-4875-AD76-993982BA655F}" destId="{FD1AE64E-5E67-4526-95AF-4485A6790E64}" srcOrd="2" destOrd="0" presId="urn:microsoft.com/office/officeart/2005/8/layout/chevron2"/>
    <dgm:cxn modelId="{F33CD969-B0E7-402B-8F79-17F9635371CF}" type="presParOf" srcId="{FD1AE64E-5E67-4526-95AF-4485A6790E64}" destId="{C8E2BCEB-9701-402B-AA34-DF1DEDC22283}" srcOrd="0" destOrd="0" presId="urn:microsoft.com/office/officeart/2005/8/layout/chevron2"/>
    <dgm:cxn modelId="{C6D6EDB3-2260-4B6B-B673-C3C2BB7DACEE}" type="presParOf" srcId="{FD1AE64E-5E67-4526-95AF-4485A6790E64}" destId="{F6E6A1FA-855E-43D9-9C5C-3FA19A2551E8}" srcOrd="1" destOrd="0" presId="urn:microsoft.com/office/officeart/2005/8/layout/chevron2"/>
    <dgm:cxn modelId="{7ED8F030-9959-4EF7-A669-F85660055CBA}" type="presParOf" srcId="{4CD21B61-05A5-4875-AD76-993982BA655F}" destId="{74B00B3E-9D16-420B-9229-B56182F2F8E1}" srcOrd="3" destOrd="0" presId="urn:microsoft.com/office/officeart/2005/8/layout/chevron2"/>
    <dgm:cxn modelId="{C9EC9F1C-CEDC-4283-963B-BF2483711898}" type="presParOf" srcId="{4CD21B61-05A5-4875-AD76-993982BA655F}" destId="{591A2073-C6B3-4390-ABBB-7E3FABD56425}" srcOrd="4" destOrd="0" presId="urn:microsoft.com/office/officeart/2005/8/layout/chevron2"/>
    <dgm:cxn modelId="{3B312927-A83D-462E-B27E-C0EABD0DC1E3}" type="presParOf" srcId="{591A2073-C6B3-4390-ABBB-7E3FABD56425}" destId="{D7C58A9C-367C-4958-8266-477D81CEE5EB}" srcOrd="0" destOrd="0" presId="urn:microsoft.com/office/officeart/2005/8/layout/chevron2"/>
    <dgm:cxn modelId="{298E8124-35CC-4ACF-9FBA-68C9088B7556}" type="presParOf" srcId="{591A2073-C6B3-4390-ABBB-7E3FABD56425}" destId="{BF266C17-73DC-4CC9-9525-7D744C2912FD}" srcOrd="1" destOrd="0" presId="urn:microsoft.com/office/officeart/2005/8/layout/chevron2"/>
    <dgm:cxn modelId="{068F7E32-0061-4EA3-BF09-1EE267314B53}" type="presParOf" srcId="{4CD21B61-05A5-4875-AD76-993982BA655F}" destId="{4EDB3104-6A4A-4DF2-96F1-DE790C067B89}" srcOrd="5" destOrd="0" presId="urn:microsoft.com/office/officeart/2005/8/layout/chevron2"/>
    <dgm:cxn modelId="{6972C526-E6D7-4B43-A470-E5AC70F8FCD5}" type="presParOf" srcId="{4CD21B61-05A5-4875-AD76-993982BA655F}" destId="{2E50FB2B-BAA2-4CFF-A1D2-4CB9CC55B5E9}" srcOrd="6" destOrd="0" presId="urn:microsoft.com/office/officeart/2005/8/layout/chevron2"/>
    <dgm:cxn modelId="{5E8723D1-C93A-4E9E-8467-4A1F8C066F95}" type="presParOf" srcId="{2E50FB2B-BAA2-4CFF-A1D2-4CB9CC55B5E9}" destId="{A5B6C357-1D6A-41AB-B622-4324F70A706C}" srcOrd="0" destOrd="0" presId="urn:microsoft.com/office/officeart/2005/8/layout/chevron2"/>
    <dgm:cxn modelId="{C71C2763-42B7-4BA9-B9F7-9B58A470B796}" type="presParOf" srcId="{2E50FB2B-BAA2-4CFF-A1D2-4CB9CC55B5E9}" destId="{4FA10526-71BD-4956-8C52-FA52A8EB6C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0E7121-2035-4818-B3A4-43B7B325ADCF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86C7643C-DECE-4FFF-B4E6-E2B467C0993D}">
      <dgm:prSet phldrT="[Szöveg]" custT="1"/>
      <dgm:spPr/>
      <dgm:t>
        <a:bodyPr/>
        <a:lstStyle/>
        <a:p>
          <a:r>
            <a:rPr lang="hu-HU" sz="1800" dirty="0" smtClean="0"/>
            <a:t>Regisztráció </a:t>
          </a:r>
          <a:endParaRPr lang="hu-HU" sz="1800" dirty="0"/>
        </a:p>
      </dgm:t>
    </dgm:pt>
    <dgm:pt modelId="{9EC2E522-4167-43C9-A9A1-A2AD0B5D1D49}" type="parTrans" cxnId="{6143E41A-3465-4215-99CC-8788D345E046}">
      <dgm:prSet/>
      <dgm:spPr/>
      <dgm:t>
        <a:bodyPr/>
        <a:lstStyle/>
        <a:p>
          <a:endParaRPr lang="hu-HU" sz="1800"/>
        </a:p>
      </dgm:t>
    </dgm:pt>
    <dgm:pt modelId="{568343AA-5011-4D2F-9E54-D21E0B6E3957}" type="sibTrans" cxnId="{6143E41A-3465-4215-99CC-8788D345E046}">
      <dgm:prSet/>
      <dgm:spPr/>
      <dgm:t>
        <a:bodyPr/>
        <a:lstStyle/>
        <a:p>
          <a:endParaRPr lang="hu-HU" sz="1800"/>
        </a:p>
      </dgm:t>
    </dgm:pt>
    <dgm:pt modelId="{6D9010E4-F91F-42DC-B586-52E22756E65A}">
      <dgm:prSet custT="1"/>
      <dgm:spPr/>
      <dgm:t>
        <a:bodyPr/>
        <a:lstStyle/>
        <a:p>
          <a:r>
            <a:rPr lang="hu-HU" sz="1800" smtClean="0"/>
            <a:t>Bejelentkezés</a:t>
          </a:r>
          <a:endParaRPr lang="hu-HU" sz="1800" dirty="0" smtClean="0"/>
        </a:p>
      </dgm:t>
    </dgm:pt>
    <dgm:pt modelId="{2B41D03B-F067-470C-8EDD-B132DE92BD83}" type="parTrans" cxnId="{1D1FF8A3-B74A-4394-95D9-DF1B4889193D}">
      <dgm:prSet/>
      <dgm:spPr/>
      <dgm:t>
        <a:bodyPr/>
        <a:lstStyle/>
        <a:p>
          <a:endParaRPr lang="hu-HU" sz="1800"/>
        </a:p>
      </dgm:t>
    </dgm:pt>
    <dgm:pt modelId="{7106559D-B0EE-4FCF-B353-F0D45ADE6C3A}" type="sibTrans" cxnId="{1D1FF8A3-B74A-4394-95D9-DF1B4889193D}">
      <dgm:prSet/>
      <dgm:spPr/>
      <dgm:t>
        <a:bodyPr/>
        <a:lstStyle/>
        <a:p>
          <a:endParaRPr lang="hu-HU" sz="1800"/>
        </a:p>
      </dgm:t>
    </dgm:pt>
    <dgm:pt modelId="{608991C7-1828-4868-AD45-D69AF7C559A8}">
      <dgm:prSet custT="1"/>
      <dgm:spPr/>
      <dgm:t>
        <a:bodyPr/>
        <a:lstStyle/>
        <a:p>
          <a:r>
            <a:rPr lang="hu-HU" sz="1800" dirty="0" smtClean="0"/>
            <a:t>Csomag</a:t>
          </a:r>
        </a:p>
        <a:p>
          <a:r>
            <a:rPr lang="hu-HU" sz="1800" dirty="0" smtClean="0"/>
            <a:t>változtatás</a:t>
          </a:r>
          <a:endParaRPr lang="hu-HU" sz="1800" dirty="0" smtClean="0"/>
        </a:p>
      </dgm:t>
    </dgm:pt>
    <dgm:pt modelId="{25E4D2F1-489D-4E0D-BE40-8246AC272ACB}" type="parTrans" cxnId="{D961C6C8-ACA8-4335-9ECA-D9DA0E7B4105}">
      <dgm:prSet/>
      <dgm:spPr/>
      <dgm:t>
        <a:bodyPr/>
        <a:lstStyle/>
        <a:p>
          <a:endParaRPr lang="hu-HU" sz="1800"/>
        </a:p>
      </dgm:t>
    </dgm:pt>
    <dgm:pt modelId="{F90EB0A1-8050-4461-840C-7BF6DE3363A3}" type="sibTrans" cxnId="{D961C6C8-ACA8-4335-9ECA-D9DA0E7B4105}">
      <dgm:prSet/>
      <dgm:spPr/>
      <dgm:t>
        <a:bodyPr/>
        <a:lstStyle/>
        <a:p>
          <a:endParaRPr lang="hu-HU" sz="1800"/>
        </a:p>
      </dgm:t>
    </dgm:pt>
    <dgm:pt modelId="{64430AF5-0E66-4502-9CCD-A811053A15ED}">
      <dgm:prSet custT="1"/>
      <dgm:spPr/>
      <dgm:t>
        <a:bodyPr/>
        <a:lstStyle/>
        <a:p>
          <a:r>
            <a:rPr lang="hu-HU" sz="1800" smtClean="0"/>
            <a:t>Hűségidő változtatás</a:t>
          </a:r>
          <a:endParaRPr lang="hu-HU" sz="1800" dirty="0" smtClean="0"/>
        </a:p>
      </dgm:t>
    </dgm:pt>
    <dgm:pt modelId="{B796010A-7F0F-4163-9572-2883816B38E9}" type="parTrans" cxnId="{142A16D5-3846-411B-9C9F-6B12D4E729B4}">
      <dgm:prSet/>
      <dgm:spPr/>
      <dgm:t>
        <a:bodyPr/>
        <a:lstStyle/>
        <a:p>
          <a:endParaRPr lang="hu-HU" sz="1800"/>
        </a:p>
      </dgm:t>
    </dgm:pt>
    <dgm:pt modelId="{2B2B3B2E-01F1-419E-9228-168564993FC7}" type="sibTrans" cxnId="{142A16D5-3846-411B-9C9F-6B12D4E729B4}">
      <dgm:prSet/>
      <dgm:spPr/>
      <dgm:t>
        <a:bodyPr/>
        <a:lstStyle/>
        <a:p>
          <a:endParaRPr lang="hu-HU" sz="1800"/>
        </a:p>
      </dgm:t>
    </dgm:pt>
    <dgm:pt modelId="{C2C96155-E290-4018-859D-2E2CD2057110}" type="pres">
      <dgm:prSet presAssocID="{070E7121-2035-4818-B3A4-43B7B325ADCF}" presName="Name0" presStyleCnt="0">
        <dgm:presLayoutVars>
          <dgm:dir/>
          <dgm:resizeHandles val="exact"/>
        </dgm:presLayoutVars>
      </dgm:prSet>
      <dgm:spPr/>
    </dgm:pt>
    <dgm:pt modelId="{955F73F7-4C98-41F1-B58D-2ADF282010D7}" type="pres">
      <dgm:prSet presAssocID="{86C7643C-DECE-4FFF-B4E6-E2B467C0993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886BF5F-22BB-4830-A743-A274CC9B6776}" type="pres">
      <dgm:prSet presAssocID="{568343AA-5011-4D2F-9E54-D21E0B6E3957}" presName="parSpace" presStyleCnt="0"/>
      <dgm:spPr/>
    </dgm:pt>
    <dgm:pt modelId="{193ECB42-0BCE-4332-87AA-CB6EE1668301}" type="pres">
      <dgm:prSet presAssocID="{6D9010E4-F91F-42DC-B586-52E22756E65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1485CA5-A8F8-4406-B1CE-96DCD37E1DD7}" type="pres">
      <dgm:prSet presAssocID="{7106559D-B0EE-4FCF-B353-F0D45ADE6C3A}" presName="parSpace" presStyleCnt="0"/>
      <dgm:spPr/>
    </dgm:pt>
    <dgm:pt modelId="{0B26B7F0-7D85-4F20-A6DB-4034E0B08FD1}" type="pres">
      <dgm:prSet presAssocID="{608991C7-1828-4868-AD45-D69AF7C559A8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3BDD4F3-FAB7-4CE6-986A-A8276C93F7DD}" type="pres">
      <dgm:prSet presAssocID="{F90EB0A1-8050-4461-840C-7BF6DE3363A3}" presName="parSpace" presStyleCnt="0"/>
      <dgm:spPr/>
    </dgm:pt>
    <dgm:pt modelId="{1BD15198-5239-405E-893B-634E9B356EF5}" type="pres">
      <dgm:prSet presAssocID="{64430AF5-0E66-4502-9CCD-A811053A15E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722EB646-A93B-4C3C-B613-855CB2D2E8A3}" type="presOf" srcId="{608991C7-1828-4868-AD45-D69AF7C559A8}" destId="{0B26B7F0-7D85-4F20-A6DB-4034E0B08FD1}" srcOrd="0" destOrd="0" presId="urn:microsoft.com/office/officeart/2005/8/layout/hChevron3"/>
    <dgm:cxn modelId="{6143E41A-3465-4215-99CC-8788D345E046}" srcId="{070E7121-2035-4818-B3A4-43B7B325ADCF}" destId="{86C7643C-DECE-4FFF-B4E6-E2B467C0993D}" srcOrd="0" destOrd="0" parTransId="{9EC2E522-4167-43C9-A9A1-A2AD0B5D1D49}" sibTransId="{568343AA-5011-4D2F-9E54-D21E0B6E3957}"/>
    <dgm:cxn modelId="{1D1FF8A3-B74A-4394-95D9-DF1B4889193D}" srcId="{070E7121-2035-4818-B3A4-43B7B325ADCF}" destId="{6D9010E4-F91F-42DC-B586-52E22756E65A}" srcOrd="1" destOrd="0" parTransId="{2B41D03B-F067-470C-8EDD-B132DE92BD83}" sibTransId="{7106559D-B0EE-4FCF-B353-F0D45ADE6C3A}"/>
    <dgm:cxn modelId="{E0D235E6-B643-4A65-893B-FE262D2112C6}" type="presOf" srcId="{070E7121-2035-4818-B3A4-43B7B325ADCF}" destId="{C2C96155-E290-4018-859D-2E2CD2057110}" srcOrd="0" destOrd="0" presId="urn:microsoft.com/office/officeart/2005/8/layout/hChevron3"/>
    <dgm:cxn modelId="{6ABCCF5E-7BD2-42DA-B3E8-999274C24C3C}" type="presOf" srcId="{64430AF5-0E66-4502-9CCD-A811053A15ED}" destId="{1BD15198-5239-405E-893B-634E9B356EF5}" srcOrd="0" destOrd="0" presId="urn:microsoft.com/office/officeart/2005/8/layout/hChevron3"/>
    <dgm:cxn modelId="{2F2805C1-CBE8-4DCA-B38A-2917676E20E1}" type="presOf" srcId="{6D9010E4-F91F-42DC-B586-52E22756E65A}" destId="{193ECB42-0BCE-4332-87AA-CB6EE1668301}" srcOrd="0" destOrd="0" presId="urn:microsoft.com/office/officeart/2005/8/layout/hChevron3"/>
    <dgm:cxn modelId="{142A16D5-3846-411B-9C9F-6B12D4E729B4}" srcId="{070E7121-2035-4818-B3A4-43B7B325ADCF}" destId="{64430AF5-0E66-4502-9CCD-A811053A15ED}" srcOrd="3" destOrd="0" parTransId="{B796010A-7F0F-4163-9572-2883816B38E9}" sibTransId="{2B2B3B2E-01F1-419E-9228-168564993FC7}"/>
    <dgm:cxn modelId="{529B838C-A7B6-481B-A6AE-696B256B741E}" type="presOf" srcId="{86C7643C-DECE-4FFF-B4E6-E2B467C0993D}" destId="{955F73F7-4C98-41F1-B58D-2ADF282010D7}" srcOrd="0" destOrd="0" presId="urn:microsoft.com/office/officeart/2005/8/layout/hChevron3"/>
    <dgm:cxn modelId="{D961C6C8-ACA8-4335-9ECA-D9DA0E7B4105}" srcId="{070E7121-2035-4818-B3A4-43B7B325ADCF}" destId="{608991C7-1828-4868-AD45-D69AF7C559A8}" srcOrd="2" destOrd="0" parTransId="{25E4D2F1-489D-4E0D-BE40-8246AC272ACB}" sibTransId="{F90EB0A1-8050-4461-840C-7BF6DE3363A3}"/>
    <dgm:cxn modelId="{DE974210-6CC3-432F-9827-22B72D403A13}" type="presParOf" srcId="{C2C96155-E290-4018-859D-2E2CD2057110}" destId="{955F73F7-4C98-41F1-B58D-2ADF282010D7}" srcOrd="0" destOrd="0" presId="urn:microsoft.com/office/officeart/2005/8/layout/hChevron3"/>
    <dgm:cxn modelId="{7755327A-8DF1-4987-AA64-57F7F2944A24}" type="presParOf" srcId="{C2C96155-E290-4018-859D-2E2CD2057110}" destId="{5886BF5F-22BB-4830-A743-A274CC9B6776}" srcOrd="1" destOrd="0" presId="urn:microsoft.com/office/officeart/2005/8/layout/hChevron3"/>
    <dgm:cxn modelId="{719ED65A-2414-45F7-B867-8FBE5FBE7A3D}" type="presParOf" srcId="{C2C96155-E290-4018-859D-2E2CD2057110}" destId="{193ECB42-0BCE-4332-87AA-CB6EE1668301}" srcOrd="2" destOrd="0" presId="urn:microsoft.com/office/officeart/2005/8/layout/hChevron3"/>
    <dgm:cxn modelId="{EBD852D5-021F-43A7-9A80-6B1DCB1FA4FB}" type="presParOf" srcId="{C2C96155-E290-4018-859D-2E2CD2057110}" destId="{81485CA5-A8F8-4406-B1CE-96DCD37E1DD7}" srcOrd="3" destOrd="0" presId="urn:microsoft.com/office/officeart/2005/8/layout/hChevron3"/>
    <dgm:cxn modelId="{41060D18-3C5C-4D55-9C43-33B857A7BD70}" type="presParOf" srcId="{C2C96155-E290-4018-859D-2E2CD2057110}" destId="{0B26B7F0-7D85-4F20-A6DB-4034E0B08FD1}" srcOrd="4" destOrd="0" presId="urn:microsoft.com/office/officeart/2005/8/layout/hChevron3"/>
    <dgm:cxn modelId="{EBA8297E-8889-4A09-B497-47FFF0E0987D}" type="presParOf" srcId="{C2C96155-E290-4018-859D-2E2CD2057110}" destId="{63BDD4F3-FAB7-4CE6-986A-A8276C93F7DD}" srcOrd="5" destOrd="0" presId="urn:microsoft.com/office/officeart/2005/8/layout/hChevron3"/>
    <dgm:cxn modelId="{F8D3899E-1442-4BF0-9795-1E4899D43DBA}" type="presParOf" srcId="{C2C96155-E290-4018-859D-2E2CD2057110}" destId="{1BD15198-5239-405E-893B-634E9B356EF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62B4B7-3B74-4F7F-8420-1D997F8EA188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</dgm:pt>
    <dgm:pt modelId="{07FB49CA-C58E-4336-A71A-780B965D67C2}">
      <dgm:prSet phldrT="[Szöveg]"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befejezése.</a:t>
          </a:r>
          <a:endParaRPr lang="hu-HU" dirty="0"/>
        </a:p>
      </dgm:t>
    </dgm:pt>
    <dgm:pt modelId="{2E6F13C9-FA2F-4C58-847B-3E2E897AFAC5}" type="parTrans" cxnId="{D25E5819-7CF2-46A8-8B13-74DBEB1229B6}">
      <dgm:prSet/>
      <dgm:spPr/>
      <dgm:t>
        <a:bodyPr/>
        <a:lstStyle/>
        <a:p>
          <a:endParaRPr lang="hu-HU"/>
        </a:p>
      </dgm:t>
    </dgm:pt>
    <dgm:pt modelId="{480144D6-D433-446E-A203-F6F5CB38C565}" type="sibTrans" cxnId="{D25E5819-7CF2-46A8-8B13-74DBEB1229B6}">
      <dgm:prSet/>
      <dgm:spPr/>
      <dgm:t>
        <a:bodyPr/>
        <a:lstStyle/>
        <a:p>
          <a:endParaRPr lang="hu-HU"/>
        </a:p>
      </dgm:t>
    </dgm:pt>
    <dgm:pt modelId="{67D97258-AD3A-4365-85AE-62E756C3BE8B}">
      <dgm:prSet/>
      <dgm:spPr/>
      <dgm:t>
        <a:bodyPr/>
        <a:lstStyle/>
        <a:p>
          <a:r>
            <a:rPr lang="hu-HU" dirty="0" smtClean="0"/>
            <a:t>Ügyfél módosíthassa az adatait. </a:t>
          </a:r>
        </a:p>
      </dgm:t>
    </dgm:pt>
    <dgm:pt modelId="{1EFB91AD-D46A-4B7E-A446-9DA22C97D604}" type="parTrans" cxnId="{3247A22B-B884-43D7-8C02-A4EF3D393B61}">
      <dgm:prSet/>
      <dgm:spPr/>
      <dgm:t>
        <a:bodyPr/>
        <a:lstStyle/>
        <a:p>
          <a:endParaRPr lang="hu-HU"/>
        </a:p>
      </dgm:t>
    </dgm:pt>
    <dgm:pt modelId="{17C7BD6D-3429-49EF-AA96-DD1AF20C9B00}" type="sibTrans" cxnId="{3247A22B-B884-43D7-8C02-A4EF3D393B61}">
      <dgm:prSet/>
      <dgm:spPr/>
      <dgm:t>
        <a:bodyPr/>
        <a:lstStyle/>
        <a:p>
          <a:endParaRPr lang="hu-HU"/>
        </a:p>
      </dgm:t>
    </dgm:pt>
    <dgm:pt modelId="{16A9A806-6470-424B-B073-34B4B1215BE4}">
      <dgm:prSet/>
      <dgm:spPr/>
      <dgm:t>
        <a:bodyPr/>
        <a:lstStyle/>
        <a:p>
          <a:r>
            <a:rPr lang="hu-HU" smtClean="0"/>
            <a:t>Systemlog implementálása.</a:t>
          </a:r>
          <a:endParaRPr lang="hu-HU" dirty="0" smtClean="0"/>
        </a:p>
      </dgm:t>
    </dgm:pt>
    <dgm:pt modelId="{4035E78A-5382-42D7-9029-BD46514465C6}" type="parTrans" cxnId="{4E9A7676-6D8E-48B7-8A1A-A3E431E0CCDD}">
      <dgm:prSet/>
      <dgm:spPr/>
      <dgm:t>
        <a:bodyPr/>
        <a:lstStyle/>
        <a:p>
          <a:endParaRPr lang="hu-HU"/>
        </a:p>
      </dgm:t>
    </dgm:pt>
    <dgm:pt modelId="{82DC2CD3-047E-4264-B33E-E230612C6B9A}" type="sibTrans" cxnId="{4E9A7676-6D8E-48B7-8A1A-A3E431E0CCDD}">
      <dgm:prSet/>
      <dgm:spPr/>
      <dgm:t>
        <a:bodyPr/>
        <a:lstStyle/>
        <a:p>
          <a:endParaRPr lang="hu-HU"/>
        </a:p>
      </dgm:t>
    </dgm:pt>
    <dgm:pt modelId="{54E1CF6D-D5B2-4B55-81C4-16AC2F8540A5}">
      <dgm:prSet/>
      <dgm:spPr/>
      <dgm:t>
        <a:bodyPr/>
        <a:lstStyle/>
        <a:p>
          <a:r>
            <a:rPr lang="hu-HU" dirty="0" smtClean="0"/>
            <a:t>Az adatbázis tökéletesítése</a:t>
          </a:r>
        </a:p>
      </dgm:t>
    </dgm:pt>
    <dgm:pt modelId="{BD3CEC74-1442-49C0-8946-3079833BB9F8}" type="parTrans" cxnId="{525F7319-2930-4930-88EB-6525AFC8B41D}">
      <dgm:prSet/>
      <dgm:spPr/>
      <dgm:t>
        <a:bodyPr/>
        <a:lstStyle/>
        <a:p>
          <a:endParaRPr lang="hu-HU"/>
        </a:p>
      </dgm:t>
    </dgm:pt>
    <dgm:pt modelId="{2C26A09C-4AC9-40FD-B7F0-D238A9835E38}" type="sibTrans" cxnId="{525F7319-2930-4930-88EB-6525AFC8B41D}">
      <dgm:prSet/>
      <dgm:spPr/>
      <dgm:t>
        <a:bodyPr/>
        <a:lstStyle/>
        <a:p>
          <a:endParaRPr lang="hu-HU"/>
        </a:p>
      </dgm:t>
    </dgm:pt>
    <dgm:pt modelId="{E77D3178-3E5E-49A1-A4F6-6244D63E720E}">
      <dgm:prSet/>
      <dgm:spPr/>
      <dgm:t>
        <a:bodyPr/>
        <a:lstStyle/>
        <a:p>
          <a:r>
            <a:rPr lang="hu-HU" dirty="0" smtClean="0"/>
            <a:t>Hibabejelentő oldal befejezése</a:t>
          </a:r>
        </a:p>
      </dgm:t>
    </dgm:pt>
    <dgm:pt modelId="{D692E127-D34F-4224-B742-E59389FBBAAD}" type="parTrans" cxnId="{404E8E52-8303-402C-B451-FE12F39630EF}">
      <dgm:prSet/>
      <dgm:spPr/>
      <dgm:t>
        <a:bodyPr/>
        <a:lstStyle/>
        <a:p>
          <a:endParaRPr lang="hu-HU"/>
        </a:p>
      </dgm:t>
    </dgm:pt>
    <dgm:pt modelId="{A26B59DD-AE92-4D0D-9FDE-1B35D9FB5235}" type="sibTrans" cxnId="{404E8E52-8303-402C-B451-FE12F39630EF}">
      <dgm:prSet/>
      <dgm:spPr/>
      <dgm:t>
        <a:bodyPr/>
        <a:lstStyle/>
        <a:p>
          <a:endParaRPr lang="hu-HU"/>
        </a:p>
      </dgm:t>
    </dgm:pt>
    <dgm:pt modelId="{F82C5935-F61A-47B7-AE75-48D19FF316C0}" type="pres">
      <dgm:prSet presAssocID="{8262B4B7-3B74-4F7F-8420-1D997F8EA188}" presName="CompostProcess" presStyleCnt="0">
        <dgm:presLayoutVars>
          <dgm:dir/>
          <dgm:resizeHandles val="exact"/>
        </dgm:presLayoutVars>
      </dgm:prSet>
      <dgm:spPr/>
    </dgm:pt>
    <dgm:pt modelId="{6C34C717-E3B3-4D6B-BCB0-FF9411A63472}" type="pres">
      <dgm:prSet presAssocID="{8262B4B7-3B74-4F7F-8420-1D997F8EA188}" presName="arrow" presStyleLbl="bgShp" presStyleIdx="0" presStyleCnt="1"/>
      <dgm:spPr/>
    </dgm:pt>
    <dgm:pt modelId="{DF484B3F-4E6A-4049-9E11-E86A716368CA}" type="pres">
      <dgm:prSet presAssocID="{8262B4B7-3B74-4F7F-8420-1D997F8EA188}" presName="linearProcess" presStyleCnt="0"/>
      <dgm:spPr/>
    </dgm:pt>
    <dgm:pt modelId="{CD2ABE73-2F8E-4537-A226-8C8EB38F8CA1}" type="pres">
      <dgm:prSet presAssocID="{07FB49CA-C58E-4336-A71A-780B965D67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3C2B3DD-5E42-40CB-8D0C-E9EA8A6D460A}" type="pres">
      <dgm:prSet presAssocID="{480144D6-D433-446E-A203-F6F5CB38C565}" presName="sibTrans" presStyleCnt="0"/>
      <dgm:spPr/>
    </dgm:pt>
    <dgm:pt modelId="{C832C410-58E8-4262-A942-14675DEF3AC3}" type="pres">
      <dgm:prSet presAssocID="{67D97258-AD3A-4365-85AE-62E756C3BE8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74943B0-A248-4DE6-B21E-BE94C7BB0901}" type="pres">
      <dgm:prSet presAssocID="{17C7BD6D-3429-49EF-AA96-DD1AF20C9B00}" presName="sibTrans" presStyleCnt="0"/>
      <dgm:spPr/>
    </dgm:pt>
    <dgm:pt modelId="{E865BE28-5F70-41A3-AE1C-04C4ABEA02F6}" type="pres">
      <dgm:prSet presAssocID="{16A9A806-6470-424B-B073-34B4B1215BE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3F5A262-4693-4A70-85AE-94BC8EA52CD4}" type="pres">
      <dgm:prSet presAssocID="{82DC2CD3-047E-4264-B33E-E230612C6B9A}" presName="sibTrans" presStyleCnt="0"/>
      <dgm:spPr/>
    </dgm:pt>
    <dgm:pt modelId="{4180EE0F-4E2D-4BA9-9F82-65FBDF520A3C}" type="pres">
      <dgm:prSet presAssocID="{54E1CF6D-D5B2-4B55-81C4-16AC2F8540A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3E13795-E232-4012-8EBF-CB13D79FFB73}" type="pres">
      <dgm:prSet presAssocID="{2C26A09C-4AC9-40FD-B7F0-D238A9835E38}" presName="sibTrans" presStyleCnt="0"/>
      <dgm:spPr/>
    </dgm:pt>
    <dgm:pt modelId="{8CF66E7B-9B7C-4B57-8ECD-0A76E9E0E578}" type="pres">
      <dgm:prSet presAssocID="{E77D3178-3E5E-49A1-A4F6-6244D63E720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E9A7676-6D8E-48B7-8A1A-A3E431E0CCDD}" srcId="{8262B4B7-3B74-4F7F-8420-1D997F8EA188}" destId="{16A9A806-6470-424B-B073-34B4B1215BE4}" srcOrd="2" destOrd="0" parTransId="{4035E78A-5382-42D7-9029-BD46514465C6}" sibTransId="{82DC2CD3-047E-4264-B33E-E230612C6B9A}"/>
    <dgm:cxn modelId="{9FF3D3FE-AAE4-4D60-B6D2-EBE4A83DBDA0}" type="presOf" srcId="{67D97258-AD3A-4365-85AE-62E756C3BE8B}" destId="{C832C410-58E8-4262-A942-14675DEF3AC3}" srcOrd="0" destOrd="0" presId="urn:microsoft.com/office/officeart/2005/8/layout/hProcess9"/>
    <dgm:cxn modelId="{390DB0A0-3E8B-43AB-A144-B1DC8B490073}" type="presOf" srcId="{16A9A806-6470-424B-B073-34B4B1215BE4}" destId="{E865BE28-5F70-41A3-AE1C-04C4ABEA02F6}" srcOrd="0" destOrd="0" presId="urn:microsoft.com/office/officeart/2005/8/layout/hProcess9"/>
    <dgm:cxn modelId="{D25E5819-7CF2-46A8-8B13-74DBEB1229B6}" srcId="{8262B4B7-3B74-4F7F-8420-1D997F8EA188}" destId="{07FB49CA-C58E-4336-A71A-780B965D67C2}" srcOrd="0" destOrd="0" parTransId="{2E6F13C9-FA2F-4C58-847B-3E2E897AFAC5}" sibTransId="{480144D6-D433-446E-A203-F6F5CB38C565}"/>
    <dgm:cxn modelId="{7B753477-DA1E-41C9-9368-CF82B630D492}" type="presOf" srcId="{07FB49CA-C58E-4336-A71A-780B965D67C2}" destId="{CD2ABE73-2F8E-4537-A226-8C8EB38F8CA1}" srcOrd="0" destOrd="0" presId="urn:microsoft.com/office/officeart/2005/8/layout/hProcess9"/>
    <dgm:cxn modelId="{6C5E8B92-259B-47C7-9694-8F4E179AF716}" type="presOf" srcId="{E77D3178-3E5E-49A1-A4F6-6244D63E720E}" destId="{8CF66E7B-9B7C-4B57-8ECD-0A76E9E0E578}" srcOrd="0" destOrd="0" presId="urn:microsoft.com/office/officeart/2005/8/layout/hProcess9"/>
    <dgm:cxn modelId="{F73CE570-D3B5-4723-8A1F-30091A43F104}" type="presOf" srcId="{54E1CF6D-D5B2-4B55-81C4-16AC2F8540A5}" destId="{4180EE0F-4E2D-4BA9-9F82-65FBDF520A3C}" srcOrd="0" destOrd="0" presId="urn:microsoft.com/office/officeart/2005/8/layout/hProcess9"/>
    <dgm:cxn modelId="{404E8E52-8303-402C-B451-FE12F39630EF}" srcId="{8262B4B7-3B74-4F7F-8420-1D997F8EA188}" destId="{E77D3178-3E5E-49A1-A4F6-6244D63E720E}" srcOrd="4" destOrd="0" parTransId="{D692E127-D34F-4224-B742-E59389FBBAAD}" sibTransId="{A26B59DD-AE92-4D0D-9FDE-1B35D9FB5235}"/>
    <dgm:cxn modelId="{3247A22B-B884-43D7-8C02-A4EF3D393B61}" srcId="{8262B4B7-3B74-4F7F-8420-1D997F8EA188}" destId="{67D97258-AD3A-4365-85AE-62E756C3BE8B}" srcOrd="1" destOrd="0" parTransId="{1EFB91AD-D46A-4B7E-A446-9DA22C97D604}" sibTransId="{17C7BD6D-3429-49EF-AA96-DD1AF20C9B00}"/>
    <dgm:cxn modelId="{477F95DD-AC89-4037-8C1B-8685AA2B23B8}" type="presOf" srcId="{8262B4B7-3B74-4F7F-8420-1D997F8EA188}" destId="{F82C5935-F61A-47B7-AE75-48D19FF316C0}" srcOrd="0" destOrd="0" presId="urn:microsoft.com/office/officeart/2005/8/layout/hProcess9"/>
    <dgm:cxn modelId="{525F7319-2930-4930-88EB-6525AFC8B41D}" srcId="{8262B4B7-3B74-4F7F-8420-1D997F8EA188}" destId="{54E1CF6D-D5B2-4B55-81C4-16AC2F8540A5}" srcOrd="3" destOrd="0" parTransId="{BD3CEC74-1442-49C0-8946-3079833BB9F8}" sibTransId="{2C26A09C-4AC9-40FD-B7F0-D238A9835E38}"/>
    <dgm:cxn modelId="{05DC8ACF-AFA5-4E5B-9C58-3CEC4C28804A}" type="presParOf" srcId="{F82C5935-F61A-47B7-AE75-48D19FF316C0}" destId="{6C34C717-E3B3-4D6B-BCB0-FF9411A63472}" srcOrd="0" destOrd="0" presId="urn:microsoft.com/office/officeart/2005/8/layout/hProcess9"/>
    <dgm:cxn modelId="{CCBF763C-93CA-44F9-990B-920CC4EEE864}" type="presParOf" srcId="{F82C5935-F61A-47B7-AE75-48D19FF316C0}" destId="{DF484B3F-4E6A-4049-9E11-E86A716368CA}" srcOrd="1" destOrd="0" presId="urn:microsoft.com/office/officeart/2005/8/layout/hProcess9"/>
    <dgm:cxn modelId="{DAF87BC1-F2EF-4509-9F01-C69AEF55B2E0}" type="presParOf" srcId="{DF484B3F-4E6A-4049-9E11-E86A716368CA}" destId="{CD2ABE73-2F8E-4537-A226-8C8EB38F8CA1}" srcOrd="0" destOrd="0" presId="urn:microsoft.com/office/officeart/2005/8/layout/hProcess9"/>
    <dgm:cxn modelId="{4D585383-58C7-4DE3-B0E5-1446E96558B5}" type="presParOf" srcId="{DF484B3F-4E6A-4049-9E11-E86A716368CA}" destId="{33C2B3DD-5E42-40CB-8D0C-E9EA8A6D460A}" srcOrd="1" destOrd="0" presId="urn:microsoft.com/office/officeart/2005/8/layout/hProcess9"/>
    <dgm:cxn modelId="{5E690686-3B21-4F92-98F4-7C6E4F074738}" type="presParOf" srcId="{DF484B3F-4E6A-4049-9E11-E86A716368CA}" destId="{C832C410-58E8-4262-A942-14675DEF3AC3}" srcOrd="2" destOrd="0" presId="urn:microsoft.com/office/officeart/2005/8/layout/hProcess9"/>
    <dgm:cxn modelId="{73D5BA22-3C51-40FF-B3BD-0E42E2859FA5}" type="presParOf" srcId="{DF484B3F-4E6A-4049-9E11-E86A716368CA}" destId="{A74943B0-A248-4DE6-B21E-BE94C7BB0901}" srcOrd="3" destOrd="0" presId="urn:microsoft.com/office/officeart/2005/8/layout/hProcess9"/>
    <dgm:cxn modelId="{EF05E2B0-1906-441C-A4E5-D0BE3DC53DE1}" type="presParOf" srcId="{DF484B3F-4E6A-4049-9E11-E86A716368CA}" destId="{E865BE28-5F70-41A3-AE1C-04C4ABEA02F6}" srcOrd="4" destOrd="0" presId="urn:microsoft.com/office/officeart/2005/8/layout/hProcess9"/>
    <dgm:cxn modelId="{661CE4FA-9ACD-40F7-BB38-992795E342B4}" type="presParOf" srcId="{DF484B3F-4E6A-4049-9E11-E86A716368CA}" destId="{83F5A262-4693-4A70-85AE-94BC8EA52CD4}" srcOrd="5" destOrd="0" presId="urn:microsoft.com/office/officeart/2005/8/layout/hProcess9"/>
    <dgm:cxn modelId="{30587EF3-31A4-46C2-BFD1-11F0BB38F4FD}" type="presParOf" srcId="{DF484B3F-4E6A-4049-9E11-E86A716368CA}" destId="{4180EE0F-4E2D-4BA9-9F82-65FBDF520A3C}" srcOrd="6" destOrd="0" presId="urn:microsoft.com/office/officeart/2005/8/layout/hProcess9"/>
    <dgm:cxn modelId="{A6A1DAEB-3A2B-442F-83F8-30E58BCA28E0}" type="presParOf" srcId="{DF484B3F-4E6A-4049-9E11-E86A716368CA}" destId="{23E13795-E232-4012-8EBF-CB13D79FFB73}" srcOrd="7" destOrd="0" presId="urn:microsoft.com/office/officeart/2005/8/layout/hProcess9"/>
    <dgm:cxn modelId="{D6502A68-1FC4-48AD-912A-F3FB6CA45D15}" type="presParOf" srcId="{DF484B3F-4E6A-4049-9E11-E86A716368CA}" destId="{8CF66E7B-9B7C-4B57-8ECD-0A76E9E0E5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B7B6E-BB56-46CE-BFF5-D62E821D7A65}">
      <dsp:nvSpPr>
        <dsp:cNvPr id="0" name=""/>
        <dsp:cNvSpPr/>
      </dsp:nvSpPr>
      <dsp:spPr>
        <a:xfrm>
          <a:off x="1310639" y="0"/>
          <a:ext cx="4876800" cy="487680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13EB3-5D45-404B-975B-70C3DE06BE29}">
      <dsp:nvSpPr>
        <dsp:cNvPr id="0" name=""/>
        <dsp:cNvSpPr/>
      </dsp:nvSpPr>
      <dsp:spPr>
        <a:xfrm>
          <a:off x="3749039" y="490299"/>
          <a:ext cx="3169920" cy="577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SQL injektálás elleni védelem</a:t>
          </a:r>
          <a:endParaRPr lang="hu-HU" sz="1700" kern="1200" dirty="0"/>
        </a:p>
      </dsp:txBody>
      <dsp:txXfrm>
        <a:off x="3777216" y="518476"/>
        <a:ext cx="3113566" cy="520861"/>
      </dsp:txXfrm>
    </dsp:sp>
    <dsp:sp modelId="{CEAFF125-2182-44A1-94BA-36BB2D829234}">
      <dsp:nvSpPr>
        <dsp:cNvPr id="0" name=""/>
        <dsp:cNvSpPr/>
      </dsp:nvSpPr>
      <dsp:spPr>
        <a:xfrm>
          <a:off x="3749039" y="1139666"/>
          <a:ext cx="3169920" cy="577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79475"/>
              <a:satOff val="3710"/>
              <a:lumOff val="-4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Ügyfél oldal befejezése</a:t>
          </a:r>
        </a:p>
      </dsp:txBody>
      <dsp:txXfrm>
        <a:off x="3777216" y="1167843"/>
        <a:ext cx="3113566" cy="520861"/>
      </dsp:txXfrm>
    </dsp:sp>
    <dsp:sp modelId="{EC462263-B043-4EA6-8059-05FBE3A5CF63}">
      <dsp:nvSpPr>
        <dsp:cNvPr id="0" name=""/>
        <dsp:cNvSpPr/>
      </dsp:nvSpPr>
      <dsp:spPr>
        <a:xfrm>
          <a:off x="3749039" y="1789033"/>
          <a:ext cx="3169920" cy="577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58950"/>
              <a:satOff val="7420"/>
              <a:lumOff val="-8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err="1" smtClean="0"/>
            <a:t>Admin</a:t>
          </a:r>
          <a:r>
            <a:rPr lang="hu-HU" sz="1700" kern="1200" dirty="0" smtClean="0"/>
            <a:t> oldal fejlesztése</a:t>
          </a:r>
        </a:p>
      </dsp:txBody>
      <dsp:txXfrm>
        <a:off x="3777216" y="1817210"/>
        <a:ext cx="3113566" cy="520861"/>
      </dsp:txXfrm>
    </dsp:sp>
    <dsp:sp modelId="{3C150781-2C50-4D0D-95D5-B6BD4C13801D}">
      <dsp:nvSpPr>
        <dsp:cNvPr id="0" name=""/>
        <dsp:cNvSpPr/>
      </dsp:nvSpPr>
      <dsp:spPr>
        <a:xfrm>
          <a:off x="3749039" y="2438400"/>
          <a:ext cx="3169920" cy="577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38424"/>
              <a:satOff val="11130"/>
              <a:lumOff val="-12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Php rész fejlesztése</a:t>
          </a:r>
        </a:p>
      </dsp:txBody>
      <dsp:txXfrm>
        <a:off x="3777216" y="2466577"/>
        <a:ext cx="3113566" cy="520861"/>
      </dsp:txXfrm>
    </dsp:sp>
    <dsp:sp modelId="{30CF9DCF-A7FF-4489-AA35-9FBE1E74D6EC}">
      <dsp:nvSpPr>
        <dsp:cNvPr id="0" name=""/>
        <dsp:cNvSpPr/>
      </dsp:nvSpPr>
      <dsp:spPr>
        <a:xfrm>
          <a:off x="3749039" y="3087766"/>
          <a:ext cx="3169920" cy="577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17899"/>
              <a:satOff val="14840"/>
              <a:lumOff val="-166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err="1" smtClean="0"/>
            <a:t>https</a:t>
          </a:r>
          <a:r>
            <a:rPr lang="hu-HU" sz="1700" kern="1200" dirty="0" smtClean="0"/>
            <a:t> megvalósítása</a:t>
          </a:r>
        </a:p>
      </dsp:txBody>
      <dsp:txXfrm>
        <a:off x="3777216" y="3115943"/>
        <a:ext cx="3113566" cy="520861"/>
      </dsp:txXfrm>
    </dsp:sp>
    <dsp:sp modelId="{FFCD8EB3-9DE5-498E-880E-A32310DAF659}">
      <dsp:nvSpPr>
        <dsp:cNvPr id="0" name=""/>
        <dsp:cNvSpPr/>
      </dsp:nvSpPr>
      <dsp:spPr>
        <a:xfrm>
          <a:off x="3749039" y="3737133"/>
          <a:ext cx="3169920" cy="577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Dokumentáció véglegesítése</a:t>
          </a:r>
        </a:p>
      </dsp:txBody>
      <dsp:txXfrm>
        <a:off x="3777216" y="3765310"/>
        <a:ext cx="3113566" cy="520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45363-1E46-4D66-8535-2E93FB394B99}">
      <dsp:nvSpPr>
        <dsp:cNvPr id="0" name=""/>
        <dsp:cNvSpPr/>
      </dsp:nvSpPr>
      <dsp:spPr>
        <a:xfrm rot="5400000">
          <a:off x="-214504" y="221799"/>
          <a:ext cx="1430031" cy="10010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Januártól</a:t>
          </a:r>
          <a:endParaRPr lang="hu-HU" sz="1800" kern="1200" dirty="0"/>
        </a:p>
      </dsp:txBody>
      <dsp:txXfrm rot="-5400000">
        <a:off x="1" y="507805"/>
        <a:ext cx="1001022" cy="429009"/>
      </dsp:txXfrm>
    </dsp:sp>
    <dsp:sp modelId="{EC82F665-CD99-47BC-8883-8DFECEA12D39}">
      <dsp:nvSpPr>
        <dsp:cNvPr id="0" name=""/>
        <dsp:cNvSpPr/>
      </dsp:nvSpPr>
      <dsp:spPr>
        <a:xfrm rot="5400000">
          <a:off x="4289394" y="-3281077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front end fejlesztés</a:t>
          </a:r>
          <a:endParaRPr lang="hu-HU" sz="1600" kern="1200" dirty="0"/>
        </a:p>
      </dsp:txBody>
      <dsp:txXfrm rot="-5400000">
        <a:off x="1001022" y="52670"/>
        <a:ext cx="7460890" cy="838770"/>
      </dsp:txXfrm>
    </dsp:sp>
    <dsp:sp modelId="{C8E2BCEB-9701-402B-AA34-DF1DEDC22283}">
      <dsp:nvSpPr>
        <dsp:cNvPr id="0" name=""/>
        <dsp:cNvSpPr/>
      </dsp:nvSpPr>
      <dsp:spPr>
        <a:xfrm rot="5400000">
          <a:off x="-214504" y="1507328"/>
          <a:ext cx="1430031" cy="100102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Március</a:t>
          </a:r>
        </a:p>
      </dsp:txBody>
      <dsp:txXfrm rot="-5400000">
        <a:off x="1" y="1793334"/>
        <a:ext cx="1001022" cy="429009"/>
      </dsp:txXfrm>
    </dsp:sp>
    <dsp:sp modelId="{F6E6A1FA-855E-43D9-9C5C-3FA19A2551E8}">
      <dsp:nvSpPr>
        <dsp:cNvPr id="0" name=""/>
        <dsp:cNvSpPr/>
      </dsp:nvSpPr>
      <dsp:spPr>
        <a:xfrm rot="5400000">
          <a:off x="4289394" y="-1995548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err="1" smtClean="0"/>
            <a:t>domain</a:t>
          </a:r>
          <a:r>
            <a:rPr lang="hu-HU" sz="1600" kern="1200" dirty="0" smtClean="0"/>
            <a:t> szolgáltató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back end fejlesztése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err="1" smtClean="0"/>
            <a:t>Reszponzívvá</a:t>
          </a:r>
          <a:r>
            <a:rPr lang="hu-HU" sz="1600" kern="1200" dirty="0" smtClean="0"/>
            <a:t> tétel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javítások és funkciók </a:t>
          </a:r>
        </a:p>
      </dsp:txBody>
      <dsp:txXfrm rot="-5400000">
        <a:off x="1001022" y="1338199"/>
        <a:ext cx="7460890" cy="838770"/>
      </dsp:txXfrm>
    </dsp:sp>
    <dsp:sp modelId="{D7C58A9C-367C-4958-8266-477D81CEE5EB}">
      <dsp:nvSpPr>
        <dsp:cNvPr id="0" name=""/>
        <dsp:cNvSpPr/>
      </dsp:nvSpPr>
      <dsp:spPr>
        <a:xfrm rot="5400000">
          <a:off x="-214504" y="2792857"/>
          <a:ext cx="1430031" cy="10010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Április</a:t>
          </a:r>
        </a:p>
      </dsp:txBody>
      <dsp:txXfrm rot="-5400000">
        <a:off x="1" y="3078863"/>
        <a:ext cx="1001022" cy="429009"/>
      </dsp:txXfrm>
    </dsp:sp>
    <dsp:sp modelId="{BF266C17-73DC-4CC9-9525-7D744C2912FD}">
      <dsp:nvSpPr>
        <dsp:cNvPr id="0" name=""/>
        <dsp:cNvSpPr/>
      </dsp:nvSpPr>
      <dsp:spPr>
        <a:xfrm rot="5400000">
          <a:off x="4289394" y="-710019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bemutató és dokumentáció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a tervek megvalósítása </a:t>
          </a:r>
        </a:p>
      </dsp:txBody>
      <dsp:txXfrm rot="-5400000">
        <a:off x="1001022" y="2623728"/>
        <a:ext cx="7460890" cy="838770"/>
      </dsp:txXfrm>
    </dsp:sp>
    <dsp:sp modelId="{A5B6C357-1D6A-41AB-B622-4324F70A706C}">
      <dsp:nvSpPr>
        <dsp:cNvPr id="0" name=""/>
        <dsp:cNvSpPr/>
      </dsp:nvSpPr>
      <dsp:spPr>
        <a:xfrm rot="5400000">
          <a:off x="-214504" y="4078386"/>
          <a:ext cx="1430031" cy="100102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Május</a:t>
          </a:r>
          <a:endParaRPr lang="hu-HU" sz="1800" kern="1200" dirty="0"/>
        </a:p>
      </dsp:txBody>
      <dsp:txXfrm rot="-5400000">
        <a:off x="1" y="4364392"/>
        <a:ext cx="1001022" cy="429009"/>
      </dsp:txXfrm>
    </dsp:sp>
    <dsp:sp modelId="{4FA10526-71BD-4956-8C52-FA52A8EB6C20}">
      <dsp:nvSpPr>
        <dsp:cNvPr id="0" name=""/>
        <dsp:cNvSpPr/>
      </dsp:nvSpPr>
      <dsp:spPr>
        <a:xfrm rot="5400000">
          <a:off x="4289394" y="575509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második prezentáció és dokumentáció</a:t>
          </a:r>
          <a:endParaRPr lang="hu-HU" sz="1600" kern="1200" dirty="0"/>
        </a:p>
      </dsp:txBody>
      <dsp:txXfrm rot="-5400000">
        <a:off x="1001022" y="3909257"/>
        <a:ext cx="7460890" cy="838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F73F7-4C98-41F1-B58D-2ADF282010D7}">
      <dsp:nvSpPr>
        <dsp:cNvPr id="0" name=""/>
        <dsp:cNvSpPr/>
      </dsp:nvSpPr>
      <dsp:spPr>
        <a:xfrm>
          <a:off x="2621" y="1094162"/>
          <a:ext cx="2630088" cy="105203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Regisztráció </a:t>
          </a:r>
          <a:endParaRPr lang="hu-HU" sz="1800" kern="1200" dirty="0"/>
        </a:p>
      </dsp:txBody>
      <dsp:txXfrm>
        <a:off x="2621" y="1094162"/>
        <a:ext cx="2367079" cy="1052035"/>
      </dsp:txXfrm>
    </dsp:sp>
    <dsp:sp modelId="{193ECB42-0BCE-4332-87AA-CB6EE1668301}">
      <dsp:nvSpPr>
        <dsp:cNvPr id="0" name=""/>
        <dsp:cNvSpPr/>
      </dsp:nvSpPr>
      <dsp:spPr>
        <a:xfrm>
          <a:off x="2106691" y="1094162"/>
          <a:ext cx="2630088" cy="10520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smtClean="0"/>
            <a:t>Bejelentkezés</a:t>
          </a:r>
          <a:endParaRPr lang="hu-HU" sz="1800" kern="1200" dirty="0" smtClean="0"/>
        </a:p>
      </dsp:txBody>
      <dsp:txXfrm>
        <a:off x="2632709" y="1094162"/>
        <a:ext cx="1578053" cy="1052035"/>
      </dsp:txXfrm>
    </dsp:sp>
    <dsp:sp modelId="{0B26B7F0-7D85-4F20-A6DB-4034E0B08FD1}">
      <dsp:nvSpPr>
        <dsp:cNvPr id="0" name=""/>
        <dsp:cNvSpPr/>
      </dsp:nvSpPr>
      <dsp:spPr>
        <a:xfrm>
          <a:off x="4210762" y="1094162"/>
          <a:ext cx="2630088" cy="10520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Csomag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változtatás</a:t>
          </a:r>
          <a:endParaRPr lang="hu-HU" sz="1800" kern="1200" dirty="0" smtClean="0"/>
        </a:p>
      </dsp:txBody>
      <dsp:txXfrm>
        <a:off x="4736780" y="1094162"/>
        <a:ext cx="1578053" cy="1052035"/>
      </dsp:txXfrm>
    </dsp:sp>
    <dsp:sp modelId="{1BD15198-5239-405E-893B-634E9B356EF5}">
      <dsp:nvSpPr>
        <dsp:cNvPr id="0" name=""/>
        <dsp:cNvSpPr/>
      </dsp:nvSpPr>
      <dsp:spPr>
        <a:xfrm>
          <a:off x="6314832" y="1094162"/>
          <a:ext cx="2630088" cy="10520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smtClean="0"/>
            <a:t>Hűségidő változtatás</a:t>
          </a:r>
          <a:endParaRPr lang="hu-HU" sz="1800" kern="1200" dirty="0" smtClean="0"/>
        </a:p>
      </dsp:txBody>
      <dsp:txXfrm>
        <a:off x="6840850" y="1094162"/>
        <a:ext cx="1578053" cy="1052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4C717-E3B3-4D6B-BCB0-FF9411A63472}">
      <dsp:nvSpPr>
        <dsp:cNvPr id="0" name=""/>
        <dsp:cNvSpPr/>
      </dsp:nvSpPr>
      <dsp:spPr>
        <a:xfrm>
          <a:off x="594065" y="0"/>
          <a:ext cx="6732748" cy="327191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ABE73-2F8E-4537-A226-8C8EB38F8CA1}">
      <dsp:nvSpPr>
        <dsp:cNvPr id="0" name=""/>
        <dsp:cNvSpPr/>
      </dsp:nvSpPr>
      <dsp:spPr>
        <a:xfrm>
          <a:off x="3480" y="981573"/>
          <a:ext cx="1521907" cy="13087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err="1" smtClean="0"/>
            <a:t>Admin</a:t>
          </a:r>
          <a:r>
            <a:rPr lang="hu-HU" sz="1300" kern="1200" dirty="0" smtClean="0"/>
            <a:t> oldal befejezése.</a:t>
          </a:r>
          <a:endParaRPr lang="hu-HU" sz="1300" kern="1200" dirty="0"/>
        </a:p>
      </dsp:txBody>
      <dsp:txXfrm>
        <a:off x="67369" y="1045462"/>
        <a:ext cx="1394129" cy="1180986"/>
      </dsp:txXfrm>
    </dsp:sp>
    <dsp:sp modelId="{C832C410-58E8-4262-A942-14675DEF3AC3}">
      <dsp:nvSpPr>
        <dsp:cNvPr id="0" name=""/>
        <dsp:cNvSpPr/>
      </dsp:nvSpPr>
      <dsp:spPr>
        <a:xfrm>
          <a:off x="1601483" y="981573"/>
          <a:ext cx="1521907" cy="13087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Ügyfél módosíthassa az adatait. </a:t>
          </a:r>
        </a:p>
      </dsp:txBody>
      <dsp:txXfrm>
        <a:off x="1665372" y="1045462"/>
        <a:ext cx="1394129" cy="1180986"/>
      </dsp:txXfrm>
    </dsp:sp>
    <dsp:sp modelId="{E865BE28-5F70-41A3-AE1C-04C4ABEA02F6}">
      <dsp:nvSpPr>
        <dsp:cNvPr id="0" name=""/>
        <dsp:cNvSpPr/>
      </dsp:nvSpPr>
      <dsp:spPr>
        <a:xfrm>
          <a:off x="3199486" y="981573"/>
          <a:ext cx="1521907" cy="13087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smtClean="0"/>
            <a:t>Systemlog implementálása.</a:t>
          </a:r>
          <a:endParaRPr lang="hu-HU" sz="1300" kern="1200" dirty="0" smtClean="0"/>
        </a:p>
      </dsp:txBody>
      <dsp:txXfrm>
        <a:off x="3263375" y="1045462"/>
        <a:ext cx="1394129" cy="1180986"/>
      </dsp:txXfrm>
    </dsp:sp>
    <dsp:sp modelId="{4180EE0F-4E2D-4BA9-9F82-65FBDF520A3C}">
      <dsp:nvSpPr>
        <dsp:cNvPr id="0" name=""/>
        <dsp:cNvSpPr/>
      </dsp:nvSpPr>
      <dsp:spPr>
        <a:xfrm>
          <a:off x="4797489" y="981573"/>
          <a:ext cx="1521907" cy="13087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Az adatbázis tökéletesítése</a:t>
          </a:r>
        </a:p>
      </dsp:txBody>
      <dsp:txXfrm>
        <a:off x="4861378" y="1045462"/>
        <a:ext cx="1394129" cy="1180986"/>
      </dsp:txXfrm>
    </dsp:sp>
    <dsp:sp modelId="{8CF66E7B-9B7C-4B57-8ECD-0A76E9E0E578}">
      <dsp:nvSpPr>
        <dsp:cNvPr id="0" name=""/>
        <dsp:cNvSpPr/>
      </dsp:nvSpPr>
      <dsp:spPr>
        <a:xfrm>
          <a:off x="6395491" y="981573"/>
          <a:ext cx="1521907" cy="13087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Hibabejelentő oldal befejezése</a:t>
          </a:r>
        </a:p>
      </dsp:txBody>
      <dsp:txXfrm>
        <a:off x="6459380" y="1045462"/>
        <a:ext cx="1394129" cy="118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7FE1-4A79-42DA-B189-E0C0D0444030}" type="datetimeFigureOut">
              <a:rPr lang="hu-HU" smtClean="0"/>
              <a:t>2018.05.08.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7DD5-2FA9-4E80-89A6-38F5E7FFB3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26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4D3-BC05-4BD4-A1C7-F50D08717DCD}" type="datetime1">
              <a:rPr lang="hu-HU" smtClean="0"/>
              <a:t>2018.05.08.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EE9B-5E5D-4A6B-A5E4-99C36797C4BF}" type="datetime1">
              <a:rPr lang="hu-HU" smtClean="0"/>
              <a:t>2018.05.08.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110B-A8B4-4D6F-9F53-15EEEE70EABA}" type="datetime1">
              <a:rPr lang="hu-HU" smtClean="0"/>
              <a:t>2018.05.08.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246-F42D-4391-93BF-CD65EC295D70}" type="datetime1">
              <a:rPr lang="hu-HU" smtClean="0"/>
              <a:t>2018.05.08.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965-3D27-4C29-B062-C221C9BDD19E}" type="datetime1">
              <a:rPr lang="hu-HU" smtClean="0"/>
              <a:t>2018.05.08.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50D4-7F8F-4F3D-ACAA-0C7FCE61B443}" type="datetime1">
              <a:rPr lang="hu-HU" smtClean="0"/>
              <a:t>2018.05.08.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2F-11E4-4467-B8D2-881B023E3FA2}" type="datetime1">
              <a:rPr lang="hu-HU" smtClean="0"/>
              <a:t>2018.05.08.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0D5-6EA3-41BB-B2DC-1B66179CA737}" type="datetime1">
              <a:rPr lang="hu-HU" smtClean="0"/>
              <a:t>2018.05.08.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F3E4-BBE8-4294-B0C7-2AA9F18BDD38}" type="datetime1">
              <a:rPr lang="hu-HU" smtClean="0"/>
              <a:t>2018.05.08.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28DC-3BB8-454A-BEAC-471D2D2D99D4}" type="datetime1">
              <a:rPr lang="hu-HU" smtClean="0"/>
              <a:t>2018.05.08.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8F11-1E36-43DE-B108-97236FB9D039}" type="datetime1">
              <a:rPr lang="hu-HU" smtClean="0"/>
              <a:t>2018.05.08.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BB757F-CAD4-4F4A-AD43-8FDFA58FE1FA}" type="datetime1">
              <a:rPr lang="hu-HU" smtClean="0"/>
              <a:t>2018.05.08.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Telekommunikációs weboldal fejlesztése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Projektlabor munka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2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oldal főbb funkciói működnek, </a:t>
            </a:r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pPr marL="274320" lvl="1" indent="0">
              <a:buNone/>
            </a:pPr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9070721"/>
              </p:ext>
            </p:extLst>
          </p:nvPr>
        </p:nvGraphicFramePr>
        <p:xfrm>
          <a:off x="88954" y="1484784"/>
          <a:ext cx="8947542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10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40" y="4005064"/>
            <a:ext cx="5509120" cy="25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Az oldal fejlesztését Hegyi Balázs viszi tovább szakdolgozataként a csapattársak beleegyezésével.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4721550"/>
              </p:ext>
            </p:extLst>
          </p:nvPr>
        </p:nvGraphicFramePr>
        <p:xfrm>
          <a:off x="611560" y="2924944"/>
          <a:ext cx="7920880" cy="327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2249088" y="6165304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/>
              <a:t>Köszönjük a figyelmet!</a:t>
            </a:r>
            <a:endParaRPr lang="hu-HU" sz="3200" b="1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24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specifikáció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2</a:t>
            </a:fld>
            <a:r>
              <a:rPr lang="hu-HU" dirty="0" smtClean="0"/>
              <a:t>/11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399875" y="2816932"/>
            <a:ext cx="144016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Folyamatábra: Mágneslemez 5"/>
          <p:cNvSpPr/>
          <p:nvPr/>
        </p:nvSpPr>
        <p:spPr>
          <a:xfrm>
            <a:off x="6804248" y="2240868"/>
            <a:ext cx="1368152" cy="208823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771800" y="2029490"/>
            <a:ext cx="3312368" cy="4320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2436" y="310031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Kliens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092280" y="184482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MySQL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641723" y="161729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Apache</a:t>
            </a:r>
            <a:r>
              <a:rPr lang="hu-HU" dirty="0" smtClean="0"/>
              <a:t> WS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3347864" y="2214156"/>
            <a:ext cx="792088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4672012" y="4270582"/>
            <a:ext cx="792088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617826" y="2214156"/>
            <a:ext cx="792088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3319869" y="4270582"/>
            <a:ext cx="792088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3347864" y="3100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350868" y="30972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registration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374917" y="51571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user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4193458" y="5157192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Szolgáltatások:</a:t>
            </a:r>
          </a:p>
          <a:p>
            <a:r>
              <a:rPr lang="hu-HU" dirty="0" smtClean="0"/>
              <a:t>tv, internet, </a:t>
            </a:r>
          </a:p>
          <a:p>
            <a:r>
              <a:rPr lang="hu-HU" dirty="0"/>
              <a:t>t</a:t>
            </a:r>
            <a:r>
              <a:rPr lang="hu-HU" dirty="0" smtClean="0"/>
              <a:t>elefon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6674376" y="4464695"/>
            <a:ext cx="1789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 tábla: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SUB_CUST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TEL</a:t>
            </a:r>
            <a:endParaRPr lang="hu-HU" dirty="0"/>
          </a:p>
        </p:txBody>
      </p:sp>
      <p:cxnSp>
        <p:nvCxnSpPr>
          <p:cNvPr id="21" name="Egyenes összekötő nyíllal 20"/>
          <p:cNvCxnSpPr>
            <a:stCxn id="5" idx="6"/>
          </p:cNvCxnSpPr>
          <p:nvPr/>
        </p:nvCxnSpPr>
        <p:spPr>
          <a:xfrm>
            <a:off x="1840035" y="3284984"/>
            <a:ext cx="9317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6" idx="2"/>
          </p:cNvCxnSpPr>
          <p:nvPr/>
        </p:nvCxnSpPr>
        <p:spPr>
          <a:xfrm flipH="1">
            <a:off x="6084168" y="328498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1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feladataink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516814"/>
              </p:ext>
            </p:extLst>
          </p:nvPr>
        </p:nvGraphicFramePr>
        <p:xfrm>
          <a:off x="914400" y="1649828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3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79" y="2164428"/>
            <a:ext cx="505167" cy="52636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79" y="2784463"/>
            <a:ext cx="505167" cy="52636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78" y="4091295"/>
            <a:ext cx="505167" cy="52636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79" y="4685724"/>
            <a:ext cx="505167" cy="52636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081" y="3484628"/>
            <a:ext cx="454360" cy="4543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39552" y="1772816"/>
            <a:ext cx="2956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Korábbi feladatok: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Főoldal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Szolgáltatások oldalai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Ügyfél 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SQL adatbázis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Regisztrációs oldal</a:t>
            </a:r>
            <a:endParaRPr lang="hu-HU" sz="20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77" y="5373216"/>
            <a:ext cx="505167" cy="5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SQL injektálás elleni </a:t>
            </a:r>
            <a:r>
              <a:rPr lang="hu-HU" dirty="0" smtClean="0"/>
              <a:t>védelem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PHP </a:t>
            </a:r>
            <a:r>
              <a:rPr lang="hu-HU" dirty="0" err="1" smtClean="0"/>
              <a:t>prepare</a:t>
            </a:r>
            <a:r>
              <a:rPr lang="hu-HU" dirty="0" smtClean="0"/>
              <a:t> és </a:t>
            </a:r>
            <a:r>
              <a:rPr lang="hu-HU" dirty="0" err="1" smtClean="0"/>
              <a:t>execute</a:t>
            </a:r>
            <a:r>
              <a:rPr lang="hu-HU" dirty="0" smtClean="0"/>
              <a:t> parancsokkal </a:t>
            </a:r>
            <a:r>
              <a:rPr lang="hu-HU" dirty="0" err="1" smtClean="0"/>
              <a:t>MySqli</a:t>
            </a:r>
            <a:r>
              <a:rPr lang="hu-HU" dirty="0" smtClean="0"/>
              <a:t> felhasználásával értük el.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Bind</a:t>
            </a:r>
            <a:r>
              <a:rPr lang="hu-HU" dirty="0" smtClean="0"/>
              <a:t>_</a:t>
            </a:r>
            <a:r>
              <a:rPr lang="hu-HU" dirty="0" err="1" smtClean="0"/>
              <a:t>param</a:t>
            </a:r>
            <a:r>
              <a:rPr lang="hu-HU" dirty="0" smtClean="0"/>
              <a:t> paranccsal csatoltuk hozzá a változókat az SQL lekérdezésekhez. 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PHP-ban</a:t>
            </a:r>
            <a:r>
              <a:rPr lang="hu-HU" dirty="0" smtClean="0"/>
              <a:t> ez a legtöbbet használt módszer.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4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Php rész </a:t>
            </a:r>
            <a:r>
              <a:rPr lang="hu-HU" dirty="0" smtClean="0"/>
              <a:t>fejlesztése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Fejlesztés részei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PHP részek átvitele a </a:t>
            </a:r>
            <a:r>
              <a:rPr lang="hu-HU" dirty="0" err="1" smtClean="0"/>
              <a:t>post.php</a:t>
            </a:r>
            <a:r>
              <a:rPr lang="hu-HU" dirty="0" smtClean="0"/>
              <a:t> fájlba,  ahol lehetséges. Ezek az SQL lekérdezéseket jelentik.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Session nagyobb mértékű használata az adatok továbbítására.  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5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 err="1"/>
              <a:t>https</a:t>
            </a:r>
            <a:r>
              <a:rPr lang="hu-HU" dirty="0"/>
              <a:t> </a:t>
            </a:r>
            <a:r>
              <a:rPr lang="hu-HU" dirty="0" smtClean="0"/>
              <a:t>megvalósítása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28369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SSL tanúsítványt kell igényelni ahhoz, hogy </a:t>
            </a:r>
            <a:r>
              <a:rPr lang="hu-HU" dirty="0" err="1" smtClean="0"/>
              <a:t>https</a:t>
            </a:r>
            <a:r>
              <a:rPr lang="hu-HU" dirty="0" smtClean="0"/>
              <a:t> protokoll lehessen az oldalon.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Ehhez a jelenleg használt </a:t>
            </a:r>
            <a:r>
              <a:rPr lang="hu-HU" dirty="0" err="1" smtClean="0"/>
              <a:t>plid.szakdoga.net</a:t>
            </a:r>
            <a:r>
              <a:rPr lang="hu-HU" dirty="0" smtClean="0"/>
              <a:t> ingyenes </a:t>
            </a:r>
            <a:r>
              <a:rPr lang="hu-HU" dirty="0" err="1" smtClean="0"/>
              <a:t>domain</a:t>
            </a:r>
            <a:r>
              <a:rPr lang="hu-HU" dirty="0" smtClean="0"/>
              <a:t> nem volt elégséges a </a:t>
            </a:r>
            <a:r>
              <a:rPr lang="hu-HU" dirty="0" err="1" smtClean="0"/>
              <a:t>domain</a:t>
            </a:r>
            <a:r>
              <a:rPr lang="hu-HU" dirty="0" smtClean="0"/>
              <a:t> szolgáltató sajátságai miatt.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6</a:t>
            </a:fld>
            <a:r>
              <a:rPr lang="hu-HU" dirty="0" smtClean="0"/>
              <a:t>/11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67544" y="436510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hu-HU" sz="2400" dirty="0"/>
              <a:t>Igényeltünk egy saját </a:t>
            </a:r>
            <a:r>
              <a:rPr lang="hu-HU" sz="2400" dirty="0" err="1"/>
              <a:t>domain-t</a:t>
            </a:r>
            <a:r>
              <a:rPr lang="hu-HU" sz="2400" dirty="0"/>
              <a:t> </a:t>
            </a:r>
            <a:r>
              <a:rPr lang="hu-HU" sz="2400" dirty="0" err="1"/>
              <a:t>plid.hu</a:t>
            </a:r>
            <a:r>
              <a:rPr lang="hu-HU" sz="2400" dirty="0"/>
              <a:t> néven amire már lehetett igényelni az SSL tanúsítványt.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Ügyfél oldal </a:t>
            </a:r>
            <a:r>
              <a:rPr lang="hu-HU" dirty="0" smtClean="0"/>
              <a:t>befejezése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Az ügyfél tudja módosítani a csomagjait egy külön </a:t>
            </a:r>
            <a:r>
              <a:rPr lang="hu-HU" dirty="0" err="1" smtClean="0"/>
              <a:t>tabon</a:t>
            </a:r>
            <a:r>
              <a:rPr lang="hu-HU" dirty="0" smtClean="0"/>
              <a:t> ahol látszanak a csomagok árai is.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előző bemutató észrevételei közül implementáltuk a hűségidő megjelenítését a csomagnevek mellett.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7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javítások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 smtClean="0"/>
              <a:t>Sikeres regisztráció után egy sikeres regisztráció ablak felugrik egy külön oldalon, ahonnan vissza tud navigálni a főoldalra az ügyfél.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8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8013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Előrehaladás menete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9</a:t>
            </a:fld>
            <a:r>
              <a:rPr lang="hu-HU" dirty="0" smtClean="0"/>
              <a:t>/11</a:t>
            </a:r>
            <a:endParaRPr lang="hu-HU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6225390"/>
              </p:ext>
            </p:extLst>
          </p:nvPr>
        </p:nvGraphicFramePr>
        <p:xfrm>
          <a:off x="179512" y="1412776"/>
          <a:ext cx="8507288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6765030" y="169414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Rádli Richárd</a:t>
            </a:r>
            <a:endParaRPr lang="hu-HU" sz="1400" b="1" dirty="0">
              <a:solidFill>
                <a:srgbClr val="C0000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790242" y="2687831"/>
            <a:ext cx="1348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Hegyi Balázs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Hegyi Balázs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Kápli Gergely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Egész Csapat</a:t>
            </a:r>
            <a:endParaRPr lang="hu-HU" sz="1400" b="1" dirty="0">
              <a:solidFill>
                <a:srgbClr val="C00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6765030" y="4155091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Pap Réka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Egész Csapat</a:t>
            </a:r>
            <a:endParaRPr lang="hu-HU" sz="1400" b="1" dirty="0">
              <a:solidFill>
                <a:srgbClr val="C0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765030" y="554225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Egész Csapat</a:t>
            </a:r>
            <a:endParaRPr lang="hu-HU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ágosság">
  <a:themeElements>
    <a:clrScheme name="Világosság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lágossá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</TotalTime>
  <Words>326</Words>
  <Application>Microsoft Office PowerPoint</Application>
  <PresentationFormat>Diavetítés a képernyőre (4:3 oldalarány)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Világosság</vt:lpstr>
      <vt:lpstr>Telekommunikációs weboldal fejlesztése</vt:lpstr>
      <vt:lpstr>Rendszer specifikáció</vt:lpstr>
      <vt:lpstr>Kitűzött feladataink</vt:lpstr>
      <vt:lpstr>SQL injektálás elleni védelem</vt:lpstr>
      <vt:lpstr>Php rész fejlesztése</vt:lpstr>
      <vt:lpstr>https megvalósítása</vt:lpstr>
      <vt:lpstr>Ügyfél oldal befejezése</vt:lpstr>
      <vt:lpstr>Egyéb javítások</vt:lpstr>
      <vt:lpstr>Előrehaladás menete</vt:lpstr>
      <vt:lpstr>Konklúzió</vt:lpstr>
      <vt:lpstr>Tervek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Telekommunikációs weboldal fejlesztése</dc:title>
  <dc:creator>Pap Réka</dc:creator>
  <cp:lastModifiedBy>Pap Réka</cp:lastModifiedBy>
  <cp:revision>42</cp:revision>
  <dcterms:created xsi:type="dcterms:W3CDTF">2018-05-03T07:47:13Z</dcterms:created>
  <dcterms:modified xsi:type="dcterms:W3CDTF">2018-05-08T14:05:31Z</dcterms:modified>
</cp:coreProperties>
</file>