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3994D-C024-4842-B1D5-FEDD5CA1ABA2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hu-HU"/>
        </a:p>
      </dgm:t>
    </dgm:pt>
    <dgm:pt modelId="{39BC6C46-2E26-4655-AD52-C36F44D70D98}">
      <dgm:prSet phldrT="[Szöveg]" custT="1"/>
      <dgm:spPr/>
      <dgm:t>
        <a:bodyPr/>
        <a:lstStyle/>
        <a:p>
          <a:r>
            <a:rPr lang="hu-HU" sz="3000" dirty="0" smtClean="0"/>
            <a:t>Hegyi Balázs</a:t>
          </a:r>
          <a:endParaRPr lang="hu-HU" sz="3000" dirty="0"/>
        </a:p>
      </dgm:t>
    </dgm:pt>
    <dgm:pt modelId="{A8F2FEAC-BD3E-47EF-A214-C5B564F0880A}" type="parTrans" cxnId="{9F5CBC50-7418-4BD3-9B43-C1EF43F1DF8A}">
      <dgm:prSet/>
      <dgm:spPr/>
      <dgm:t>
        <a:bodyPr/>
        <a:lstStyle/>
        <a:p>
          <a:endParaRPr lang="hu-HU"/>
        </a:p>
      </dgm:t>
    </dgm:pt>
    <dgm:pt modelId="{AD705BA1-53C6-460E-87EE-DAA8988729AA}" type="sibTrans" cxnId="{9F5CBC50-7418-4BD3-9B43-C1EF43F1DF8A}">
      <dgm:prSet/>
      <dgm:spPr/>
      <dgm:t>
        <a:bodyPr/>
        <a:lstStyle/>
        <a:p>
          <a:endParaRPr lang="hu-HU"/>
        </a:p>
      </dgm:t>
    </dgm:pt>
    <dgm:pt modelId="{57F9B268-C725-4674-917D-2135DBD0A07D}">
      <dgm:prSet phldrT="[Szöveg]" custT="1"/>
      <dgm:spPr/>
      <dgm:t>
        <a:bodyPr/>
        <a:lstStyle/>
        <a:p>
          <a:r>
            <a:rPr lang="hu-HU" sz="3000" dirty="0" err="1" smtClean="0"/>
            <a:t>Kápli</a:t>
          </a:r>
          <a:r>
            <a:rPr lang="hu-HU" sz="3000" dirty="0" smtClean="0"/>
            <a:t> Gergely</a:t>
          </a:r>
          <a:endParaRPr lang="hu-HU" sz="3000" dirty="0"/>
        </a:p>
      </dgm:t>
    </dgm:pt>
    <dgm:pt modelId="{B7C86186-829B-4F57-8F75-4948D3575CC9}" type="parTrans" cxnId="{7AEFC2F7-D8B7-4C07-AE8D-C6CAA8AAFB0E}">
      <dgm:prSet/>
      <dgm:spPr/>
      <dgm:t>
        <a:bodyPr/>
        <a:lstStyle/>
        <a:p>
          <a:endParaRPr lang="hu-HU"/>
        </a:p>
      </dgm:t>
    </dgm:pt>
    <dgm:pt modelId="{EC473EC1-C21B-4E5E-955B-B697C8BBC030}" type="sibTrans" cxnId="{7AEFC2F7-D8B7-4C07-AE8D-C6CAA8AAFB0E}">
      <dgm:prSet/>
      <dgm:spPr/>
      <dgm:t>
        <a:bodyPr/>
        <a:lstStyle/>
        <a:p>
          <a:endParaRPr lang="hu-HU"/>
        </a:p>
      </dgm:t>
    </dgm:pt>
    <dgm:pt modelId="{BE3DDE91-B129-4B3F-8161-A952773D55A6}">
      <dgm:prSet phldrT="[Szöveg]" custT="1"/>
      <dgm:spPr/>
      <dgm:t>
        <a:bodyPr/>
        <a:lstStyle/>
        <a:p>
          <a:r>
            <a:rPr lang="hu-HU" sz="3000" dirty="0" smtClean="0"/>
            <a:t>Rádli Richárd</a:t>
          </a:r>
          <a:endParaRPr lang="hu-HU" sz="3000" dirty="0"/>
        </a:p>
      </dgm:t>
    </dgm:pt>
    <dgm:pt modelId="{29385C29-B95A-419A-9463-022B91A9BC98}" type="parTrans" cxnId="{28DAC407-C2E2-42C2-8B30-695CB4A47121}">
      <dgm:prSet/>
      <dgm:spPr/>
      <dgm:t>
        <a:bodyPr/>
        <a:lstStyle/>
        <a:p>
          <a:endParaRPr lang="hu-HU"/>
        </a:p>
      </dgm:t>
    </dgm:pt>
    <dgm:pt modelId="{D3BD50E0-37E0-4254-A659-FEFE166B783E}" type="sibTrans" cxnId="{28DAC407-C2E2-42C2-8B30-695CB4A47121}">
      <dgm:prSet/>
      <dgm:spPr/>
      <dgm:t>
        <a:bodyPr/>
        <a:lstStyle/>
        <a:p>
          <a:endParaRPr lang="hu-HU"/>
        </a:p>
      </dgm:t>
    </dgm:pt>
    <dgm:pt modelId="{D4515626-48C4-40E6-851E-08B18C2C9AAE}">
      <dgm:prSet phldrT="[Szöveg]" custT="1"/>
      <dgm:spPr/>
      <dgm:t>
        <a:bodyPr/>
        <a:lstStyle/>
        <a:p>
          <a:r>
            <a:rPr lang="hu-HU" sz="3000" dirty="0" smtClean="0"/>
            <a:t>Pap Réka</a:t>
          </a:r>
          <a:endParaRPr lang="hu-HU" sz="3000" dirty="0"/>
        </a:p>
      </dgm:t>
    </dgm:pt>
    <dgm:pt modelId="{21561885-F457-400C-968C-CA05D1AA94B2}" type="parTrans" cxnId="{41F60FBC-DBF4-4319-80D5-64DC01778DEA}">
      <dgm:prSet/>
      <dgm:spPr/>
      <dgm:t>
        <a:bodyPr/>
        <a:lstStyle/>
        <a:p>
          <a:endParaRPr lang="hu-HU"/>
        </a:p>
      </dgm:t>
    </dgm:pt>
    <dgm:pt modelId="{A76E7CD5-8AD9-4C5C-B8BF-5BC7A43C9604}" type="sibTrans" cxnId="{41F60FBC-DBF4-4319-80D5-64DC01778DEA}">
      <dgm:prSet/>
      <dgm:spPr/>
      <dgm:t>
        <a:bodyPr/>
        <a:lstStyle/>
        <a:p>
          <a:endParaRPr lang="hu-HU"/>
        </a:p>
      </dgm:t>
    </dgm:pt>
    <dgm:pt modelId="{81E505B1-F0B5-4228-B3A8-CE27382B64B6}" type="pres">
      <dgm:prSet presAssocID="{C4F3994D-C024-4842-B1D5-FEDD5CA1AB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3D7EE848-EDF7-436A-90F5-BC88803239EB}" type="pres">
      <dgm:prSet presAssocID="{39BC6C46-2E26-4655-AD52-C36F44D70D98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AC5F590-A33E-4C66-9573-125A4CC3D99E}" type="pres">
      <dgm:prSet presAssocID="{AD705BA1-53C6-460E-87EE-DAA8988729AA}" presName="space" presStyleCnt="0"/>
      <dgm:spPr/>
    </dgm:pt>
    <dgm:pt modelId="{AE27C7E2-4FFB-4D91-B92E-0DD3BA785DD9}" type="pres">
      <dgm:prSet presAssocID="{57F9B268-C725-4674-917D-2135DBD0A07D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0E4CCD8-1961-4E3A-97B9-A6198A3164D4}" type="pres">
      <dgm:prSet presAssocID="{EC473EC1-C21B-4E5E-955B-B697C8BBC030}" presName="space" presStyleCnt="0"/>
      <dgm:spPr/>
    </dgm:pt>
    <dgm:pt modelId="{401451E3-411B-4DD8-A376-7DD2E94C4CBF}" type="pres">
      <dgm:prSet presAssocID="{BE3DDE91-B129-4B3F-8161-A952773D55A6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EE889A5-3C88-4BB3-BBB0-90969C257252}" type="pres">
      <dgm:prSet presAssocID="{D3BD50E0-37E0-4254-A659-FEFE166B783E}" presName="space" presStyleCnt="0"/>
      <dgm:spPr/>
    </dgm:pt>
    <dgm:pt modelId="{93F4B880-7FA0-4998-AA00-B30DB84CF766}" type="pres">
      <dgm:prSet presAssocID="{D4515626-48C4-40E6-851E-08B18C2C9AAE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E4E45A53-C35D-470C-B73C-F002CEF4D5FB}" type="presOf" srcId="{39BC6C46-2E26-4655-AD52-C36F44D70D98}" destId="{3D7EE848-EDF7-436A-90F5-BC88803239EB}" srcOrd="0" destOrd="0" presId="urn:microsoft.com/office/officeart/2005/8/layout/venn3"/>
    <dgm:cxn modelId="{DB4EADE0-B54E-4C3D-A493-C5F3AA016586}" type="presOf" srcId="{57F9B268-C725-4674-917D-2135DBD0A07D}" destId="{AE27C7E2-4FFB-4D91-B92E-0DD3BA785DD9}" srcOrd="0" destOrd="0" presId="urn:microsoft.com/office/officeart/2005/8/layout/venn3"/>
    <dgm:cxn modelId="{7AEFC2F7-D8B7-4C07-AE8D-C6CAA8AAFB0E}" srcId="{C4F3994D-C024-4842-B1D5-FEDD5CA1ABA2}" destId="{57F9B268-C725-4674-917D-2135DBD0A07D}" srcOrd="1" destOrd="0" parTransId="{B7C86186-829B-4F57-8F75-4948D3575CC9}" sibTransId="{EC473EC1-C21B-4E5E-955B-B697C8BBC030}"/>
    <dgm:cxn modelId="{9F5CBC50-7418-4BD3-9B43-C1EF43F1DF8A}" srcId="{C4F3994D-C024-4842-B1D5-FEDD5CA1ABA2}" destId="{39BC6C46-2E26-4655-AD52-C36F44D70D98}" srcOrd="0" destOrd="0" parTransId="{A8F2FEAC-BD3E-47EF-A214-C5B564F0880A}" sibTransId="{AD705BA1-53C6-460E-87EE-DAA8988729AA}"/>
    <dgm:cxn modelId="{D1933A84-0A67-4F86-A1B2-8FCE3F4F13A7}" type="presOf" srcId="{C4F3994D-C024-4842-B1D5-FEDD5CA1ABA2}" destId="{81E505B1-F0B5-4228-B3A8-CE27382B64B6}" srcOrd="0" destOrd="0" presId="urn:microsoft.com/office/officeart/2005/8/layout/venn3"/>
    <dgm:cxn modelId="{65FE5F9F-F13A-4070-947D-087C3933FA43}" type="presOf" srcId="{D4515626-48C4-40E6-851E-08B18C2C9AAE}" destId="{93F4B880-7FA0-4998-AA00-B30DB84CF766}" srcOrd="0" destOrd="0" presId="urn:microsoft.com/office/officeart/2005/8/layout/venn3"/>
    <dgm:cxn modelId="{6E34D9D8-2CD7-42E6-A0DB-FD49779AAC60}" type="presOf" srcId="{BE3DDE91-B129-4B3F-8161-A952773D55A6}" destId="{401451E3-411B-4DD8-A376-7DD2E94C4CBF}" srcOrd="0" destOrd="0" presId="urn:microsoft.com/office/officeart/2005/8/layout/venn3"/>
    <dgm:cxn modelId="{41F60FBC-DBF4-4319-80D5-64DC01778DEA}" srcId="{C4F3994D-C024-4842-B1D5-FEDD5CA1ABA2}" destId="{D4515626-48C4-40E6-851E-08B18C2C9AAE}" srcOrd="3" destOrd="0" parTransId="{21561885-F457-400C-968C-CA05D1AA94B2}" sibTransId="{A76E7CD5-8AD9-4C5C-B8BF-5BC7A43C9604}"/>
    <dgm:cxn modelId="{28DAC407-C2E2-42C2-8B30-695CB4A47121}" srcId="{C4F3994D-C024-4842-B1D5-FEDD5CA1ABA2}" destId="{BE3DDE91-B129-4B3F-8161-A952773D55A6}" srcOrd="2" destOrd="0" parTransId="{29385C29-B95A-419A-9463-022B91A9BC98}" sibTransId="{D3BD50E0-37E0-4254-A659-FEFE166B783E}"/>
    <dgm:cxn modelId="{F719F320-9122-437C-A2C3-D47A3EE6A0ED}" type="presParOf" srcId="{81E505B1-F0B5-4228-B3A8-CE27382B64B6}" destId="{3D7EE848-EDF7-436A-90F5-BC88803239EB}" srcOrd="0" destOrd="0" presId="urn:microsoft.com/office/officeart/2005/8/layout/venn3"/>
    <dgm:cxn modelId="{380B5DF7-12A5-4B4E-BE40-DFCEA6241367}" type="presParOf" srcId="{81E505B1-F0B5-4228-B3A8-CE27382B64B6}" destId="{CAC5F590-A33E-4C66-9573-125A4CC3D99E}" srcOrd="1" destOrd="0" presId="urn:microsoft.com/office/officeart/2005/8/layout/venn3"/>
    <dgm:cxn modelId="{A93F2F3A-B5D7-4A26-8DFC-19F471C10491}" type="presParOf" srcId="{81E505B1-F0B5-4228-B3A8-CE27382B64B6}" destId="{AE27C7E2-4FFB-4D91-B92E-0DD3BA785DD9}" srcOrd="2" destOrd="0" presId="urn:microsoft.com/office/officeart/2005/8/layout/venn3"/>
    <dgm:cxn modelId="{8F487A23-81C1-4388-932F-B5851E90153C}" type="presParOf" srcId="{81E505B1-F0B5-4228-B3A8-CE27382B64B6}" destId="{60E4CCD8-1961-4E3A-97B9-A6198A3164D4}" srcOrd="3" destOrd="0" presId="urn:microsoft.com/office/officeart/2005/8/layout/venn3"/>
    <dgm:cxn modelId="{3034A231-8551-427B-A260-6D5E01988706}" type="presParOf" srcId="{81E505B1-F0B5-4228-B3A8-CE27382B64B6}" destId="{401451E3-411B-4DD8-A376-7DD2E94C4CBF}" srcOrd="4" destOrd="0" presId="urn:microsoft.com/office/officeart/2005/8/layout/venn3"/>
    <dgm:cxn modelId="{39793090-8FB4-4E03-BD76-F9A1F87A3C6D}" type="presParOf" srcId="{81E505B1-F0B5-4228-B3A8-CE27382B64B6}" destId="{9EE889A5-3C88-4BB3-BBB0-90969C257252}" srcOrd="5" destOrd="0" presId="urn:microsoft.com/office/officeart/2005/8/layout/venn3"/>
    <dgm:cxn modelId="{38708C05-5084-48DF-8E36-EF85E7C4E371}" type="presParOf" srcId="{81E505B1-F0B5-4228-B3A8-CE27382B64B6}" destId="{93F4B880-7FA0-4998-AA00-B30DB84CF76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C4382-FBAC-43B2-83B8-B4FF7A4C376F}" type="doc">
      <dgm:prSet loTypeId="urn:microsoft.com/office/officeart/2005/8/layout/balance1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hu-HU"/>
        </a:p>
      </dgm:t>
    </dgm:pt>
    <dgm:pt modelId="{DE2EC214-300C-4224-9BDA-D93D980BCC20}">
      <dgm:prSet phldrT="[Szöveg]"/>
      <dgm:spPr/>
      <dgm:t>
        <a:bodyPr/>
        <a:lstStyle/>
        <a:p>
          <a:r>
            <a:rPr lang="hu-HU" dirty="0" smtClean="0"/>
            <a:t>Front-end</a:t>
          </a:r>
          <a:endParaRPr lang="hu-HU" dirty="0"/>
        </a:p>
      </dgm:t>
    </dgm:pt>
    <dgm:pt modelId="{843B97BE-18C9-4FAD-A960-151121F8B8DE}" type="parTrans" cxnId="{E9E03C03-CA54-449A-97CC-14A847EC2C0B}">
      <dgm:prSet/>
      <dgm:spPr/>
      <dgm:t>
        <a:bodyPr/>
        <a:lstStyle/>
        <a:p>
          <a:endParaRPr lang="hu-HU"/>
        </a:p>
      </dgm:t>
    </dgm:pt>
    <dgm:pt modelId="{3CCA3C32-35D6-47D4-854B-8EE866132505}" type="sibTrans" cxnId="{E9E03C03-CA54-449A-97CC-14A847EC2C0B}">
      <dgm:prSet/>
      <dgm:spPr/>
      <dgm:t>
        <a:bodyPr/>
        <a:lstStyle/>
        <a:p>
          <a:endParaRPr lang="hu-HU"/>
        </a:p>
      </dgm:t>
    </dgm:pt>
    <dgm:pt modelId="{AE9AA03C-6F72-41A0-A3AD-7C86FBF8D969}">
      <dgm:prSet phldrT="[Szöveg]"/>
      <dgm:spPr/>
      <dgm:t>
        <a:bodyPr/>
        <a:lstStyle/>
        <a:p>
          <a:r>
            <a:rPr lang="hu-HU" dirty="0" smtClean="0"/>
            <a:t>HTML5</a:t>
          </a:r>
          <a:endParaRPr lang="hu-HU" dirty="0"/>
        </a:p>
      </dgm:t>
    </dgm:pt>
    <dgm:pt modelId="{DC75358B-75D1-4F1C-831E-3CD4A1E9618E}" type="parTrans" cxnId="{A4C7219A-42BC-4E9E-970E-167962F716B2}">
      <dgm:prSet/>
      <dgm:spPr/>
      <dgm:t>
        <a:bodyPr/>
        <a:lstStyle/>
        <a:p>
          <a:endParaRPr lang="hu-HU"/>
        </a:p>
      </dgm:t>
    </dgm:pt>
    <dgm:pt modelId="{31E8477E-DE10-47A3-A2E0-DA6F17BB6B37}" type="sibTrans" cxnId="{A4C7219A-42BC-4E9E-970E-167962F716B2}">
      <dgm:prSet/>
      <dgm:spPr/>
      <dgm:t>
        <a:bodyPr/>
        <a:lstStyle/>
        <a:p>
          <a:endParaRPr lang="hu-HU"/>
        </a:p>
      </dgm:t>
    </dgm:pt>
    <dgm:pt modelId="{1FB1626D-8380-422C-A24A-4228C9B62381}">
      <dgm:prSet phldrT="[Szöveg]"/>
      <dgm:spPr/>
      <dgm:t>
        <a:bodyPr/>
        <a:lstStyle/>
        <a:p>
          <a:r>
            <a:rPr lang="hu-HU" dirty="0" smtClean="0"/>
            <a:t>CSS3</a:t>
          </a:r>
          <a:endParaRPr lang="hu-HU" dirty="0"/>
        </a:p>
      </dgm:t>
    </dgm:pt>
    <dgm:pt modelId="{3EC60B9C-BDBA-4187-AD4C-EB110980D30C}" type="parTrans" cxnId="{06A868D6-E665-4B9E-87B6-5704686A400C}">
      <dgm:prSet/>
      <dgm:spPr/>
      <dgm:t>
        <a:bodyPr/>
        <a:lstStyle/>
        <a:p>
          <a:endParaRPr lang="hu-HU"/>
        </a:p>
      </dgm:t>
    </dgm:pt>
    <dgm:pt modelId="{905E6503-761D-4D45-9209-D0FC4A13FD9F}" type="sibTrans" cxnId="{06A868D6-E665-4B9E-87B6-5704686A400C}">
      <dgm:prSet/>
      <dgm:spPr/>
      <dgm:t>
        <a:bodyPr/>
        <a:lstStyle/>
        <a:p>
          <a:endParaRPr lang="hu-HU"/>
        </a:p>
      </dgm:t>
    </dgm:pt>
    <dgm:pt modelId="{DBE93857-EFD3-476C-B37B-E9DE786A9900}">
      <dgm:prSet phldrT="[Szöveg]"/>
      <dgm:spPr/>
      <dgm:t>
        <a:bodyPr/>
        <a:lstStyle/>
        <a:p>
          <a:r>
            <a:rPr lang="hu-HU" dirty="0" smtClean="0"/>
            <a:t>Back-end</a:t>
          </a:r>
          <a:endParaRPr lang="hu-HU" dirty="0"/>
        </a:p>
      </dgm:t>
    </dgm:pt>
    <dgm:pt modelId="{99A1D038-7C8B-4214-B9AD-D230B1EB34F2}" type="parTrans" cxnId="{6EC065A7-5DA7-47C6-92FB-62A8D0BF1626}">
      <dgm:prSet/>
      <dgm:spPr/>
      <dgm:t>
        <a:bodyPr/>
        <a:lstStyle/>
        <a:p>
          <a:endParaRPr lang="hu-HU"/>
        </a:p>
      </dgm:t>
    </dgm:pt>
    <dgm:pt modelId="{5CB5C448-605D-4F7F-8061-B965D8F3A342}" type="sibTrans" cxnId="{6EC065A7-5DA7-47C6-92FB-62A8D0BF1626}">
      <dgm:prSet/>
      <dgm:spPr/>
      <dgm:t>
        <a:bodyPr/>
        <a:lstStyle/>
        <a:p>
          <a:endParaRPr lang="hu-HU"/>
        </a:p>
      </dgm:t>
    </dgm:pt>
    <dgm:pt modelId="{9D7E5A57-6DEF-4E75-92C0-7ED1BECC70EB}">
      <dgm:prSet phldrT="[Szöveg]"/>
      <dgm:spPr/>
      <dgm:t>
        <a:bodyPr/>
        <a:lstStyle/>
        <a:p>
          <a:r>
            <a:rPr lang="hu-HU" dirty="0" err="1" smtClean="0"/>
            <a:t>Javascript</a:t>
          </a:r>
          <a:endParaRPr lang="hu-HU" dirty="0"/>
        </a:p>
      </dgm:t>
    </dgm:pt>
    <dgm:pt modelId="{414D2232-D300-413A-840F-677E27901C6C}" type="parTrans" cxnId="{CBCAD35F-57E4-477C-89D4-AE0DA091A121}">
      <dgm:prSet/>
      <dgm:spPr/>
      <dgm:t>
        <a:bodyPr/>
        <a:lstStyle/>
        <a:p>
          <a:endParaRPr lang="hu-HU"/>
        </a:p>
      </dgm:t>
    </dgm:pt>
    <dgm:pt modelId="{7B95671D-76A9-4677-9CEE-9A6069504D2A}" type="sibTrans" cxnId="{CBCAD35F-57E4-477C-89D4-AE0DA091A121}">
      <dgm:prSet/>
      <dgm:spPr/>
      <dgm:t>
        <a:bodyPr/>
        <a:lstStyle/>
        <a:p>
          <a:endParaRPr lang="hu-HU"/>
        </a:p>
      </dgm:t>
    </dgm:pt>
    <dgm:pt modelId="{3367270F-92E7-4F75-86E9-9A7C3D269E0D}">
      <dgm:prSet phldrT="[Szöveg]"/>
      <dgm:spPr/>
      <dgm:t>
        <a:bodyPr/>
        <a:lstStyle/>
        <a:p>
          <a:r>
            <a:rPr lang="hu-HU" dirty="0" smtClean="0"/>
            <a:t>PHP</a:t>
          </a:r>
          <a:endParaRPr lang="hu-HU" dirty="0"/>
        </a:p>
      </dgm:t>
    </dgm:pt>
    <dgm:pt modelId="{C2540D22-ED31-446D-A1D1-BD46FE668118}" type="parTrans" cxnId="{FA2C510D-785A-45CF-AD25-FEA590793AF7}">
      <dgm:prSet/>
      <dgm:spPr/>
      <dgm:t>
        <a:bodyPr/>
        <a:lstStyle/>
        <a:p>
          <a:endParaRPr lang="hu-HU"/>
        </a:p>
      </dgm:t>
    </dgm:pt>
    <dgm:pt modelId="{E9153A87-06C3-42D7-8117-B2BCA513B08A}" type="sibTrans" cxnId="{FA2C510D-785A-45CF-AD25-FEA590793AF7}">
      <dgm:prSet/>
      <dgm:spPr/>
      <dgm:t>
        <a:bodyPr/>
        <a:lstStyle/>
        <a:p>
          <a:endParaRPr lang="hu-HU"/>
        </a:p>
      </dgm:t>
    </dgm:pt>
    <dgm:pt modelId="{A75AA559-E5F6-4F5A-B92F-66768D8082A3}">
      <dgm:prSet phldrT="[Szöveg]"/>
      <dgm:spPr/>
      <dgm:t>
        <a:bodyPr/>
        <a:lstStyle/>
        <a:p>
          <a:r>
            <a:rPr lang="hu-HU" dirty="0" err="1" smtClean="0"/>
            <a:t>mySQL</a:t>
          </a:r>
          <a:endParaRPr lang="hu-HU" dirty="0"/>
        </a:p>
      </dgm:t>
    </dgm:pt>
    <dgm:pt modelId="{67AF274D-E023-498C-939F-F840ACCF986F}" type="parTrans" cxnId="{DEC4BEC4-BAA2-491E-B534-2A6AF510ADFD}">
      <dgm:prSet/>
      <dgm:spPr/>
      <dgm:t>
        <a:bodyPr/>
        <a:lstStyle/>
        <a:p>
          <a:endParaRPr lang="hu-HU"/>
        </a:p>
      </dgm:t>
    </dgm:pt>
    <dgm:pt modelId="{72F56816-9228-40AA-8D72-FC207F419600}" type="sibTrans" cxnId="{DEC4BEC4-BAA2-491E-B534-2A6AF510ADFD}">
      <dgm:prSet/>
      <dgm:spPr/>
      <dgm:t>
        <a:bodyPr/>
        <a:lstStyle/>
        <a:p>
          <a:endParaRPr lang="hu-HU"/>
        </a:p>
      </dgm:t>
    </dgm:pt>
    <dgm:pt modelId="{BEBE1344-1F00-4ECD-A72A-C971100C71A0}" type="pres">
      <dgm:prSet presAssocID="{F0DC4382-FBAC-43B2-83B8-B4FF7A4C376F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916D3461-1886-4982-B448-0569432BFF6A}" type="pres">
      <dgm:prSet presAssocID="{F0DC4382-FBAC-43B2-83B8-B4FF7A4C376F}" presName="dummyMaxCanvas" presStyleCnt="0"/>
      <dgm:spPr/>
    </dgm:pt>
    <dgm:pt modelId="{42C94440-C728-4E3F-BC5E-52796772A8B1}" type="pres">
      <dgm:prSet presAssocID="{F0DC4382-FBAC-43B2-83B8-B4FF7A4C376F}" presName="parentComposite" presStyleCnt="0"/>
      <dgm:spPr/>
    </dgm:pt>
    <dgm:pt modelId="{A4872915-C8D2-410F-BCCF-B63B1AFBDC5F}" type="pres">
      <dgm:prSet presAssocID="{F0DC4382-FBAC-43B2-83B8-B4FF7A4C376F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hu-HU"/>
        </a:p>
      </dgm:t>
    </dgm:pt>
    <dgm:pt modelId="{D19FF379-A92E-40C3-A0DF-669B3E24FE39}" type="pres">
      <dgm:prSet presAssocID="{F0DC4382-FBAC-43B2-83B8-B4FF7A4C376F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hu-HU"/>
        </a:p>
      </dgm:t>
    </dgm:pt>
    <dgm:pt modelId="{AEDACBC7-C914-4DE6-9FD5-E668B7610786}" type="pres">
      <dgm:prSet presAssocID="{F0DC4382-FBAC-43B2-83B8-B4FF7A4C376F}" presName="childrenComposite" presStyleCnt="0"/>
      <dgm:spPr/>
    </dgm:pt>
    <dgm:pt modelId="{A240763C-2860-4D40-A053-2ECFB742FBA2}" type="pres">
      <dgm:prSet presAssocID="{F0DC4382-FBAC-43B2-83B8-B4FF7A4C376F}" presName="dummyMaxCanvas_ChildArea" presStyleCnt="0"/>
      <dgm:spPr/>
    </dgm:pt>
    <dgm:pt modelId="{A52430A0-4105-4CC6-84B3-26CE74CA9AED}" type="pres">
      <dgm:prSet presAssocID="{F0DC4382-FBAC-43B2-83B8-B4FF7A4C376F}" presName="fulcrum" presStyleLbl="alignAccFollowNode1" presStyleIdx="2" presStyleCnt="4"/>
      <dgm:spPr/>
    </dgm:pt>
    <dgm:pt modelId="{11F413CC-626F-46B2-BA5A-632108F933BB}" type="pres">
      <dgm:prSet presAssocID="{F0DC4382-FBAC-43B2-83B8-B4FF7A4C376F}" presName="balance_23" presStyleLbl="alignAccFollowNode1" presStyleIdx="3" presStyleCnt="4">
        <dgm:presLayoutVars>
          <dgm:bulletEnabled val="1"/>
        </dgm:presLayoutVars>
      </dgm:prSet>
      <dgm:spPr/>
    </dgm:pt>
    <dgm:pt modelId="{0770C53F-8013-4319-BEE3-18632FABBEA5}" type="pres">
      <dgm:prSet presAssocID="{F0DC4382-FBAC-43B2-83B8-B4FF7A4C376F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68B2C82-F895-43A5-925B-D3D8C5B9B209}" type="pres">
      <dgm:prSet presAssocID="{F0DC4382-FBAC-43B2-83B8-B4FF7A4C376F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CDC6B75-19B3-44E2-B9BD-74213D1DB7F3}" type="pres">
      <dgm:prSet presAssocID="{F0DC4382-FBAC-43B2-83B8-B4FF7A4C376F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6A064CD-39A2-4109-8AA7-EB9A3029DE2F}" type="pres">
      <dgm:prSet presAssocID="{F0DC4382-FBAC-43B2-83B8-B4FF7A4C376F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9B8A629-F61E-4FE7-81EB-9E27ED218BCE}" type="pres">
      <dgm:prSet presAssocID="{F0DC4382-FBAC-43B2-83B8-B4FF7A4C376F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A4C7219A-42BC-4E9E-970E-167962F716B2}" srcId="{DE2EC214-300C-4224-9BDA-D93D980BCC20}" destId="{AE9AA03C-6F72-41A0-A3AD-7C86FBF8D969}" srcOrd="0" destOrd="0" parTransId="{DC75358B-75D1-4F1C-831E-3CD4A1E9618E}" sibTransId="{31E8477E-DE10-47A3-A2E0-DA6F17BB6B37}"/>
    <dgm:cxn modelId="{FA2C510D-785A-45CF-AD25-FEA590793AF7}" srcId="{DBE93857-EFD3-476C-B37B-E9DE786A9900}" destId="{3367270F-92E7-4F75-86E9-9A7C3D269E0D}" srcOrd="1" destOrd="0" parTransId="{C2540D22-ED31-446D-A1D1-BD46FE668118}" sibTransId="{E9153A87-06C3-42D7-8117-B2BCA513B08A}"/>
    <dgm:cxn modelId="{4A090793-8CE3-4EB1-8FA1-A503F65C599B}" type="presOf" srcId="{DE2EC214-300C-4224-9BDA-D93D980BCC20}" destId="{A4872915-C8D2-410F-BCCF-B63B1AFBDC5F}" srcOrd="0" destOrd="0" presId="urn:microsoft.com/office/officeart/2005/8/layout/balance1"/>
    <dgm:cxn modelId="{ACEDABDE-7BB4-4D25-9B05-B1093124B803}" type="presOf" srcId="{1FB1626D-8380-422C-A24A-4228C9B62381}" destId="{F9B8A629-F61E-4FE7-81EB-9E27ED218BCE}" srcOrd="0" destOrd="0" presId="urn:microsoft.com/office/officeart/2005/8/layout/balance1"/>
    <dgm:cxn modelId="{B53FADB1-9EAC-455F-AFD9-8550B6EA0212}" type="presOf" srcId="{A75AA559-E5F6-4F5A-B92F-66768D8082A3}" destId="{4CDC6B75-19B3-44E2-B9BD-74213D1DB7F3}" srcOrd="0" destOrd="0" presId="urn:microsoft.com/office/officeart/2005/8/layout/balance1"/>
    <dgm:cxn modelId="{8FE6FDE3-08B7-4F47-A678-72DFEB110009}" type="presOf" srcId="{3367270F-92E7-4F75-86E9-9A7C3D269E0D}" destId="{968B2C82-F895-43A5-925B-D3D8C5B9B209}" srcOrd="0" destOrd="0" presId="urn:microsoft.com/office/officeart/2005/8/layout/balance1"/>
    <dgm:cxn modelId="{DC74C7CA-995B-4AD6-97AB-052CBFCC4278}" type="presOf" srcId="{DBE93857-EFD3-476C-B37B-E9DE786A9900}" destId="{D19FF379-A92E-40C3-A0DF-669B3E24FE39}" srcOrd="0" destOrd="0" presId="urn:microsoft.com/office/officeart/2005/8/layout/balance1"/>
    <dgm:cxn modelId="{CBCAD35F-57E4-477C-89D4-AE0DA091A121}" srcId="{DBE93857-EFD3-476C-B37B-E9DE786A9900}" destId="{9D7E5A57-6DEF-4E75-92C0-7ED1BECC70EB}" srcOrd="0" destOrd="0" parTransId="{414D2232-D300-413A-840F-677E27901C6C}" sibTransId="{7B95671D-76A9-4677-9CEE-9A6069504D2A}"/>
    <dgm:cxn modelId="{F130DA2B-D043-44DE-A863-9D40FDC23D23}" type="presOf" srcId="{F0DC4382-FBAC-43B2-83B8-B4FF7A4C376F}" destId="{BEBE1344-1F00-4ECD-A72A-C971100C71A0}" srcOrd="0" destOrd="0" presId="urn:microsoft.com/office/officeart/2005/8/layout/balance1"/>
    <dgm:cxn modelId="{6EC065A7-5DA7-47C6-92FB-62A8D0BF1626}" srcId="{F0DC4382-FBAC-43B2-83B8-B4FF7A4C376F}" destId="{DBE93857-EFD3-476C-B37B-E9DE786A9900}" srcOrd="1" destOrd="0" parTransId="{99A1D038-7C8B-4214-B9AD-D230B1EB34F2}" sibTransId="{5CB5C448-605D-4F7F-8061-B965D8F3A342}"/>
    <dgm:cxn modelId="{D5DC14A0-E352-4CE2-BDED-DD752D2FEC51}" type="presOf" srcId="{AE9AA03C-6F72-41A0-A3AD-7C86FBF8D969}" destId="{96A064CD-39A2-4109-8AA7-EB9A3029DE2F}" srcOrd="0" destOrd="0" presId="urn:microsoft.com/office/officeart/2005/8/layout/balance1"/>
    <dgm:cxn modelId="{DEC4BEC4-BAA2-491E-B534-2A6AF510ADFD}" srcId="{DBE93857-EFD3-476C-B37B-E9DE786A9900}" destId="{A75AA559-E5F6-4F5A-B92F-66768D8082A3}" srcOrd="2" destOrd="0" parTransId="{67AF274D-E023-498C-939F-F840ACCF986F}" sibTransId="{72F56816-9228-40AA-8D72-FC207F419600}"/>
    <dgm:cxn modelId="{06A868D6-E665-4B9E-87B6-5704686A400C}" srcId="{DE2EC214-300C-4224-9BDA-D93D980BCC20}" destId="{1FB1626D-8380-422C-A24A-4228C9B62381}" srcOrd="1" destOrd="0" parTransId="{3EC60B9C-BDBA-4187-AD4C-EB110980D30C}" sibTransId="{905E6503-761D-4D45-9209-D0FC4A13FD9F}"/>
    <dgm:cxn modelId="{E9E03C03-CA54-449A-97CC-14A847EC2C0B}" srcId="{F0DC4382-FBAC-43B2-83B8-B4FF7A4C376F}" destId="{DE2EC214-300C-4224-9BDA-D93D980BCC20}" srcOrd="0" destOrd="0" parTransId="{843B97BE-18C9-4FAD-A960-151121F8B8DE}" sibTransId="{3CCA3C32-35D6-47D4-854B-8EE866132505}"/>
    <dgm:cxn modelId="{671D502F-ADB1-4CEA-A352-3EB9FB7F32A0}" type="presOf" srcId="{9D7E5A57-6DEF-4E75-92C0-7ED1BECC70EB}" destId="{0770C53F-8013-4319-BEE3-18632FABBEA5}" srcOrd="0" destOrd="0" presId="urn:microsoft.com/office/officeart/2005/8/layout/balance1"/>
    <dgm:cxn modelId="{CCE28A7B-1C9C-4F2B-8D48-D85B3697D184}" type="presParOf" srcId="{BEBE1344-1F00-4ECD-A72A-C971100C71A0}" destId="{916D3461-1886-4982-B448-0569432BFF6A}" srcOrd="0" destOrd="0" presId="urn:microsoft.com/office/officeart/2005/8/layout/balance1"/>
    <dgm:cxn modelId="{71688189-1E1D-4EE2-B193-54FA0AE14D0F}" type="presParOf" srcId="{BEBE1344-1F00-4ECD-A72A-C971100C71A0}" destId="{42C94440-C728-4E3F-BC5E-52796772A8B1}" srcOrd="1" destOrd="0" presId="urn:microsoft.com/office/officeart/2005/8/layout/balance1"/>
    <dgm:cxn modelId="{C4380C7E-D99A-4CE1-8123-9BAE08DDB741}" type="presParOf" srcId="{42C94440-C728-4E3F-BC5E-52796772A8B1}" destId="{A4872915-C8D2-410F-BCCF-B63B1AFBDC5F}" srcOrd="0" destOrd="0" presId="urn:microsoft.com/office/officeart/2005/8/layout/balance1"/>
    <dgm:cxn modelId="{F1891EEF-54D8-47D2-9198-D940FFFB8D0B}" type="presParOf" srcId="{42C94440-C728-4E3F-BC5E-52796772A8B1}" destId="{D19FF379-A92E-40C3-A0DF-669B3E24FE39}" srcOrd="1" destOrd="0" presId="urn:microsoft.com/office/officeart/2005/8/layout/balance1"/>
    <dgm:cxn modelId="{A518C8CC-6F65-42F4-AD00-C5EAF8AE036A}" type="presParOf" srcId="{BEBE1344-1F00-4ECD-A72A-C971100C71A0}" destId="{AEDACBC7-C914-4DE6-9FD5-E668B7610786}" srcOrd="2" destOrd="0" presId="urn:microsoft.com/office/officeart/2005/8/layout/balance1"/>
    <dgm:cxn modelId="{DECBA393-A570-426A-B829-007304A6A96A}" type="presParOf" srcId="{AEDACBC7-C914-4DE6-9FD5-E668B7610786}" destId="{A240763C-2860-4D40-A053-2ECFB742FBA2}" srcOrd="0" destOrd="0" presId="urn:microsoft.com/office/officeart/2005/8/layout/balance1"/>
    <dgm:cxn modelId="{B6AC5046-9C8F-40DC-B101-06751A807642}" type="presParOf" srcId="{AEDACBC7-C914-4DE6-9FD5-E668B7610786}" destId="{A52430A0-4105-4CC6-84B3-26CE74CA9AED}" srcOrd="1" destOrd="0" presId="urn:microsoft.com/office/officeart/2005/8/layout/balance1"/>
    <dgm:cxn modelId="{FDCE367C-FB2E-4529-87AA-77D27DDA2548}" type="presParOf" srcId="{AEDACBC7-C914-4DE6-9FD5-E668B7610786}" destId="{11F413CC-626F-46B2-BA5A-632108F933BB}" srcOrd="2" destOrd="0" presId="urn:microsoft.com/office/officeart/2005/8/layout/balance1"/>
    <dgm:cxn modelId="{6C8960AF-75AD-4EC3-BB9A-E873425AF240}" type="presParOf" srcId="{AEDACBC7-C914-4DE6-9FD5-E668B7610786}" destId="{0770C53F-8013-4319-BEE3-18632FABBEA5}" srcOrd="3" destOrd="0" presId="urn:microsoft.com/office/officeart/2005/8/layout/balance1"/>
    <dgm:cxn modelId="{8266DC50-EC3B-4423-8BD8-CF7BCEF939C3}" type="presParOf" srcId="{AEDACBC7-C914-4DE6-9FD5-E668B7610786}" destId="{968B2C82-F895-43A5-925B-D3D8C5B9B209}" srcOrd="4" destOrd="0" presId="urn:microsoft.com/office/officeart/2005/8/layout/balance1"/>
    <dgm:cxn modelId="{71C82B6D-A0EB-48AD-99B9-6D09A8E4E497}" type="presParOf" srcId="{AEDACBC7-C914-4DE6-9FD5-E668B7610786}" destId="{4CDC6B75-19B3-44E2-B9BD-74213D1DB7F3}" srcOrd="5" destOrd="0" presId="urn:microsoft.com/office/officeart/2005/8/layout/balance1"/>
    <dgm:cxn modelId="{4F8F90FE-082C-43B2-BB03-569CE27A9920}" type="presParOf" srcId="{AEDACBC7-C914-4DE6-9FD5-E668B7610786}" destId="{96A064CD-39A2-4109-8AA7-EB9A3029DE2F}" srcOrd="6" destOrd="0" presId="urn:microsoft.com/office/officeart/2005/8/layout/balance1"/>
    <dgm:cxn modelId="{5DAB172A-4FF5-4EC7-86F5-2753C4454ECF}" type="presParOf" srcId="{AEDACBC7-C914-4DE6-9FD5-E668B7610786}" destId="{F9B8A629-F61E-4FE7-81EB-9E27ED218BCE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5187D3-FD61-4CCB-8A84-2C8092A7542D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49878E9B-5716-4293-BD66-041B42CD47F9}">
      <dgm:prSet phldrT="[Szöveg]"/>
      <dgm:spPr/>
      <dgm:t>
        <a:bodyPr/>
        <a:lstStyle/>
        <a:p>
          <a:r>
            <a:rPr lang="hu-HU" dirty="0" smtClean="0"/>
            <a:t>SQL injektálás elleni védelem.</a:t>
          </a:r>
          <a:endParaRPr lang="hu-HU" dirty="0"/>
        </a:p>
      </dgm:t>
    </dgm:pt>
    <dgm:pt modelId="{77F9590B-57E6-4773-B6B7-241C569BC8AE}" type="parTrans" cxnId="{38A74BD5-6BDF-4027-A5D9-42A9DEC71773}">
      <dgm:prSet/>
      <dgm:spPr/>
      <dgm:t>
        <a:bodyPr/>
        <a:lstStyle/>
        <a:p>
          <a:endParaRPr lang="hu-HU"/>
        </a:p>
      </dgm:t>
    </dgm:pt>
    <dgm:pt modelId="{C8E46DD9-035F-4A64-B212-495FE0A26702}" type="sibTrans" cxnId="{38A74BD5-6BDF-4027-A5D9-42A9DEC71773}">
      <dgm:prSet/>
      <dgm:spPr/>
      <dgm:t>
        <a:bodyPr/>
        <a:lstStyle/>
        <a:p>
          <a:endParaRPr lang="hu-HU"/>
        </a:p>
      </dgm:t>
    </dgm:pt>
    <dgm:pt modelId="{D4DCE024-D17F-426A-87CB-2413C450EF79}">
      <dgm:prSet/>
      <dgm:spPr/>
      <dgm:t>
        <a:bodyPr/>
        <a:lstStyle/>
        <a:p>
          <a:r>
            <a:rPr lang="hu-HU" dirty="0" smtClean="0"/>
            <a:t>Ügyfél oldal befejezése.</a:t>
          </a:r>
        </a:p>
      </dgm:t>
    </dgm:pt>
    <dgm:pt modelId="{954B5452-B1C3-4A8F-8CB7-8E6977D6DC80}" type="parTrans" cxnId="{4B6B248D-E7E6-46FD-B14D-912042D5854C}">
      <dgm:prSet/>
      <dgm:spPr/>
      <dgm:t>
        <a:bodyPr/>
        <a:lstStyle/>
        <a:p>
          <a:endParaRPr lang="hu-HU"/>
        </a:p>
      </dgm:t>
    </dgm:pt>
    <dgm:pt modelId="{617F2BA1-5D11-42E6-8953-C957F258FAA8}" type="sibTrans" cxnId="{4B6B248D-E7E6-46FD-B14D-912042D5854C}">
      <dgm:prSet/>
      <dgm:spPr/>
      <dgm:t>
        <a:bodyPr/>
        <a:lstStyle/>
        <a:p>
          <a:endParaRPr lang="hu-HU"/>
        </a:p>
      </dgm:t>
    </dgm:pt>
    <dgm:pt modelId="{6D17F2DC-ACBB-45B8-B680-A09F49FEE041}">
      <dgm:prSet/>
      <dgm:spPr/>
      <dgm:t>
        <a:bodyPr/>
        <a:lstStyle/>
        <a:p>
          <a:r>
            <a:rPr lang="hu-HU" dirty="0" err="1" smtClean="0"/>
            <a:t>Admin</a:t>
          </a:r>
          <a:r>
            <a:rPr lang="hu-HU" dirty="0" smtClean="0"/>
            <a:t> oldal fejlesztése.</a:t>
          </a:r>
        </a:p>
      </dgm:t>
    </dgm:pt>
    <dgm:pt modelId="{315951BF-B1C8-421A-AB55-EBDBE53338B4}" type="parTrans" cxnId="{654E9ADD-33E1-47D2-9D34-D3E235F1C673}">
      <dgm:prSet/>
      <dgm:spPr/>
      <dgm:t>
        <a:bodyPr/>
        <a:lstStyle/>
        <a:p>
          <a:endParaRPr lang="hu-HU"/>
        </a:p>
      </dgm:t>
    </dgm:pt>
    <dgm:pt modelId="{A22CD578-1D0D-4CDA-BC5E-E6977D7FD12A}" type="sibTrans" cxnId="{654E9ADD-33E1-47D2-9D34-D3E235F1C673}">
      <dgm:prSet/>
      <dgm:spPr/>
      <dgm:t>
        <a:bodyPr/>
        <a:lstStyle/>
        <a:p>
          <a:endParaRPr lang="hu-HU"/>
        </a:p>
      </dgm:t>
    </dgm:pt>
    <dgm:pt modelId="{DDF1F793-B41C-45D0-8F16-7A5ACB51BF49}">
      <dgm:prSet/>
      <dgm:spPr/>
      <dgm:t>
        <a:bodyPr/>
        <a:lstStyle/>
        <a:p>
          <a:r>
            <a:rPr lang="hu-HU" dirty="0" smtClean="0"/>
            <a:t>Php rész fejlesztése.</a:t>
          </a:r>
        </a:p>
      </dgm:t>
    </dgm:pt>
    <dgm:pt modelId="{811168E8-A70F-4538-9C6F-20FF6B7D831D}" type="parTrans" cxnId="{1CD4B33D-2F8C-45CD-906F-606C0F50C6F5}">
      <dgm:prSet/>
      <dgm:spPr/>
      <dgm:t>
        <a:bodyPr/>
        <a:lstStyle/>
        <a:p>
          <a:endParaRPr lang="hu-HU"/>
        </a:p>
      </dgm:t>
    </dgm:pt>
    <dgm:pt modelId="{F6FF6ED8-A354-4116-8FA5-1E928002CEAB}" type="sibTrans" cxnId="{1CD4B33D-2F8C-45CD-906F-606C0F50C6F5}">
      <dgm:prSet/>
      <dgm:spPr/>
      <dgm:t>
        <a:bodyPr/>
        <a:lstStyle/>
        <a:p>
          <a:endParaRPr lang="hu-HU"/>
        </a:p>
      </dgm:t>
    </dgm:pt>
    <dgm:pt modelId="{3A35A08A-0EA6-415C-A7B6-C11E7EC492AC}">
      <dgm:prSet/>
      <dgm:spPr/>
      <dgm:t>
        <a:bodyPr/>
        <a:lstStyle/>
        <a:p>
          <a:r>
            <a:rPr lang="hu-HU" dirty="0" smtClean="0"/>
            <a:t>https megvalósítása.</a:t>
          </a:r>
        </a:p>
      </dgm:t>
    </dgm:pt>
    <dgm:pt modelId="{4663A3A6-27EF-49B2-A814-A177F24BEF04}" type="parTrans" cxnId="{8B12A186-5F11-401A-8EEF-E725B8150997}">
      <dgm:prSet/>
      <dgm:spPr/>
      <dgm:t>
        <a:bodyPr/>
        <a:lstStyle/>
        <a:p>
          <a:endParaRPr lang="hu-HU"/>
        </a:p>
      </dgm:t>
    </dgm:pt>
    <dgm:pt modelId="{EF4524FD-B4CA-4708-A82A-90BBFF93AFAC}" type="sibTrans" cxnId="{8B12A186-5F11-401A-8EEF-E725B8150997}">
      <dgm:prSet/>
      <dgm:spPr/>
      <dgm:t>
        <a:bodyPr/>
        <a:lstStyle/>
        <a:p>
          <a:endParaRPr lang="hu-HU"/>
        </a:p>
      </dgm:t>
    </dgm:pt>
    <dgm:pt modelId="{F187599A-3D69-4EC5-BB99-F6CF01F7522A}" type="pres">
      <dgm:prSet presAssocID="{9C5187D3-FD61-4CCB-8A84-2C8092A7542D}" presName="compositeShape" presStyleCnt="0">
        <dgm:presLayoutVars>
          <dgm:dir/>
          <dgm:resizeHandles/>
        </dgm:presLayoutVars>
      </dgm:prSet>
      <dgm:spPr/>
    </dgm:pt>
    <dgm:pt modelId="{1BFB7B6E-BB56-46CE-BFF5-D62E821D7A65}" type="pres">
      <dgm:prSet presAssocID="{9C5187D3-FD61-4CCB-8A84-2C8092A7542D}" presName="pyramid" presStyleLbl="node1" presStyleIdx="0" presStyleCnt="1"/>
      <dgm:spPr/>
    </dgm:pt>
    <dgm:pt modelId="{C3C35CD4-BF80-4285-9087-22C824FEB139}" type="pres">
      <dgm:prSet presAssocID="{9C5187D3-FD61-4CCB-8A84-2C8092A7542D}" presName="theList" presStyleCnt="0"/>
      <dgm:spPr/>
    </dgm:pt>
    <dgm:pt modelId="{86713EB3-5D45-404B-975B-70C3DE06BE29}" type="pres">
      <dgm:prSet presAssocID="{49878E9B-5716-4293-BD66-041B42CD47F9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98785A-F738-4C5C-B059-1416D64FFB18}" type="pres">
      <dgm:prSet presAssocID="{49878E9B-5716-4293-BD66-041B42CD47F9}" presName="aSpace" presStyleCnt="0"/>
      <dgm:spPr/>
    </dgm:pt>
    <dgm:pt modelId="{CEAFF125-2182-44A1-94BA-36BB2D829234}" type="pres">
      <dgm:prSet presAssocID="{D4DCE024-D17F-426A-87CB-2413C450EF79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1F7792F-09FE-400B-8E6D-CDADCACF72E5}" type="pres">
      <dgm:prSet presAssocID="{D4DCE024-D17F-426A-87CB-2413C450EF79}" presName="aSpace" presStyleCnt="0"/>
      <dgm:spPr/>
    </dgm:pt>
    <dgm:pt modelId="{EC462263-B043-4EA6-8059-05FBE3A5CF63}" type="pres">
      <dgm:prSet presAssocID="{6D17F2DC-ACBB-45B8-B680-A09F49FEE041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01501B2-A887-45EF-B1EC-9F49EC416A1C}" type="pres">
      <dgm:prSet presAssocID="{6D17F2DC-ACBB-45B8-B680-A09F49FEE041}" presName="aSpace" presStyleCnt="0"/>
      <dgm:spPr/>
    </dgm:pt>
    <dgm:pt modelId="{3C150781-2C50-4D0D-95D5-B6BD4C13801D}" type="pres">
      <dgm:prSet presAssocID="{DDF1F793-B41C-45D0-8F16-7A5ACB51BF49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B366FF5-2BBF-48CD-A3B1-2619E3E6D192}" type="pres">
      <dgm:prSet presAssocID="{DDF1F793-B41C-45D0-8F16-7A5ACB51BF49}" presName="aSpace" presStyleCnt="0"/>
      <dgm:spPr/>
    </dgm:pt>
    <dgm:pt modelId="{30CF9DCF-A7FF-4489-AA35-9FBE1E74D6EC}" type="pres">
      <dgm:prSet presAssocID="{3A35A08A-0EA6-415C-A7B6-C11E7EC492AC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787FDE-33A2-4BA9-8E8A-7FAF6F37BFD9}" type="pres">
      <dgm:prSet presAssocID="{3A35A08A-0EA6-415C-A7B6-C11E7EC492AC}" presName="aSpace" presStyleCnt="0"/>
      <dgm:spPr/>
    </dgm:pt>
  </dgm:ptLst>
  <dgm:cxnLst>
    <dgm:cxn modelId="{38A74BD5-6BDF-4027-A5D9-42A9DEC71773}" srcId="{9C5187D3-FD61-4CCB-8A84-2C8092A7542D}" destId="{49878E9B-5716-4293-BD66-041B42CD47F9}" srcOrd="0" destOrd="0" parTransId="{77F9590B-57E6-4773-B6B7-241C569BC8AE}" sibTransId="{C8E46DD9-035F-4A64-B212-495FE0A26702}"/>
    <dgm:cxn modelId="{94CBA8E5-E6CD-4E90-B0D6-F03B1CCAC4AF}" type="presOf" srcId="{D4DCE024-D17F-426A-87CB-2413C450EF79}" destId="{CEAFF125-2182-44A1-94BA-36BB2D829234}" srcOrd="0" destOrd="0" presId="urn:microsoft.com/office/officeart/2005/8/layout/pyramid2"/>
    <dgm:cxn modelId="{23551F59-D13D-4DFC-B91C-C8ADA19F0660}" type="presOf" srcId="{6D17F2DC-ACBB-45B8-B680-A09F49FEE041}" destId="{EC462263-B043-4EA6-8059-05FBE3A5CF63}" srcOrd="0" destOrd="0" presId="urn:microsoft.com/office/officeart/2005/8/layout/pyramid2"/>
    <dgm:cxn modelId="{8B12A186-5F11-401A-8EEF-E725B8150997}" srcId="{9C5187D3-FD61-4CCB-8A84-2C8092A7542D}" destId="{3A35A08A-0EA6-415C-A7B6-C11E7EC492AC}" srcOrd="4" destOrd="0" parTransId="{4663A3A6-27EF-49B2-A814-A177F24BEF04}" sibTransId="{EF4524FD-B4CA-4708-A82A-90BBFF93AFAC}"/>
    <dgm:cxn modelId="{2EAF02CB-5538-45AC-B40A-E16CE3C94FEE}" type="presOf" srcId="{9C5187D3-FD61-4CCB-8A84-2C8092A7542D}" destId="{F187599A-3D69-4EC5-BB99-F6CF01F7522A}" srcOrd="0" destOrd="0" presId="urn:microsoft.com/office/officeart/2005/8/layout/pyramid2"/>
    <dgm:cxn modelId="{1CD4B33D-2F8C-45CD-906F-606C0F50C6F5}" srcId="{9C5187D3-FD61-4CCB-8A84-2C8092A7542D}" destId="{DDF1F793-B41C-45D0-8F16-7A5ACB51BF49}" srcOrd="3" destOrd="0" parTransId="{811168E8-A70F-4538-9C6F-20FF6B7D831D}" sibTransId="{F6FF6ED8-A354-4116-8FA5-1E928002CEAB}"/>
    <dgm:cxn modelId="{886E4122-1A1D-4CF7-8B5B-68CAF78075B1}" type="presOf" srcId="{3A35A08A-0EA6-415C-A7B6-C11E7EC492AC}" destId="{30CF9DCF-A7FF-4489-AA35-9FBE1E74D6EC}" srcOrd="0" destOrd="0" presId="urn:microsoft.com/office/officeart/2005/8/layout/pyramid2"/>
    <dgm:cxn modelId="{4B6B248D-E7E6-46FD-B14D-912042D5854C}" srcId="{9C5187D3-FD61-4CCB-8A84-2C8092A7542D}" destId="{D4DCE024-D17F-426A-87CB-2413C450EF79}" srcOrd="1" destOrd="0" parTransId="{954B5452-B1C3-4A8F-8CB7-8E6977D6DC80}" sibTransId="{617F2BA1-5D11-42E6-8953-C957F258FAA8}"/>
    <dgm:cxn modelId="{FA18CD19-5A21-4297-8894-4FC7926DA679}" type="presOf" srcId="{DDF1F793-B41C-45D0-8F16-7A5ACB51BF49}" destId="{3C150781-2C50-4D0D-95D5-B6BD4C13801D}" srcOrd="0" destOrd="0" presId="urn:microsoft.com/office/officeart/2005/8/layout/pyramid2"/>
    <dgm:cxn modelId="{A211AE0B-5A1F-490A-AAED-27FF6505DE1C}" type="presOf" srcId="{49878E9B-5716-4293-BD66-041B42CD47F9}" destId="{86713EB3-5D45-404B-975B-70C3DE06BE29}" srcOrd="0" destOrd="0" presId="urn:microsoft.com/office/officeart/2005/8/layout/pyramid2"/>
    <dgm:cxn modelId="{654E9ADD-33E1-47D2-9D34-D3E235F1C673}" srcId="{9C5187D3-FD61-4CCB-8A84-2C8092A7542D}" destId="{6D17F2DC-ACBB-45B8-B680-A09F49FEE041}" srcOrd="2" destOrd="0" parTransId="{315951BF-B1C8-421A-AB55-EBDBE53338B4}" sibTransId="{A22CD578-1D0D-4CDA-BC5E-E6977D7FD12A}"/>
    <dgm:cxn modelId="{A6C9BB9F-3464-448C-83ED-B2FF35DC8401}" type="presParOf" srcId="{F187599A-3D69-4EC5-BB99-F6CF01F7522A}" destId="{1BFB7B6E-BB56-46CE-BFF5-D62E821D7A65}" srcOrd="0" destOrd="0" presId="urn:microsoft.com/office/officeart/2005/8/layout/pyramid2"/>
    <dgm:cxn modelId="{0869FBFC-9F57-4A5C-8E89-F467771CC441}" type="presParOf" srcId="{F187599A-3D69-4EC5-BB99-F6CF01F7522A}" destId="{C3C35CD4-BF80-4285-9087-22C824FEB139}" srcOrd="1" destOrd="0" presId="urn:microsoft.com/office/officeart/2005/8/layout/pyramid2"/>
    <dgm:cxn modelId="{2CE84B0F-C8B3-4BF3-AFB0-E36124829885}" type="presParOf" srcId="{C3C35CD4-BF80-4285-9087-22C824FEB139}" destId="{86713EB3-5D45-404B-975B-70C3DE06BE29}" srcOrd="0" destOrd="0" presId="urn:microsoft.com/office/officeart/2005/8/layout/pyramid2"/>
    <dgm:cxn modelId="{6F6A94B5-93A4-461A-AFEC-A2EED0938BC8}" type="presParOf" srcId="{C3C35CD4-BF80-4285-9087-22C824FEB139}" destId="{AB98785A-F738-4C5C-B059-1416D64FFB18}" srcOrd="1" destOrd="0" presId="urn:microsoft.com/office/officeart/2005/8/layout/pyramid2"/>
    <dgm:cxn modelId="{C34CB6C7-F1DB-40CF-995C-666E2878FADC}" type="presParOf" srcId="{C3C35CD4-BF80-4285-9087-22C824FEB139}" destId="{CEAFF125-2182-44A1-94BA-36BB2D829234}" srcOrd="2" destOrd="0" presId="urn:microsoft.com/office/officeart/2005/8/layout/pyramid2"/>
    <dgm:cxn modelId="{6E3C01F2-FB4D-49BD-8253-0567244B9D26}" type="presParOf" srcId="{C3C35CD4-BF80-4285-9087-22C824FEB139}" destId="{31F7792F-09FE-400B-8E6D-CDADCACF72E5}" srcOrd="3" destOrd="0" presId="urn:microsoft.com/office/officeart/2005/8/layout/pyramid2"/>
    <dgm:cxn modelId="{C3ECA17B-E15F-45E6-8D29-B7721735E1DD}" type="presParOf" srcId="{C3C35CD4-BF80-4285-9087-22C824FEB139}" destId="{EC462263-B043-4EA6-8059-05FBE3A5CF63}" srcOrd="4" destOrd="0" presId="urn:microsoft.com/office/officeart/2005/8/layout/pyramid2"/>
    <dgm:cxn modelId="{612D14E1-3F97-41AA-A7F4-83AA17C3166A}" type="presParOf" srcId="{C3C35CD4-BF80-4285-9087-22C824FEB139}" destId="{701501B2-A887-45EF-B1EC-9F49EC416A1C}" srcOrd="5" destOrd="0" presId="urn:microsoft.com/office/officeart/2005/8/layout/pyramid2"/>
    <dgm:cxn modelId="{0376EEA3-F4C6-4629-B2E3-87D838B683F9}" type="presParOf" srcId="{C3C35CD4-BF80-4285-9087-22C824FEB139}" destId="{3C150781-2C50-4D0D-95D5-B6BD4C13801D}" srcOrd="6" destOrd="0" presId="urn:microsoft.com/office/officeart/2005/8/layout/pyramid2"/>
    <dgm:cxn modelId="{8EDD7C46-8C42-460E-BE41-27DC4C8F3D6A}" type="presParOf" srcId="{C3C35CD4-BF80-4285-9087-22C824FEB139}" destId="{5B366FF5-2BBF-48CD-A3B1-2619E3E6D192}" srcOrd="7" destOrd="0" presId="urn:microsoft.com/office/officeart/2005/8/layout/pyramid2"/>
    <dgm:cxn modelId="{F0646D42-2481-4D11-9B81-A5B7A7C0FF87}" type="presParOf" srcId="{C3C35CD4-BF80-4285-9087-22C824FEB139}" destId="{30CF9DCF-A7FF-4489-AA35-9FBE1E74D6EC}" srcOrd="8" destOrd="0" presId="urn:microsoft.com/office/officeart/2005/8/layout/pyramid2"/>
    <dgm:cxn modelId="{41BD8B1B-4496-4F7D-9125-826630BBF005}" type="presParOf" srcId="{C3C35CD4-BF80-4285-9087-22C824FEB139}" destId="{3B787FDE-33A2-4BA9-8E8A-7FAF6F37BFD9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EE848-EDF7-436A-90F5-BC88803239EB}">
      <dsp:nvSpPr>
        <dsp:cNvPr id="0" name=""/>
        <dsp:cNvSpPr/>
      </dsp:nvSpPr>
      <dsp:spPr>
        <a:xfrm>
          <a:off x="390015" y="2375"/>
          <a:ext cx="2751882" cy="275188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1445" tIns="38100" rIns="151445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Hegyi Balázs</a:t>
          </a:r>
          <a:endParaRPr lang="hu-HU" sz="3000" kern="1200" dirty="0"/>
        </a:p>
      </dsp:txBody>
      <dsp:txXfrm>
        <a:off x="793019" y="405379"/>
        <a:ext cx="1945874" cy="1945874"/>
      </dsp:txXfrm>
    </dsp:sp>
    <dsp:sp modelId="{AE27C7E2-4FFB-4D91-B92E-0DD3BA785DD9}">
      <dsp:nvSpPr>
        <dsp:cNvPr id="0" name=""/>
        <dsp:cNvSpPr/>
      </dsp:nvSpPr>
      <dsp:spPr>
        <a:xfrm>
          <a:off x="2591521" y="2375"/>
          <a:ext cx="2751882" cy="2751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1445" tIns="38100" rIns="151445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err="1" smtClean="0"/>
            <a:t>Kápli</a:t>
          </a:r>
          <a:r>
            <a:rPr lang="hu-HU" sz="3000" kern="1200" dirty="0" smtClean="0"/>
            <a:t> Gergely</a:t>
          </a:r>
          <a:endParaRPr lang="hu-HU" sz="3000" kern="1200" dirty="0"/>
        </a:p>
      </dsp:txBody>
      <dsp:txXfrm>
        <a:off x="2994525" y="405379"/>
        <a:ext cx="1945874" cy="1945874"/>
      </dsp:txXfrm>
    </dsp:sp>
    <dsp:sp modelId="{401451E3-411B-4DD8-A376-7DD2E94C4CBF}">
      <dsp:nvSpPr>
        <dsp:cNvPr id="0" name=""/>
        <dsp:cNvSpPr/>
      </dsp:nvSpPr>
      <dsp:spPr>
        <a:xfrm>
          <a:off x="4793027" y="2375"/>
          <a:ext cx="2751882" cy="2751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1445" tIns="38100" rIns="151445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Rádli Richárd</a:t>
          </a:r>
          <a:endParaRPr lang="hu-HU" sz="3000" kern="1200" dirty="0"/>
        </a:p>
      </dsp:txBody>
      <dsp:txXfrm>
        <a:off x="5196031" y="405379"/>
        <a:ext cx="1945874" cy="1945874"/>
      </dsp:txXfrm>
    </dsp:sp>
    <dsp:sp modelId="{93F4B880-7FA0-4998-AA00-B30DB84CF766}">
      <dsp:nvSpPr>
        <dsp:cNvPr id="0" name=""/>
        <dsp:cNvSpPr/>
      </dsp:nvSpPr>
      <dsp:spPr>
        <a:xfrm>
          <a:off x="6994533" y="2375"/>
          <a:ext cx="2751882" cy="2751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1445" tIns="38100" rIns="151445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Pap Réka</a:t>
          </a:r>
          <a:endParaRPr lang="hu-HU" sz="3000" kern="1200" dirty="0"/>
        </a:p>
      </dsp:txBody>
      <dsp:txXfrm>
        <a:off x="7397537" y="405379"/>
        <a:ext cx="1945874" cy="194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72915-C8D2-410F-BCCF-B63B1AFBDC5F}">
      <dsp:nvSpPr>
        <dsp:cNvPr id="0" name=""/>
        <dsp:cNvSpPr/>
      </dsp:nvSpPr>
      <dsp:spPr>
        <a:xfrm>
          <a:off x="2000243" y="0"/>
          <a:ext cx="1589414" cy="8830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smtClean="0"/>
            <a:t>Front-end</a:t>
          </a:r>
          <a:endParaRPr lang="hu-HU" sz="2100" kern="1200" dirty="0"/>
        </a:p>
      </dsp:txBody>
      <dsp:txXfrm>
        <a:off x="2026105" y="25862"/>
        <a:ext cx="1537690" cy="831284"/>
      </dsp:txXfrm>
    </dsp:sp>
    <dsp:sp modelId="{D19FF379-A92E-40C3-A0DF-669B3E24FE39}">
      <dsp:nvSpPr>
        <dsp:cNvPr id="0" name=""/>
        <dsp:cNvSpPr/>
      </dsp:nvSpPr>
      <dsp:spPr>
        <a:xfrm>
          <a:off x="4296064" y="0"/>
          <a:ext cx="1589414" cy="883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smtClean="0"/>
            <a:t>Back-end</a:t>
          </a:r>
          <a:endParaRPr lang="hu-HU" sz="2100" kern="1200" dirty="0"/>
        </a:p>
      </dsp:txBody>
      <dsp:txXfrm>
        <a:off x="4321926" y="25862"/>
        <a:ext cx="1537690" cy="831284"/>
      </dsp:txXfrm>
    </dsp:sp>
    <dsp:sp modelId="{A52430A0-4105-4CC6-84B3-26CE74CA9AED}">
      <dsp:nvSpPr>
        <dsp:cNvPr id="0" name=""/>
        <dsp:cNvSpPr/>
      </dsp:nvSpPr>
      <dsp:spPr>
        <a:xfrm>
          <a:off x="3611733" y="3752784"/>
          <a:ext cx="662256" cy="662256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13CC-626F-46B2-BA5A-632108F933BB}">
      <dsp:nvSpPr>
        <dsp:cNvPr id="0" name=""/>
        <dsp:cNvSpPr/>
      </dsp:nvSpPr>
      <dsp:spPr>
        <a:xfrm rot="240000">
          <a:off x="1955486" y="3468999"/>
          <a:ext cx="3974749" cy="2779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0C53F-8013-4319-BEE3-18632FABBEA5}">
      <dsp:nvSpPr>
        <dsp:cNvPr id="0" name=""/>
        <dsp:cNvSpPr/>
      </dsp:nvSpPr>
      <dsp:spPr>
        <a:xfrm rot="240000">
          <a:off x="4341978" y="2774077"/>
          <a:ext cx="1585887" cy="7388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err="1" smtClean="0"/>
            <a:t>Javascript</a:t>
          </a:r>
          <a:endParaRPr lang="hu-HU" sz="2200" kern="1200" dirty="0"/>
        </a:p>
      </dsp:txBody>
      <dsp:txXfrm>
        <a:off x="4378046" y="2810145"/>
        <a:ext cx="1513751" cy="666725"/>
      </dsp:txXfrm>
    </dsp:sp>
    <dsp:sp modelId="{968B2C82-F895-43A5-925B-D3D8C5B9B209}">
      <dsp:nvSpPr>
        <dsp:cNvPr id="0" name=""/>
        <dsp:cNvSpPr/>
      </dsp:nvSpPr>
      <dsp:spPr>
        <a:xfrm rot="240000">
          <a:off x="4399374" y="1979370"/>
          <a:ext cx="1585887" cy="7388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smtClean="0"/>
            <a:t>PHP</a:t>
          </a:r>
          <a:endParaRPr lang="hu-HU" sz="2200" kern="1200" dirty="0"/>
        </a:p>
      </dsp:txBody>
      <dsp:txXfrm>
        <a:off x="4435442" y="2015438"/>
        <a:ext cx="1513751" cy="666725"/>
      </dsp:txXfrm>
    </dsp:sp>
    <dsp:sp modelId="{4CDC6B75-19B3-44E2-B9BD-74213D1DB7F3}">
      <dsp:nvSpPr>
        <dsp:cNvPr id="0" name=""/>
        <dsp:cNvSpPr/>
      </dsp:nvSpPr>
      <dsp:spPr>
        <a:xfrm rot="240000">
          <a:off x="4456769" y="1202323"/>
          <a:ext cx="1585887" cy="7388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err="1" smtClean="0"/>
            <a:t>mySQL</a:t>
          </a:r>
          <a:endParaRPr lang="hu-HU" sz="2200" kern="1200" dirty="0"/>
        </a:p>
      </dsp:txBody>
      <dsp:txXfrm>
        <a:off x="4492837" y="1238391"/>
        <a:ext cx="1513751" cy="666725"/>
      </dsp:txXfrm>
    </dsp:sp>
    <dsp:sp modelId="{96A064CD-39A2-4109-8AA7-EB9A3029DE2F}">
      <dsp:nvSpPr>
        <dsp:cNvPr id="0" name=""/>
        <dsp:cNvSpPr/>
      </dsp:nvSpPr>
      <dsp:spPr>
        <a:xfrm rot="240000">
          <a:off x="2068232" y="2615136"/>
          <a:ext cx="1585887" cy="7388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smtClean="0"/>
            <a:t>HTML5</a:t>
          </a:r>
          <a:endParaRPr lang="hu-HU" sz="2200" kern="1200" dirty="0"/>
        </a:p>
      </dsp:txBody>
      <dsp:txXfrm>
        <a:off x="2104300" y="2651204"/>
        <a:ext cx="1513751" cy="666725"/>
      </dsp:txXfrm>
    </dsp:sp>
    <dsp:sp modelId="{F9B8A629-F61E-4FE7-81EB-9E27ED218BCE}">
      <dsp:nvSpPr>
        <dsp:cNvPr id="0" name=""/>
        <dsp:cNvSpPr/>
      </dsp:nvSpPr>
      <dsp:spPr>
        <a:xfrm rot="240000">
          <a:off x="2125628" y="1820429"/>
          <a:ext cx="1585887" cy="7388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smtClean="0"/>
            <a:t>CSS3</a:t>
          </a:r>
          <a:endParaRPr lang="hu-HU" sz="2200" kern="1200" dirty="0"/>
        </a:p>
      </dsp:txBody>
      <dsp:txXfrm>
        <a:off x="2161696" y="1856497"/>
        <a:ext cx="1513751" cy="666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B7B6E-BB56-46CE-BFF5-D62E821D7A65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13EB3-5D45-404B-975B-70C3DE06BE29}">
      <dsp:nvSpPr>
        <dsp:cNvPr id="0" name=""/>
        <dsp:cNvSpPr/>
      </dsp:nvSpPr>
      <dsp:spPr>
        <a:xfrm>
          <a:off x="3657599" y="542395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SQL injektálás elleni védelem.</a:t>
          </a:r>
          <a:endParaRPr lang="hu-HU" sz="1800" kern="1200" dirty="0"/>
        </a:p>
      </dsp:txBody>
      <dsp:txXfrm>
        <a:off x="3695210" y="580006"/>
        <a:ext cx="3446911" cy="695244"/>
      </dsp:txXfrm>
    </dsp:sp>
    <dsp:sp modelId="{CEAFF125-2182-44A1-94BA-36BB2D829234}">
      <dsp:nvSpPr>
        <dsp:cNvPr id="0" name=""/>
        <dsp:cNvSpPr/>
      </dsp:nvSpPr>
      <dsp:spPr>
        <a:xfrm>
          <a:off x="3657599" y="1409170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476047"/>
              <a:satOff val="-11513"/>
              <a:lumOff val="-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Ügyfél oldal befejezése.</a:t>
          </a:r>
        </a:p>
      </dsp:txBody>
      <dsp:txXfrm>
        <a:off x="3695210" y="1446781"/>
        <a:ext cx="3446911" cy="695244"/>
      </dsp:txXfrm>
    </dsp:sp>
    <dsp:sp modelId="{EC462263-B043-4EA6-8059-05FBE3A5CF63}">
      <dsp:nvSpPr>
        <dsp:cNvPr id="0" name=""/>
        <dsp:cNvSpPr/>
      </dsp:nvSpPr>
      <dsp:spPr>
        <a:xfrm>
          <a:off x="3657599" y="2275945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2952094"/>
              <a:satOff val="-2302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 smtClean="0"/>
            <a:t>Admin</a:t>
          </a:r>
          <a:r>
            <a:rPr lang="hu-HU" sz="1800" kern="1200" dirty="0" smtClean="0"/>
            <a:t> oldal fejlesztése.</a:t>
          </a:r>
        </a:p>
      </dsp:txBody>
      <dsp:txXfrm>
        <a:off x="3695210" y="2313556"/>
        <a:ext cx="3446911" cy="695244"/>
      </dsp:txXfrm>
    </dsp:sp>
    <dsp:sp modelId="{3C150781-2C50-4D0D-95D5-B6BD4C13801D}">
      <dsp:nvSpPr>
        <dsp:cNvPr id="0" name=""/>
        <dsp:cNvSpPr/>
      </dsp:nvSpPr>
      <dsp:spPr>
        <a:xfrm>
          <a:off x="3657599" y="3142721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4428140"/>
              <a:satOff val="-34540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Php rész fejlesztése.</a:t>
          </a:r>
        </a:p>
      </dsp:txBody>
      <dsp:txXfrm>
        <a:off x="3695210" y="3180332"/>
        <a:ext cx="3446911" cy="695244"/>
      </dsp:txXfrm>
    </dsp:sp>
    <dsp:sp modelId="{30CF9DCF-A7FF-4489-AA35-9FBE1E74D6EC}">
      <dsp:nvSpPr>
        <dsp:cNvPr id="0" name=""/>
        <dsp:cNvSpPr/>
      </dsp:nvSpPr>
      <dsp:spPr>
        <a:xfrm>
          <a:off x="3657599" y="4009496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https megvalósítása.</a:t>
          </a:r>
        </a:p>
      </dsp:txBody>
      <dsp:txXfrm>
        <a:off x="3695210" y="4047107"/>
        <a:ext cx="3446911" cy="695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4CBD-10FD-4B55-A676-C60555471A76}" type="datetimeFigureOut">
              <a:rPr lang="hu-HU" smtClean="0"/>
              <a:t>2018. 04. 12.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733CA-FA27-4657-A237-31B1C4B14C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39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733CA-FA27-4657-A237-31B1C4B14CB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137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6DE91D-709E-4193-B9BD-BC341FCF5AFA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5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F3A-A338-4948-920B-F6208C097332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6AA-358D-4CE6-BD73-EB4B7D199B51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4FD8-3941-45EA-BBB1-3F3F2C453479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21EC-8229-44A4-AFC2-EF3BF1208E04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7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EF8B-A449-4F10-BCAF-AAB54130F8A6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7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CEF-ABB8-4B96-AEDF-E3FB1EE4BE55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285-7309-4451-B354-BCD3641147A4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6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FF69-E459-4EFD-B172-EFAA4C8E8FCF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2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383-1327-4479-A070-3DE39757C7F0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1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AEF9-D031-4D5C-9A43-EE5D7D6742EB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2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54CC657-A628-488C-BE9D-0C6758294A43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0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Telekommunikációs weboldal fejlesztése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Projektlabor munka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01920"/>
            <a:ext cx="6191250" cy="4000500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31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bemutatása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740932"/>
              </p:ext>
            </p:extLst>
          </p:nvPr>
        </p:nvGraphicFramePr>
        <p:xfrm>
          <a:off x="1141168" y="2696308"/>
          <a:ext cx="10136431" cy="275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3315880" y="5598459"/>
            <a:ext cx="556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/>
              <a:t>Konzulens: </a:t>
            </a:r>
            <a:r>
              <a:rPr lang="hu-HU" sz="3600" dirty="0"/>
              <a:t>Dr. </a:t>
            </a:r>
            <a:r>
              <a:rPr lang="hu-HU" sz="3600" dirty="0" err="1"/>
              <a:t>Vassányi</a:t>
            </a:r>
            <a:r>
              <a:rPr lang="hu-HU" sz="3600" dirty="0"/>
              <a:t> </a:t>
            </a:r>
            <a:r>
              <a:rPr lang="hu-HU" sz="3600" dirty="0" smtClean="0"/>
              <a:t>István</a:t>
            </a:r>
            <a:endParaRPr lang="hu-HU" sz="36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81" y="374510"/>
            <a:ext cx="4293619" cy="2249039"/>
          </a:xfrm>
          <a:prstGeom prst="rect">
            <a:avLst/>
          </a:prstGeom>
        </p:spPr>
      </p:pic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46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 bemutatása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48" y="2502676"/>
            <a:ext cx="4212106" cy="315908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8318927" y="4294946"/>
            <a:ext cx="2618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Különböző front-end és </a:t>
            </a:r>
            <a:endParaRPr lang="hu-HU" dirty="0" smtClean="0"/>
          </a:p>
          <a:p>
            <a:r>
              <a:rPr lang="hu-HU" dirty="0" smtClean="0"/>
              <a:t>back-end </a:t>
            </a:r>
            <a:r>
              <a:rPr lang="hu-HU" dirty="0"/>
              <a:t>szolgáltatások használatával.</a:t>
            </a:r>
          </a:p>
        </p:txBody>
      </p:sp>
      <p:sp>
        <p:nvSpPr>
          <p:cNvPr id="5" name="Téglalap 4"/>
          <p:cNvSpPr/>
          <p:nvPr/>
        </p:nvSpPr>
        <p:spPr>
          <a:xfrm>
            <a:off x="986339" y="2933449"/>
            <a:ext cx="2636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Fiktív internetszolgáltató weboldalának elkészítése.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9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Felhasznált Programozási </a:t>
            </a:r>
            <a:br>
              <a:rPr lang="hu-HU" dirty="0" smtClean="0"/>
            </a:br>
            <a:r>
              <a:rPr lang="hu-HU" dirty="0" smtClean="0"/>
              <a:t>nyelvek</a:t>
            </a:r>
            <a:endParaRPr lang="hu-HU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45480322"/>
              </p:ext>
            </p:extLst>
          </p:nvPr>
        </p:nvGraphicFramePr>
        <p:xfrm>
          <a:off x="2153139" y="1863970"/>
          <a:ext cx="7885723" cy="44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Dia számának hely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256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futtatása</a:t>
            </a:r>
            <a:endParaRPr lang="hu-HU" dirty="0"/>
          </a:p>
        </p:txBody>
      </p:sp>
      <p:graphicFrame>
        <p:nvGraphicFramePr>
          <p:cNvPr id="13" name="Tartalom helye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012162"/>
              </p:ext>
            </p:extLst>
          </p:nvPr>
        </p:nvGraphicFramePr>
        <p:xfrm>
          <a:off x="5715000" y="822324"/>
          <a:ext cx="5678488" cy="54356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9244">
                  <a:extLst>
                    <a:ext uri="{9D8B030D-6E8A-4147-A177-3AD203B41FA5}">
                      <a16:colId xmlns:a16="http://schemas.microsoft.com/office/drawing/2014/main" val="3263923731"/>
                    </a:ext>
                  </a:extLst>
                </a:gridCol>
                <a:gridCol w="2839244">
                  <a:extLst>
                    <a:ext uri="{9D8B030D-6E8A-4147-A177-3AD203B41FA5}">
                      <a16:colId xmlns:a16="http://schemas.microsoft.com/office/drawing/2014/main" val="1443734659"/>
                    </a:ext>
                  </a:extLst>
                </a:gridCol>
              </a:tblGrid>
              <a:tr h="452551">
                <a:tc>
                  <a:txBody>
                    <a:bodyPr/>
                    <a:lstStyle/>
                    <a:p>
                      <a:r>
                        <a:rPr lang="hu-HU" dirty="0" smtClean="0"/>
                        <a:t>Google</a:t>
                      </a:r>
                      <a:r>
                        <a:rPr lang="hu-HU" baseline="0" dirty="0" smtClean="0"/>
                        <a:t>, Amazon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Nethely.hu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34647"/>
                  </a:ext>
                </a:extLst>
              </a:tr>
              <a:tr h="498305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Havidíjas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Korlátozott hozzáférés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Bonyolult php integrálás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Adatbázis</a:t>
                      </a:r>
                      <a:r>
                        <a:rPr lang="hu-HU" baseline="0" dirty="0" smtClean="0"/>
                        <a:t> kezelési nehézségek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Ingyenes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Teljes hozzáférés</a:t>
                      </a:r>
                      <a:r>
                        <a:rPr lang="hu-HU" baseline="0" dirty="0" smtClean="0"/>
                        <a:t> bárhonnan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smtClean="0"/>
                        <a:t>Natív php szolgáltatás </a:t>
                      </a:r>
                      <a:r>
                        <a:rPr lang="hu-HU" baseline="0" dirty="0" err="1" smtClean="0"/>
                        <a:t>phpMyAdmin-on</a:t>
                      </a:r>
                      <a:r>
                        <a:rPr lang="hu-HU" baseline="0" dirty="0" smtClean="0"/>
                        <a:t> keresztül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smtClean="0"/>
                        <a:t>Ingyenes adatbázis szolgáltatás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54584"/>
                  </a:ext>
                </a:extLst>
              </a:tr>
            </a:tbl>
          </a:graphicData>
        </a:graphic>
      </p:graphicFrame>
      <p:sp>
        <p:nvSpPr>
          <p:cNvPr id="12" name="Szöveg helye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Több </a:t>
            </a:r>
            <a:r>
              <a:rPr lang="hu-HU" dirty="0" err="1"/>
              <a:t>domain</a:t>
            </a:r>
            <a:r>
              <a:rPr lang="hu-HU" dirty="0"/>
              <a:t> szolgáltatót számításba vettünk, (Google, Amazon) felhő alapú webhelyünk </a:t>
            </a:r>
            <a:r>
              <a:rPr lang="hu-HU" dirty="0" err="1"/>
              <a:t>hostolására</a:t>
            </a:r>
            <a:r>
              <a:rPr lang="hu-HU" dirty="0"/>
              <a:t>, de a magyar nethely.hu-t választottuk</a:t>
            </a:r>
            <a:r>
              <a:rPr lang="hu-HU" dirty="0" smtClean="0"/>
              <a:t>.</a:t>
            </a:r>
            <a:endParaRPr lang="hu-HU" dirty="0"/>
          </a:p>
          <a:p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74" y="4511476"/>
            <a:ext cx="1380027" cy="143794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70" y="4595405"/>
            <a:ext cx="1354015" cy="1354015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777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Felépítése I.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1010031" y="2219325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400" u="sng" dirty="0" smtClean="0"/>
              <a:t>Kezdőlap</a:t>
            </a:r>
            <a:r>
              <a:rPr lang="hu-HU" u="sng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Ezt az oldalt látja először az ügyfél, innen navigálhat a többi oldalra,</a:t>
            </a:r>
            <a:br>
              <a:rPr lang="hu-HU" sz="2000" dirty="0" smtClean="0"/>
            </a:br>
            <a:r>
              <a:rPr lang="hu-HU" sz="2000" dirty="0" smtClean="0"/>
              <a:t>jelentkezhet be a majdani kész rendszerben.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u="sng" dirty="0"/>
              <a:t>Szolgáltatásokat bemutató oldalak: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Telefon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TV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u="sng" dirty="0" smtClean="0"/>
              <a:t>Regisztrációs</a:t>
            </a:r>
            <a:r>
              <a:rPr lang="hu-HU" u="sng" dirty="0" smtClean="0"/>
              <a:t> oldal: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Új ügyfelek adataik megadásával tudnak regisztrálni ezen az oldalon.</a:t>
            </a:r>
            <a:endParaRPr lang="hu-HU" sz="2400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4" y="3842239"/>
            <a:ext cx="2643554" cy="2643554"/>
          </a:xfrm>
          <a:prstGeom prst="rect">
            <a:avLst/>
          </a:prstGeom>
        </p:spPr>
      </p:pic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134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felépítése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400" u="sng" dirty="0"/>
              <a:t>Bemutatkozás oldal: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/>
              <a:t>Itt mutatkozik be az internetszolgáltató és a munkaerő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u="sng" dirty="0"/>
              <a:t>Hiba bejelentés oldal: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/>
              <a:t>Kért adatok megadása után a hiba a majd elkészült rendszerben rögzítésre kerül. </a:t>
            </a:r>
            <a:endParaRPr lang="hu-HU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z="2400" u="sng" dirty="0" smtClean="0"/>
              <a:t>Ügyfél oldal: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Bejelentkezés után az ügyfél megtekintheti a csomagjait, hűség</a:t>
            </a:r>
            <a:br>
              <a:rPr lang="hu-HU" sz="2000" dirty="0" smtClean="0"/>
            </a:br>
            <a:r>
              <a:rPr lang="hu-HU" sz="2000" dirty="0" smtClean="0"/>
              <a:t>idejét, és a havidíjat.</a:t>
            </a:r>
            <a:endParaRPr lang="hu-HU" sz="200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7</a:t>
            </a:fld>
            <a:endParaRPr lang="en-US" sz="16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4" y="3842239"/>
            <a:ext cx="2643554" cy="26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3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2383876"/>
              </p:ext>
            </p:extLst>
          </p:nvPr>
        </p:nvGraphicFramePr>
        <p:xfrm>
          <a:off x="2155825" y="7736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Kép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31276">
            <a:off x="851021" y="3833446"/>
            <a:ext cx="2143125" cy="2133600"/>
          </a:xfrm>
          <a:prstGeom prst="rect">
            <a:avLst/>
          </a:prstGeom>
        </p:spPr>
      </p:pic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882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Köszönjük a Figyelmet!</a:t>
            </a:r>
            <a:endParaRPr lang="hu-HU" sz="40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9600" dirty="0" smtClean="0">
                <a:sym typeface="Wingdings" panose="05000000000000000000" pitchFamily="2" charset="2"/>
              </a:rPr>
              <a:t></a:t>
            </a:r>
            <a:endParaRPr lang="hu-HU" sz="96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95" y="531575"/>
            <a:ext cx="5207611" cy="4073761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8056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192</TotalTime>
  <Words>198</Words>
  <Application>Microsoft Office PowerPoint</Application>
  <PresentationFormat>Szélesvásznú</PresentationFormat>
  <Paragraphs>66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</vt:lpstr>
      <vt:lpstr>Wingdings 3</vt:lpstr>
      <vt:lpstr>Integrál</vt:lpstr>
      <vt:lpstr>Telekommunikációs weboldal fejlesztése</vt:lpstr>
      <vt:lpstr>A csapat bemutatása</vt:lpstr>
      <vt:lpstr>A feladat bemutatása</vt:lpstr>
      <vt:lpstr>Felhasznált Programozási  nyelvek</vt:lpstr>
      <vt:lpstr>Rendszer futtatása</vt:lpstr>
      <vt:lpstr>A rendszer Felépítése I.</vt:lpstr>
      <vt:lpstr>A Rendszer felépítése II.</vt:lpstr>
      <vt:lpstr>További Tervek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Projektlabor munka</dc:title>
  <dc:creator>Hegyi Balázs</dc:creator>
  <cp:lastModifiedBy>Hegyi Balázs</cp:lastModifiedBy>
  <cp:revision>16</cp:revision>
  <dcterms:created xsi:type="dcterms:W3CDTF">2018-03-11T18:48:56Z</dcterms:created>
  <dcterms:modified xsi:type="dcterms:W3CDTF">2018-04-12T09:06:57Z</dcterms:modified>
</cp:coreProperties>
</file>