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FE550-F022-4CFD-B44F-CE4108FDE3A3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2908AA9C-1668-4BF4-B708-1BD9D89AC740}">
      <dgm:prSet phldrT="[Szöveg]"/>
      <dgm:spPr/>
      <dgm:t>
        <a:bodyPr/>
        <a:lstStyle/>
        <a:p>
          <a:r>
            <a:rPr lang="hu-HU" dirty="0" smtClean="0"/>
            <a:t>Hegyi Balázs</a:t>
          </a:r>
          <a:endParaRPr lang="hu-HU" dirty="0"/>
        </a:p>
      </dgm:t>
    </dgm:pt>
    <dgm:pt modelId="{BF36068E-79D0-4E77-8220-9B6860E9F8D9}" type="parTrans" cxnId="{F809DC59-1311-4E31-930C-C90A13FE9B2F}">
      <dgm:prSet/>
      <dgm:spPr/>
      <dgm:t>
        <a:bodyPr/>
        <a:lstStyle/>
        <a:p>
          <a:endParaRPr lang="hu-HU"/>
        </a:p>
      </dgm:t>
    </dgm:pt>
    <dgm:pt modelId="{CB569B63-C0E4-4876-92A2-9D8DF68EDB2A}" type="sibTrans" cxnId="{F809DC59-1311-4E31-930C-C90A13FE9B2F}">
      <dgm:prSet/>
      <dgm:spPr/>
      <dgm:t>
        <a:bodyPr/>
        <a:lstStyle/>
        <a:p>
          <a:endParaRPr lang="hu-HU"/>
        </a:p>
      </dgm:t>
    </dgm:pt>
    <dgm:pt modelId="{8F1A2C71-5D27-4AC5-B376-1C4BEE778D95}">
      <dgm:prSet phldrT="[Szöveg]"/>
      <dgm:spPr/>
      <dgm:t>
        <a:bodyPr/>
        <a:lstStyle/>
        <a:p>
          <a:r>
            <a:rPr lang="hu-HU" dirty="0" smtClean="0"/>
            <a:t>Rádli Richárd</a:t>
          </a:r>
          <a:endParaRPr lang="hu-HU" dirty="0"/>
        </a:p>
      </dgm:t>
    </dgm:pt>
    <dgm:pt modelId="{144E7132-AE13-4F70-8F6D-75ADDBE91245}" type="parTrans" cxnId="{B97D3668-3152-41B3-AE14-A11A9EE2CF71}">
      <dgm:prSet/>
      <dgm:spPr/>
      <dgm:t>
        <a:bodyPr/>
        <a:lstStyle/>
        <a:p>
          <a:endParaRPr lang="hu-HU"/>
        </a:p>
      </dgm:t>
    </dgm:pt>
    <dgm:pt modelId="{F01F92B8-D931-416E-841E-3425FF54EDE8}" type="sibTrans" cxnId="{B97D3668-3152-41B3-AE14-A11A9EE2CF71}">
      <dgm:prSet/>
      <dgm:spPr/>
      <dgm:t>
        <a:bodyPr/>
        <a:lstStyle/>
        <a:p>
          <a:endParaRPr lang="hu-HU"/>
        </a:p>
      </dgm:t>
    </dgm:pt>
    <dgm:pt modelId="{9B5C593C-5512-47E8-A37A-2EB42535C628}">
      <dgm:prSet phldrT="[Szöveg]"/>
      <dgm:spPr/>
      <dgm:t>
        <a:bodyPr/>
        <a:lstStyle/>
        <a:p>
          <a:r>
            <a:rPr lang="hu-HU" dirty="0" smtClean="0"/>
            <a:t>Pap Réka</a:t>
          </a:r>
          <a:endParaRPr lang="hu-HU" dirty="0"/>
        </a:p>
      </dgm:t>
    </dgm:pt>
    <dgm:pt modelId="{82E62A2F-EF00-453D-8E1C-EC696B232201}" type="parTrans" cxnId="{BAA51FE4-91AD-4E00-B073-99CBF7298A69}">
      <dgm:prSet/>
      <dgm:spPr/>
      <dgm:t>
        <a:bodyPr/>
        <a:lstStyle/>
        <a:p>
          <a:endParaRPr lang="hu-HU"/>
        </a:p>
      </dgm:t>
    </dgm:pt>
    <dgm:pt modelId="{A40595A1-9F4E-470E-89CA-E7DB7DB50C33}" type="sibTrans" cxnId="{BAA51FE4-91AD-4E00-B073-99CBF7298A69}">
      <dgm:prSet/>
      <dgm:spPr/>
      <dgm:t>
        <a:bodyPr/>
        <a:lstStyle/>
        <a:p>
          <a:endParaRPr lang="hu-HU"/>
        </a:p>
      </dgm:t>
    </dgm:pt>
    <dgm:pt modelId="{BF104DB5-0B21-4002-A5DD-AD6DA602C5E0}">
      <dgm:prSet phldrT="[Szöveg]"/>
      <dgm:spPr/>
      <dgm:t>
        <a:bodyPr/>
        <a:lstStyle/>
        <a:p>
          <a:r>
            <a:rPr lang="hu-HU" dirty="0" err="1" smtClean="0"/>
            <a:t>Kápli</a:t>
          </a:r>
          <a:r>
            <a:rPr lang="hu-HU" dirty="0" smtClean="0"/>
            <a:t> Gergely</a:t>
          </a:r>
          <a:endParaRPr lang="hu-HU" dirty="0"/>
        </a:p>
      </dgm:t>
    </dgm:pt>
    <dgm:pt modelId="{AC30B82A-D506-457D-8F09-1E16B52D3E6A}" type="parTrans" cxnId="{D92B1FA7-EF82-4969-BF77-3624111997A1}">
      <dgm:prSet/>
      <dgm:spPr/>
      <dgm:t>
        <a:bodyPr/>
        <a:lstStyle/>
        <a:p>
          <a:endParaRPr lang="hu-HU"/>
        </a:p>
      </dgm:t>
    </dgm:pt>
    <dgm:pt modelId="{28D6578C-85DA-417C-B7CE-D9D7D8900943}" type="sibTrans" cxnId="{D92B1FA7-EF82-4969-BF77-3624111997A1}">
      <dgm:prSet/>
      <dgm:spPr/>
      <dgm:t>
        <a:bodyPr/>
        <a:lstStyle/>
        <a:p>
          <a:endParaRPr lang="hu-HU"/>
        </a:p>
      </dgm:t>
    </dgm:pt>
    <dgm:pt modelId="{CD8DBD4B-64EB-48F2-88C4-EA571F207646}" type="pres">
      <dgm:prSet presAssocID="{F0BFE550-F022-4CFD-B44F-CE4108FDE3A3}" presName="arrowDiagram" presStyleCnt="0">
        <dgm:presLayoutVars>
          <dgm:chMax val="5"/>
          <dgm:dir/>
          <dgm:resizeHandles val="exact"/>
        </dgm:presLayoutVars>
      </dgm:prSet>
      <dgm:spPr/>
    </dgm:pt>
    <dgm:pt modelId="{3CA56C74-2701-414C-8458-67BB499EEB8F}" type="pres">
      <dgm:prSet presAssocID="{F0BFE550-F022-4CFD-B44F-CE4108FDE3A3}" presName="arrow" presStyleLbl="bgShp" presStyleIdx="0" presStyleCnt="1"/>
      <dgm:spPr/>
    </dgm:pt>
    <dgm:pt modelId="{ED2C6C04-DAB6-4F59-A4DE-B9DFFF8DF3F8}" type="pres">
      <dgm:prSet presAssocID="{F0BFE550-F022-4CFD-B44F-CE4108FDE3A3}" presName="arrowDiagram4" presStyleCnt="0"/>
      <dgm:spPr/>
    </dgm:pt>
    <dgm:pt modelId="{0C33013F-FD30-4C55-ABC6-5120DBCB477B}" type="pres">
      <dgm:prSet presAssocID="{2908AA9C-1668-4BF4-B708-1BD9D89AC740}" presName="bullet4a" presStyleLbl="node1" presStyleIdx="0" presStyleCnt="4"/>
      <dgm:spPr/>
    </dgm:pt>
    <dgm:pt modelId="{055FBE0D-F97B-454B-B402-2ED22BD8BBE1}" type="pres">
      <dgm:prSet presAssocID="{2908AA9C-1668-4BF4-B708-1BD9D89AC740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43A9CF2-0471-404A-B583-93B3CD8B79FD}" type="pres">
      <dgm:prSet presAssocID="{BF104DB5-0B21-4002-A5DD-AD6DA602C5E0}" presName="bullet4b" presStyleLbl="node1" presStyleIdx="1" presStyleCnt="4"/>
      <dgm:spPr/>
    </dgm:pt>
    <dgm:pt modelId="{8209D203-0517-479F-B21B-E16BAC9245A3}" type="pres">
      <dgm:prSet presAssocID="{BF104DB5-0B21-4002-A5DD-AD6DA602C5E0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02CD208-3DFB-4128-A5C0-8EC24ADD522F}" type="pres">
      <dgm:prSet presAssocID="{8F1A2C71-5D27-4AC5-B376-1C4BEE778D95}" presName="bullet4c" presStyleLbl="node1" presStyleIdx="2" presStyleCnt="4"/>
      <dgm:spPr/>
    </dgm:pt>
    <dgm:pt modelId="{50BFD625-6FB2-4007-85B6-BBC8880499FD}" type="pres">
      <dgm:prSet presAssocID="{8F1A2C71-5D27-4AC5-B376-1C4BEE778D95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4EB6157-1865-4D0A-8B24-7A6E41033B20}" type="pres">
      <dgm:prSet presAssocID="{9B5C593C-5512-47E8-A37A-2EB42535C628}" presName="bullet4d" presStyleLbl="node1" presStyleIdx="3" presStyleCnt="4"/>
      <dgm:spPr/>
    </dgm:pt>
    <dgm:pt modelId="{3CF18398-5214-423E-82AB-3B492596C9F5}" type="pres">
      <dgm:prSet presAssocID="{9B5C593C-5512-47E8-A37A-2EB42535C628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6ADE923-1720-485A-9467-A39843A3153F}" type="presOf" srcId="{8F1A2C71-5D27-4AC5-B376-1C4BEE778D95}" destId="{50BFD625-6FB2-4007-85B6-BBC8880499FD}" srcOrd="0" destOrd="0" presId="urn:microsoft.com/office/officeart/2005/8/layout/arrow2"/>
    <dgm:cxn modelId="{D92B1FA7-EF82-4969-BF77-3624111997A1}" srcId="{F0BFE550-F022-4CFD-B44F-CE4108FDE3A3}" destId="{BF104DB5-0B21-4002-A5DD-AD6DA602C5E0}" srcOrd="1" destOrd="0" parTransId="{AC30B82A-D506-457D-8F09-1E16B52D3E6A}" sibTransId="{28D6578C-85DA-417C-B7CE-D9D7D8900943}"/>
    <dgm:cxn modelId="{B97D3668-3152-41B3-AE14-A11A9EE2CF71}" srcId="{F0BFE550-F022-4CFD-B44F-CE4108FDE3A3}" destId="{8F1A2C71-5D27-4AC5-B376-1C4BEE778D95}" srcOrd="2" destOrd="0" parTransId="{144E7132-AE13-4F70-8F6D-75ADDBE91245}" sibTransId="{F01F92B8-D931-416E-841E-3425FF54EDE8}"/>
    <dgm:cxn modelId="{F809DC59-1311-4E31-930C-C90A13FE9B2F}" srcId="{F0BFE550-F022-4CFD-B44F-CE4108FDE3A3}" destId="{2908AA9C-1668-4BF4-B708-1BD9D89AC740}" srcOrd="0" destOrd="0" parTransId="{BF36068E-79D0-4E77-8220-9B6860E9F8D9}" sibTransId="{CB569B63-C0E4-4876-92A2-9D8DF68EDB2A}"/>
    <dgm:cxn modelId="{BAA51FE4-91AD-4E00-B073-99CBF7298A69}" srcId="{F0BFE550-F022-4CFD-B44F-CE4108FDE3A3}" destId="{9B5C593C-5512-47E8-A37A-2EB42535C628}" srcOrd="3" destOrd="0" parTransId="{82E62A2F-EF00-453D-8E1C-EC696B232201}" sibTransId="{A40595A1-9F4E-470E-89CA-E7DB7DB50C33}"/>
    <dgm:cxn modelId="{060372A2-5C8D-449A-9B57-AF481B77AE14}" type="presOf" srcId="{2908AA9C-1668-4BF4-B708-1BD9D89AC740}" destId="{055FBE0D-F97B-454B-B402-2ED22BD8BBE1}" srcOrd="0" destOrd="0" presId="urn:microsoft.com/office/officeart/2005/8/layout/arrow2"/>
    <dgm:cxn modelId="{EC6A6D4E-F733-41F4-A256-B7BB8F6643FB}" type="presOf" srcId="{BF104DB5-0B21-4002-A5DD-AD6DA602C5E0}" destId="{8209D203-0517-479F-B21B-E16BAC9245A3}" srcOrd="0" destOrd="0" presId="urn:microsoft.com/office/officeart/2005/8/layout/arrow2"/>
    <dgm:cxn modelId="{BAE71904-0A5D-4C31-AD37-E136ED3F8E45}" type="presOf" srcId="{F0BFE550-F022-4CFD-B44F-CE4108FDE3A3}" destId="{CD8DBD4B-64EB-48F2-88C4-EA571F207646}" srcOrd="0" destOrd="0" presId="urn:microsoft.com/office/officeart/2005/8/layout/arrow2"/>
    <dgm:cxn modelId="{8A2A8425-8C94-447B-8475-3ACD08581EC5}" type="presOf" srcId="{9B5C593C-5512-47E8-A37A-2EB42535C628}" destId="{3CF18398-5214-423E-82AB-3B492596C9F5}" srcOrd="0" destOrd="0" presId="urn:microsoft.com/office/officeart/2005/8/layout/arrow2"/>
    <dgm:cxn modelId="{5E9027C0-B542-4659-97BF-56BFD60496D1}" type="presParOf" srcId="{CD8DBD4B-64EB-48F2-88C4-EA571F207646}" destId="{3CA56C74-2701-414C-8458-67BB499EEB8F}" srcOrd="0" destOrd="0" presId="urn:microsoft.com/office/officeart/2005/8/layout/arrow2"/>
    <dgm:cxn modelId="{132ADF4D-9233-4ACD-9801-D4DD09936F66}" type="presParOf" srcId="{CD8DBD4B-64EB-48F2-88C4-EA571F207646}" destId="{ED2C6C04-DAB6-4F59-A4DE-B9DFFF8DF3F8}" srcOrd="1" destOrd="0" presId="urn:microsoft.com/office/officeart/2005/8/layout/arrow2"/>
    <dgm:cxn modelId="{1BC8524A-CB6D-4365-ACA3-5744627526FD}" type="presParOf" srcId="{ED2C6C04-DAB6-4F59-A4DE-B9DFFF8DF3F8}" destId="{0C33013F-FD30-4C55-ABC6-5120DBCB477B}" srcOrd="0" destOrd="0" presId="urn:microsoft.com/office/officeart/2005/8/layout/arrow2"/>
    <dgm:cxn modelId="{D982ACAA-DAEB-43D7-AB9D-8CC14415E4F3}" type="presParOf" srcId="{ED2C6C04-DAB6-4F59-A4DE-B9DFFF8DF3F8}" destId="{055FBE0D-F97B-454B-B402-2ED22BD8BBE1}" srcOrd="1" destOrd="0" presId="urn:microsoft.com/office/officeart/2005/8/layout/arrow2"/>
    <dgm:cxn modelId="{1F7E009C-1C21-4B87-B791-09A4874AFFF8}" type="presParOf" srcId="{ED2C6C04-DAB6-4F59-A4DE-B9DFFF8DF3F8}" destId="{843A9CF2-0471-404A-B583-93B3CD8B79FD}" srcOrd="2" destOrd="0" presId="urn:microsoft.com/office/officeart/2005/8/layout/arrow2"/>
    <dgm:cxn modelId="{AC368F40-E8A4-4855-A3AD-25C7782A1A21}" type="presParOf" srcId="{ED2C6C04-DAB6-4F59-A4DE-B9DFFF8DF3F8}" destId="{8209D203-0517-479F-B21B-E16BAC9245A3}" srcOrd="3" destOrd="0" presId="urn:microsoft.com/office/officeart/2005/8/layout/arrow2"/>
    <dgm:cxn modelId="{168754F3-34AA-43C7-93BB-D85B04B8F968}" type="presParOf" srcId="{ED2C6C04-DAB6-4F59-A4DE-B9DFFF8DF3F8}" destId="{B02CD208-3DFB-4128-A5C0-8EC24ADD522F}" srcOrd="4" destOrd="0" presId="urn:microsoft.com/office/officeart/2005/8/layout/arrow2"/>
    <dgm:cxn modelId="{19273D52-916C-4481-90E8-6E499E2FEC59}" type="presParOf" srcId="{ED2C6C04-DAB6-4F59-A4DE-B9DFFF8DF3F8}" destId="{50BFD625-6FB2-4007-85B6-BBC8880499FD}" srcOrd="5" destOrd="0" presId="urn:microsoft.com/office/officeart/2005/8/layout/arrow2"/>
    <dgm:cxn modelId="{1438D47D-EBA5-4A66-AC7D-7A798B136101}" type="presParOf" srcId="{ED2C6C04-DAB6-4F59-A4DE-B9DFFF8DF3F8}" destId="{34EB6157-1865-4D0A-8B24-7A6E41033B20}" srcOrd="6" destOrd="0" presId="urn:microsoft.com/office/officeart/2005/8/layout/arrow2"/>
    <dgm:cxn modelId="{AD593323-A69F-4405-A05A-D0902CE79331}" type="presParOf" srcId="{ED2C6C04-DAB6-4F59-A4DE-B9DFFF8DF3F8}" destId="{3CF18398-5214-423E-82AB-3B492596C9F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187D3-FD61-4CCB-8A84-2C8092A7542D}" type="doc">
      <dgm:prSet loTypeId="urn:microsoft.com/office/officeart/2005/8/layout/pyramid2" loCatId="list" qsTypeId="urn:microsoft.com/office/officeart/2005/8/quickstyle/simple4" qsCatId="simple" csTypeId="urn:microsoft.com/office/officeart/2005/8/colors/colorful5" csCatId="colorful" phldr="1"/>
      <dgm:spPr/>
    </dgm:pt>
    <dgm:pt modelId="{49878E9B-5716-4293-BD66-041B42CD47F9}">
      <dgm:prSet phldrT="[Szöveg]"/>
      <dgm:spPr/>
      <dgm:t>
        <a:bodyPr/>
        <a:lstStyle/>
        <a:p>
          <a:r>
            <a:rPr lang="hu-HU" dirty="0" smtClean="0"/>
            <a:t>SQL injektálás elleni védelem</a:t>
          </a:r>
          <a:endParaRPr lang="hu-HU" dirty="0"/>
        </a:p>
      </dgm:t>
    </dgm:pt>
    <dgm:pt modelId="{77F9590B-57E6-4773-B6B7-241C569BC8AE}" type="parTrans" cxnId="{38A74BD5-6BDF-4027-A5D9-42A9DEC71773}">
      <dgm:prSet/>
      <dgm:spPr/>
      <dgm:t>
        <a:bodyPr/>
        <a:lstStyle/>
        <a:p>
          <a:endParaRPr lang="hu-HU"/>
        </a:p>
      </dgm:t>
    </dgm:pt>
    <dgm:pt modelId="{C8E46DD9-035F-4A64-B212-495FE0A26702}" type="sibTrans" cxnId="{38A74BD5-6BDF-4027-A5D9-42A9DEC71773}">
      <dgm:prSet/>
      <dgm:spPr/>
      <dgm:t>
        <a:bodyPr/>
        <a:lstStyle/>
        <a:p>
          <a:endParaRPr lang="hu-HU"/>
        </a:p>
      </dgm:t>
    </dgm:pt>
    <dgm:pt modelId="{D4DCE024-D17F-426A-87CB-2413C450EF79}">
      <dgm:prSet/>
      <dgm:spPr/>
      <dgm:t>
        <a:bodyPr/>
        <a:lstStyle/>
        <a:p>
          <a:r>
            <a:rPr lang="hu-HU" dirty="0" smtClean="0"/>
            <a:t>Ügyfél oldal befejezése</a:t>
          </a:r>
        </a:p>
      </dgm:t>
    </dgm:pt>
    <dgm:pt modelId="{954B5452-B1C3-4A8F-8CB7-8E6977D6DC80}" type="parTrans" cxnId="{4B6B248D-E7E6-46FD-B14D-912042D5854C}">
      <dgm:prSet/>
      <dgm:spPr/>
      <dgm:t>
        <a:bodyPr/>
        <a:lstStyle/>
        <a:p>
          <a:endParaRPr lang="hu-HU"/>
        </a:p>
      </dgm:t>
    </dgm:pt>
    <dgm:pt modelId="{617F2BA1-5D11-42E6-8953-C957F258FAA8}" type="sibTrans" cxnId="{4B6B248D-E7E6-46FD-B14D-912042D5854C}">
      <dgm:prSet/>
      <dgm:spPr/>
      <dgm:t>
        <a:bodyPr/>
        <a:lstStyle/>
        <a:p>
          <a:endParaRPr lang="hu-HU"/>
        </a:p>
      </dgm:t>
    </dgm:pt>
    <dgm:pt modelId="{6D17F2DC-ACBB-45B8-B680-A09F49FEE041}">
      <dgm:prSet/>
      <dgm:spPr/>
      <dgm:t>
        <a:bodyPr/>
        <a:lstStyle/>
        <a:p>
          <a:r>
            <a:rPr lang="hu-HU" dirty="0" err="1" smtClean="0"/>
            <a:t>Admin</a:t>
          </a:r>
          <a:r>
            <a:rPr lang="hu-HU" dirty="0" smtClean="0"/>
            <a:t> oldal fejlesztése</a:t>
          </a:r>
        </a:p>
      </dgm:t>
    </dgm:pt>
    <dgm:pt modelId="{315951BF-B1C8-421A-AB55-EBDBE53338B4}" type="parTrans" cxnId="{654E9ADD-33E1-47D2-9D34-D3E235F1C673}">
      <dgm:prSet/>
      <dgm:spPr/>
      <dgm:t>
        <a:bodyPr/>
        <a:lstStyle/>
        <a:p>
          <a:endParaRPr lang="hu-HU"/>
        </a:p>
      </dgm:t>
    </dgm:pt>
    <dgm:pt modelId="{A22CD578-1D0D-4CDA-BC5E-E6977D7FD12A}" type="sibTrans" cxnId="{654E9ADD-33E1-47D2-9D34-D3E235F1C673}">
      <dgm:prSet/>
      <dgm:spPr/>
      <dgm:t>
        <a:bodyPr/>
        <a:lstStyle/>
        <a:p>
          <a:endParaRPr lang="hu-HU"/>
        </a:p>
      </dgm:t>
    </dgm:pt>
    <dgm:pt modelId="{DDF1F793-B41C-45D0-8F16-7A5ACB51BF49}">
      <dgm:prSet/>
      <dgm:spPr/>
      <dgm:t>
        <a:bodyPr/>
        <a:lstStyle/>
        <a:p>
          <a:r>
            <a:rPr lang="hu-HU" dirty="0" smtClean="0"/>
            <a:t>Php rész fejlesztése</a:t>
          </a:r>
        </a:p>
      </dgm:t>
    </dgm:pt>
    <dgm:pt modelId="{811168E8-A70F-4538-9C6F-20FF6B7D831D}" type="parTrans" cxnId="{1CD4B33D-2F8C-45CD-906F-606C0F50C6F5}">
      <dgm:prSet/>
      <dgm:spPr/>
      <dgm:t>
        <a:bodyPr/>
        <a:lstStyle/>
        <a:p>
          <a:endParaRPr lang="hu-HU"/>
        </a:p>
      </dgm:t>
    </dgm:pt>
    <dgm:pt modelId="{F6FF6ED8-A354-4116-8FA5-1E928002CEAB}" type="sibTrans" cxnId="{1CD4B33D-2F8C-45CD-906F-606C0F50C6F5}">
      <dgm:prSet/>
      <dgm:spPr/>
      <dgm:t>
        <a:bodyPr/>
        <a:lstStyle/>
        <a:p>
          <a:endParaRPr lang="hu-HU"/>
        </a:p>
      </dgm:t>
    </dgm:pt>
    <dgm:pt modelId="{3A35A08A-0EA6-415C-A7B6-C11E7EC492AC}">
      <dgm:prSet/>
      <dgm:spPr/>
      <dgm:t>
        <a:bodyPr/>
        <a:lstStyle/>
        <a:p>
          <a:r>
            <a:rPr lang="hu-HU" dirty="0" err="1" smtClean="0"/>
            <a:t>https</a:t>
          </a:r>
          <a:r>
            <a:rPr lang="hu-HU" dirty="0" smtClean="0"/>
            <a:t> megvalósítása</a:t>
          </a:r>
        </a:p>
      </dgm:t>
    </dgm:pt>
    <dgm:pt modelId="{4663A3A6-27EF-49B2-A814-A177F24BEF04}" type="parTrans" cxnId="{8B12A186-5F11-401A-8EEF-E725B8150997}">
      <dgm:prSet/>
      <dgm:spPr/>
      <dgm:t>
        <a:bodyPr/>
        <a:lstStyle/>
        <a:p>
          <a:endParaRPr lang="hu-HU"/>
        </a:p>
      </dgm:t>
    </dgm:pt>
    <dgm:pt modelId="{EF4524FD-B4CA-4708-A82A-90BBFF93AFAC}" type="sibTrans" cxnId="{8B12A186-5F11-401A-8EEF-E725B8150997}">
      <dgm:prSet/>
      <dgm:spPr/>
      <dgm:t>
        <a:bodyPr/>
        <a:lstStyle/>
        <a:p>
          <a:endParaRPr lang="hu-HU"/>
        </a:p>
      </dgm:t>
    </dgm:pt>
    <dgm:pt modelId="{F187599A-3D69-4EC5-BB99-F6CF01F7522A}" type="pres">
      <dgm:prSet presAssocID="{9C5187D3-FD61-4CCB-8A84-2C8092A7542D}" presName="compositeShape" presStyleCnt="0">
        <dgm:presLayoutVars>
          <dgm:dir/>
          <dgm:resizeHandles/>
        </dgm:presLayoutVars>
      </dgm:prSet>
      <dgm:spPr/>
    </dgm:pt>
    <dgm:pt modelId="{1BFB7B6E-BB56-46CE-BFF5-D62E821D7A65}" type="pres">
      <dgm:prSet presAssocID="{9C5187D3-FD61-4CCB-8A84-2C8092A7542D}" presName="pyramid" presStyleLbl="node1" presStyleIdx="0" presStyleCnt="1"/>
      <dgm:spPr/>
    </dgm:pt>
    <dgm:pt modelId="{C3C35CD4-BF80-4285-9087-22C824FEB139}" type="pres">
      <dgm:prSet presAssocID="{9C5187D3-FD61-4CCB-8A84-2C8092A7542D}" presName="theList" presStyleCnt="0"/>
      <dgm:spPr/>
    </dgm:pt>
    <dgm:pt modelId="{86713EB3-5D45-404B-975B-70C3DE06BE29}" type="pres">
      <dgm:prSet presAssocID="{49878E9B-5716-4293-BD66-041B42CD47F9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98785A-F738-4C5C-B059-1416D64FFB18}" type="pres">
      <dgm:prSet presAssocID="{49878E9B-5716-4293-BD66-041B42CD47F9}" presName="aSpace" presStyleCnt="0"/>
      <dgm:spPr/>
    </dgm:pt>
    <dgm:pt modelId="{CEAFF125-2182-44A1-94BA-36BB2D829234}" type="pres">
      <dgm:prSet presAssocID="{D4DCE024-D17F-426A-87CB-2413C450EF79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1F7792F-09FE-400B-8E6D-CDADCACF72E5}" type="pres">
      <dgm:prSet presAssocID="{D4DCE024-D17F-426A-87CB-2413C450EF79}" presName="aSpace" presStyleCnt="0"/>
      <dgm:spPr/>
    </dgm:pt>
    <dgm:pt modelId="{EC462263-B043-4EA6-8059-05FBE3A5CF63}" type="pres">
      <dgm:prSet presAssocID="{6D17F2DC-ACBB-45B8-B680-A09F49FEE041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1501B2-A887-45EF-B1EC-9F49EC416A1C}" type="pres">
      <dgm:prSet presAssocID="{6D17F2DC-ACBB-45B8-B680-A09F49FEE041}" presName="aSpace" presStyleCnt="0"/>
      <dgm:spPr/>
    </dgm:pt>
    <dgm:pt modelId="{3C150781-2C50-4D0D-95D5-B6BD4C13801D}" type="pres">
      <dgm:prSet presAssocID="{DDF1F793-B41C-45D0-8F16-7A5ACB51BF49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B366FF5-2BBF-48CD-A3B1-2619E3E6D192}" type="pres">
      <dgm:prSet presAssocID="{DDF1F793-B41C-45D0-8F16-7A5ACB51BF49}" presName="aSpace" presStyleCnt="0"/>
      <dgm:spPr/>
    </dgm:pt>
    <dgm:pt modelId="{30CF9DCF-A7FF-4489-AA35-9FBE1E74D6EC}" type="pres">
      <dgm:prSet presAssocID="{3A35A08A-0EA6-415C-A7B6-C11E7EC492AC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787FDE-33A2-4BA9-8E8A-7FAF6F37BFD9}" type="pres">
      <dgm:prSet presAssocID="{3A35A08A-0EA6-415C-A7B6-C11E7EC492AC}" presName="aSpace" presStyleCnt="0"/>
      <dgm:spPr/>
    </dgm:pt>
  </dgm:ptLst>
  <dgm:cxnLst>
    <dgm:cxn modelId="{A57C30EF-A6D2-46BE-9DC3-1569DF1104DA}" type="presOf" srcId="{DDF1F793-B41C-45D0-8F16-7A5ACB51BF49}" destId="{3C150781-2C50-4D0D-95D5-B6BD4C13801D}" srcOrd="0" destOrd="0" presId="urn:microsoft.com/office/officeart/2005/8/layout/pyramid2"/>
    <dgm:cxn modelId="{E62F04CE-3F5A-4E87-9BA8-D9D8A1F9F721}" type="presOf" srcId="{49878E9B-5716-4293-BD66-041B42CD47F9}" destId="{86713EB3-5D45-404B-975B-70C3DE06BE29}" srcOrd="0" destOrd="0" presId="urn:microsoft.com/office/officeart/2005/8/layout/pyramid2"/>
    <dgm:cxn modelId="{7BD03661-4B9C-4F48-AAAE-FE695D5CBC88}" type="presOf" srcId="{9C5187D3-FD61-4CCB-8A84-2C8092A7542D}" destId="{F187599A-3D69-4EC5-BB99-F6CF01F7522A}" srcOrd="0" destOrd="0" presId="urn:microsoft.com/office/officeart/2005/8/layout/pyramid2"/>
    <dgm:cxn modelId="{2F15EF31-D51B-41F5-AB9B-CC30C2CD016F}" type="presOf" srcId="{D4DCE024-D17F-426A-87CB-2413C450EF79}" destId="{CEAFF125-2182-44A1-94BA-36BB2D829234}" srcOrd="0" destOrd="0" presId="urn:microsoft.com/office/officeart/2005/8/layout/pyramid2"/>
    <dgm:cxn modelId="{8B12A186-5F11-401A-8EEF-E725B8150997}" srcId="{9C5187D3-FD61-4CCB-8A84-2C8092A7542D}" destId="{3A35A08A-0EA6-415C-A7B6-C11E7EC492AC}" srcOrd="4" destOrd="0" parTransId="{4663A3A6-27EF-49B2-A814-A177F24BEF04}" sibTransId="{EF4524FD-B4CA-4708-A82A-90BBFF93AFAC}"/>
    <dgm:cxn modelId="{654E9ADD-33E1-47D2-9D34-D3E235F1C673}" srcId="{9C5187D3-FD61-4CCB-8A84-2C8092A7542D}" destId="{6D17F2DC-ACBB-45B8-B680-A09F49FEE041}" srcOrd="2" destOrd="0" parTransId="{315951BF-B1C8-421A-AB55-EBDBE53338B4}" sibTransId="{A22CD578-1D0D-4CDA-BC5E-E6977D7FD12A}"/>
    <dgm:cxn modelId="{38A74BD5-6BDF-4027-A5D9-42A9DEC71773}" srcId="{9C5187D3-FD61-4CCB-8A84-2C8092A7542D}" destId="{49878E9B-5716-4293-BD66-041B42CD47F9}" srcOrd="0" destOrd="0" parTransId="{77F9590B-57E6-4773-B6B7-241C569BC8AE}" sibTransId="{C8E46DD9-035F-4A64-B212-495FE0A26702}"/>
    <dgm:cxn modelId="{1CD4B33D-2F8C-45CD-906F-606C0F50C6F5}" srcId="{9C5187D3-FD61-4CCB-8A84-2C8092A7542D}" destId="{DDF1F793-B41C-45D0-8F16-7A5ACB51BF49}" srcOrd="3" destOrd="0" parTransId="{811168E8-A70F-4538-9C6F-20FF6B7D831D}" sibTransId="{F6FF6ED8-A354-4116-8FA5-1E928002CEAB}"/>
    <dgm:cxn modelId="{4B6B248D-E7E6-46FD-B14D-912042D5854C}" srcId="{9C5187D3-FD61-4CCB-8A84-2C8092A7542D}" destId="{D4DCE024-D17F-426A-87CB-2413C450EF79}" srcOrd="1" destOrd="0" parTransId="{954B5452-B1C3-4A8F-8CB7-8E6977D6DC80}" sibTransId="{617F2BA1-5D11-42E6-8953-C957F258FAA8}"/>
    <dgm:cxn modelId="{FE16ECFE-75A6-4768-B63D-15F3FF132F25}" type="presOf" srcId="{6D17F2DC-ACBB-45B8-B680-A09F49FEE041}" destId="{EC462263-B043-4EA6-8059-05FBE3A5CF63}" srcOrd="0" destOrd="0" presId="urn:microsoft.com/office/officeart/2005/8/layout/pyramid2"/>
    <dgm:cxn modelId="{88FCE9C3-8FAE-4902-9E9D-7A7C40B90DA3}" type="presOf" srcId="{3A35A08A-0EA6-415C-A7B6-C11E7EC492AC}" destId="{30CF9DCF-A7FF-4489-AA35-9FBE1E74D6EC}" srcOrd="0" destOrd="0" presId="urn:microsoft.com/office/officeart/2005/8/layout/pyramid2"/>
    <dgm:cxn modelId="{8B83BA37-53F3-4E25-AD5B-0AB9E1FEF84E}" type="presParOf" srcId="{F187599A-3D69-4EC5-BB99-F6CF01F7522A}" destId="{1BFB7B6E-BB56-46CE-BFF5-D62E821D7A65}" srcOrd="0" destOrd="0" presId="urn:microsoft.com/office/officeart/2005/8/layout/pyramid2"/>
    <dgm:cxn modelId="{0623CBA7-4245-4A3A-95B9-6F5FED03DF15}" type="presParOf" srcId="{F187599A-3D69-4EC5-BB99-F6CF01F7522A}" destId="{C3C35CD4-BF80-4285-9087-22C824FEB139}" srcOrd="1" destOrd="0" presId="urn:microsoft.com/office/officeart/2005/8/layout/pyramid2"/>
    <dgm:cxn modelId="{07740E20-9C38-4B62-8716-6C0D5AB28E3B}" type="presParOf" srcId="{C3C35CD4-BF80-4285-9087-22C824FEB139}" destId="{86713EB3-5D45-404B-975B-70C3DE06BE29}" srcOrd="0" destOrd="0" presId="urn:microsoft.com/office/officeart/2005/8/layout/pyramid2"/>
    <dgm:cxn modelId="{8BC68FC1-B2C7-491F-A2F0-E51B4EA6CFD3}" type="presParOf" srcId="{C3C35CD4-BF80-4285-9087-22C824FEB139}" destId="{AB98785A-F738-4C5C-B059-1416D64FFB18}" srcOrd="1" destOrd="0" presId="urn:microsoft.com/office/officeart/2005/8/layout/pyramid2"/>
    <dgm:cxn modelId="{297A72D7-78C8-4964-B9D2-FFE92701BE3E}" type="presParOf" srcId="{C3C35CD4-BF80-4285-9087-22C824FEB139}" destId="{CEAFF125-2182-44A1-94BA-36BB2D829234}" srcOrd="2" destOrd="0" presId="urn:microsoft.com/office/officeart/2005/8/layout/pyramid2"/>
    <dgm:cxn modelId="{96E703D4-5FDE-4B70-99F1-CA90D0BA0061}" type="presParOf" srcId="{C3C35CD4-BF80-4285-9087-22C824FEB139}" destId="{31F7792F-09FE-400B-8E6D-CDADCACF72E5}" srcOrd="3" destOrd="0" presId="urn:microsoft.com/office/officeart/2005/8/layout/pyramid2"/>
    <dgm:cxn modelId="{01C1CDFA-3E2A-4B23-9DD1-0D50F9FFEF34}" type="presParOf" srcId="{C3C35CD4-BF80-4285-9087-22C824FEB139}" destId="{EC462263-B043-4EA6-8059-05FBE3A5CF63}" srcOrd="4" destOrd="0" presId="urn:microsoft.com/office/officeart/2005/8/layout/pyramid2"/>
    <dgm:cxn modelId="{1B922E7F-9DC1-4B9F-B1A8-7691FE5E59A9}" type="presParOf" srcId="{C3C35CD4-BF80-4285-9087-22C824FEB139}" destId="{701501B2-A887-45EF-B1EC-9F49EC416A1C}" srcOrd="5" destOrd="0" presId="urn:microsoft.com/office/officeart/2005/8/layout/pyramid2"/>
    <dgm:cxn modelId="{9F48E6F9-6EA4-48AF-A043-4100FDA23996}" type="presParOf" srcId="{C3C35CD4-BF80-4285-9087-22C824FEB139}" destId="{3C150781-2C50-4D0D-95D5-B6BD4C13801D}" srcOrd="6" destOrd="0" presId="urn:microsoft.com/office/officeart/2005/8/layout/pyramid2"/>
    <dgm:cxn modelId="{D8E3E2BA-B54E-40F3-9B60-C2DA4C7CB254}" type="presParOf" srcId="{C3C35CD4-BF80-4285-9087-22C824FEB139}" destId="{5B366FF5-2BBF-48CD-A3B1-2619E3E6D192}" srcOrd="7" destOrd="0" presId="urn:microsoft.com/office/officeart/2005/8/layout/pyramid2"/>
    <dgm:cxn modelId="{B78E2202-5FDE-46C2-A2BA-1ADE4ADFEADD}" type="presParOf" srcId="{C3C35CD4-BF80-4285-9087-22C824FEB139}" destId="{30CF9DCF-A7FF-4489-AA35-9FBE1E74D6EC}" srcOrd="8" destOrd="0" presId="urn:microsoft.com/office/officeart/2005/8/layout/pyramid2"/>
    <dgm:cxn modelId="{97C627C3-7725-45F4-9984-5019305559D1}" type="presParOf" srcId="{C3C35CD4-BF80-4285-9087-22C824FEB139}" destId="{3B787FDE-33A2-4BA9-8E8A-7FAF6F37BFD9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B133A-6205-43D9-80BC-6B2EE320F44E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hu-HU"/>
        </a:p>
      </dgm:t>
    </dgm:pt>
    <dgm:pt modelId="{1C9CECCB-50DE-4D2B-99D5-ABA29B35DFBC}">
      <dgm:prSet phldrT="[Szöveg]"/>
      <dgm:spPr/>
      <dgm:t>
        <a:bodyPr/>
        <a:lstStyle/>
        <a:p>
          <a:r>
            <a:rPr lang="hu-HU" dirty="0" smtClean="0"/>
            <a:t>Januártól</a:t>
          </a:r>
          <a:endParaRPr lang="hu-HU" dirty="0"/>
        </a:p>
      </dgm:t>
    </dgm:pt>
    <dgm:pt modelId="{631BF903-3410-45CE-BD28-397E8A4E1645}" type="parTrans" cxnId="{02C2554F-34E8-4286-BE6B-58649DB18837}">
      <dgm:prSet/>
      <dgm:spPr/>
      <dgm:t>
        <a:bodyPr/>
        <a:lstStyle/>
        <a:p>
          <a:endParaRPr lang="hu-HU"/>
        </a:p>
      </dgm:t>
    </dgm:pt>
    <dgm:pt modelId="{E285B57B-71F9-4070-A7C6-11C825FF1A39}" type="sibTrans" cxnId="{02C2554F-34E8-4286-BE6B-58649DB18837}">
      <dgm:prSet/>
      <dgm:spPr/>
      <dgm:t>
        <a:bodyPr/>
        <a:lstStyle/>
        <a:p>
          <a:endParaRPr lang="hu-HU"/>
        </a:p>
      </dgm:t>
    </dgm:pt>
    <dgm:pt modelId="{9B6009A0-34DD-41BE-85D6-1DCA9D912DDD}">
      <dgm:prSet/>
      <dgm:spPr/>
      <dgm:t>
        <a:bodyPr/>
        <a:lstStyle/>
        <a:p>
          <a:r>
            <a:rPr lang="hu-HU" dirty="0" smtClean="0"/>
            <a:t>Március</a:t>
          </a:r>
          <a:endParaRPr lang="hu-HU" dirty="0" smtClean="0"/>
        </a:p>
      </dgm:t>
    </dgm:pt>
    <dgm:pt modelId="{D8D75004-7F13-42A8-96B0-7D86E1AA1DC3}" type="parTrans" cxnId="{0CEC8B70-CBF9-4767-B780-A0AEED287E2B}">
      <dgm:prSet/>
      <dgm:spPr/>
      <dgm:t>
        <a:bodyPr/>
        <a:lstStyle/>
        <a:p>
          <a:endParaRPr lang="hu-HU"/>
        </a:p>
      </dgm:t>
    </dgm:pt>
    <dgm:pt modelId="{8A4C909D-1D3B-47B8-8349-1D301929092B}" type="sibTrans" cxnId="{0CEC8B70-CBF9-4767-B780-A0AEED287E2B}">
      <dgm:prSet/>
      <dgm:spPr/>
      <dgm:t>
        <a:bodyPr/>
        <a:lstStyle/>
        <a:p>
          <a:endParaRPr lang="hu-HU"/>
        </a:p>
      </dgm:t>
    </dgm:pt>
    <dgm:pt modelId="{2F79A582-958F-481C-86CD-02535DF8A91B}">
      <dgm:prSet custT="1"/>
      <dgm:spPr/>
      <dgm:t>
        <a:bodyPr/>
        <a:lstStyle/>
        <a:p>
          <a:pPr algn="l"/>
          <a:r>
            <a:rPr lang="hu-HU" sz="1600" dirty="0" smtClean="0"/>
            <a:t>back end fejlesztése </a:t>
          </a:r>
          <a:endParaRPr lang="hu-HU" sz="1600" dirty="0" smtClean="0"/>
        </a:p>
      </dgm:t>
    </dgm:pt>
    <dgm:pt modelId="{11648259-EF63-44F1-9040-7E9C00A51375}" type="parTrans" cxnId="{FB46286B-594F-4011-9D75-FC1349537CB5}">
      <dgm:prSet/>
      <dgm:spPr/>
      <dgm:t>
        <a:bodyPr/>
        <a:lstStyle/>
        <a:p>
          <a:endParaRPr lang="hu-HU"/>
        </a:p>
      </dgm:t>
    </dgm:pt>
    <dgm:pt modelId="{205EFCFB-D476-4A1D-A0B4-73432D3E9C22}" type="sibTrans" cxnId="{FB46286B-594F-4011-9D75-FC1349537CB5}">
      <dgm:prSet/>
      <dgm:spPr/>
      <dgm:t>
        <a:bodyPr/>
        <a:lstStyle/>
        <a:p>
          <a:endParaRPr lang="hu-HU"/>
        </a:p>
      </dgm:t>
    </dgm:pt>
    <dgm:pt modelId="{BDF70A35-FA81-4308-8130-B3D271844A7C}">
      <dgm:prSet custT="1"/>
      <dgm:spPr/>
      <dgm:t>
        <a:bodyPr/>
        <a:lstStyle/>
        <a:p>
          <a:pPr algn="l"/>
          <a:r>
            <a:rPr lang="hu-HU" sz="1600" dirty="0" smtClean="0"/>
            <a:t>javítások és funkciók </a:t>
          </a:r>
          <a:endParaRPr lang="hu-HU" sz="1600" dirty="0" smtClean="0"/>
        </a:p>
      </dgm:t>
    </dgm:pt>
    <dgm:pt modelId="{76EAB760-1FB0-4971-BE86-ED90B0AB46D8}" type="parTrans" cxnId="{E5C76CD0-5F6E-4EA0-B138-BD5CE5057F42}">
      <dgm:prSet/>
      <dgm:spPr/>
      <dgm:t>
        <a:bodyPr/>
        <a:lstStyle/>
        <a:p>
          <a:endParaRPr lang="hu-HU"/>
        </a:p>
      </dgm:t>
    </dgm:pt>
    <dgm:pt modelId="{49F73C2E-A8F3-4429-AB84-6AB45279DD4F}" type="sibTrans" cxnId="{E5C76CD0-5F6E-4EA0-B138-BD5CE5057F42}">
      <dgm:prSet/>
      <dgm:spPr/>
      <dgm:t>
        <a:bodyPr/>
        <a:lstStyle/>
        <a:p>
          <a:endParaRPr lang="hu-HU"/>
        </a:p>
      </dgm:t>
    </dgm:pt>
    <dgm:pt modelId="{DC73ED8C-4FB5-48CE-8E01-CD9C762CDA97}">
      <dgm:prSet/>
      <dgm:spPr/>
      <dgm:t>
        <a:bodyPr/>
        <a:lstStyle/>
        <a:p>
          <a:r>
            <a:rPr lang="hu-HU" dirty="0" smtClean="0"/>
            <a:t>Április</a:t>
          </a:r>
          <a:endParaRPr lang="hu-HU" dirty="0" smtClean="0"/>
        </a:p>
      </dgm:t>
    </dgm:pt>
    <dgm:pt modelId="{76C1DCF0-25C1-4851-B163-F23BC90812D6}" type="parTrans" cxnId="{F96D7160-E936-4B4F-8BAB-02E9D45D0B9B}">
      <dgm:prSet/>
      <dgm:spPr/>
      <dgm:t>
        <a:bodyPr/>
        <a:lstStyle/>
        <a:p>
          <a:endParaRPr lang="hu-HU"/>
        </a:p>
      </dgm:t>
    </dgm:pt>
    <dgm:pt modelId="{7702F005-E044-4498-890A-9D83FBEBAE94}" type="sibTrans" cxnId="{F96D7160-E936-4B4F-8BAB-02E9D45D0B9B}">
      <dgm:prSet/>
      <dgm:spPr/>
      <dgm:t>
        <a:bodyPr/>
        <a:lstStyle/>
        <a:p>
          <a:endParaRPr lang="hu-HU"/>
        </a:p>
      </dgm:t>
    </dgm:pt>
    <dgm:pt modelId="{0921180B-CE79-46F8-8FF5-851177EAF4BB}">
      <dgm:prSet/>
      <dgm:spPr/>
      <dgm:t>
        <a:bodyPr/>
        <a:lstStyle/>
        <a:p>
          <a:r>
            <a:rPr lang="hu-HU" dirty="0" smtClean="0"/>
            <a:t>Május</a:t>
          </a:r>
          <a:endParaRPr lang="hu-HU" dirty="0"/>
        </a:p>
      </dgm:t>
    </dgm:pt>
    <dgm:pt modelId="{E99B7AE3-60AE-4CC5-BC59-F3A3EB44CC6B}" type="parTrans" cxnId="{EEBC508F-3DDC-40F5-9100-E9C7031BE273}">
      <dgm:prSet/>
      <dgm:spPr/>
      <dgm:t>
        <a:bodyPr/>
        <a:lstStyle/>
        <a:p>
          <a:endParaRPr lang="hu-HU"/>
        </a:p>
      </dgm:t>
    </dgm:pt>
    <dgm:pt modelId="{75BD6862-8701-4779-BF37-F89CA3E50E97}" type="sibTrans" cxnId="{EEBC508F-3DDC-40F5-9100-E9C7031BE273}">
      <dgm:prSet/>
      <dgm:spPr/>
      <dgm:t>
        <a:bodyPr/>
        <a:lstStyle/>
        <a:p>
          <a:endParaRPr lang="hu-HU"/>
        </a:p>
      </dgm:t>
    </dgm:pt>
    <dgm:pt modelId="{A6ED393E-8314-4A72-9590-5BF98C8F7B81}">
      <dgm:prSet phldrT="[Szöveg]" custT="1"/>
      <dgm:spPr/>
      <dgm:t>
        <a:bodyPr/>
        <a:lstStyle/>
        <a:p>
          <a:pPr algn="l"/>
          <a:r>
            <a:rPr lang="hu-HU" sz="1600" dirty="0" smtClean="0"/>
            <a:t>front end fejlesztés</a:t>
          </a:r>
          <a:endParaRPr lang="hu-HU" sz="1600" dirty="0"/>
        </a:p>
      </dgm:t>
    </dgm:pt>
    <dgm:pt modelId="{ABC1A243-07DB-41AF-8144-E163075EF1D9}" type="parTrans" cxnId="{AC086A7D-A437-4B30-A83D-4492614920BE}">
      <dgm:prSet/>
      <dgm:spPr/>
      <dgm:t>
        <a:bodyPr/>
        <a:lstStyle/>
        <a:p>
          <a:endParaRPr lang="hu-HU"/>
        </a:p>
      </dgm:t>
    </dgm:pt>
    <dgm:pt modelId="{07750E72-A0D5-49FE-AA95-56BAAFAE4365}" type="sibTrans" cxnId="{AC086A7D-A437-4B30-A83D-4492614920BE}">
      <dgm:prSet/>
      <dgm:spPr/>
      <dgm:t>
        <a:bodyPr/>
        <a:lstStyle/>
        <a:p>
          <a:endParaRPr lang="hu-HU"/>
        </a:p>
      </dgm:t>
    </dgm:pt>
    <dgm:pt modelId="{96394EB0-09C2-4771-A560-951C52E002D5}">
      <dgm:prSet custT="1"/>
      <dgm:spPr/>
      <dgm:t>
        <a:bodyPr/>
        <a:lstStyle/>
        <a:p>
          <a:pPr algn="l"/>
          <a:r>
            <a:rPr lang="hu-HU" sz="1600" dirty="0" err="1" smtClean="0"/>
            <a:t>domain</a:t>
          </a:r>
          <a:r>
            <a:rPr lang="hu-HU" sz="1600" dirty="0" smtClean="0"/>
            <a:t> szolgáltató</a:t>
          </a:r>
          <a:endParaRPr lang="hu-HU" sz="1600" dirty="0" smtClean="0"/>
        </a:p>
      </dgm:t>
    </dgm:pt>
    <dgm:pt modelId="{3668F559-CB50-43B9-846E-6EE75B1E9215}" type="parTrans" cxnId="{9DBDFEF2-847B-4207-AA20-B8177669EF61}">
      <dgm:prSet/>
      <dgm:spPr/>
      <dgm:t>
        <a:bodyPr/>
        <a:lstStyle/>
        <a:p>
          <a:endParaRPr lang="hu-HU"/>
        </a:p>
      </dgm:t>
    </dgm:pt>
    <dgm:pt modelId="{66058863-F3E9-4CB1-BB43-7CD66CBEFBBD}" type="sibTrans" cxnId="{9DBDFEF2-847B-4207-AA20-B8177669EF61}">
      <dgm:prSet/>
      <dgm:spPr/>
      <dgm:t>
        <a:bodyPr/>
        <a:lstStyle/>
        <a:p>
          <a:endParaRPr lang="hu-HU"/>
        </a:p>
      </dgm:t>
    </dgm:pt>
    <dgm:pt modelId="{57B4FFCB-0B6B-4B6C-8A93-745FD68DC668}">
      <dgm:prSet custT="1"/>
      <dgm:spPr/>
      <dgm:t>
        <a:bodyPr/>
        <a:lstStyle/>
        <a:p>
          <a:pPr algn="l"/>
          <a:r>
            <a:rPr lang="hu-HU" sz="1600" dirty="0" smtClean="0"/>
            <a:t>bemutató és </a:t>
          </a:r>
          <a:r>
            <a:rPr lang="hu-HU" sz="1600" dirty="0" err="1" smtClean="0"/>
            <a:t>dokumen-táció</a:t>
          </a:r>
          <a:endParaRPr lang="hu-HU" sz="1600" dirty="0" smtClean="0"/>
        </a:p>
      </dgm:t>
    </dgm:pt>
    <dgm:pt modelId="{9E736EDB-1D67-4CBB-A9F8-05D397BB8DB8}" type="parTrans" cxnId="{C6B8DFBA-23EE-4BCA-AEC4-87E3CDC2C870}">
      <dgm:prSet/>
      <dgm:spPr/>
      <dgm:t>
        <a:bodyPr/>
        <a:lstStyle/>
        <a:p>
          <a:endParaRPr lang="hu-HU"/>
        </a:p>
      </dgm:t>
    </dgm:pt>
    <dgm:pt modelId="{AD9FAEE0-4900-45E1-B433-781E9E741ECC}" type="sibTrans" cxnId="{C6B8DFBA-23EE-4BCA-AEC4-87E3CDC2C870}">
      <dgm:prSet/>
      <dgm:spPr/>
      <dgm:t>
        <a:bodyPr/>
        <a:lstStyle/>
        <a:p>
          <a:endParaRPr lang="hu-HU"/>
        </a:p>
      </dgm:t>
    </dgm:pt>
    <dgm:pt modelId="{93426CB5-072A-4A73-BD60-8562071939E7}">
      <dgm:prSet custT="1"/>
      <dgm:spPr/>
      <dgm:t>
        <a:bodyPr/>
        <a:lstStyle/>
        <a:p>
          <a:pPr algn="l"/>
          <a:r>
            <a:rPr lang="hu-HU" sz="1600" dirty="0" smtClean="0"/>
            <a:t>a tervek </a:t>
          </a:r>
          <a:r>
            <a:rPr lang="hu-HU" sz="1600" dirty="0" err="1" smtClean="0"/>
            <a:t>megvalósí-tása</a:t>
          </a:r>
          <a:r>
            <a:rPr lang="hu-HU" sz="1600" dirty="0" smtClean="0"/>
            <a:t> </a:t>
          </a:r>
          <a:endParaRPr lang="hu-HU" sz="1600" dirty="0" smtClean="0"/>
        </a:p>
      </dgm:t>
    </dgm:pt>
    <dgm:pt modelId="{45443C3F-A763-429B-9E93-E4E286807D74}" type="parTrans" cxnId="{983DFE98-0E67-4B6F-86EE-A005C3E74B82}">
      <dgm:prSet/>
      <dgm:spPr/>
      <dgm:t>
        <a:bodyPr/>
        <a:lstStyle/>
        <a:p>
          <a:endParaRPr lang="hu-HU"/>
        </a:p>
      </dgm:t>
    </dgm:pt>
    <dgm:pt modelId="{E83BF0F2-8E46-41BC-A2A1-061ED100B3D7}" type="sibTrans" cxnId="{983DFE98-0E67-4B6F-86EE-A005C3E74B82}">
      <dgm:prSet/>
      <dgm:spPr/>
      <dgm:t>
        <a:bodyPr/>
        <a:lstStyle/>
        <a:p>
          <a:endParaRPr lang="hu-HU"/>
        </a:p>
      </dgm:t>
    </dgm:pt>
    <dgm:pt modelId="{510EFD7B-1058-437C-8DA9-EF30D565B8C1}">
      <dgm:prSet custT="1"/>
      <dgm:spPr/>
      <dgm:t>
        <a:bodyPr/>
        <a:lstStyle/>
        <a:p>
          <a:pPr algn="l"/>
          <a:r>
            <a:rPr lang="hu-HU" sz="1600" dirty="0" smtClean="0"/>
            <a:t>második prezentáció és </a:t>
          </a:r>
          <a:r>
            <a:rPr lang="hu-HU" sz="1600" dirty="0" err="1" smtClean="0"/>
            <a:t>dokumentá-ció</a:t>
          </a:r>
          <a:endParaRPr lang="hu-HU" sz="1600" dirty="0"/>
        </a:p>
      </dgm:t>
    </dgm:pt>
    <dgm:pt modelId="{D8DA2A79-5507-4B84-8401-05C83BF53530}" type="parTrans" cxnId="{DFDED960-5AFE-4DE5-B90A-211A9D9066FE}">
      <dgm:prSet/>
      <dgm:spPr/>
      <dgm:t>
        <a:bodyPr/>
        <a:lstStyle/>
        <a:p>
          <a:endParaRPr lang="hu-HU"/>
        </a:p>
      </dgm:t>
    </dgm:pt>
    <dgm:pt modelId="{3C764822-77FD-4906-B113-F07F063AA732}" type="sibTrans" cxnId="{DFDED960-5AFE-4DE5-B90A-211A9D9066FE}">
      <dgm:prSet/>
      <dgm:spPr/>
      <dgm:t>
        <a:bodyPr/>
        <a:lstStyle/>
        <a:p>
          <a:endParaRPr lang="hu-HU"/>
        </a:p>
      </dgm:t>
    </dgm:pt>
    <dgm:pt modelId="{16B0D3DC-6FA4-4217-86F4-1DADEB1EC43B}" type="pres">
      <dgm:prSet presAssocID="{AE6B133A-6205-43D9-80BC-6B2EE320F44E}" presName="Name0" presStyleCnt="0">
        <dgm:presLayoutVars>
          <dgm:dir/>
        </dgm:presLayoutVars>
      </dgm:prSet>
      <dgm:spPr/>
    </dgm:pt>
    <dgm:pt modelId="{79FB4AC3-A60E-4F2C-AFD7-E5833D4BF772}" type="pres">
      <dgm:prSet presAssocID="{1C9CECCB-50DE-4D2B-99D5-ABA29B35DFBC}" presName="parComposite" presStyleCnt="0"/>
      <dgm:spPr/>
    </dgm:pt>
    <dgm:pt modelId="{1F756714-37B5-4F75-A247-8FE45784CABC}" type="pres">
      <dgm:prSet presAssocID="{1C9CECCB-50DE-4D2B-99D5-ABA29B35DFBC}" presName="parBigCircle" presStyleLbl="node0" presStyleIdx="0" presStyleCnt="4"/>
      <dgm:spPr/>
    </dgm:pt>
    <dgm:pt modelId="{177BF0D3-F856-494A-AFF5-D888C0EEA0CF}" type="pres">
      <dgm:prSet presAssocID="{1C9CECCB-50DE-4D2B-99D5-ABA29B35DFBC}" presName="parTx" presStyleLbl="revTx" presStyleIdx="0" presStyleCnt="18"/>
      <dgm:spPr/>
      <dgm:t>
        <a:bodyPr/>
        <a:lstStyle/>
        <a:p>
          <a:endParaRPr lang="hu-HU"/>
        </a:p>
      </dgm:t>
    </dgm:pt>
    <dgm:pt modelId="{51068F1D-C5A5-47A5-AD7E-E01C8D8235FB}" type="pres">
      <dgm:prSet presAssocID="{1C9CECCB-50DE-4D2B-99D5-ABA29B35DFBC}" presName="bSpace" presStyleCnt="0"/>
      <dgm:spPr/>
    </dgm:pt>
    <dgm:pt modelId="{46553BCB-874D-4778-98DE-84D7FC8AD734}" type="pres">
      <dgm:prSet presAssocID="{1C9CECCB-50DE-4D2B-99D5-ABA29B35DFBC}" presName="parBackupNorm" presStyleCnt="0"/>
      <dgm:spPr/>
    </dgm:pt>
    <dgm:pt modelId="{8A970F04-869B-4503-A090-5815E909F995}" type="pres">
      <dgm:prSet presAssocID="{E285B57B-71F9-4070-A7C6-11C825FF1A39}" presName="parSpace" presStyleCnt="0"/>
      <dgm:spPr/>
    </dgm:pt>
    <dgm:pt modelId="{E6780CBD-BBD6-4FD8-B35A-EEEB2C3A1539}" type="pres">
      <dgm:prSet presAssocID="{A6ED393E-8314-4A72-9590-5BF98C8F7B81}" presName="desBackupLeftNorm" presStyleCnt="0"/>
      <dgm:spPr/>
    </dgm:pt>
    <dgm:pt modelId="{526BB410-0E1C-46D7-8F2B-450733E3C2B4}" type="pres">
      <dgm:prSet presAssocID="{A6ED393E-8314-4A72-9590-5BF98C8F7B81}" presName="desComposite" presStyleCnt="0"/>
      <dgm:spPr/>
    </dgm:pt>
    <dgm:pt modelId="{7E6FE1E0-EF27-4D9C-807A-D3231675303F}" type="pres">
      <dgm:prSet presAssocID="{A6ED393E-8314-4A72-9590-5BF98C8F7B81}" presName="desCircle" presStyleLbl="node1" presStyleIdx="0" presStyleCnt="7"/>
      <dgm:spPr/>
    </dgm:pt>
    <dgm:pt modelId="{4FEE82F5-3C15-4E43-B016-E1888271A9C0}" type="pres">
      <dgm:prSet presAssocID="{A6ED393E-8314-4A72-9590-5BF98C8F7B81}" presName="chTx" presStyleLbl="revTx" presStyleIdx="1" presStyleCnt="18"/>
      <dgm:spPr/>
    </dgm:pt>
    <dgm:pt modelId="{30DC637A-2E1B-44BA-B694-75AFF0A0EBBB}" type="pres">
      <dgm:prSet presAssocID="{A6ED393E-8314-4A72-9590-5BF98C8F7B81}" presName="desTx" presStyleLbl="revTx" presStyleIdx="2" presStyleCnt="18">
        <dgm:presLayoutVars>
          <dgm:bulletEnabled val="1"/>
        </dgm:presLayoutVars>
      </dgm:prSet>
      <dgm:spPr/>
    </dgm:pt>
    <dgm:pt modelId="{E9A5FB67-A270-4022-83FF-EF79B8824638}" type="pres">
      <dgm:prSet presAssocID="{A6ED393E-8314-4A72-9590-5BF98C8F7B81}" presName="desBackupRightNorm" presStyleCnt="0"/>
      <dgm:spPr/>
    </dgm:pt>
    <dgm:pt modelId="{74A41939-1E0C-4A85-A507-B4206C685724}" type="pres">
      <dgm:prSet presAssocID="{07750E72-A0D5-49FE-AA95-56BAAFAE4365}" presName="desSpace" presStyleCnt="0"/>
      <dgm:spPr/>
    </dgm:pt>
    <dgm:pt modelId="{279C9357-D8FF-43A5-B5C3-7EA0CE62A389}" type="pres">
      <dgm:prSet presAssocID="{9B6009A0-34DD-41BE-85D6-1DCA9D912DDD}" presName="parComposite" presStyleCnt="0"/>
      <dgm:spPr/>
    </dgm:pt>
    <dgm:pt modelId="{6FF362DB-B871-4752-B158-37ED7CD74FE6}" type="pres">
      <dgm:prSet presAssocID="{9B6009A0-34DD-41BE-85D6-1DCA9D912DDD}" presName="parBigCircle" presStyleLbl="node0" presStyleIdx="1" presStyleCnt="4"/>
      <dgm:spPr/>
    </dgm:pt>
    <dgm:pt modelId="{55655EFE-21DF-4952-8611-EAB8177F831B}" type="pres">
      <dgm:prSet presAssocID="{9B6009A0-34DD-41BE-85D6-1DCA9D912DDD}" presName="parTx" presStyleLbl="revTx" presStyleIdx="3" presStyleCnt="18"/>
      <dgm:spPr/>
    </dgm:pt>
    <dgm:pt modelId="{23DC08B4-FD19-46C0-8FBA-BCEFB7C507DD}" type="pres">
      <dgm:prSet presAssocID="{9B6009A0-34DD-41BE-85D6-1DCA9D912DDD}" presName="bSpace" presStyleCnt="0"/>
      <dgm:spPr/>
    </dgm:pt>
    <dgm:pt modelId="{3B14F69C-1211-4B1C-8662-9FC376167917}" type="pres">
      <dgm:prSet presAssocID="{9B6009A0-34DD-41BE-85D6-1DCA9D912DDD}" presName="parBackupNorm" presStyleCnt="0"/>
      <dgm:spPr/>
    </dgm:pt>
    <dgm:pt modelId="{BA524F52-4F95-4BA6-B2B4-27A4FD2A6A4D}" type="pres">
      <dgm:prSet presAssocID="{8A4C909D-1D3B-47B8-8349-1D301929092B}" presName="parSpace" presStyleCnt="0"/>
      <dgm:spPr/>
    </dgm:pt>
    <dgm:pt modelId="{F965CA72-4EE4-490C-9889-8749CFBC0901}" type="pres">
      <dgm:prSet presAssocID="{96394EB0-09C2-4771-A560-951C52E002D5}" presName="desBackupLeftNorm" presStyleCnt="0"/>
      <dgm:spPr/>
    </dgm:pt>
    <dgm:pt modelId="{6E87F1D0-370E-4416-B8BD-EBC80807F355}" type="pres">
      <dgm:prSet presAssocID="{96394EB0-09C2-4771-A560-951C52E002D5}" presName="desComposite" presStyleCnt="0"/>
      <dgm:spPr/>
    </dgm:pt>
    <dgm:pt modelId="{96B4C896-39C7-45C3-8550-AC773C9A805F}" type="pres">
      <dgm:prSet presAssocID="{96394EB0-09C2-4771-A560-951C52E002D5}" presName="desCircle" presStyleLbl="node1" presStyleIdx="1" presStyleCnt="7"/>
      <dgm:spPr/>
    </dgm:pt>
    <dgm:pt modelId="{5DDD4FD9-7081-4AE1-9FAA-B3A90AA4BFED}" type="pres">
      <dgm:prSet presAssocID="{96394EB0-09C2-4771-A560-951C52E002D5}" presName="chTx" presStyleLbl="revTx" presStyleIdx="4" presStyleCnt="18"/>
      <dgm:spPr/>
      <dgm:t>
        <a:bodyPr/>
        <a:lstStyle/>
        <a:p>
          <a:endParaRPr lang="hu-HU"/>
        </a:p>
      </dgm:t>
    </dgm:pt>
    <dgm:pt modelId="{E5F96A21-45DA-4792-B61A-7BE86BC82BA2}" type="pres">
      <dgm:prSet presAssocID="{96394EB0-09C2-4771-A560-951C52E002D5}" presName="desTx" presStyleLbl="revTx" presStyleIdx="5" presStyleCnt="18">
        <dgm:presLayoutVars>
          <dgm:bulletEnabled val="1"/>
        </dgm:presLayoutVars>
      </dgm:prSet>
      <dgm:spPr/>
    </dgm:pt>
    <dgm:pt modelId="{FD746EF9-CDCF-4778-9A9B-A62114672503}" type="pres">
      <dgm:prSet presAssocID="{96394EB0-09C2-4771-A560-951C52E002D5}" presName="desBackupRightNorm" presStyleCnt="0"/>
      <dgm:spPr/>
    </dgm:pt>
    <dgm:pt modelId="{393942AF-6575-48F2-9D35-64A6A89FF419}" type="pres">
      <dgm:prSet presAssocID="{66058863-F3E9-4CB1-BB43-7CD66CBEFBBD}" presName="desSpace" presStyleCnt="0"/>
      <dgm:spPr/>
    </dgm:pt>
    <dgm:pt modelId="{18587857-50AE-4E71-8714-5990294E0BD9}" type="pres">
      <dgm:prSet presAssocID="{2F79A582-958F-481C-86CD-02535DF8A91B}" presName="desBackupLeftNorm" presStyleCnt="0"/>
      <dgm:spPr/>
    </dgm:pt>
    <dgm:pt modelId="{92326C54-44F4-46F3-82C9-56B026F65B24}" type="pres">
      <dgm:prSet presAssocID="{2F79A582-958F-481C-86CD-02535DF8A91B}" presName="desComposite" presStyleCnt="0"/>
      <dgm:spPr/>
    </dgm:pt>
    <dgm:pt modelId="{0FC2D113-702D-40D6-82BE-F042188D80B6}" type="pres">
      <dgm:prSet presAssocID="{2F79A582-958F-481C-86CD-02535DF8A91B}" presName="desCircle" presStyleLbl="node1" presStyleIdx="2" presStyleCnt="7"/>
      <dgm:spPr/>
    </dgm:pt>
    <dgm:pt modelId="{331D9851-285C-46A6-882D-715632A19BC9}" type="pres">
      <dgm:prSet presAssocID="{2F79A582-958F-481C-86CD-02535DF8A91B}" presName="chTx" presStyleLbl="revTx" presStyleIdx="6" presStyleCnt="18"/>
      <dgm:spPr/>
      <dgm:t>
        <a:bodyPr/>
        <a:lstStyle/>
        <a:p>
          <a:endParaRPr lang="hu-HU"/>
        </a:p>
      </dgm:t>
    </dgm:pt>
    <dgm:pt modelId="{87CBAF4E-E538-4A21-BFED-F910E33AA535}" type="pres">
      <dgm:prSet presAssocID="{2F79A582-958F-481C-86CD-02535DF8A91B}" presName="desTx" presStyleLbl="revTx" presStyleIdx="7" presStyleCnt="18">
        <dgm:presLayoutVars>
          <dgm:bulletEnabled val="1"/>
        </dgm:presLayoutVars>
      </dgm:prSet>
      <dgm:spPr/>
    </dgm:pt>
    <dgm:pt modelId="{ABEAA64D-C1F7-4636-A754-93670C8E7C9C}" type="pres">
      <dgm:prSet presAssocID="{2F79A582-958F-481C-86CD-02535DF8A91B}" presName="desBackupRightNorm" presStyleCnt="0"/>
      <dgm:spPr/>
    </dgm:pt>
    <dgm:pt modelId="{02833FA8-0E91-433F-B751-BFAA79260A66}" type="pres">
      <dgm:prSet presAssocID="{205EFCFB-D476-4A1D-A0B4-73432D3E9C22}" presName="desSpace" presStyleCnt="0"/>
      <dgm:spPr/>
    </dgm:pt>
    <dgm:pt modelId="{50D8D37F-2D28-425A-AF93-03113762E601}" type="pres">
      <dgm:prSet presAssocID="{BDF70A35-FA81-4308-8130-B3D271844A7C}" presName="desBackupLeftNorm" presStyleCnt="0"/>
      <dgm:spPr/>
    </dgm:pt>
    <dgm:pt modelId="{30CD2911-BEC0-441B-818C-C2F6222BD109}" type="pres">
      <dgm:prSet presAssocID="{BDF70A35-FA81-4308-8130-B3D271844A7C}" presName="desComposite" presStyleCnt="0"/>
      <dgm:spPr/>
    </dgm:pt>
    <dgm:pt modelId="{75779121-453E-4240-9A7A-00802073DDAD}" type="pres">
      <dgm:prSet presAssocID="{BDF70A35-FA81-4308-8130-B3D271844A7C}" presName="desCircle" presStyleLbl="node1" presStyleIdx="3" presStyleCnt="7"/>
      <dgm:spPr/>
    </dgm:pt>
    <dgm:pt modelId="{75E59408-38EA-485E-9E84-322A427117FB}" type="pres">
      <dgm:prSet presAssocID="{BDF70A35-FA81-4308-8130-B3D271844A7C}" presName="chTx" presStyleLbl="revTx" presStyleIdx="8" presStyleCnt="18" custLinFactNeighborX="1783" custLinFactNeighborY="9076"/>
      <dgm:spPr/>
      <dgm:t>
        <a:bodyPr/>
        <a:lstStyle/>
        <a:p>
          <a:endParaRPr lang="hu-HU"/>
        </a:p>
      </dgm:t>
    </dgm:pt>
    <dgm:pt modelId="{A5630AAE-9C7A-4CC1-BD9E-C29457CDC3DC}" type="pres">
      <dgm:prSet presAssocID="{BDF70A35-FA81-4308-8130-B3D271844A7C}" presName="desTx" presStyleLbl="revTx" presStyleIdx="9" presStyleCnt="18">
        <dgm:presLayoutVars>
          <dgm:bulletEnabled val="1"/>
        </dgm:presLayoutVars>
      </dgm:prSet>
      <dgm:spPr/>
    </dgm:pt>
    <dgm:pt modelId="{CE359063-8473-4036-B86C-DD7F6F1D40E0}" type="pres">
      <dgm:prSet presAssocID="{BDF70A35-FA81-4308-8130-B3D271844A7C}" presName="desBackupRightNorm" presStyleCnt="0"/>
      <dgm:spPr/>
    </dgm:pt>
    <dgm:pt modelId="{0CE675AC-71F4-454A-ABEC-971CD09ED719}" type="pres">
      <dgm:prSet presAssocID="{49F73C2E-A8F3-4429-AB84-6AB45279DD4F}" presName="desSpace" presStyleCnt="0"/>
      <dgm:spPr/>
    </dgm:pt>
    <dgm:pt modelId="{9BCE0B24-8E95-47D8-87C0-EBA09A80B24E}" type="pres">
      <dgm:prSet presAssocID="{DC73ED8C-4FB5-48CE-8E01-CD9C762CDA97}" presName="parComposite" presStyleCnt="0"/>
      <dgm:spPr/>
    </dgm:pt>
    <dgm:pt modelId="{F92B2C29-A84B-44F4-AAA8-FF8A646DA0F5}" type="pres">
      <dgm:prSet presAssocID="{DC73ED8C-4FB5-48CE-8E01-CD9C762CDA97}" presName="parBigCircle" presStyleLbl="node0" presStyleIdx="2" presStyleCnt="4"/>
      <dgm:spPr/>
    </dgm:pt>
    <dgm:pt modelId="{816A918E-DBFA-40F0-B723-DA3CE7E1F180}" type="pres">
      <dgm:prSet presAssocID="{DC73ED8C-4FB5-48CE-8E01-CD9C762CDA97}" presName="parTx" presStyleLbl="revTx" presStyleIdx="10" presStyleCnt="18"/>
      <dgm:spPr/>
    </dgm:pt>
    <dgm:pt modelId="{A5EA0166-949A-4854-BC30-77090B2781DA}" type="pres">
      <dgm:prSet presAssocID="{DC73ED8C-4FB5-48CE-8E01-CD9C762CDA97}" presName="bSpace" presStyleCnt="0"/>
      <dgm:spPr/>
    </dgm:pt>
    <dgm:pt modelId="{728443F6-B69E-4D76-82B5-2902323453D9}" type="pres">
      <dgm:prSet presAssocID="{DC73ED8C-4FB5-48CE-8E01-CD9C762CDA97}" presName="parBackupNorm" presStyleCnt="0"/>
      <dgm:spPr/>
    </dgm:pt>
    <dgm:pt modelId="{2712391E-8AB6-4817-A693-3701A736A683}" type="pres">
      <dgm:prSet presAssocID="{7702F005-E044-4498-890A-9D83FBEBAE94}" presName="parSpace" presStyleCnt="0"/>
      <dgm:spPr/>
    </dgm:pt>
    <dgm:pt modelId="{9F7095BF-8226-4337-A7E2-8443B171060C}" type="pres">
      <dgm:prSet presAssocID="{57B4FFCB-0B6B-4B6C-8A93-745FD68DC668}" presName="desBackupLeftNorm" presStyleCnt="0"/>
      <dgm:spPr/>
    </dgm:pt>
    <dgm:pt modelId="{1D0F86F2-C1C5-4626-B022-5B89C1156003}" type="pres">
      <dgm:prSet presAssocID="{57B4FFCB-0B6B-4B6C-8A93-745FD68DC668}" presName="desComposite" presStyleCnt="0"/>
      <dgm:spPr/>
    </dgm:pt>
    <dgm:pt modelId="{5CE32B6C-E51C-4BD8-9A88-320303DEB68C}" type="pres">
      <dgm:prSet presAssocID="{57B4FFCB-0B6B-4B6C-8A93-745FD68DC668}" presName="desCircle" presStyleLbl="node1" presStyleIdx="4" presStyleCnt="7"/>
      <dgm:spPr/>
    </dgm:pt>
    <dgm:pt modelId="{06B6C995-C32D-47A2-B38C-E475342560ED}" type="pres">
      <dgm:prSet presAssocID="{57B4FFCB-0B6B-4B6C-8A93-745FD68DC668}" presName="chTx" presStyleLbl="revTx" presStyleIdx="11" presStyleCnt="18" custLinFactNeighborX="216" custLinFactNeighborY="9076"/>
      <dgm:spPr/>
      <dgm:t>
        <a:bodyPr/>
        <a:lstStyle/>
        <a:p>
          <a:endParaRPr lang="hu-HU"/>
        </a:p>
      </dgm:t>
    </dgm:pt>
    <dgm:pt modelId="{E3D436F3-0708-4ACA-B1EA-24447276246C}" type="pres">
      <dgm:prSet presAssocID="{57B4FFCB-0B6B-4B6C-8A93-745FD68DC668}" presName="desTx" presStyleLbl="revTx" presStyleIdx="12" presStyleCnt="18">
        <dgm:presLayoutVars>
          <dgm:bulletEnabled val="1"/>
        </dgm:presLayoutVars>
      </dgm:prSet>
      <dgm:spPr/>
    </dgm:pt>
    <dgm:pt modelId="{DF5E0343-8BF9-4C32-AB71-AA32163E9E58}" type="pres">
      <dgm:prSet presAssocID="{57B4FFCB-0B6B-4B6C-8A93-745FD68DC668}" presName="desBackupRightNorm" presStyleCnt="0"/>
      <dgm:spPr/>
    </dgm:pt>
    <dgm:pt modelId="{1B858FF8-1AE3-4EFF-A9C2-C0EBCF32E38B}" type="pres">
      <dgm:prSet presAssocID="{AD9FAEE0-4900-45E1-B433-781E9E741ECC}" presName="desSpace" presStyleCnt="0"/>
      <dgm:spPr/>
    </dgm:pt>
    <dgm:pt modelId="{E887AA7E-F5AD-44DD-B2DA-B26FA46E226D}" type="pres">
      <dgm:prSet presAssocID="{93426CB5-072A-4A73-BD60-8562071939E7}" presName="desBackupLeftNorm" presStyleCnt="0"/>
      <dgm:spPr/>
    </dgm:pt>
    <dgm:pt modelId="{5734ED35-A5B0-4222-B778-3804843633D9}" type="pres">
      <dgm:prSet presAssocID="{93426CB5-072A-4A73-BD60-8562071939E7}" presName="desComposite" presStyleCnt="0"/>
      <dgm:spPr/>
    </dgm:pt>
    <dgm:pt modelId="{D3E8D938-A134-4F99-9B05-5F374ADB3038}" type="pres">
      <dgm:prSet presAssocID="{93426CB5-072A-4A73-BD60-8562071939E7}" presName="desCircle" presStyleLbl="node1" presStyleIdx="5" presStyleCnt="7"/>
      <dgm:spPr/>
    </dgm:pt>
    <dgm:pt modelId="{F1C34573-A1AD-4553-B6D3-4697A7C89051}" type="pres">
      <dgm:prSet presAssocID="{93426CB5-072A-4A73-BD60-8562071939E7}" presName="chTx" presStyleLbl="revTx" presStyleIdx="13" presStyleCnt="18" custLinFactNeighborX="40377" custLinFactNeighborY="9076"/>
      <dgm:spPr/>
    </dgm:pt>
    <dgm:pt modelId="{B9C15728-DC26-4D85-ADDE-E80575E2E9EF}" type="pres">
      <dgm:prSet presAssocID="{93426CB5-072A-4A73-BD60-8562071939E7}" presName="desTx" presStyleLbl="revTx" presStyleIdx="14" presStyleCnt="18">
        <dgm:presLayoutVars>
          <dgm:bulletEnabled val="1"/>
        </dgm:presLayoutVars>
      </dgm:prSet>
      <dgm:spPr/>
    </dgm:pt>
    <dgm:pt modelId="{0B6E0333-F6A6-4518-8157-04CCCDD39196}" type="pres">
      <dgm:prSet presAssocID="{93426CB5-072A-4A73-BD60-8562071939E7}" presName="desBackupRightNorm" presStyleCnt="0"/>
      <dgm:spPr/>
    </dgm:pt>
    <dgm:pt modelId="{2F511738-7745-46EC-9305-2653C1BC3E90}" type="pres">
      <dgm:prSet presAssocID="{E83BF0F2-8E46-41BC-A2A1-061ED100B3D7}" presName="desSpace" presStyleCnt="0"/>
      <dgm:spPr/>
    </dgm:pt>
    <dgm:pt modelId="{85D0B60A-9CBB-46CB-B497-038385B0B419}" type="pres">
      <dgm:prSet presAssocID="{0921180B-CE79-46F8-8FF5-851177EAF4BB}" presName="parComposite" presStyleCnt="0"/>
      <dgm:spPr/>
    </dgm:pt>
    <dgm:pt modelId="{A018408A-BEDE-4476-B17C-40A4EE127940}" type="pres">
      <dgm:prSet presAssocID="{0921180B-CE79-46F8-8FF5-851177EAF4BB}" presName="parBigCircle" presStyleLbl="node0" presStyleIdx="3" presStyleCnt="4"/>
      <dgm:spPr/>
    </dgm:pt>
    <dgm:pt modelId="{3F0F2F79-813B-4F6C-AF8C-4AE3BC8E5DE1}" type="pres">
      <dgm:prSet presAssocID="{0921180B-CE79-46F8-8FF5-851177EAF4BB}" presName="parTx" presStyleLbl="revTx" presStyleIdx="15" presStyleCnt="18"/>
      <dgm:spPr/>
    </dgm:pt>
    <dgm:pt modelId="{46D494A6-8FEA-4D2B-9650-0126701F9F7B}" type="pres">
      <dgm:prSet presAssocID="{0921180B-CE79-46F8-8FF5-851177EAF4BB}" presName="bSpace" presStyleCnt="0"/>
      <dgm:spPr/>
    </dgm:pt>
    <dgm:pt modelId="{6B10A80C-BB03-4E11-8669-66F1A36CA368}" type="pres">
      <dgm:prSet presAssocID="{0921180B-CE79-46F8-8FF5-851177EAF4BB}" presName="parBackupNorm" presStyleCnt="0"/>
      <dgm:spPr/>
    </dgm:pt>
    <dgm:pt modelId="{8CBB0B0F-B801-419E-A271-FECA0D38BDB1}" type="pres">
      <dgm:prSet presAssocID="{75BD6862-8701-4779-BF37-F89CA3E50E97}" presName="parSpace" presStyleCnt="0"/>
      <dgm:spPr/>
    </dgm:pt>
    <dgm:pt modelId="{3219EB3B-0C16-48C7-8E20-ED024ECBC2BF}" type="pres">
      <dgm:prSet presAssocID="{510EFD7B-1058-437C-8DA9-EF30D565B8C1}" presName="desBackupLeftNorm" presStyleCnt="0"/>
      <dgm:spPr/>
    </dgm:pt>
    <dgm:pt modelId="{718FF79C-3639-445F-A5A2-FE2951A4752A}" type="pres">
      <dgm:prSet presAssocID="{510EFD7B-1058-437C-8DA9-EF30D565B8C1}" presName="desComposite" presStyleCnt="0"/>
      <dgm:spPr/>
    </dgm:pt>
    <dgm:pt modelId="{70DFB032-A1F1-4FA4-880B-578355A18589}" type="pres">
      <dgm:prSet presAssocID="{510EFD7B-1058-437C-8DA9-EF30D565B8C1}" presName="desCircle" presStyleLbl="node1" presStyleIdx="6" presStyleCnt="7"/>
      <dgm:spPr/>
    </dgm:pt>
    <dgm:pt modelId="{7CFFD670-DC0B-4A7F-8671-BA53DAD59CF2}" type="pres">
      <dgm:prSet presAssocID="{510EFD7B-1058-437C-8DA9-EF30D565B8C1}" presName="chTx" presStyleLbl="revTx" presStyleIdx="16" presStyleCnt="18" custLinFactNeighborX="1504" custLinFactNeighborY="20631"/>
      <dgm:spPr/>
      <dgm:t>
        <a:bodyPr/>
        <a:lstStyle/>
        <a:p>
          <a:endParaRPr lang="hu-HU"/>
        </a:p>
      </dgm:t>
    </dgm:pt>
    <dgm:pt modelId="{AAB8024B-B234-4D18-9EA3-77B62614EA77}" type="pres">
      <dgm:prSet presAssocID="{510EFD7B-1058-437C-8DA9-EF30D565B8C1}" presName="desTx" presStyleLbl="revTx" presStyleIdx="17" presStyleCnt="18">
        <dgm:presLayoutVars>
          <dgm:bulletEnabled val="1"/>
        </dgm:presLayoutVars>
      </dgm:prSet>
      <dgm:spPr/>
    </dgm:pt>
    <dgm:pt modelId="{B1361DA3-9D8B-491C-B081-16B239E43E62}" type="pres">
      <dgm:prSet presAssocID="{510EFD7B-1058-437C-8DA9-EF30D565B8C1}" presName="desBackupRightNorm" presStyleCnt="0"/>
      <dgm:spPr/>
    </dgm:pt>
    <dgm:pt modelId="{2AE2B09D-A33D-4031-8A95-108C003A8BD3}" type="pres">
      <dgm:prSet presAssocID="{3C764822-77FD-4906-B113-F07F063AA732}" presName="desSpace" presStyleCnt="0"/>
      <dgm:spPr/>
    </dgm:pt>
  </dgm:ptLst>
  <dgm:cxnLst>
    <dgm:cxn modelId="{EEBC508F-3DDC-40F5-9100-E9C7031BE273}" srcId="{AE6B133A-6205-43D9-80BC-6B2EE320F44E}" destId="{0921180B-CE79-46F8-8FF5-851177EAF4BB}" srcOrd="3" destOrd="0" parTransId="{E99B7AE3-60AE-4CC5-BC59-F3A3EB44CC6B}" sibTransId="{75BD6862-8701-4779-BF37-F89CA3E50E97}"/>
    <dgm:cxn modelId="{9DBDFEF2-847B-4207-AA20-B8177669EF61}" srcId="{9B6009A0-34DD-41BE-85D6-1DCA9D912DDD}" destId="{96394EB0-09C2-4771-A560-951C52E002D5}" srcOrd="0" destOrd="0" parTransId="{3668F559-CB50-43B9-846E-6EE75B1E9215}" sibTransId="{66058863-F3E9-4CB1-BB43-7CD66CBEFBBD}"/>
    <dgm:cxn modelId="{C6B8DFBA-23EE-4BCA-AEC4-87E3CDC2C870}" srcId="{DC73ED8C-4FB5-48CE-8E01-CD9C762CDA97}" destId="{57B4FFCB-0B6B-4B6C-8A93-745FD68DC668}" srcOrd="0" destOrd="0" parTransId="{9E736EDB-1D67-4CBB-A9F8-05D397BB8DB8}" sibTransId="{AD9FAEE0-4900-45E1-B433-781E9E741ECC}"/>
    <dgm:cxn modelId="{0CEC8B70-CBF9-4767-B780-A0AEED287E2B}" srcId="{AE6B133A-6205-43D9-80BC-6B2EE320F44E}" destId="{9B6009A0-34DD-41BE-85D6-1DCA9D912DDD}" srcOrd="1" destOrd="0" parTransId="{D8D75004-7F13-42A8-96B0-7D86E1AA1DC3}" sibTransId="{8A4C909D-1D3B-47B8-8349-1D301929092B}"/>
    <dgm:cxn modelId="{D007B482-1215-4F2E-AA65-E218AB4C5B4F}" type="presOf" srcId="{9B6009A0-34DD-41BE-85D6-1DCA9D912DDD}" destId="{55655EFE-21DF-4952-8611-EAB8177F831B}" srcOrd="0" destOrd="0" presId="urn:microsoft.com/office/officeart/2008/layout/CircleAccentTimeline"/>
    <dgm:cxn modelId="{699C8DC2-C58B-45FC-9589-1033244D94DB}" type="presOf" srcId="{A6ED393E-8314-4A72-9590-5BF98C8F7B81}" destId="{4FEE82F5-3C15-4E43-B016-E1888271A9C0}" srcOrd="0" destOrd="0" presId="urn:microsoft.com/office/officeart/2008/layout/CircleAccentTimeline"/>
    <dgm:cxn modelId="{92372EFF-5F95-426B-B587-403117519AD7}" type="presOf" srcId="{DC73ED8C-4FB5-48CE-8E01-CD9C762CDA97}" destId="{816A918E-DBFA-40F0-B723-DA3CE7E1F180}" srcOrd="0" destOrd="0" presId="urn:microsoft.com/office/officeart/2008/layout/CircleAccentTimeline"/>
    <dgm:cxn modelId="{6297336C-A30F-4D76-9BC4-5322B47A9E79}" type="presOf" srcId="{1C9CECCB-50DE-4D2B-99D5-ABA29B35DFBC}" destId="{177BF0D3-F856-494A-AFF5-D888C0EEA0CF}" srcOrd="0" destOrd="0" presId="urn:microsoft.com/office/officeart/2008/layout/CircleAccentTimeline"/>
    <dgm:cxn modelId="{8294F829-CFF5-4B15-AF03-FFD3961F0AE2}" type="presOf" srcId="{BDF70A35-FA81-4308-8130-B3D271844A7C}" destId="{75E59408-38EA-485E-9E84-322A427117FB}" srcOrd="0" destOrd="0" presId="urn:microsoft.com/office/officeart/2008/layout/CircleAccentTimeline"/>
    <dgm:cxn modelId="{A3EA7E12-89A2-4C08-9AD4-56C513A23912}" type="presOf" srcId="{57B4FFCB-0B6B-4B6C-8A93-745FD68DC668}" destId="{06B6C995-C32D-47A2-B38C-E475342560ED}" srcOrd="0" destOrd="0" presId="urn:microsoft.com/office/officeart/2008/layout/CircleAccentTimeline"/>
    <dgm:cxn modelId="{FB46286B-594F-4011-9D75-FC1349537CB5}" srcId="{9B6009A0-34DD-41BE-85D6-1DCA9D912DDD}" destId="{2F79A582-958F-481C-86CD-02535DF8A91B}" srcOrd="1" destOrd="0" parTransId="{11648259-EF63-44F1-9040-7E9C00A51375}" sibTransId="{205EFCFB-D476-4A1D-A0B4-73432D3E9C22}"/>
    <dgm:cxn modelId="{52E6BE38-0F43-4F58-984D-7F1A923B91B6}" type="presOf" srcId="{2F79A582-958F-481C-86CD-02535DF8A91B}" destId="{331D9851-285C-46A6-882D-715632A19BC9}" srcOrd="0" destOrd="0" presId="urn:microsoft.com/office/officeart/2008/layout/CircleAccentTimeline"/>
    <dgm:cxn modelId="{BBD834E2-2217-496D-98ED-0667E2DC6FC7}" type="presOf" srcId="{510EFD7B-1058-437C-8DA9-EF30D565B8C1}" destId="{7CFFD670-DC0B-4A7F-8671-BA53DAD59CF2}" srcOrd="0" destOrd="0" presId="urn:microsoft.com/office/officeart/2008/layout/CircleAccentTimeline"/>
    <dgm:cxn modelId="{E5C76CD0-5F6E-4EA0-B138-BD5CE5057F42}" srcId="{9B6009A0-34DD-41BE-85D6-1DCA9D912DDD}" destId="{BDF70A35-FA81-4308-8130-B3D271844A7C}" srcOrd="2" destOrd="0" parTransId="{76EAB760-1FB0-4971-BE86-ED90B0AB46D8}" sibTransId="{49F73C2E-A8F3-4429-AB84-6AB45279DD4F}"/>
    <dgm:cxn modelId="{DFDED960-5AFE-4DE5-B90A-211A9D9066FE}" srcId="{0921180B-CE79-46F8-8FF5-851177EAF4BB}" destId="{510EFD7B-1058-437C-8DA9-EF30D565B8C1}" srcOrd="0" destOrd="0" parTransId="{D8DA2A79-5507-4B84-8401-05C83BF53530}" sibTransId="{3C764822-77FD-4906-B113-F07F063AA732}"/>
    <dgm:cxn modelId="{B32D7F73-3A84-4B0D-AF66-B2234B9E583C}" type="presOf" srcId="{93426CB5-072A-4A73-BD60-8562071939E7}" destId="{F1C34573-A1AD-4553-B6D3-4697A7C89051}" srcOrd="0" destOrd="0" presId="urn:microsoft.com/office/officeart/2008/layout/CircleAccentTimeline"/>
    <dgm:cxn modelId="{EC8A76FF-81BD-4D2D-A150-A0B8BDA1BEC1}" type="presOf" srcId="{96394EB0-09C2-4771-A560-951C52E002D5}" destId="{5DDD4FD9-7081-4AE1-9FAA-B3A90AA4BFED}" srcOrd="0" destOrd="0" presId="urn:microsoft.com/office/officeart/2008/layout/CircleAccentTimeline"/>
    <dgm:cxn modelId="{983DFE98-0E67-4B6F-86EE-A005C3E74B82}" srcId="{DC73ED8C-4FB5-48CE-8E01-CD9C762CDA97}" destId="{93426CB5-072A-4A73-BD60-8562071939E7}" srcOrd="1" destOrd="0" parTransId="{45443C3F-A763-429B-9E93-E4E286807D74}" sibTransId="{E83BF0F2-8E46-41BC-A2A1-061ED100B3D7}"/>
    <dgm:cxn modelId="{AC086A7D-A437-4B30-A83D-4492614920BE}" srcId="{1C9CECCB-50DE-4D2B-99D5-ABA29B35DFBC}" destId="{A6ED393E-8314-4A72-9590-5BF98C8F7B81}" srcOrd="0" destOrd="0" parTransId="{ABC1A243-07DB-41AF-8144-E163075EF1D9}" sibTransId="{07750E72-A0D5-49FE-AA95-56BAAFAE4365}"/>
    <dgm:cxn modelId="{FAA9B806-467E-4CE8-BEFA-54E7F0F55AC8}" type="presOf" srcId="{0921180B-CE79-46F8-8FF5-851177EAF4BB}" destId="{3F0F2F79-813B-4F6C-AF8C-4AE3BC8E5DE1}" srcOrd="0" destOrd="0" presId="urn:microsoft.com/office/officeart/2008/layout/CircleAccentTimeline"/>
    <dgm:cxn modelId="{F96D7160-E936-4B4F-8BAB-02E9D45D0B9B}" srcId="{AE6B133A-6205-43D9-80BC-6B2EE320F44E}" destId="{DC73ED8C-4FB5-48CE-8E01-CD9C762CDA97}" srcOrd="2" destOrd="0" parTransId="{76C1DCF0-25C1-4851-B163-F23BC90812D6}" sibTransId="{7702F005-E044-4498-890A-9D83FBEBAE94}"/>
    <dgm:cxn modelId="{38400C86-6472-4905-9638-7BEE46210E07}" type="presOf" srcId="{AE6B133A-6205-43D9-80BC-6B2EE320F44E}" destId="{16B0D3DC-6FA4-4217-86F4-1DADEB1EC43B}" srcOrd="0" destOrd="0" presId="urn:microsoft.com/office/officeart/2008/layout/CircleAccentTimeline"/>
    <dgm:cxn modelId="{02C2554F-34E8-4286-BE6B-58649DB18837}" srcId="{AE6B133A-6205-43D9-80BC-6B2EE320F44E}" destId="{1C9CECCB-50DE-4D2B-99D5-ABA29B35DFBC}" srcOrd="0" destOrd="0" parTransId="{631BF903-3410-45CE-BD28-397E8A4E1645}" sibTransId="{E285B57B-71F9-4070-A7C6-11C825FF1A39}"/>
    <dgm:cxn modelId="{05023261-E0F9-4B2D-A3D5-F31FC022DB91}" type="presParOf" srcId="{16B0D3DC-6FA4-4217-86F4-1DADEB1EC43B}" destId="{79FB4AC3-A60E-4F2C-AFD7-E5833D4BF772}" srcOrd="0" destOrd="0" presId="urn:microsoft.com/office/officeart/2008/layout/CircleAccentTimeline"/>
    <dgm:cxn modelId="{242DF8E4-539B-4205-9356-EF7CB86D0985}" type="presParOf" srcId="{79FB4AC3-A60E-4F2C-AFD7-E5833D4BF772}" destId="{1F756714-37B5-4F75-A247-8FE45784CABC}" srcOrd="0" destOrd="0" presId="urn:microsoft.com/office/officeart/2008/layout/CircleAccentTimeline"/>
    <dgm:cxn modelId="{797C0963-7372-4F10-945D-52A2A1E6C14F}" type="presParOf" srcId="{79FB4AC3-A60E-4F2C-AFD7-E5833D4BF772}" destId="{177BF0D3-F856-494A-AFF5-D888C0EEA0CF}" srcOrd="1" destOrd="0" presId="urn:microsoft.com/office/officeart/2008/layout/CircleAccentTimeline"/>
    <dgm:cxn modelId="{F8B22B50-4B05-4A63-8A96-C935092B882F}" type="presParOf" srcId="{79FB4AC3-A60E-4F2C-AFD7-E5833D4BF772}" destId="{51068F1D-C5A5-47A5-AD7E-E01C8D8235FB}" srcOrd="2" destOrd="0" presId="urn:microsoft.com/office/officeart/2008/layout/CircleAccentTimeline"/>
    <dgm:cxn modelId="{BD460D01-6640-4D8E-8E38-C57E8CCAAED5}" type="presParOf" srcId="{16B0D3DC-6FA4-4217-86F4-1DADEB1EC43B}" destId="{46553BCB-874D-4778-98DE-84D7FC8AD734}" srcOrd="1" destOrd="0" presId="urn:microsoft.com/office/officeart/2008/layout/CircleAccentTimeline"/>
    <dgm:cxn modelId="{FAB8CBE5-F7B3-45A1-BD2F-43D7B7229E9C}" type="presParOf" srcId="{16B0D3DC-6FA4-4217-86F4-1DADEB1EC43B}" destId="{8A970F04-869B-4503-A090-5815E909F995}" srcOrd="2" destOrd="0" presId="urn:microsoft.com/office/officeart/2008/layout/CircleAccentTimeline"/>
    <dgm:cxn modelId="{FE2E25F7-CA30-47C7-8E83-42E55831B708}" type="presParOf" srcId="{16B0D3DC-6FA4-4217-86F4-1DADEB1EC43B}" destId="{E6780CBD-BBD6-4FD8-B35A-EEEB2C3A1539}" srcOrd="3" destOrd="0" presId="urn:microsoft.com/office/officeart/2008/layout/CircleAccentTimeline"/>
    <dgm:cxn modelId="{5EC0AEB6-4A52-4D77-8D18-8158C3C706ED}" type="presParOf" srcId="{16B0D3DC-6FA4-4217-86F4-1DADEB1EC43B}" destId="{526BB410-0E1C-46D7-8F2B-450733E3C2B4}" srcOrd="4" destOrd="0" presId="urn:microsoft.com/office/officeart/2008/layout/CircleAccentTimeline"/>
    <dgm:cxn modelId="{0E129EC6-5A13-4BBA-9F15-D77FD29F0E35}" type="presParOf" srcId="{526BB410-0E1C-46D7-8F2B-450733E3C2B4}" destId="{7E6FE1E0-EF27-4D9C-807A-D3231675303F}" srcOrd="0" destOrd="0" presId="urn:microsoft.com/office/officeart/2008/layout/CircleAccentTimeline"/>
    <dgm:cxn modelId="{AB5E9608-30CC-4944-8568-2E197C09CC32}" type="presParOf" srcId="{526BB410-0E1C-46D7-8F2B-450733E3C2B4}" destId="{4FEE82F5-3C15-4E43-B016-E1888271A9C0}" srcOrd="1" destOrd="0" presId="urn:microsoft.com/office/officeart/2008/layout/CircleAccentTimeline"/>
    <dgm:cxn modelId="{3938C65D-6202-4FF1-972B-1EADCA001047}" type="presParOf" srcId="{526BB410-0E1C-46D7-8F2B-450733E3C2B4}" destId="{30DC637A-2E1B-44BA-B694-75AFF0A0EBBB}" srcOrd="2" destOrd="0" presId="urn:microsoft.com/office/officeart/2008/layout/CircleAccentTimeline"/>
    <dgm:cxn modelId="{34D468F0-0FAC-4ABC-A1C4-F46C019A1D1F}" type="presParOf" srcId="{16B0D3DC-6FA4-4217-86F4-1DADEB1EC43B}" destId="{E9A5FB67-A270-4022-83FF-EF79B8824638}" srcOrd="5" destOrd="0" presId="urn:microsoft.com/office/officeart/2008/layout/CircleAccentTimeline"/>
    <dgm:cxn modelId="{CBF19C94-F52B-4AAE-AD25-BA69E53D46C8}" type="presParOf" srcId="{16B0D3DC-6FA4-4217-86F4-1DADEB1EC43B}" destId="{74A41939-1E0C-4A85-A507-B4206C685724}" srcOrd="6" destOrd="0" presId="urn:microsoft.com/office/officeart/2008/layout/CircleAccentTimeline"/>
    <dgm:cxn modelId="{43D4A610-AF2E-495B-81E8-265F88570801}" type="presParOf" srcId="{16B0D3DC-6FA4-4217-86F4-1DADEB1EC43B}" destId="{279C9357-D8FF-43A5-B5C3-7EA0CE62A389}" srcOrd="7" destOrd="0" presId="urn:microsoft.com/office/officeart/2008/layout/CircleAccentTimeline"/>
    <dgm:cxn modelId="{3CBE7C82-B7AC-4F7B-B7EB-39E66F612F92}" type="presParOf" srcId="{279C9357-D8FF-43A5-B5C3-7EA0CE62A389}" destId="{6FF362DB-B871-4752-B158-37ED7CD74FE6}" srcOrd="0" destOrd="0" presId="urn:microsoft.com/office/officeart/2008/layout/CircleAccentTimeline"/>
    <dgm:cxn modelId="{F815A567-C3AD-4F2E-9335-3B19FFCEC5DE}" type="presParOf" srcId="{279C9357-D8FF-43A5-B5C3-7EA0CE62A389}" destId="{55655EFE-21DF-4952-8611-EAB8177F831B}" srcOrd="1" destOrd="0" presId="urn:microsoft.com/office/officeart/2008/layout/CircleAccentTimeline"/>
    <dgm:cxn modelId="{D650DCF4-DDC3-4831-A943-E14C5EA4B83E}" type="presParOf" srcId="{279C9357-D8FF-43A5-B5C3-7EA0CE62A389}" destId="{23DC08B4-FD19-46C0-8FBA-BCEFB7C507DD}" srcOrd="2" destOrd="0" presId="urn:microsoft.com/office/officeart/2008/layout/CircleAccentTimeline"/>
    <dgm:cxn modelId="{12FA05A2-E4BF-4C99-BEDD-F323B4F746EE}" type="presParOf" srcId="{16B0D3DC-6FA4-4217-86F4-1DADEB1EC43B}" destId="{3B14F69C-1211-4B1C-8662-9FC376167917}" srcOrd="8" destOrd="0" presId="urn:microsoft.com/office/officeart/2008/layout/CircleAccentTimeline"/>
    <dgm:cxn modelId="{F063AD41-64D6-41A1-B49D-636BAF2EBE3C}" type="presParOf" srcId="{16B0D3DC-6FA4-4217-86F4-1DADEB1EC43B}" destId="{BA524F52-4F95-4BA6-B2B4-27A4FD2A6A4D}" srcOrd="9" destOrd="0" presId="urn:microsoft.com/office/officeart/2008/layout/CircleAccentTimeline"/>
    <dgm:cxn modelId="{8B9EDAB7-97DF-4D70-BCDB-464BB32DFF48}" type="presParOf" srcId="{16B0D3DC-6FA4-4217-86F4-1DADEB1EC43B}" destId="{F965CA72-4EE4-490C-9889-8749CFBC0901}" srcOrd="10" destOrd="0" presId="urn:microsoft.com/office/officeart/2008/layout/CircleAccentTimeline"/>
    <dgm:cxn modelId="{E7442627-9953-4858-9ABE-7348AD165DC8}" type="presParOf" srcId="{16B0D3DC-6FA4-4217-86F4-1DADEB1EC43B}" destId="{6E87F1D0-370E-4416-B8BD-EBC80807F355}" srcOrd="11" destOrd="0" presId="urn:microsoft.com/office/officeart/2008/layout/CircleAccentTimeline"/>
    <dgm:cxn modelId="{C2D13FDF-59CD-4FE2-A04C-28344A992FE6}" type="presParOf" srcId="{6E87F1D0-370E-4416-B8BD-EBC80807F355}" destId="{96B4C896-39C7-45C3-8550-AC773C9A805F}" srcOrd="0" destOrd="0" presId="urn:microsoft.com/office/officeart/2008/layout/CircleAccentTimeline"/>
    <dgm:cxn modelId="{61956517-2276-4724-B6EB-AFEA3EB4DABC}" type="presParOf" srcId="{6E87F1D0-370E-4416-B8BD-EBC80807F355}" destId="{5DDD4FD9-7081-4AE1-9FAA-B3A90AA4BFED}" srcOrd="1" destOrd="0" presId="urn:microsoft.com/office/officeart/2008/layout/CircleAccentTimeline"/>
    <dgm:cxn modelId="{06402E39-3A2F-427E-971D-E078B838B154}" type="presParOf" srcId="{6E87F1D0-370E-4416-B8BD-EBC80807F355}" destId="{E5F96A21-45DA-4792-B61A-7BE86BC82BA2}" srcOrd="2" destOrd="0" presId="urn:microsoft.com/office/officeart/2008/layout/CircleAccentTimeline"/>
    <dgm:cxn modelId="{FE076AA4-FD43-4858-BF0C-88E30EDCA59F}" type="presParOf" srcId="{16B0D3DC-6FA4-4217-86F4-1DADEB1EC43B}" destId="{FD746EF9-CDCF-4778-9A9B-A62114672503}" srcOrd="12" destOrd="0" presId="urn:microsoft.com/office/officeart/2008/layout/CircleAccentTimeline"/>
    <dgm:cxn modelId="{8C98BC8A-A624-484B-BD3E-084E06E8EFC4}" type="presParOf" srcId="{16B0D3DC-6FA4-4217-86F4-1DADEB1EC43B}" destId="{393942AF-6575-48F2-9D35-64A6A89FF419}" srcOrd="13" destOrd="0" presId="urn:microsoft.com/office/officeart/2008/layout/CircleAccentTimeline"/>
    <dgm:cxn modelId="{1E509A18-1400-4A46-803B-7CDC55B8E091}" type="presParOf" srcId="{16B0D3DC-6FA4-4217-86F4-1DADEB1EC43B}" destId="{18587857-50AE-4E71-8714-5990294E0BD9}" srcOrd="14" destOrd="0" presId="urn:microsoft.com/office/officeart/2008/layout/CircleAccentTimeline"/>
    <dgm:cxn modelId="{176049B8-029B-4947-84DB-1C80C25DA284}" type="presParOf" srcId="{16B0D3DC-6FA4-4217-86F4-1DADEB1EC43B}" destId="{92326C54-44F4-46F3-82C9-56B026F65B24}" srcOrd="15" destOrd="0" presId="urn:microsoft.com/office/officeart/2008/layout/CircleAccentTimeline"/>
    <dgm:cxn modelId="{02AE90F2-D40C-49DD-9F42-3AC81A5668DD}" type="presParOf" srcId="{92326C54-44F4-46F3-82C9-56B026F65B24}" destId="{0FC2D113-702D-40D6-82BE-F042188D80B6}" srcOrd="0" destOrd="0" presId="urn:microsoft.com/office/officeart/2008/layout/CircleAccentTimeline"/>
    <dgm:cxn modelId="{2C38A559-2290-421D-8A3B-8130589C858E}" type="presParOf" srcId="{92326C54-44F4-46F3-82C9-56B026F65B24}" destId="{331D9851-285C-46A6-882D-715632A19BC9}" srcOrd="1" destOrd="0" presId="urn:microsoft.com/office/officeart/2008/layout/CircleAccentTimeline"/>
    <dgm:cxn modelId="{52535089-8C8A-4D88-A11A-FAA16D7882BD}" type="presParOf" srcId="{92326C54-44F4-46F3-82C9-56B026F65B24}" destId="{87CBAF4E-E538-4A21-BFED-F910E33AA535}" srcOrd="2" destOrd="0" presId="urn:microsoft.com/office/officeart/2008/layout/CircleAccentTimeline"/>
    <dgm:cxn modelId="{6756431B-13A2-40E1-A2A2-00A5EF9C7317}" type="presParOf" srcId="{16B0D3DC-6FA4-4217-86F4-1DADEB1EC43B}" destId="{ABEAA64D-C1F7-4636-A754-93670C8E7C9C}" srcOrd="16" destOrd="0" presId="urn:microsoft.com/office/officeart/2008/layout/CircleAccentTimeline"/>
    <dgm:cxn modelId="{1D5DEFFC-FFA2-4D8B-AE5C-CA736C836FDC}" type="presParOf" srcId="{16B0D3DC-6FA4-4217-86F4-1DADEB1EC43B}" destId="{02833FA8-0E91-433F-B751-BFAA79260A66}" srcOrd="17" destOrd="0" presId="urn:microsoft.com/office/officeart/2008/layout/CircleAccentTimeline"/>
    <dgm:cxn modelId="{97D5EA76-3C62-4457-A036-C53D464AEBF1}" type="presParOf" srcId="{16B0D3DC-6FA4-4217-86F4-1DADEB1EC43B}" destId="{50D8D37F-2D28-425A-AF93-03113762E601}" srcOrd="18" destOrd="0" presId="urn:microsoft.com/office/officeart/2008/layout/CircleAccentTimeline"/>
    <dgm:cxn modelId="{C397BB3F-9E1A-45F0-9E12-73E1725D6CDD}" type="presParOf" srcId="{16B0D3DC-6FA4-4217-86F4-1DADEB1EC43B}" destId="{30CD2911-BEC0-441B-818C-C2F6222BD109}" srcOrd="19" destOrd="0" presId="urn:microsoft.com/office/officeart/2008/layout/CircleAccentTimeline"/>
    <dgm:cxn modelId="{4B30EAF7-7DEC-4763-B309-0623AF750A92}" type="presParOf" srcId="{30CD2911-BEC0-441B-818C-C2F6222BD109}" destId="{75779121-453E-4240-9A7A-00802073DDAD}" srcOrd="0" destOrd="0" presId="urn:microsoft.com/office/officeart/2008/layout/CircleAccentTimeline"/>
    <dgm:cxn modelId="{190285A0-6DA3-4668-B53D-31D5524B888A}" type="presParOf" srcId="{30CD2911-BEC0-441B-818C-C2F6222BD109}" destId="{75E59408-38EA-485E-9E84-322A427117FB}" srcOrd="1" destOrd="0" presId="urn:microsoft.com/office/officeart/2008/layout/CircleAccentTimeline"/>
    <dgm:cxn modelId="{215BA58E-2A7B-4152-A848-CE559E3CA6BF}" type="presParOf" srcId="{30CD2911-BEC0-441B-818C-C2F6222BD109}" destId="{A5630AAE-9C7A-4CC1-BD9E-C29457CDC3DC}" srcOrd="2" destOrd="0" presId="urn:microsoft.com/office/officeart/2008/layout/CircleAccentTimeline"/>
    <dgm:cxn modelId="{D22F2C40-AC72-4E48-A8C9-3CBDCFD16524}" type="presParOf" srcId="{16B0D3DC-6FA4-4217-86F4-1DADEB1EC43B}" destId="{CE359063-8473-4036-B86C-DD7F6F1D40E0}" srcOrd="20" destOrd="0" presId="urn:microsoft.com/office/officeart/2008/layout/CircleAccentTimeline"/>
    <dgm:cxn modelId="{E0D64A0F-58A1-47B9-B7B6-4DEDDE59AA11}" type="presParOf" srcId="{16B0D3DC-6FA4-4217-86F4-1DADEB1EC43B}" destId="{0CE675AC-71F4-454A-ABEC-971CD09ED719}" srcOrd="21" destOrd="0" presId="urn:microsoft.com/office/officeart/2008/layout/CircleAccentTimeline"/>
    <dgm:cxn modelId="{CD75F449-97AE-4DCD-8431-69E609CD2A83}" type="presParOf" srcId="{16B0D3DC-6FA4-4217-86F4-1DADEB1EC43B}" destId="{9BCE0B24-8E95-47D8-87C0-EBA09A80B24E}" srcOrd="22" destOrd="0" presId="urn:microsoft.com/office/officeart/2008/layout/CircleAccentTimeline"/>
    <dgm:cxn modelId="{6C090F04-C9BB-4EE2-9E40-0823A1662D67}" type="presParOf" srcId="{9BCE0B24-8E95-47D8-87C0-EBA09A80B24E}" destId="{F92B2C29-A84B-44F4-AAA8-FF8A646DA0F5}" srcOrd="0" destOrd="0" presId="urn:microsoft.com/office/officeart/2008/layout/CircleAccentTimeline"/>
    <dgm:cxn modelId="{C43D7827-943A-4294-8A8B-C64F5B71E109}" type="presParOf" srcId="{9BCE0B24-8E95-47D8-87C0-EBA09A80B24E}" destId="{816A918E-DBFA-40F0-B723-DA3CE7E1F180}" srcOrd="1" destOrd="0" presId="urn:microsoft.com/office/officeart/2008/layout/CircleAccentTimeline"/>
    <dgm:cxn modelId="{7FF33866-810E-4110-BF0F-04F4D41F854B}" type="presParOf" srcId="{9BCE0B24-8E95-47D8-87C0-EBA09A80B24E}" destId="{A5EA0166-949A-4854-BC30-77090B2781DA}" srcOrd="2" destOrd="0" presId="urn:microsoft.com/office/officeart/2008/layout/CircleAccentTimeline"/>
    <dgm:cxn modelId="{9EF44032-0B0D-4B4F-99C5-3D693A2F33AB}" type="presParOf" srcId="{16B0D3DC-6FA4-4217-86F4-1DADEB1EC43B}" destId="{728443F6-B69E-4D76-82B5-2902323453D9}" srcOrd="23" destOrd="0" presId="urn:microsoft.com/office/officeart/2008/layout/CircleAccentTimeline"/>
    <dgm:cxn modelId="{EA711AAF-3D51-47A2-B03D-5045F344DB27}" type="presParOf" srcId="{16B0D3DC-6FA4-4217-86F4-1DADEB1EC43B}" destId="{2712391E-8AB6-4817-A693-3701A736A683}" srcOrd="24" destOrd="0" presId="urn:microsoft.com/office/officeart/2008/layout/CircleAccentTimeline"/>
    <dgm:cxn modelId="{7A3CF481-D861-45D1-97B0-8DE3F56D9BE4}" type="presParOf" srcId="{16B0D3DC-6FA4-4217-86F4-1DADEB1EC43B}" destId="{9F7095BF-8226-4337-A7E2-8443B171060C}" srcOrd="25" destOrd="0" presId="urn:microsoft.com/office/officeart/2008/layout/CircleAccentTimeline"/>
    <dgm:cxn modelId="{E39D5C5C-36D9-44F3-B9BF-AF6C5D6F9AE5}" type="presParOf" srcId="{16B0D3DC-6FA4-4217-86F4-1DADEB1EC43B}" destId="{1D0F86F2-C1C5-4626-B022-5B89C1156003}" srcOrd="26" destOrd="0" presId="urn:microsoft.com/office/officeart/2008/layout/CircleAccentTimeline"/>
    <dgm:cxn modelId="{B9882934-50F3-416D-9E42-A5C4394B287F}" type="presParOf" srcId="{1D0F86F2-C1C5-4626-B022-5B89C1156003}" destId="{5CE32B6C-E51C-4BD8-9A88-320303DEB68C}" srcOrd="0" destOrd="0" presId="urn:microsoft.com/office/officeart/2008/layout/CircleAccentTimeline"/>
    <dgm:cxn modelId="{D27A87BB-20DC-43AB-BCD1-458BB63366EB}" type="presParOf" srcId="{1D0F86F2-C1C5-4626-B022-5B89C1156003}" destId="{06B6C995-C32D-47A2-B38C-E475342560ED}" srcOrd="1" destOrd="0" presId="urn:microsoft.com/office/officeart/2008/layout/CircleAccentTimeline"/>
    <dgm:cxn modelId="{915BEAFB-33DF-4873-9D3B-CB359D7ACAB8}" type="presParOf" srcId="{1D0F86F2-C1C5-4626-B022-5B89C1156003}" destId="{E3D436F3-0708-4ACA-B1EA-24447276246C}" srcOrd="2" destOrd="0" presId="urn:microsoft.com/office/officeart/2008/layout/CircleAccentTimeline"/>
    <dgm:cxn modelId="{7D3CF2C4-6F46-4126-ABFA-3B58EED24FC0}" type="presParOf" srcId="{16B0D3DC-6FA4-4217-86F4-1DADEB1EC43B}" destId="{DF5E0343-8BF9-4C32-AB71-AA32163E9E58}" srcOrd="27" destOrd="0" presId="urn:microsoft.com/office/officeart/2008/layout/CircleAccentTimeline"/>
    <dgm:cxn modelId="{D656229C-CAEE-4526-8B17-8C9B4CA3ADEE}" type="presParOf" srcId="{16B0D3DC-6FA4-4217-86F4-1DADEB1EC43B}" destId="{1B858FF8-1AE3-4EFF-A9C2-C0EBCF32E38B}" srcOrd="28" destOrd="0" presId="urn:microsoft.com/office/officeart/2008/layout/CircleAccentTimeline"/>
    <dgm:cxn modelId="{2E3104AD-1117-4949-A88D-6C3049BDD0E5}" type="presParOf" srcId="{16B0D3DC-6FA4-4217-86F4-1DADEB1EC43B}" destId="{E887AA7E-F5AD-44DD-B2DA-B26FA46E226D}" srcOrd="29" destOrd="0" presId="urn:microsoft.com/office/officeart/2008/layout/CircleAccentTimeline"/>
    <dgm:cxn modelId="{7FC5001E-96F4-4662-9E6C-809ABA2A8065}" type="presParOf" srcId="{16B0D3DC-6FA4-4217-86F4-1DADEB1EC43B}" destId="{5734ED35-A5B0-4222-B778-3804843633D9}" srcOrd="30" destOrd="0" presId="urn:microsoft.com/office/officeart/2008/layout/CircleAccentTimeline"/>
    <dgm:cxn modelId="{3000AAD7-3101-4F51-9770-87E04BE8A038}" type="presParOf" srcId="{5734ED35-A5B0-4222-B778-3804843633D9}" destId="{D3E8D938-A134-4F99-9B05-5F374ADB3038}" srcOrd="0" destOrd="0" presId="urn:microsoft.com/office/officeart/2008/layout/CircleAccentTimeline"/>
    <dgm:cxn modelId="{9F589B2E-C0FB-4C52-B862-5127D8A71948}" type="presParOf" srcId="{5734ED35-A5B0-4222-B778-3804843633D9}" destId="{F1C34573-A1AD-4553-B6D3-4697A7C89051}" srcOrd="1" destOrd="0" presId="urn:microsoft.com/office/officeart/2008/layout/CircleAccentTimeline"/>
    <dgm:cxn modelId="{90663298-A84F-4FA4-84D6-6CF7B0444946}" type="presParOf" srcId="{5734ED35-A5B0-4222-B778-3804843633D9}" destId="{B9C15728-DC26-4D85-ADDE-E80575E2E9EF}" srcOrd="2" destOrd="0" presId="urn:microsoft.com/office/officeart/2008/layout/CircleAccentTimeline"/>
    <dgm:cxn modelId="{BCEF9F84-FEFE-4669-AA1D-11831AC41D39}" type="presParOf" srcId="{16B0D3DC-6FA4-4217-86F4-1DADEB1EC43B}" destId="{0B6E0333-F6A6-4518-8157-04CCCDD39196}" srcOrd="31" destOrd="0" presId="urn:microsoft.com/office/officeart/2008/layout/CircleAccentTimeline"/>
    <dgm:cxn modelId="{C3845231-F907-49E0-949B-72A395A3F1BC}" type="presParOf" srcId="{16B0D3DC-6FA4-4217-86F4-1DADEB1EC43B}" destId="{2F511738-7745-46EC-9305-2653C1BC3E90}" srcOrd="32" destOrd="0" presId="urn:microsoft.com/office/officeart/2008/layout/CircleAccentTimeline"/>
    <dgm:cxn modelId="{35E0900B-87A3-41DE-8A9C-5326E8972130}" type="presParOf" srcId="{16B0D3DC-6FA4-4217-86F4-1DADEB1EC43B}" destId="{85D0B60A-9CBB-46CB-B497-038385B0B419}" srcOrd="33" destOrd="0" presId="urn:microsoft.com/office/officeart/2008/layout/CircleAccentTimeline"/>
    <dgm:cxn modelId="{DBD3AA87-7B93-4093-BB0C-312574E9D2BF}" type="presParOf" srcId="{85D0B60A-9CBB-46CB-B497-038385B0B419}" destId="{A018408A-BEDE-4476-B17C-40A4EE127940}" srcOrd="0" destOrd="0" presId="urn:microsoft.com/office/officeart/2008/layout/CircleAccentTimeline"/>
    <dgm:cxn modelId="{900185E6-28EC-46C5-992F-0FAE0A9C1CA5}" type="presParOf" srcId="{85D0B60A-9CBB-46CB-B497-038385B0B419}" destId="{3F0F2F79-813B-4F6C-AF8C-4AE3BC8E5DE1}" srcOrd="1" destOrd="0" presId="urn:microsoft.com/office/officeart/2008/layout/CircleAccentTimeline"/>
    <dgm:cxn modelId="{6E5D0D78-E056-4810-940D-5BA055BCD952}" type="presParOf" srcId="{85D0B60A-9CBB-46CB-B497-038385B0B419}" destId="{46D494A6-8FEA-4D2B-9650-0126701F9F7B}" srcOrd="2" destOrd="0" presId="urn:microsoft.com/office/officeart/2008/layout/CircleAccentTimeline"/>
    <dgm:cxn modelId="{3B0C8002-C65B-46B1-9B2D-F668A29D2FC7}" type="presParOf" srcId="{16B0D3DC-6FA4-4217-86F4-1DADEB1EC43B}" destId="{6B10A80C-BB03-4E11-8669-66F1A36CA368}" srcOrd="34" destOrd="0" presId="urn:microsoft.com/office/officeart/2008/layout/CircleAccentTimeline"/>
    <dgm:cxn modelId="{B1637C97-9B9E-48A6-8FE2-709E24255390}" type="presParOf" srcId="{16B0D3DC-6FA4-4217-86F4-1DADEB1EC43B}" destId="{8CBB0B0F-B801-419E-A271-FECA0D38BDB1}" srcOrd="35" destOrd="0" presId="urn:microsoft.com/office/officeart/2008/layout/CircleAccentTimeline"/>
    <dgm:cxn modelId="{B7FAA44A-E9C4-4C06-ABC0-AB6D59B5B001}" type="presParOf" srcId="{16B0D3DC-6FA4-4217-86F4-1DADEB1EC43B}" destId="{3219EB3B-0C16-48C7-8E20-ED024ECBC2BF}" srcOrd="36" destOrd="0" presId="urn:microsoft.com/office/officeart/2008/layout/CircleAccentTimeline"/>
    <dgm:cxn modelId="{F944619E-726D-4173-800D-C203D5D99187}" type="presParOf" srcId="{16B0D3DC-6FA4-4217-86F4-1DADEB1EC43B}" destId="{718FF79C-3639-445F-A5A2-FE2951A4752A}" srcOrd="37" destOrd="0" presId="urn:microsoft.com/office/officeart/2008/layout/CircleAccentTimeline"/>
    <dgm:cxn modelId="{886D3361-67AB-481F-B2D6-A72FB3991A7D}" type="presParOf" srcId="{718FF79C-3639-445F-A5A2-FE2951A4752A}" destId="{70DFB032-A1F1-4FA4-880B-578355A18589}" srcOrd="0" destOrd="0" presId="urn:microsoft.com/office/officeart/2008/layout/CircleAccentTimeline"/>
    <dgm:cxn modelId="{8A4CAB31-C437-48C2-996D-7688B62A2E7D}" type="presParOf" srcId="{718FF79C-3639-445F-A5A2-FE2951A4752A}" destId="{7CFFD670-DC0B-4A7F-8671-BA53DAD59CF2}" srcOrd="1" destOrd="0" presId="urn:microsoft.com/office/officeart/2008/layout/CircleAccentTimeline"/>
    <dgm:cxn modelId="{A3DA3FCE-9EC3-45E9-B84B-07ACD5305EFD}" type="presParOf" srcId="{718FF79C-3639-445F-A5A2-FE2951A4752A}" destId="{AAB8024B-B234-4D18-9EA3-77B62614EA77}" srcOrd="2" destOrd="0" presId="urn:microsoft.com/office/officeart/2008/layout/CircleAccentTimeline"/>
    <dgm:cxn modelId="{59780080-ABC2-4B12-B5F3-15CDA465F3A8}" type="presParOf" srcId="{16B0D3DC-6FA4-4217-86F4-1DADEB1EC43B}" destId="{B1361DA3-9D8B-491C-B081-16B239E43E62}" srcOrd="38" destOrd="0" presId="urn:microsoft.com/office/officeart/2008/layout/CircleAccentTimeline"/>
    <dgm:cxn modelId="{7D8FBC24-7FCE-4D0A-8C6B-BE1B6E1940BC}" type="presParOf" srcId="{16B0D3DC-6FA4-4217-86F4-1DADEB1EC43B}" destId="{2AE2B09D-A33D-4031-8A95-108C003A8BD3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0E7121-2035-4818-B3A4-43B7B325ADCF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86C7643C-DECE-4FFF-B4E6-E2B467C0993D}">
      <dgm:prSet phldrT="[Szöveg]"/>
      <dgm:spPr/>
      <dgm:t>
        <a:bodyPr/>
        <a:lstStyle/>
        <a:p>
          <a:r>
            <a:rPr lang="hu-HU" dirty="0" smtClean="0"/>
            <a:t>Regisztráció </a:t>
          </a:r>
          <a:endParaRPr lang="hu-HU" dirty="0"/>
        </a:p>
      </dgm:t>
    </dgm:pt>
    <dgm:pt modelId="{9EC2E522-4167-43C9-A9A1-A2AD0B5D1D49}" type="parTrans" cxnId="{6143E41A-3465-4215-99CC-8788D345E046}">
      <dgm:prSet/>
      <dgm:spPr/>
      <dgm:t>
        <a:bodyPr/>
        <a:lstStyle/>
        <a:p>
          <a:endParaRPr lang="hu-HU"/>
        </a:p>
      </dgm:t>
    </dgm:pt>
    <dgm:pt modelId="{568343AA-5011-4D2F-9E54-D21E0B6E3957}" type="sibTrans" cxnId="{6143E41A-3465-4215-99CC-8788D345E046}">
      <dgm:prSet/>
      <dgm:spPr/>
      <dgm:t>
        <a:bodyPr/>
        <a:lstStyle/>
        <a:p>
          <a:endParaRPr lang="hu-HU"/>
        </a:p>
      </dgm:t>
    </dgm:pt>
    <dgm:pt modelId="{6D9010E4-F91F-42DC-B586-52E22756E65A}">
      <dgm:prSet/>
      <dgm:spPr/>
      <dgm:t>
        <a:bodyPr/>
        <a:lstStyle/>
        <a:p>
          <a:r>
            <a:rPr lang="hu-HU" smtClean="0"/>
            <a:t>Bejelentkezés</a:t>
          </a:r>
          <a:endParaRPr lang="hu-HU" dirty="0" smtClean="0"/>
        </a:p>
      </dgm:t>
    </dgm:pt>
    <dgm:pt modelId="{2B41D03B-F067-470C-8EDD-B132DE92BD83}" type="parTrans" cxnId="{1D1FF8A3-B74A-4394-95D9-DF1B4889193D}">
      <dgm:prSet/>
      <dgm:spPr/>
      <dgm:t>
        <a:bodyPr/>
        <a:lstStyle/>
        <a:p>
          <a:endParaRPr lang="hu-HU"/>
        </a:p>
      </dgm:t>
    </dgm:pt>
    <dgm:pt modelId="{7106559D-B0EE-4FCF-B353-F0D45ADE6C3A}" type="sibTrans" cxnId="{1D1FF8A3-B74A-4394-95D9-DF1B4889193D}">
      <dgm:prSet/>
      <dgm:spPr/>
      <dgm:t>
        <a:bodyPr/>
        <a:lstStyle/>
        <a:p>
          <a:endParaRPr lang="hu-HU"/>
        </a:p>
      </dgm:t>
    </dgm:pt>
    <dgm:pt modelId="{608991C7-1828-4868-AD45-D69AF7C559A8}">
      <dgm:prSet/>
      <dgm:spPr/>
      <dgm:t>
        <a:bodyPr/>
        <a:lstStyle/>
        <a:p>
          <a:r>
            <a:rPr lang="hu-HU" dirty="0" smtClean="0"/>
            <a:t>Csomagváltoztatás</a:t>
          </a:r>
        </a:p>
      </dgm:t>
    </dgm:pt>
    <dgm:pt modelId="{25E4D2F1-489D-4E0D-BE40-8246AC272ACB}" type="parTrans" cxnId="{D961C6C8-ACA8-4335-9ECA-D9DA0E7B4105}">
      <dgm:prSet/>
      <dgm:spPr/>
      <dgm:t>
        <a:bodyPr/>
        <a:lstStyle/>
        <a:p>
          <a:endParaRPr lang="hu-HU"/>
        </a:p>
      </dgm:t>
    </dgm:pt>
    <dgm:pt modelId="{F90EB0A1-8050-4461-840C-7BF6DE3363A3}" type="sibTrans" cxnId="{D961C6C8-ACA8-4335-9ECA-D9DA0E7B4105}">
      <dgm:prSet/>
      <dgm:spPr/>
      <dgm:t>
        <a:bodyPr/>
        <a:lstStyle/>
        <a:p>
          <a:endParaRPr lang="hu-HU"/>
        </a:p>
      </dgm:t>
    </dgm:pt>
    <dgm:pt modelId="{64430AF5-0E66-4502-9CCD-A811053A15ED}">
      <dgm:prSet/>
      <dgm:spPr/>
      <dgm:t>
        <a:bodyPr/>
        <a:lstStyle/>
        <a:p>
          <a:r>
            <a:rPr lang="hu-HU" smtClean="0"/>
            <a:t>Hűségidő változtatás</a:t>
          </a:r>
          <a:endParaRPr lang="hu-HU" dirty="0" smtClean="0"/>
        </a:p>
      </dgm:t>
    </dgm:pt>
    <dgm:pt modelId="{B796010A-7F0F-4163-9572-2883816B38E9}" type="parTrans" cxnId="{142A16D5-3846-411B-9C9F-6B12D4E729B4}">
      <dgm:prSet/>
      <dgm:spPr/>
      <dgm:t>
        <a:bodyPr/>
        <a:lstStyle/>
        <a:p>
          <a:endParaRPr lang="hu-HU"/>
        </a:p>
      </dgm:t>
    </dgm:pt>
    <dgm:pt modelId="{2B2B3B2E-01F1-419E-9228-168564993FC7}" type="sibTrans" cxnId="{142A16D5-3846-411B-9C9F-6B12D4E729B4}">
      <dgm:prSet/>
      <dgm:spPr/>
      <dgm:t>
        <a:bodyPr/>
        <a:lstStyle/>
        <a:p>
          <a:endParaRPr lang="hu-HU"/>
        </a:p>
      </dgm:t>
    </dgm:pt>
    <dgm:pt modelId="{7CC91485-0507-48C8-8C0A-993298F43BB6}" type="pres">
      <dgm:prSet presAssocID="{070E7121-2035-4818-B3A4-43B7B325ADCF}" presName="linearFlow" presStyleCnt="0">
        <dgm:presLayoutVars>
          <dgm:resizeHandles val="exact"/>
        </dgm:presLayoutVars>
      </dgm:prSet>
      <dgm:spPr/>
    </dgm:pt>
    <dgm:pt modelId="{32DCA53C-36E0-40B9-8ED8-606D7EBA78F0}" type="pres">
      <dgm:prSet presAssocID="{86C7643C-DECE-4FFF-B4E6-E2B467C0993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E5B419D-1E61-4232-9508-2936037FEEFC}" type="pres">
      <dgm:prSet presAssocID="{568343AA-5011-4D2F-9E54-D21E0B6E3957}" presName="sibTrans" presStyleLbl="sibTrans2D1" presStyleIdx="0" presStyleCnt="3"/>
      <dgm:spPr/>
      <dgm:t>
        <a:bodyPr/>
        <a:lstStyle/>
        <a:p>
          <a:endParaRPr lang="hu-HU"/>
        </a:p>
      </dgm:t>
    </dgm:pt>
    <dgm:pt modelId="{5ED7FDF8-C202-4D8E-A5F2-18DA973B7A88}" type="pres">
      <dgm:prSet presAssocID="{568343AA-5011-4D2F-9E54-D21E0B6E3957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1C964272-0190-4D21-9045-EE8C479627D4}" type="pres">
      <dgm:prSet presAssocID="{6D9010E4-F91F-42DC-B586-52E22756E65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5B18F14-66F4-4D7C-AD41-C19C185CB377}" type="pres">
      <dgm:prSet presAssocID="{7106559D-B0EE-4FCF-B353-F0D45ADE6C3A}" presName="sibTrans" presStyleLbl="sibTrans2D1" presStyleIdx="1" presStyleCnt="3"/>
      <dgm:spPr/>
      <dgm:t>
        <a:bodyPr/>
        <a:lstStyle/>
        <a:p>
          <a:endParaRPr lang="hu-HU"/>
        </a:p>
      </dgm:t>
    </dgm:pt>
    <dgm:pt modelId="{7FA881C0-A7F6-48B2-B3D9-5DB2B6081417}" type="pres">
      <dgm:prSet presAssocID="{7106559D-B0EE-4FCF-B353-F0D45ADE6C3A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4DC10CD9-40B0-4593-86AE-DF96B45FF1EE}" type="pres">
      <dgm:prSet presAssocID="{608991C7-1828-4868-AD45-D69AF7C559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4E88E22-E031-4F79-BCC7-355A085AACC2}" type="pres">
      <dgm:prSet presAssocID="{F90EB0A1-8050-4461-840C-7BF6DE3363A3}" presName="sibTrans" presStyleLbl="sibTrans2D1" presStyleIdx="2" presStyleCnt="3"/>
      <dgm:spPr/>
      <dgm:t>
        <a:bodyPr/>
        <a:lstStyle/>
        <a:p>
          <a:endParaRPr lang="hu-HU"/>
        </a:p>
      </dgm:t>
    </dgm:pt>
    <dgm:pt modelId="{EC3489DA-C3B2-4A56-85D0-8DABAE43DC8F}" type="pres">
      <dgm:prSet presAssocID="{F90EB0A1-8050-4461-840C-7BF6DE3363A3}" presName="connectorText" presStyleLbl="sibTrans2D1" presStyleIdx="2" presStyleCnt="3"/>
      <dgm:spPr/>
      <dgm:t>
        <a:bodyPr/>
        <a:lstStyle/>
        <a:p>
          <a:endParaRPr lang="hu-HU"/>
        </a:p>
      </dgm:t>
    </dgm:pt>
    <dgm:pt modelId="{5103008D-488A-464C-A00D-6BF57699D2CC}" type="pres">
      <dgm:prSet presAssocID="{64430AF5-0E66-4502-9CCD-A811053A15E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5DCD5F9D-E0F7-4F13-BBEC-6922A1B134F9}" type="presOf" srcId="{86C7643C-DECE-4FFF-B4E6-E2B467C0993D}" destId="{32DCA53C-36E0-40B9-8ED8-606D7EBA78F0}" srcOrd="0" destOrd="0" presId="urn:microsoft.com/office/officeart/2005/8/layout/process2"/>
    <dgm:cxn modelId="{D961C6C8-ACA8-4335-9ECA-D9DA0E7B4105}" srcId="{070E7121-2035-4818-B3A4-43B7B325ADCF}" destId="{608991C7-1828-4868-AD45-D69AF7C559A8}" srcOrd="2" destOrd="0" parTransId="{25E4D2F1-489D-4E0D-BE40-8246AC272ACB}" sibTransId="{F90EB0A1-8050-4461-840C-7BF6DE3363A3}"/>
    <dgm:cxn modelId="{BFD15CEB-9ADB-4D15-B59A-4BA9182B95E5}" type="presOf" srcId="{F90EB0A1-8050-4461-840C-7BF6DE3363A3}" destId="{D4E88E22-E031-4F79-BCC7-355A085AACC2}" srcOrd="0" destOrd="0" presId="urn:microsoft.com/office/officeart/2005/8/layout/process2"/>
    <dgm:cxn modelId="{142A16D5-3846-411B-9C9F-6B12D4E729B4}" srcId="{070E7121-2035-4818-B3A4-43B7B325ADCF}" destId="{64430AF5-0E66-4502-9CCD-A811053A15ED}" srcOrd="3" destOrd="0" parTransId="{B796010A-7F0F-4163-9572-2883816B38E9}" sibTransId="{2B2B3B2E-01F1-419E-9228-168564993FC7}"/>
    <dgm:cxn modelId="{6143E41A-3465-4215-99CC-8788D345E046}" srcId="{070E7121-2035-4818-B3A4-43B7B325ADCF}" destId="{86C7643C-DECE-4FFF-B4E6-E2B467C0993D}" srcOrd="0" destOrd="0" parTransId="{9EC2E522-4167-43C9-A9A1-A2AD0B5D1D49}" sibTransId="{568343AA-5011-4D2F-9E54-D21E0B6E3957}"/>
    <dgm:cxn modelId="{BB83F07F-C27B-43A3-889D-4F8A9B3E81D3}" type="presOf" srcId="{568343AA-5011-4D2F-9E54-D21E0B6E3957}" destId="{5ED7FDF8-C202-4D8E-A5F2-18DA973B7A88}" srcOrd="1" destOrd="0" presId="urn:microsoft.com/office/officeart/2005/8/layout/process2"/>
    <dgm:cxn modelId="{FD5FA55B-7531-4127-9160-036B63F4936A}" type="presOf" srcId="{64430AF5-0E66-4502-9CCD-A811053A15ED}" destId="{5103008D-488A-464C-A00D-6BF57699D2CC}" srcOrd="0" destOrd="0" presId="urn:microsoft.com/office/officeart/2005/8/layout/process2"/>
    <dgm:cxn modelId="{3AEC697F-6268-4622-A101-950EDC52BB54}" type="presOf" srcId="{F90EB0A1-8050-4461-840C-7BF6DE3363A3}" destId="{EC3489DA-C3B2-4A56-85D0-8DABAE43DC8F}" srcOrd="1" destOrd="0" presId="urn:microsoft.com/office/officeart/2005/8/layout/process2"/>
    <dgm:cxn modelId="{46FF1ED8-1DC7-4683-9F80-07C38F06CA1E}" type="presOf" srcId="{568343AA-5011-4D2F-9E54-D21E0B6E3957}" destId="{6E5B419D-1E61-4232-9508-2936037FEEFC}" srcOrd="0" destOrd="0" presId="urn:microsoft.com/office/officeart/2005/8/layout/process2"/>
    <dgm:cxn modelId="{0DE63BE0-0517-496E-A5CF-4096F54DBBC1}" type="presOf" srcId="{7106559D-B0EE-4FCF-B353-F0D45ADE6C3A}" destId="{7FA881C0-A7F6-48B2-B3D9-5DB2B6081417}" srcOrd="1" destOrd="0" presId="urn:microsoft.com/office/officeart/2005/8/layout/process2"/>
    <dgm:cxn modelId="{B9FBDED2-7026-4AE7-9965-37E687689A46}" type="presOf" srcId="{7106559D-B0EE-4FCF-B353-F0D45ADE6C3A}" destId="{A5B18F14-66F4-4D7C-AD41-C19C185CB377}" srcOrd="0" destOrd="0" presId="urn:microsoft.com/office/officeart/2005/8/layout/process2"/>
    <dgm:cxn modelId="{0E223819-CC2F-452E-8E97-6DEACCDC2388}" type="presOf" srcId="{608991C7-1828-4868-AD45-D69AF7C559A8}" destId="{4DC10CD9-40B0-4593-86AE-DF96B45FF1EE}" srcOrd="0" destOrd="0" presId="urn:microsoft.com/office/officeart/2005/8/layout/process2"/>
    <dgm:cxn modelId="{E1FAF8F7-E3DF-466D-A7F0-E4D6FF41456D}" type="presOf" srcId="{070E7121-2035-4818-B3A4-43B7B325ADCF}" destId="{7CC91485-0507-48C8-8C0A-993298F43BB6}" srcOrd="0" destOrd="0" presId="urn:microsoft.com/office/officeart/2005/8/layout/process2"/>
    <dgm:cxn modelId="{9972E811-C86A-4B03-AB30-926A4D15B0D8}" type="presOf" srcId="{6D9010E4-F91F-42DC-B586-52E22756E65A}" destId="{1C964272-0190-4D21-9045-EE8C479627D4}" srcOrd="0" destOrd="0" presId="urn:microsoft.com/office/officeart/2005/8/layout/process2"/>
    <dgm:cxn modelId="{1D1FF8A3-B74A-4394-95D9-DF1B4889193D}" srcId="{070E7121-2035-4818-B3A4-43B7B325ADCF}" destId="{6D9010E4-F91F-42DC-B586-52E22756E65A}" srcOrd="1" destOrd="0" parTransId="{2B41D03B-F067-470C-8EDD-B132DE92BD83}" sibTransId="{7106559D-B0EE-4FCF-B353-F0D45ADE6C3A}"/>
    <dgm:cxn modelId="{96313DBA-2341-4B3E-A625-A6AEFE76C727}" type="presParOf" srcId="{7CC91485-0507-48C8-8C0A-993298F43BB6}" destId="{32DCA53C-36E0-40B9-8ED8-606D7EBA78F0}" srcOrd="0" destOrd="0" presId="urn:microsoft.com/office/officeart/2005/8/layout/process2"/>
    <dgm:cxn modelId="{8A665F75-BDB4-4162-A243-63FF0F4ECF3B}" type="presParOf" srcId="{7CC91485-0507-48C8-8C0A-993298F43BB6}" destId="{6E5B419D-1E61-4232-9508-2936037FEEFC}" srcOrd="1" destOrd="0" presId="urn:microsoft.com/office/officeart/2005/8/layout/process2"/>
    <dgm:cxn modelId="{FA25E000-3877-4F65-A8B1-C85B5F7522FC}" type="presParOf" srcId="{6E5B419D-1E61-4232-9508-2936037FEEFC}" destId="{5ED7FDF8-C202-4D8E-A5F2-18DA973B7A88}" srcOrd="0" destOrd="0" presId="urn:microsoft.com/office/officeart/2005/8/layout/process2"/>
    <dgm:cxn modelId="{4AAC1CBA-9BE0-4391-9F3C-64A839475D60}" type="presParOf" srcId="{7CC91485-0507-48C8-8C0A-993298F43BB6}" destId="{1C964272-0190-4D21-9045-EE8C479627D4}" srcOrd="2" destOrd="0" presId="urn:microsoft.com/office/officeart/2005/8/layout/process2"/>
    <dgm:cxn modelId="{014818AA-2F5D-44B3-9F95-BCE71306A630}" type="presParOf" srcId="{7CC91485-0507-48C8-8C0A-993298F43BB6}" destId="{A5B18F14-66F4-4D7C-AD41-C19C185CB377}" srcOrd="3" destOrd="0" presId="urn:microsoft.com/office/officeart/2005/8/layout/process2"/>
    <dgm:cxn modelId="{2CD61BFF-5EC9-4BCD-BABC-894D14136ED6}" type="presParOf" srcId="{A5B18F14-66F4-4D7C-AD41-C19C185CB377}" destId="{7FA881C0-A7F6-48B2-B3D9-5DB2B6081417}" srcOrd="0" destOrd="0" presId="urn:microsoft.com/office/officeart/2005/8/layout/process2"/>
    <dgm:cxn modelId="{6BCEF911-9A42-429C-8FAE-74C5B2D788AA}" type="presParOf" srcId="{7CC91485-0507-48C8-8C0A-993298F43BB6}" destId="{4DC10CD9-40B0-4593-86AE-DF96B45FF1EE}" srcOrd="4" destOrd="0" presId="urn:microsoft.com/office/officeart/2005/8/layout/process2"/>
    <dgm:cxn modelId="{66121D1D-D4A3-41BF-B6B5-A5AC6D246F4A}" type="presParOf" srcId="{7CC91485-0507-48C8-8C0A-993298F43BB6}" destId="{D4E88E22-E031-4F79-BCC7-355A085AACC2}" srcOrd="5" destOrd="0" presId="urn:microsoft.com/office/officeart/2005/8/layout/process2"/>
    <dgm:cxn modelId="{F928905E-303F-4CE7-A172-1D428164DDC4}" type="presParOf" srcId="{D4E88E22-E031-4F79-BCC7-355A085AACC2}" destId="{EC3489DA-C3B2-4A56-85D0-8DABAE43DC8F}" srcOrd="0" destOrd="0" presId="urn:microsoft.com/office/officeart/2005/8/layout/process2"/>
    <dgm:cxn modelId="{9A5EABFC-AAC6-4436-B920-0587B707A183}" type="presParOf" srcId="{7CC91485-0507-48C8-8C0A-993298F43BB6}" destId="{5103008D-488A-464C-A00D-6BF57699D2C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2B4B7-3B74-4F7F-8420-1D997F8EA188}" type="doc">
      <dgm:prSet loTypeId="urn:microsoft.com/office/officeart/2005/8/layout/hProcess9" loCatId="process" qsTypeId="urn:microsoft.com/office/officeart/2005/8/quickstyle/simple2" qsCatId="simple" csTypeId="urn:microsoft.com/office/officeart/2005/8/colors/colorful4" csCatId="colorful" phldr="1"/>
      <dgm:spPr/>
    </dgm:pt>
    <dgm:pt modelId="{07FB49CA-C58E-4336-A71A-780B965D67C2}">
      <dgm:prSet phldrT="[Szöveg]"/>
      <dgm:spPr/>
      <dgm:t>
        <a:bodyPr/>
        <a:lstStyle/>
        <a:p>
          <a:r>
            <a:rPr lang="hu-HU" dirty="0" err="1" smtClean="0"/>
            <a:t>Admin</a:t>
          </a:r>
          <a:r>
            <a:rPr lang="hu-HU" dirty="0" smtClean="0"/>
            <a:t> oldal befejezése.</a:t>
          </a:r>
          <a:endParaRPr lang="hu-HU" dirty="0"/>
        </a:p>
      </dgm:t>
    </dgm:pt>
    <dgm:pt modelId="{2E6F13C9-FA2F-4C58-847B-3E2E897AFAC5}" type="parTrans" cxnId="{D25E5819-7CF2-46A8-8B13-74DBEB1229B6}">
      <dgm:prSet/>
      <dgm:spPr/>
      <dgm:t>
        <a:bodyPr/>
        <a:lstStyle/>
        <a:p>
          <a:endParaRPr lang="hu-HU"/>
        </a:p>
      </dgm:t>
    </dgm:pt>
    <dgm:pt modelId="{480144D6-D433-446E-A203-F6F5CB38C565}" type="sibTrans" cxnId="{D25E5819-7CF2-46A8-8B13-74DBEB1229B6}">
      <dgm:prSet/>
      <dgm:spPr/>
      <dgm:t>
        <a:bodyPr/>
        <a:lstStyle/>
        <a:p>
          <a:endParaRPr lang="hu-HU"/>
        </a:p>
      </dgm:t>
    </dgm:pt>
    <dgm:pt modelId="{67D97258-AD3A-4365-85AE-62E756C3BE8B}">
      <dgm:prSet/>
      <dgm:spPr/>
      <dgm:t>
        <a:bodyPr/>
        <a:lstStyle/>
        <a:p>
          <a:r>
            <a:rPr lang="hu-HU" dirty="0" smtClean="0"/>
            <a:t>Ügyfél módosíthassa az adatait. </a:t>
          </a:r>
        </a:p>
      </dgm:t>
    </dgm:pt>
    <dgm:pt modelId="{1EFB91AD-D46A-4B7E-A446-9DA22C97D604}" type="parTrans" cxnId="{3247A22B-B884-43D7-8C02-A4EF3D393B61}">
      <dgm:prSet/>
      <dgm:spPr/>
      <dgm:t>
        <a:bodyPr/>
        <a:lstStyle/>
        <a:p>
          <a:endParaRPr lang="hu-HU"/>
        </a:p>
      </dgm:t>
    </dgm:pt>
    <dgm:pt modelId="{17C7BD6D-3429-49EF-AA96-DD1AF20C9B00}" type="sibTrans" cxnId="{3247A22B-B884-43D7-8C02-A4EF3D393B61}">
      <dgm:prSet/>
      <dgm:spPr/>
      <dgm:t>
        <a:bodyPr/>
        <a:lstStyle/>
        <a:p>
          <a:endParaRPr lang="hu-HU"/>
        </a:p>
      </dgm:t>
    </dgm:pt>
    <dgm:pt modelId="{16A9A806-6470-424B-B073-34B4B1215BE4}">
      <dgm:prSet/>
      <dgm:spPr/>
      <dgm:t>
        <a:bodyPr/>
        <a:lstStyle/>
        <a:p>
          <a:r>
            <a:rPr lang="hu-HU" smtClean="0"/>
            <a:t>Systemlog implementálása.</a:t>
          </a:r>
          <a:endParaRPr lang="hu-HU" dirty="0" smtClean="0"/>
        </a:p>
      </dgm:t>
    </dgm:pt>
    <dgm:pt modelId="{4035E78A-5382-42D7-9029-BD46514465C6}" type="parTrans" cxnId="{4E9A7676-6D8E-48B7-8A1A-A3E431E0CCDD}">
      <dgm:prSet/>
      <dgm:spPr/>
      <dgm:t>
        <a:bodyPr/>
        <a:lstStyle/>
        <a:p>
          <a:endParaRPr lang="hu-HU"/>
        </a:p>
      </dgm:t>
    </dgm:pt>
    <dgm:pt modelId="{82DC2CD3-047E-4264-B33E-E230612C6B9A}" type="sibTrans" cxnId="{4E9A7676-6D8E-48B7-8A1A-A3E431E0CCDD}">
      <dgm:prSet/>
      <dgm:spPr/>
      <dgm:t>
        <a:bodyPr/>
        <a:lstStyle/>
        <a:p>
          <a:endParaRPr lang="hu-HU"/>
        </a:p>
      </dgm:t>
    </dgm:pt>
    <dgm:pt modelId="{54E1CF6D-D5B2-4B55-81C4-16AC2F8540A5}">
      <dgm:prSet/>
      <dgm:spPr/>
      <dgm:t>
        <a:bodyPr/>
        <a:lstStyle/>
        <a:p>
          <a:r>
            <a:rPr lang="hu-HU" dirty="0" smtClean="0"/>
            <a:t>Az adatbázis tökéletesítése</a:t>
          </a:r>
        </a:p>
      </dgm:t>
    </dgm:pt>
    <dgm:pt modelId="{BD3CEC74-1442-49C0-8946-3079833BB9F8}" type="parTrans" cxnId="{525F7319-2930-4930-88EB-6525AFC8B41D}">
      <dgm:prSet/>
      <dgm:spPr/>
      <dgm:t>
        <a:bodyPr/>
        <a:lstStyle/>
        <a:p>
          <a:endParaRPr lang="hu-HU"/>
        </a:p>
      </dgm:t>
    </dgm:pt>
    <dgm:pt modelId="{2C26A09C-4AC9-40FD-B7F0-D238A9835E38}" type="sibTrans" cxnId="{525F7319-2930-4930-88EB-6525AFC8B41D}">
      <dgm:prSet/>
      <dgm:spPr/>
      <dgm:t>
        <a:bodyPr/>
        <a:lstStyle/>
        <a:p>
          <a:endParaRPr lang="hu-HU"/>
        </a:p>
      </dgm:t>
    </dgm:pt>
    <dgm:pt modelId="{E77D3178-3E5E-49A1-A4F6-6244D63E720E}">
      <dgm:prSet/>
      <dgm:spPr/>
      <dgm:t>
        <a:bodyPr/>
        <a:lstStyle/>
        <a:p>
          <a:r>
            <a:rPr lang="hu-HU" dirty="0" smtClean="0"/>
            <a:t>Hibabejelentő oldal befejezése</a:t>
          </a:r>
        </a:p>
      </dgm:t>
    </dgm:pt>
    <dgm:pt modelId="{D692E127-D34F-4224-B742-E59389FBBAAD}" type="parTrans" cxnId="{404E8E52-8303-402C-B451-FE12F39630EF}">
      <dgm:prSet/>
      <dgm:spPr/>
      <dgm:t>
        <a:bodyPr/>
        <a:lstStyle/>
        <a:p>
          <a:endParaRPr lang="hu-HU"/>
        </a:p>
      </dgm:t>
    </dgm:pt>
    <dgm:pt modelId="{A26B59DD-AE92-4D0D-9FDE-1B35D9FB5235}" type="sibTrans" cxnId="{404E8E52-8303-402C-B451-FE12F39630EF}">
      <dgm:prSet/>
      <dgm:spPr/>
      <dgm:t>
        <a:bodyPr/>
        <a:lstStyle/>
        <a:p>
          <a:endParaRPr lang="hu-HU"/>
        </a:p>
      </dgm:t>
    </dgm:pt>
    <dgm:pt modelId="{F82C5935-F61A-47B7-AE75-48D19FF316C0}" type="pres">
      <dgm:prSet presAssocID="{8262B4B7-3B74-4F7F-8420-1D997F8EA188}" presName="CompostProcess" presStyleCnt="0">
        <dgm:presLayoutVars>
          <dgm:dir/>
          <dgm:resizeHandles val="exact"/>
        </dgm:presLayoutVars>
      </dgm:prSet>
      <dgm:spPr/>
    </dgm:pt>
    <dgm:pt modelId="{6C34C717-E3B3-4D6B-BCB0-FF9411A63472}" type="pres">
      <dgm:prSet presAssocID="{8262B4B7-3B74-4F7F-8420-1D997F8EA188}" presName="arrow" presStyleLbl="bgShp" presStyleIdx="0" presStyleCnt="1"/>
      <dgm:spPr/>
    </dgm:pt>
    <dgm:pt modelId="{DF484B3F-4E6A-4049-9E11-E86A716368CA}" type="pres">
      <dgm:prSet presAssocID="{8262B4B7-3B74-4F7F-8420-1D997F8EA188}" presName="linearProcess" presStyleCnt="0"/>
      <dgm:spPr/>
    </dgm:pt>
    <dgm:pt modelId="{CD2ABE73-2F8E-4537-A226-8C8EB38F8CA1}" type="pres">
      <dgm:prSet presAssocID="{07FB49CA-C58E-4336-A71A-780B965D67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3C2B3DD-5E42-40CB-8D0C-E9EA8A6D460A}" type="pres">
      <dgm:prSet presAssocID="{480144D6-D433-446E-A203-F6F5CB38C565}" presName="sibTrans" presStyleCnt="0"/>
      <dgm:spPr/>
    </dgm:pt>
    <dgm:pt modelId="{C832C410-58E8-4262-A942-14675DEF3AC3}" type="pres">
      <dgm:prSet presAssocID="{67D97258-AD3A-4365-85AE-62E756C3BE8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74943B0-A248-4DE6-B21E-BE94C7BB0901}" type="pres">
      <dgm:prSet presAssocID="{17C7BD6D-3429-49EF-AA96-DD1AF20C9B00}" presName="sibTrans" presStyleCnt="0"/>
      <dgm:spPr/>
    </dgm:pt>
    <dgm:pt modelId="{E865BE28-5F70-41A3-AE1C-04C4ABEA02F6}" type="pres">
      <dgm:prSet presAssocID="{16A9A806-6470-424B-B073-34B4B1215BE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3F5A262-4693-4A70-85AE-94BC8EA52CD4}" type="pres">
      <dgm:prSet presAssocID="{82DC2CD3-047E-4264-B33E-E230612C6B9A}" presName="sibTrans" presStyleCnt="0"/>
      <dgm:spPr/>
    </dgm:pt>
    <dgm:pt modelId="{4180EE0F-4E2D-4BA9-9F82-65FBDF520A3C}" type="pres">
      <dgm:prSet presAssocID="{54E1CF6D-D5B2-4B55-81C4-16AC2F8540A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3E13795-E232-4012-8EBF-CB13D79FFB73}" type="pres">
      <dgm:prSet presAssocID="{2C26A09C-4AC9-40FD-B7F0-D238A9835E38}" presName="sibTrans" presStyleCnt="0"/>
      <dgm:spPr/>
    </dgm:pt>
    <dgm:pt modelId="{8CF66E7B-9B7C-4B57-8ECD-0A76E9E0E578}" type="pres">
      <dgm:prSet presAssocID="{E77D3178-3E5E-49A1-A4F6-6244D63E720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E9A7676-6D8E-48B7-8A1A-A3E431E0CCDD}" srcId="{8262B4B7-3B74-4F7F-8420-1D997F8EA188}" destId="{16A9A806-6470-424B-B073-34B4B1215BE4}" srcOrd="2" destOrd="0" parTransId="{4035E78A-5382-42D7-9029-BD46514465C6}" sibTransId="{82DC2CD3-047E-4264-B33E-E230612C6B9A}"/>
    <dgm:cxn modelId="{9FF3D3FE-AAE4-4D60-B6D2-EBE4A83DBDA0}" type="presOf" srcId="{67D97258-AD3A-4365-85AE-62E756C3BE8B}" destId="{C832C410-58E8-4262-A942-14675DEF3AC3}" srcOrd="0" destOrd="0" presId="urn:microsoft.com/office/officeart/2005/8/layout/hProcess9"/>
    <dgm:cxn modelId="{390DB0A0-3E8B-43AB-A144-B1DC8B490073}" type="presOf" srcId="{16A9A806-6470-424B-B073-34B4B1215BE4}" destId="{E865BE28-5F70-41A3-AE1C-04C4ABEA02F6}" srcOrd="0" destOrd="0" presId="urn:microsoft.com/office/officeart/2005/8/layout/hProcess9"/>
    <dgm:cxn modelId="{D25E5819-7CF2-46A8-8B13-74DBEB1229B6}" srcId="{8262B4B7-3B74-4F7F-8420-1D997F8EA188}" destId="{07FB49CA-C58E-4336-A71A-780B965D67C2}" srcOrd="0" destOrd="0" parTransId="{2E6F13C9-FA2F-4C58-847B-3E2E897AFAC5}" sibTransId="{480144D6-D433-446E-A203-F6F5CB38C565}"/>
    <dgm:cxn modelId="{7B753477-DA1E-41C9-9368-CF82B630D492}" type="presOf" srcId="{07FB49CA-C58E-4336-A71A-780B965D67C2}" destId="{CD2ABE73-2F8E-4537-A226-8C8EB38F8CA1}" srcOrd="0" destOrd="0" presId="urn:microsoft.com/office/officeart/2005/8/layout/hProcess9"/>
    <dgm:cxn modelId="{6C5E8B92-259B-47C7-9694-8F4E179AF716}" type="presOf" srcId="{E77D3178-3E5E-49A1-A4F6-6244D63E720E}" destId="{8CF66E7B-9B7C-4B57-8ECD-0A76E9E0E578}" srcOrd="0" destOrd="0" presId="urn:microsoft.com/office/officeart/2005/8/layout/hProcess9"/>
    <dgm:cxn modelId="{F73CE570-D3B5-4723-8A1F-30091A43F104}" type="presOf" srcId="{54E1CF6D-D5B2-4B55-81C4-16AC2F8540A5}" destId="{4180EE0F-4E2D-4BA9-9F82-65FBDF520A3C}" srcOrd="0" destOrd="0" presId="urn:microsoft.com/office/officeart/2005/8/layout/hProcess9"/>
    <dgm:cxn modelId="{404E8E52-8303-402C-B451-FE12F39630EF}" srcId="{8262B4B7-3B74-4F7F-8420-1D997F8EA188}" destId="{E77D3178-3E5E-49A1-A4F6-6244D63E720E}" srcOrd="4" destOrd="0" parTransId="{D692E127-D34F-4224-B742-E59389FBBAAD}" sibTransId="{A26B59DD-AE92-4D0D-9FDE-1B35D9FB5235}"/>
    <dgm:cxn modelId="{3247A22B-B884-43D7-8C02-A4EF3D393B61}" srcId="{8262B4B7-3B74-4F7F-8420-1D997F8EA188}" destId="{67D97258-AD3A-4365-85AE-62E756C3BE8B}" srcOrd="1" destOrd="0" parTransId="{1EFB91AD-D46A-4B7E-A446-9DA22C97D604}" sibTransId="{17C7BD6D-3429-49EF-AA96-DD1AF20C9B00}"/>
    <dgm:cxn modelId="{477F95DD-AC89-4037-8C1B-8685AA2B23B8}" type="presOf" srcId="{8262B4B7-3B74-4F7F-8420-1D997F8EA188}" destId="{F82C5935-F61A-47B7-AE75-48D19FF316C0}" srcOrd="0" destOrd="0" presId="urn:microsoft.com/office/officeart/2005/8/layout/hProcess9"/>
    <dgm:cxn modelId="{525F7319-2930-4930-88EB-6525AFC8B41D}" srcId="{8262B4B7-3B74-4F7F-8420-1D997F8EA188}" destId="{54E1CF6D-D5B2-4B55-81C4-16AC2F8540A5}" srcOrd="3" destOrd="0" parTransId="{BD3CEC74-1442-49C0-8946-3079833BB9F8}" sibTransId="{2C26A09C-4AC9-40FD-B7F0-D238A9835E38}"/>
    <dgm:cxn modelId="{05DC8ACF-AFA5-4E5B-9C58-3CEC4C28804A}" type="presParOf" srcId="{F82C5935-F61A-47B7-AE75-48D19FF316C0}" destId="{6C34C717-E3B3-4D6B-BCB0-FF9411A63472}" srcOrd="0" destOrd="0" presId="urn:microsoft.com/office/officeart/2005/8/layout/hProcess9"/>
    <dgm:cxn modelId="{CCBF763C-93CA-44F9-990B-920CC4EEE864}" type="presParOf" srcId="{F82C5935-F61A-47B7-AE75-48D19FF316C0}" destId="{DF484B3F-4E6A-4049-9E11-E86A716368CA}" srcOrd="1" destOrd="0" presId="urn:microsoft.com/office/officeart/2005/8/layout/hProcess9"/>
    <dgm:cxn modelId="{DAF87BC1-F2EF-4509-9F01-C69AEF55B2E0}" type="presParOf" srcId="{DF484B3F-4E6A-4049-9E11-E86A716368CA}" destId="{CD2ABE73-2F8E-4537-A226-8C8EB38F8CA1}" srcOrd="0" destOrd="0" presId="urn:microsoft.com/office/officeart/2005/8/layout/hProcess9"/>
    <dgm:cxn modelId="{4D585383-58C7-4DE3-B0E5-1446E96558B5}" type="presParOf" srcId="{DF484B3F-4E6A-4049-9E11-E86A716368CA}" destId="{33C2B3DD-5E42-40CB-8D0C-E9EA8A6D460A}" srcOrd="1" destOrd="0" presId="urn:microsoft.com/office/officeart/2005/8/layout/hProcess9"/>
    <dgm:cxn modelId="{5E690686-3B21-4F92-98F4-7C6E4F074738}" type="presParOf" srcId="{DF484B3F-4E6A-4049-9E11-E86A716368CA}" destId="{C832C410-58E8-4262-A942-14675DEF3AC3}" srcOrd="2" destOrd="0" presId="urn:microsoft.com/office/officeart/2005/8/layout/hProcess9"/>
    <dgm:cxn modelId="{73D5BA22-3C51-40FF-B3BD-0E42E2859FA5}" type="presParOf" srcId="{DF484B3F-4E6A-4049-9E11-E86A716368CA}" destId="{A74943B0-A248-4DE6-B21E-BE94C7BB0901}" srcOrd="3" destOrd="0" presId="urn:microsoft.com/office/officeart/2005/8/layout/hProcess9"/>
    <dgm:cxn modelId="{EF05E2B0-1906-441C-A4E5-D0BE3DC53DE1}" type="presParOf" srcId="{DF484B3F-4E6A-4049-9E11-E86A716368CA}" destId="{E865BE28-5F70-41A3-AE1C-04C4ABEA02F6}" srcOrd="4" destOrd="0" presId="urn:microsoft.com/office/officeart/2005/8/layout/hProcess9"/>
    <dgm:cxn modelId="{661CE4FA-9ACD-40F7-BB38-992795E342B4}" type="presParOf" srcId="{DF484B3F-4E6A-4049-9E11-E86A716368CA}" destId="{83F5A262-4693-4A70-85AE-94BC8EA52CD4}" srcOrd="5" destOrd="0" presId="urn:microsoft.com/office/officeart/2005/8/layout/hProcess9"/>
    <dgm:cxn modelId="{30587EF3-31A4-46C2-BFD1-11F0BB38F4FD}" type="presParOf" srcId="{DF484B3F-4E6A-4049-9E11-E86A716368CA}" destId="{4180EE0F-4E2D-4BA9-9F82-65FBDF520A3C}" srcOrd="6" destOrd="0" presId="urn:microsoft.com/office/officeart/2005/8/layout/hProcess9"/>
    <dgm:cxn modelId="{A6A1DAEB-3A2B-442F-83F8-30E58BCA28E0}" type="presParOf" srcId="{DF484B3F-4E6A-4049-9E11-E86A716368CA}" destId="{23E13795-E232-4012-8EBF-CB13D79FFB73}" srcOrd="7" destOrd="0" presId="urn:microsoft.com/office/officeart/2005/8/layout/hProcess9"/>
    <dgm:cxn modelId="{D6502A68-1FC4-48AD-912A-F3FB6CA45D15}" type="presParOf" srcId="{DF484B3F-4E6A-4049-9E11-E86A716368CA}" destId="{8CF66E7B-9B7C-4B57-8ECD-0A76E9E0E5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6C74-2701-414C-8458-67BB499EEB8F}">
      <dsp:nvSpPr>
        <dsp:cNvPr id="0" name=""/>
        <dsp:cNvSpPr/>
      </dsp:nvSpPr>
      <dsp:spPr>
        <a:xfrm>
          <a:off x="228379" y="0"/>
          <a:ext cx="7474465" cy="467154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3013F-FD30-4C55-ABC6-5120DBCB477B}">
      <dsp:nvSpPr>
        <dsp:cNvPr id="0" name=""/>
        <dsp:cNvSpPr/>
      </dsp:nvSpPr>
      <dsp:spPr>
        <a:xfrm>
          <a:off x="964614" y="3473757"/>
          <a:ext cx="171912" cy="171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5FBE0D-F97B-454B-B402-2ED22BD8BBE1}">
      <dsp:nvSpPr>
        <dsp:cNvPr id="0" name=""/>
        <dsp:cNvSpPr/>
      </dsp:nvSpPr>
      <dsp:spPr>
        <a:xfrm>
          <a:off x="1050570" y="3559714"/>
          <a:ext cx="1278133" cy="1111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93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Hegyi Balázs</a:t>
          </a:r>
          <a:endParaRPr lang="hu-HU" sz="3100" kern="1200" dirty="0"/>
        </a:p>
      </dsp:txBody>
      <dsp:txXfrm>
        <a:off x="1050570" y="3559714"/>
        <a:ext cx="1278133" cy="1111826"/>
      </dsp:txXfrm>
    </dsp:sp>
    <dsp:sp modelId="{843A9CF2-0471-404A-B583-93B3CD8B79FD}">
      <dsp:nvSpPr>
        <dsp:cNvPr id="0" name=""/>
        <dsp:cNvSpPr/>
      </dsp:nvSpPr>
      <dsp:spPr>
        <a:xfrm>
          <a:off x="2179214" y="2387157"/>
          <a:ext cx="298978" cy="29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09D203-0517-479F-B21B-E16BAC9245A3}">
      <dsp:nvSpPr>
        <dsp:cNvPr id="0" name=""/>
        <dsp:cNvSpPr/>
      </dsp:nvSpPr>
      <dsp:spPr>
        <a:xfrm>
          <a:off x="2328704" y="2536646"/>
          <a:ext cx="1569637" cy="213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23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 smtClean="0"/>
            <a:t>Kápli</a:t>
          </a:r>
          <a:r>
            <a:rPr lang="hu-HU" sz="3100" kern="1200" dirty="0" smtClean="0"/>
            <a:t> Gergely</a:t>
          </a:r>
          <a:endParaRPr lang="hu-HU" sz="3100" kern="1200" dirty="0"/>
        </a:p>
      </dsp:txBody>
      <dsp:txXfrm>
        <a:off x="2328704" y="2536646"/>
        <a:ext cx="1569637" cy="2134894"/>
      </dsp:txXfrm>
    </dsp:sp>
    <dsp:sp modelId="{B02CD208-3DFB-4128-A5C0-8EC24ADD522F}">
      <dsp:nvSpPr>
        <dsp:cNvPr id="0" name=""/>
        <dsp:cNvSpPr/>
      </dsp:nvSpPr>
      <dsp:spPr>
        <a:xfrm>
          <a:off x="3730166" y="1586455"/>
          <a:ext cx="396146" cy="396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BFD625-6FB2-4007-85B6-BBC8880499FD}">
      <dsp:nvSpPr>
        <dsp:cNvPr id="0" name=""/>
        <dsp:cNvSpPr/>
      </dsp:nvSpPr>
      <dsp:spPr>
        <a:xfrm>
          <a:off x="3928239" y="1784528"/>
          <a:ext cx="1569637" cy="288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10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Rádli Richárd</a:t>
          </a:r>
          <a:endParaRPr lang="hu-HU" sz="3100" kern="1200" dirty="0"/>
        </a:p>
      </dsp:txBody>
      <dsp:txXfrm>
        <a:off x="3928239" y="1784528"/>
        <a:ext cx="1569637" cy="2887012"/>
      </dsp:txXfrm>
    </dsp:sp>
    <dsp:sp modelId="{34EB6157-1865-4D0A-8B24-7A6E41033B20}">
      <dsp:nvSpPr>
        <dsp:cNvPr id="0" name=""/>
        <dsp:cNvSpPr/>
      </dsp:nvSpPr>
      <dsp:spPr>
        <a:xfrm>
          <a:off x="5419395" y="1056702"/>
          <a:ext cx="530687" cy="530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F18398-5214-423E-82AB-3B492596C9F5}">
      <dsp:nvSpPr>
        <dsp:cNvPr id="0" name=""/>
        <dsp:cNvSpPr/>
      </dsp:nvSpPr>
      <dsp:spPr>
        <a:xfrm>
          <a:off x="5684739" y="1322046"/>
          <a:ext cx="1569637" cy="3349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0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Pap Réka</a:t>
          </a:r>
          <a:endParaRPr lang="hu-HU" sz="3100" kern="1200" dirty="0"/>
        </a:p>
      </dsp:txBody>
      <dsp:txXfrm>
        <a:off x="5684739" y="1322046"/>
        <a:ext cx="1569637" cy="3349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B7B6E-BB56-46CE-BFF5-D62E821D7A65}">
      <dsp:nvSpPr>
        <dsp:cNvPr id="0" name=""/>
        <dsp:cNvSpPr/>
      </dsp:nvSpPr>
      <dsp:spPr>
        <a:xfrm>
          <a:off x="1310639" y="0"/>
          <a:ext cx="4876800" cy="4876800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13EB3-5D45-404B-975B-70C3DE06BE29}">
      <dsp:nvSpPr>
        <dsp:cNvPr id="0" name=""/>
        <dsp:cNvSpPr/>
      </dsp:nvSpPr>
      <dsp:spPr>
        <a:xfrm>
          <a:off x="3749039" y="488156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SQL injektálás elleni védelem</a:t>
          </a:r>
          <a:endParaRPr lang="hu-HU" sz="1800" kern="1200" dirty="0"/>
        </a:p>
      </dsp:txBody>
      <dsp:txXfrm>
        <a:off x="3782889" y="522006"/>
        <a:ext cx="3102220" cy="625719"/>
      </dsp:txXfrm>
    </dsp:sp>
    <dsp:sp modelId="{CEAFF125-2182-44A1-94BA-36BB2D829234}">
      <dsp:nvSpPr>
        <dsp:cNvPr id="0" name=""/>
        <dsp:cNvSpPr/>
      </dsp:nvSpPr>
      <dsp:spPr>
        <a:xfrm>
          <a:off x="3749039" y="1268253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099343"/>
              <a:satOff val="4637"/>
              <a:lumOff val="-5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Ügyfél oldal befejezése</a:t>
          </a:r>
        </a:p>
      </dsp:txBody>
      <dsp:txXfrm>
        <a:off x="3782889" y="1302103"/>
        <a:ext cx="3102220" cy="625719"/>
      </dsp:txXfrm>
    </dsp:sp>
    <dsp:sp modelId="{EC462263-B043-4EA6-8059-05FBE3A5CF63}">
      <dsp:nvSpPr>
        <dsp:cNvPr id="0" name=""/>
        <dsp:cNvSpPr/>
      </dsp:nvSpPr>
      <dsp:spPr>
        <a:xfrm>
          <a:off x="3749039" y="2048351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 smtClean="0"/>
            <a:t>Admin</a:t>
          </a:r>
          <a:r>
            <a:rPr lang="hu-HU" sz="1800" kern="1200" dirty="0" smtClean="0"/>
            <a:t> oldal fejlesztése</a:t>
          </a:r>
        </a:p>
      </dsp:txBody>
      <dsp:txXfrm>
        <a:off x="3782889" y="2082201"/>
        <a:ext cx="3102220" cy="625719"/>
      </dsp:txXfrm>
    </dsp:sp>
    <dsp:sp modelId="{3C150781-2C50-4D0D-95D5-B6BD4C13801D}">
      <dsp:nvSpPr>
        <dsp:cNvPr id="0" name=""/>
        <dsp:cNvSpPr/>
      </dsp:nvSpPr>
      <dsp:spPr>
        <a:xfrm>
          <a:off x="3749039" y="2828448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298030"/>
              <a:satOff val="13912"/>
              <a:lumOff val="-155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Php rész fejlesztése</a:t>
          </a:r>
        </a:p>
      </dsp:txBody>
      <dsp:txXfrm>
        <a:off x="3782889" y="2862298"/>
        <a:ext cx="3102220" cy="625719"/>
      </dsp:txXfrm>
    </dsp:sp>
    <dsp:sp modelId="{30CF9DCF-A7FF-4489-AA35-9FBE1E74D6EC}">
      <dsp:nvSpPr>
        <dsp:cNvPr id="0" name=""/>
        <dsp:cNvSpPr/>
      </dsp:nvSpPr>
      <dsp:spPr>
        <a:xfrm>
          <a:off x="3749039" y="3608546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 smtClean="0"/>
            <a:t>https</a:t>
          </a:r>
          <a:r>
            <a:rPr lang="hu-HU" sz="1800" kern="1200" dirty="0" smtClean="0"/>
            <a:t> megvalósítása</a:t>
          </a:r>
        </a:p>
      </dsp:txBody>
      <dsp:txXfrm>
        <a:off x="3782889" y="3642396"/>
        <a:ext cx="3102220" cy="625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56714-37B5-4F75-A247-8FE45784CABC}">
      <dsp:nvSpPr>
        <dsp:cNvPr id="0" name=""/>
        <dsp:cNvSpPr/>
      </dsp:nvSpPr>
      <dsp:spPr>
        <a:xfrm>
          <a:off x="2661" y="2330354"/>
          <a:ext cx="1044085" cy="10440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F0D3-F856-494A-AFF5-D888C0EEA0CF}">
      <dsp:nvSpPr>
        <dsp:cNvPr id="0" name=""/>
        <dsp:cNvSpPr/>
      </dsp:nvSpPr>
      <dsp:spPr>
        <a:xfrm rot="17700000">
          <a:off x="370549" y="1479211"/>
          <a:ext cx="1297914" cy="62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 smtClean="0"/>
            <a:t>Januártól</a:t>
          </a:r>
          <a:endParaRPr lang="hu-HU" sz="2300" kern="1200" dirty="0"/>
        </a:p>
      </dsp:txBody>
      <dsp:txXfrm>
        <a:off x="370549" y="1479211"/>
        <a:ext cx="1297914" cy="625494"/>
      </dsp:txXfrm>
    </dsp:sp>
    <dsp:sp modelId="{7E6FE1E0-EF27-4D9C-807A-D3231675303F}">
      <dsp:nvSpPr>
        <dsp:cNvPr id="0" name=""/>
        <dsp:cNvSpPr/>
      </dsp:nvSpPr>
      <dsp:spPr>
        <a:xfrm>
          <a:off x="1125390" y="2581423"/>
          <a:ext cx="541946" cy="5419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E82F5-3C15-4E43-B016-E1888271A9C0}">
      <dsp:nvSpPr>
        <dsp:cNvPr id="0" name=""/>
        <dsp:cNvSpPr/>
      </dsp:nvSpPr>
      <dsp:spPr>
        <a:xfrm rot="17700000">
          <a:off x="483529" y="3335727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front end fejlesztés</a:t>
          </a:r>
          <a:endParaRPr lang="hu-HU" sz="1600" kern="1200" dirty="0"/>
        </a:p>
      </dsp:txBody>
      <dsp:txXfrm>
        <a:off x="483529" y="3335727"/>
        <a:ext cx="1122756" cy="541351"/>
      </dsp:txXfrm>
    </dsp:sp>
    <dsp:sp modelId="{30DC637A-2E1B-44BA-B694-75AFF0A0EBBB}">
      <dsp:nvSpPr>
        <dsp:cNvPr id="0" name=""/>
        <dsp:cNvSpPr/>
      </dsp:nvSpPr>
      <dsp:spPr>
        <a:xfrm rot="17700000">
          <a:off x="1186441" y="1827714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362DB-B871-4752-B158-37ED7CD74FE6}">
      <dsp:nvSpPr>
        <dsp:cNvPr id="0" name=""/>
        <dsp:cNvSpPr/>
      </dsp:nvSpPr>
      <dsp:spPr>
        <a:xfrm>
          <a:off x="1745981" y="2330354"/>
          <a:ext cx="1044085" cy="10440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5EFE-21DF-4952-8611-EAB8177F831B}">
      <dsp:nvSpPr>
        <dsp:cNvPr id="0" name=""/>
        <dsp:cNvSpPr/>
      </dsp:nvSpPr>
      <dsp:spPr>
        <a:xfrm rot="17700000">
          <a:off x="2113869" y="1479211"/>
          <a:ext cx="1297914" cy="62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 smtClean="0"/>
            <a:t>Március</a:t>
          </a:r>
          <a:endParaRPr lang="hu-HU" sz="2300" kern="1200" dirty="0" smtClean="0"/>
        </a:p>
      </dsp:txBody>
      <dsp:txXfrm>
        <a:off x="2113869" y="1479211"/>
        <a:ext cx="1297914" cy="625494"/>
      </dsp:txXfrm>
    </dsp:sp>
    <dsp:sp modelId="{96B4C896-39C7-45C3-8550-AC773C9A805F}">
      <dsp:nvSpPr>
        <dsp:cNvPr id="0" name=""/>
        <dsp:cNvSpPr/>
      </dsp:nvSpPr>
      <dsp:spPr>
        <a:xfrm>
          <a:off x="2868710" y="2581423"/>
          <a:ext cx="541946" cy="541946"/>
        </a:xfrm>
        <a:prstGeom prst="ellipse">
          <a:avLst/>
        </a:prstGeom>
        <a:solidFill>
          <a:schemeClr val="accent4">
            <a:hueOff val="36215"/>
            <a:satOff val="-345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D4FD9-7081-4AE1-9FAA-B3A90AA4BFED}">
      <dsp:nvSpPr>
        <dsp:cNvPr id="0" name=""/>
        <dsp:cNvSpPr/>
      </dsp:nvSpPr>
      <dsp:spPr>
        <a:xfrm rot="17700000">
          <a:off x="2226849" y="3335727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err="1" smtClean="0"/>
            <a:t>domain</a:t>
          </a:r>
          <a:r>
            <a:rPr lang="hu-HU" sz="1600" kern="1200" dirty="0" smtClean="0"/>
            <a:t> szolgáltató</a:t>
          </a:r>
          <a:endParaRPr lang="hu-HU" sz="1600" kern="1200" dirty="0" smtClean="0"/>
        </a:p>
      </dsp:txBody>
      <dsp:txXfrm>
        <a:off x="2226849" y="3335727"/>
        <a:ext cx="1122756" cy="541351"/>
      </dsp:txXfrm>
    </dsp:sp>
    <dsp:sp modelId="{E5F96A21-45DA-4792-B61A-7BE86BC82BA2}">
      <dsp:nvSpPr>
        <dsp:cNvPr id="0" name=""/>
        <dsp:cNvSpPr/>
      </dsp:nvSpPr>
      <dsp:spPr>
        <a:xfrm rot="17700000">
          <a:off x="2929761" y="1827714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2D113-702D-40D6-82BE-F042188D80B6}">
      <dsp:nvSpPr>
        <dsp:cNvPr id="0" name=""/>
        <dsp:cNvSpPr/>
      </dsp:nvSpPr>
      <dsp:spPr>
        <a:xfrm>
          <a:off x="3489218" y="2581423"/>
          <a:ext cx="541946" cy="541946"/>
        </a:xfrm>
        <a:prstGeom prst="ellipse">
          <a:avLst/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D9851-285C-46A6-882D-715632A19BC9}">
      <dsp:nvSpPr>
        <dsp:cNvPr id="0" name=""/>
        <dsp:cNvSpPr/>
      </dsp:nvSpPr>
      <dsp:spPr>
        <a:xfrm rot="17700000">
          <a:off x="2847356" y="3335727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back end fejlesztése </a:t>
          </a:r>
          <a:endParaRPr lang="hu-HU" sz="1600" kern="1200" dirty="0" smtClean="0"/>
        </a:p>
      </dsp:txBody>
      <dsp:txXfrm>
        <a:off x="2847356" y="3335727"/>
        <a:ext cx="1122756" cy="541351"/>
      </dsp:txXfrm>
    </dsp:sp>
    <dsp:sp modelId="{87CBAF4E-E538-4A21-BFED-F910E33AA535}">
      <dsp:nvSpPr>
        <dsp:cNvPr id="0" name=""/>
        <dsp:cNvSpPr/>
      </dsp:nvSpPr>
      <dsp:spPr>
        <a:xfrm rot="17700000">
          <a:off x="3550269" y="1827714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79121-453E-4240-9A7A-00802073DDAD}">
      <dsp:nvSpPr>
        <dsp:cNvPr id="0" name=""/>
        <dsp:cNvSpPr/>
      </dsp:nvSpPr>
      <dsp:spPr>
        <a:xfrm>
          <a:off x="4109725" y="2581423"/>
          <a:ext cx="541946" cy="541946"/>
        </a:xfrm>
        <a:prstGeom prst="ellipse">
          <a:avLst/>
        </a:prstGeom>
        <a:solidFill>
          <a:schemeClr val="accent4">
            <a:hueOff val="108644"/>
            <a:satOff val="-1035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59408-38EA-485E-9E84-322A427117FB}">
      <dsp:nvSpPr>
        <dsp:cNvPr id="0" name=""/>
        <dsp:cNvSpPr/>
      </dsp:nvSpPr>
      <dsp:spPr>
        <a:xfrm rot="17700000">
          <a:off x="3485072" y="3448845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javítások és funkciók </a:t>
          </a:r>
          <a:endParaRPr lang="hu-HU" sz="1600" kern="1200" dirty="0" smtClean="0"/>
        </a:p>
      </dsp:txBody>
      <dsp:txXfrm>
        <a:off x="3485072" y="3448845"/>
        <a:ext cx="1122756" cy="541351"/>
      </dsp:txXfrm>
    </dsp:sp>
    <dsp:sp modelId="{A5630AAE-9C7A-4CC1-BD9E-C29457CDC3DC}">
      <dsp:nvSpPr>
        <dsp:cNvPr id="0" name=""/>
        <dsp:cNvSpPr/>
      </dsp:nvSpPr>
      <dsp:spPr>
        <a:xfrm rot="17700000">
          <a:off x="4170776" y="1827714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2C29-A84B-44F4-AAA8-FF8A646DA0F5}">
      <dsp:nvSpPr>
        <dsp:cNvPr id="0" name=""/>
        <dsp:cNvSpPr/>
      </dsp:nvSpPr>
      <dsp:spPr>
        <a:xfrm>
          <a:off x="4730316" y="2330354"/>
          <a:ext cx="1044085" cy="10440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A918E-DBFA-40F0-B723-DA3CE7E1F180}">
      <dsp:nvSpPr>
        <dsp:cNvPr id="0" name=""/>
        <dsp:cNvSpPr/>
      </dsp:nvSpPr>
      <dsp:spPr>
        <a:xfrm rot="17700000">
          <a:off x="5098204" y="1479211"/>
          <a:ext cx="1297914" cy="62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 smtClean="0"/>
            <a:t>Április</a:t>
          </a:r>
          <a:endParaRPr lang="hu-HU" sz="2300" kern="1200" dirty="0" smtClean="0"/>
        </a:p>
      </dsp:txBody>
      <dsp:txXfrm>
        <a:off x="5098204" y="1479211"/>
        <a:ext cx="1297914" cy="625494"/>
      </dsp:txXfrm>
    </dsp:sp>
    <dsp:sp modelId="{5CE32B6C-E51C-4BD8-9A88-320303DEB68C}">
      <dsp:nvSpPr>
        <dsp:cNvPr id="0" name=""/>
        <dsp:cNvSpPr/>
      </dsp:nvSpPr>
      <dsp:spPr>
        <a:xfrm>
          <a:off x="5853045" y="2581423"/>
          <a:ext cx="541946" cy="541946"/>
        </a:xfrm>
        <a:prstGeom prst="ellipse">
          <a:avLst/>
        </a:prstGeom>
        <a:solidFill>
          <a:schemeClr val="accent4">
            <a:hueOff val="144859"/>
            <a:satOff val="-1380"/>
            <a:lumOff val="1385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6C995-C32D-47A2-B38C-E475342560ED}">
      <dsp:nvSpPr>
        <dsp:cNvPr id="0" name=""/>
        <dsp:cNvSpPr/>
      </dsp:nvSpPr>
      <dsp:spPr>
        <a:xfrm rot="17700000">
          <a:off x="5213269" y="3448845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bemutató és </a:t>
          </a:r>
          <a:r>
            <a:rPr lang="hu-HU" sz="1600" kern="1200" dirty="0" err="1" smtClean="0"/>
            <a:t>dokumen-táció</a:t>
          </a:r>
          <a:endParaRPr lang="hu-HU" sz="1600" kern="1200" dirty="0" smtClean="0"/>
        </a:p>
      </dsp:txBody>
      <dsp:txXfrm>
        <a:off x="5213269" y="3448845"/>
        <a:ext cx="1122756" cy="541351"/>
      </dsp:txXfrm>
    </dsp:sp>
    <dsp:sp modelId="{E3D436F3-0708-4ACA-B1EA-24447276246C}">
      <dsp:nvSpPr>
        <dsp:cNvPr id="0" name=""/>
        <dsp:cNvSpPr/>
      </dsp:nvSpPr>
      <dsp:spPr>
        <a:xfrm rot="17700000">
          <a:off x="5914096" y="1827714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8D938-A134-4F99-9B05-5F374ADB3038}">
      <dsp:nvSpPr>
        <dsp:cNvPr id="0" name=""/>
        <dsp:cNvSpPr/>
      </dsp:nvSpPr>
      <dsp:spPr>
        <a:xfrm>
          <a:off x="6473552" y="2581423"/>
          <a:ext cx="541946" cy="541946"/>
        </a:xfrm>
        <a:prstGeom prst="ellipse">
          <a:avLst/>
        </a:prstGeom>
        <a:solidFill>
          <a:schemeClr val="accent4">
            <a:hueOff val="181074"/>
            <a:satOff val="-1725"/>
            <a:lumOff val="1732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34573-A1AD-4553-B6D3-4697A7C89051}">
      <dsp:nvSpPr>
        <dsp:cNvPr id="0" name=""/>
        <dsp:cNvSpPr/>
      </dsp:nvSpPr>
      <dsp:spPr>
        <a:xfrm rot="17700000">
          <a:off x="6221381" y="3448845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a tervek </a:t>
          </a:r>
          <a:r>
            <a:rPr lang="hu-HU" sz="1600" kern="1200" dirty="0" err="1" smtClean="0"/>
            <a:t>megvalósí-tása</a:t>
          </a:r>
          <a:r>
            <a:rPr lang="hu-HU" sz="1600" kern="1200" dirty="0" smtClean="0"/>
            <a:t> </a:t>
          </a:r>
          <a:endParaRPr lang="hu-HU" sz="1600" kern="1200" dirty="0" smtClean="0"/>
        </a:p>
      </dsp:txBody>
      <dsp:txXfrm>
        <a:off x="6221381" y="3448845"/>
        <a:ext cx="1122756" cy="541351"/>
      </dsp:txXfrm>
    </dsp:sp>
    <dsp:sp modelId="{B9C15728-DC26-4D85-ADDE-E80575E2E9EF}">
      <dsp:nvSpPr>
        <dsp:cNvPr id="0" name=""/>
        <dsp:cNvSpPr/>
      </dsp:nvSpPr>
      <dsp:spPr>
        <a:xfrm rot="17700000">
          <a:off x="6534604" y="1827714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8408A-BEDE-4476-B17C-40A4EE127940}">
      <dsp:nvSpPr>
        <dsp:cNvPr id="0" name=""/>
        <dsp:cNvSpPr/>
      </dsp:nvSpPr>
      <dsp:spPr>
        <a:xfrm>
          <a:off x="7094143" y="2330354"/>
          <a:ext cx="1044085" cy="1044085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F2F79-813B-4F6C-AF8C-4AE3BC8E5DE1}">
      <dsp:nvSpPr>
        <dsp:cNvPr id="0" name=""/>
        <dsp:cNvSpPr/>
      </dsp:nvSpPr>
      <dsp:spPr>
        <a:xfrm rot="17700000">
          <a:off x="7462032" y="1479211"/>
          <a:ext cx="1297914" cy="62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 smtClean="0"/>
            <a:t>Május</a:t>
          </a:r>
          <a:endParaRPr lang="hu-HU" sz="2300" kern="1200" dirty="0"/>
        </a:p>
      </dsp:txBody>
      <dsp:txXfrm>
        <a:off x="7462032" y="1479211"/>
        <a:ext cx="1297914" cy="625494"/>
      </dsp:txXfrm>
    </dsp:sp>
    <dsp:sp modelId="{70DFB032-A1F1-4FA4-880B-578355A18589}">
      <dsp:nvSpPr>
        <dsp:cNvPr id="0" name=""/>
        <dsp:cNvSpPr/>
      </dsp:nvSpPr>
      <dsp:spPr>
        <a:xfrm>
          <a:off x="8216873" y="2581423"/>
          <a:ext cx="541946" cy="541946"/>
        </a:xfrm>
        <a:prstGeom prst="ellipse">
          <a:avLst/>
        </a:prstGeom>
        <a:solidFill>
          <a:schemeClr val="accent4">
            <a:hueOff val="217289"/>
            <a:satOff val="-2070"/>
            <a:lumOff val="2078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D670-DC0B-4A7F-8671-BA53DAD59CF2}">
      <dsp:nvSpPr>
        <dsp:cNvPr id="0" name=""/>
        <dsp:cNvSpPr/>
      </dsp:nvSpPr>
      <dsp:spPr>
        <a:xfrm rot="17700000">
          <a:off x="7589527" y="3592861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kern="1200" dirty="0" smtClean="0"/>
            <a:t>második prezentáció és </a:t>
          </a:r>
          <a:r>
            <a:rPr lang="hu-HU" sz="1600" kern="1200" dirty="0" err="1" smtClean="0"/>
            <a:t>dokumentá-ció</a:t>
          </a:r>
          <a:endParaRPr lang="hu-HU" sz="1600" kern="1200" dirty="0"/>
        </a:p>
      </dsp:txBody>
      <dsp:txXfrm>
        <a:off x="7589527" y="3592861"/>
        <a:ext cx="1122756" cy="541351"/>
      </dsp:txXfrm>
    </dsp:sp>
    <dsp:sp modelId="{AAB8024B-B234-4D18-9EA3-77B62614EA77}">
      <dsp:nvSpPr>
        <dsp:cNvPr id="0" name=""/>
        <dsp:cNvSpPr/>
      </dsp:nvSpPr>
      <dsp:spPr>
        <a:xfrm rot="17700000">
          <a:off x="8277924" y="1827714"/>
          <a:ext cx="1122756" cy="541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A53C-36E0-40B9-8ED8-606D7EBA78F0}">
      <dsp:nvSpPr>
        <dsp:cNvPr id="0" name=""/>
        <dsp:cNvSpPr/>
      </dsp:nvSpPr>
      <dsp:spPr>
        <a:xfrm>
          <a:off x="2421772" y="2004"/>
          <a:ext cx="2141231" cy="745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Regisztráció </a:t>
          </a:r>
          <a:endParaRPr lang="hu-HU" sz="1800" kern="1200" dirty="0"/>
        </a:p>
      </dsp:txBody>
      <dsp:txXfrm>
        <a:off x="2443608" y="23840"/>
        <a:ext cx="2097559" cy="701863"/>
      </dsp:txXfrm>
    </dsp:sp>
    <dsp:sp modelId="{6E5B419D-1E61-4232-9508-2936037FEEFC}">
      <dsp:nvSpPr>
        <dsp:cNvPr id="0" name=""/>
        <dsp:cNvSpPr/>
      </dsp:nvSpPr>
      <dsp:spPr>
        <a:xfrm rot="5400000">
          <a:off x="3352600" y="766178"/>
          <a:ext cx="279575" cy="33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3391740" y="794136"/>
        <a:ext cx="201295" cy="195703"/>
      </dsp:txXfrm>
    </dsp:sp>
    <dsp:sp modelId="{1C964272-0190-4D21-9045-EE8C479627D4}">
      <dsp:nvSpPr>
        <dsp:cNvPr id="0" name=""/>
        <dsp:cNvSpPr/>
      </dsp:nvSpPr>
      <dsp:spPr>
        <a:xfrm>
          <a:off x="2421772" y="1120308"/>
          <a:ext cx="2141231" cy="745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smtClean="0"/>
            <a:t>Bejelentkezés</a:t>
          </a:r>
          <a:endParaRPr lang="hu-HU" sz="1800" kern="1200" dirty="0" smtClean="0"/>
        </a:p>
      </dsp:txBody>
      <dsp:txXfrm>
        <a:off x="2443608" y="1142144"/>
        <a:ext cx="2097559" cy="701863"/>
      </dsp:txXfrm>
    </dsp:sp>
    <dsp:sp modelId="{A5B18F14-66F4-4D7C-AD41-C19C185CB377}">
      <dsp:nvSpPr>
        <dsp:cNvPr id="0" name=""/>
        <dsp:cNvSpPr/>
      </dsp:nvSpPr>
      <dsp:spPr>
        <a:xfrm rot="5400000">
          <a:off x="3352600" y="1884482"/>
          <a:ext cx="279575" cy="33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3391740" y="1912440"/>
        <a:ext cx="201295" cy="195703"/>
      </dsp:txXfrm>
    </dsp:sp>
    <dsp:sp modelId="{4DC10CD9-40B0-4593-86AE-DF96B45FF1EE}">
      <dsp:nvSpPr>
        <dsp:cNvPr id="0" name=""/>
        <dsp:cNvSpPr/>
      </dsp:nvSpPr>
      <dsp:spPr>
        <a:xfrm>
          <a:off x="2421772" y="2238611"/>
          <a:ext cx="2141231" cy="745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Csomagváltoztatás</a:t>
          </a:r>
        </a:p>
      </dsp:txBody>
      <dsp:txXfrm>
        <a:off x="2443608" y="2260447"/>
        <a:ext cx="2097559" cy="701863"/>
      </dsp:txXfrm>
    </dsp:sp>
    <dsp:sp modelId="{D4E88E22-E031-4F79-BCC7-355A085AACC2}">
      <dsp:nvSpPr>
        <dsp:cNvPr id="0" name=""/>
        <dsp:cNvSpPr/>
      </dsp:nvSpPr>
      <dsp:spPr>
        <a:xfrm rot="5400000">
          <a:off x="3352600" y="3002786"/>
          <a:ext cx="279575" cy="33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3391740" y="3030744"/>
        <a:ext cx="201295" cy="195703"/>
      </dsp:txXfrm>
    </dsp:sp>
    <dsp:sp modelId="{5103008D-488A-464C-A00D-6BF57699D2CC}">
      <dsp:nvSpPr>
        <dsp:cNvPr id="0" name=""/>
        <dsp:cNvSpPr/>
      </dsp:nvSpPr>
      <dsp:spPr>
        <a:xfrm>
          <a:off x="2421772" y="3356915"/>
          <a:ext cx="2141231" cy="745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smtClean="0"/>
            <a:t>Hűségidő változtatás</a:t>
          </a:r>
          <a:endParaRPr lang="hu-HU" sz="1800" kern="1200" dirty="0" smtClean="0"/>
        </a:p>
      </dsp:txBody>
      <dsp:txXfrm>
        <a:off x="2443608" y="3378751"/>
        <a:ext cx="2097559" cy="701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4C717-E3B3-4D6B-BCB0-FF9411A63472}">
      <dsp:nvSpPr>
        <dsp:cNvPr id="0" name=""/>
        <dsp:cNvSpPr/>
      </dsp:nvSpPr>
      <dsp:spPr>
        <a:xfrm>
          <a:off x="594065" y="0"/>
          <a:ext cx="6732748" cy="3271912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ABE73-2F8E-4537-A226-8C8EB38F8CA1}">
      <dsp:nvSpPr>
        <dsp:cNvPr id="0" name=""/>
        <dsp:cNvSpPr/>
      </dsp:nvSpPr>
      <dsp:spPr>
        <a:xfrm>
          <a:off x="3480" y="981573"/>
          <a:ext cx="1521907" cy="13087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err="1" smtClean="0"/>
            <a:t>Admin</a:t>
          </a:r>
          <a:r>
            <a:rPr lang="hu-HU" sz="1300" kern="1200" dirty="0" smtClean="0"/>
            <a:t> oldal befejezése.</a:t>
          </a:r>
          <a:endParaRPr lang="hu-HU" sz="1300" kern="1200" dirty="0"/>
        </a:p>
      </dsp:txBody>
      <dsp:txXfrm>
        <a:off x="67369" y="1045462"/>
        <a:ext cx="1394129" cy="1180986"/>
      </dsp:txXfrm>
    </dsp:sp>
    <dsp:sp modelId="{C832C410-58E8-4262-A942-14675DEF3AC3}">
      <dsp:nvSpPr>
        <dsp:cNvPr id="0" name=""/>
        <dsp:cNvSpPr/>
      </dsp:nvSpPr>
      <dsp:spPr>
        <a:xfrm>
          <a:off x="1601483" y="981573"/>
          <a:ext cx="1521907" cy="1308764"/>
        </a:xfrm>
        <a:prstGeom prst="roundRect">
          <a:avLst/>
        </a:prstGeom>
        <a:solidFill>
          <a:schemeClr val="accent4">
            <a:hueOff val="54322"/>
            <a:satOff val="-517"/>
            <a:lumOff val="5196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Ügyfél módosíthassa az adatait. </a:t>
          </a:r>
        </a:p>
      </dsp:txBody>
      <dsp:txXfrm>
        <a:off x="1665372" y="1045462"/>
        <a:ext cx="1394129" cy="1180986"/>
      </dsp:txXfrm>
    </dsp:sp>
    <dsp:sp modelId="{E865BE28-5F70-41A3-AE1C-04C4ABEA02F6}">
      <dsp:nvSpPr>
        <dsp:cNvPr id="0" name=""/>
        <dsp:cNvSpPr/>
      </dsp:nvSpPr>
      <dsp:spPr>
        <a:xfrm>
          <a:off x="3199486" y="981573"/>
          <a:ext cx="1521907" cy="1308764"/>
        </a:xfrm>
        <a:prstGeom prst="roundRect">
          <a:avLst/>
        </a:prstGeom>
        <a:solidFill>
          <a:schemeClr val="accent4">
            <a:hueOff val="108644"/>
            <a:satOff val="-1035"/>
            <a:lumOff val="10392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smtClean="0"/>
            <a:t>Systemlog implementálása.</a:t>
          </a:r>
          <a:endParaRPr lang="hu-HU" sz="1300" kern="1200" dirty="0" smtClean="0"/>
        </a:p>
      </dsp:txBody>
      <dsp:txXfrm>
        <a:off x="3263375" y="1045462"/>
        <a:ext cx="1394129" cy="1180986"/>
      </dsp:txXfrm>
    </dsp:sp>
    <dsp:sp modelId="{4180EE0F-4E2D-4BA9-9F82-65FBDF520A3C}">
      <dsp:nvSpPr>
        <dsp:cNvPr id="0" name=""/>
        <dsp:cNvSpPr/>
      </dsp:nvSpPr>
      <dsp:spPr>
        <a:xfrm>
          <a:off x="4797489" y="981573"/>
          <a:ext cx="1521907" cy="1308764"/>
        </a:xfrm>
        <a:prstGeom prst="roundRect">
          <a:avLst/>
        </a:prstGeom>
        <a:solidFill>
          <a:schemeClr val="accent4">
            <a:hueOff val="162966"/>
            <a:satOff val="-1552"/>
            <a:lumOff val="15588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Az adatbázis tökéletesítése</a:t>
          </a:r>
        </a:p>
      </dsp:txBody>
      <dsp:txXfrm>
        <a:off x="4861378" y="1045462"/>
        <a:ext cx="1394129" cy="1180986"/>
      </dsp:txXfrm>
    </dsp:sp>
    <dsp:sp modelId="{8CF66E7B-9B7C-4B57-8ECD-0A76E9E0E578}">
      <dsp:nvSpPr>
        <dsp:cNvPr id="0" name=""/>
        <dsp:cNvSpPr/>
      </dsp:nvSpPr>
      <dsp:spPr>
        <a:xfrm>
          <a:off x="6395491" y="981573"/>
          <a:ext cx="1521907" cy="1308764"/>
        </a:xfrm>
        <a:prstGeom prst="roundRect">
          <a:avLst/>
        </a:prstGeom>
        <a:solidFill>
          <a:schemeClr val="accent4">
            <a:hueOff val="217289"/>
            <a:satOff val="-2070"/>
            <a:lumOff val="20784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Hibabejelentő oldal befejezése</a:t>
          </a:r>
        </a:p>
      </dsp:txBody>
      <dsp:txXfrm>
        <a:off x="6459380" y="1045462"/>
        <a:ext cx="1394129" cy="118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7FE1-4A79-42DA-B189-E0C0D0444030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7DD5-2FA9-4E80-89A6-38F5E7FFB3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26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4D3-BC05-4BD4-A1C7-F50D08717DCD}" type="datetime1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EE9B-5E5D-4A6B-A5E4-99C36797C4BF}" type="datetime1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110B-A8B4-4D6F-9F53-15EEEE70EABA}" type="datetime1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246-F42D-4391-93BF-CD65EC295D70}" type="datetime1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965-3D27-4C29-B062-C221C9BDD19E}" type="datetime1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50D4-7F8F-4F3D-ACAA-0C7FCE61B443}" type="datetime1">
              <a:rPr lang="hu-HU" smtClean="0"/>
              <a:t>2018.05.03.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2F-11E4-4467-B8D2-881B023E3FA2}" type="datetime1">
              <a:rPr lang="hu-HU" smtClean="0"/>
              <a:t>2018.05.03.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0D5-6EA3-41BB-B2DC-1B66179CA737}" type="datetime1">
              <a:rPr lang="hu-HU" smtClean="0"/>
              <a:t>2018.05.03.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F3E4-BBE8-4294-B0C7-2AA9F18BDD38}" type="datetime1">
              <a:rPr lang="hu-HU" smtClean="0"/>
              <a:t>2018.05.03.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28DC-3BB8-454A-BEAC-471D2D2D99D4}" type="datetime1">
              <a:rPr lang="hu-HU" smtClean="0"/>
              <a:t>2018.05.03.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8F11-1E36-43DE-B108-97236FB9D039}" type="datetime1">
              <a:rPr lang="hu-HU" smtClean="0"/>
              <a:t>2018.05.03.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BB757F-CAD4-4F4A-AD43-8FDFA58FE1FA}" type="datetime1">
              <a:rPr lang="hu-HU" smtClean="0"/>
              <a:t>2018.05.03.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Telekommunikációs weboldal fejlesztése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Projektlabor munka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2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Konklúzió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oldal főbb funkciói működnek, </a:t>
            </a:r>
            <a:r>
              <a:rPr lang="hu-HU" dirty="0" err="1" smtClean="0"/>
              <a:t>pl</a:t>
            </a:r>
            <a:r>
              <a:rPr lang="hu-HU" dirty="0" smtClean="0"/>
              <a:t>:</a:t>
            </a:r>
          </a:p>
          <a:p>
            <a:pPr marL="274320" lvl="1" indent="0">
              <a:buNone/>
            </a:pPr>
            <a:endParaRPr lang="hu-H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5329021"/>
              </p:ext>
            </p:extLst>
          </p:nvPr>
        </p:nvGraphicFramePr>
        <p:xfrm>
          <a:off x="1115616" y="2204864"/>
          <a:ext cx="698477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10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81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Az oldal fejlesztését Hegyi Balázs viszi tovább szakdolgozataként a csapattársak beleegyezésével.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9427834"/>
              </p:ext>
            </p:extLst>
          </p:nvPr>
        </p:nvGraphicFramePr>
        <p:xfrm>
          <a:off x="611560" y="2924944"/>
          <a:ext cx="7920880" cy="327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03848" y="6319206"/>
            <a:ext cx="29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Köszönjük a figyelmet!</a:t>
            </a:r>
            <a:endParaRPr lang="hu-HU" sz="2000" b="1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24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bemutatása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262680"/>
              </p:ext>
            </p:extLst>
          </p:nvPr>
        </p:nvGraphicFramePr>
        <p:xfrm>
          <a:off x="457200" y="1484784"/>
          <a:ext cx="7931224" cy="467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5796136" y="5445224"/>
            <a:ext cx="2414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Konzulens:</a:t>
            </a:r>
          </a:p>
          <a:p>
            <a:r>
              <a:rPr lang="hu-HU" sz="2000" b="1" dirty="0" smtClean="0"/>
              <a:t>Dr.  </a:t>
            </a:r>
            <a:r>
              <a:rPr lang="hu-HU" sz="2000" b="1" dirty="0" err="1" smtClean="0"/>
              <a:t>Vassányi</a:t>
            </a:r>
            <a:r>
              <a:rPr lang="hu-HU" sz="2000" b="1" dirty="0" smtClean="0"/>
              <a:t> István</a:t>
            </a:r>
            <a:endParaRPr lang="hu-HU" sz="2000" b="1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2</a:t>
            </a:fld>
            <a:r>
              <a:rPr lang="hu-HU" dirty="0" smtClean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776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feladataink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98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3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155168"/>
            <a:ext cx="505167" cy="52636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996952"/>
            <a:ext cx="505167" cy="52636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509120"/>
            <a:ext cx="505167" cy="52636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301208"/>
            <a:ext cx="505167" cy="52636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31" y="3861048"/>
            <a:ext cx="454360" cy="4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SQL injektálás elleni </a:t>
            </a:r>
            <a:r>
              <a:rPr lang="hu-HU" dirty="0" smtClean="0"/>
              <a:t>védelem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PHP </a:t>
            </a:r>
            <a:r>
              <a:rPr lang="hu-HU" dirty="0" err="1" smtClean="0"/>
              <a:t>prepare</a:t>
            </a:r>
            <a:r>
              <a:rPr lang="hu-HU" dirty="0" smtClean="0"/>
              <a:t> és </a:t>
            </a:r>
            <a:r>
              <a:rPr lang="hu-HU" dirty="0" err="1" smtClean="0"/>
              <a:t>execute</a:t>
            </a:r>
            <a:r>
              <a:rPr lang="hu-HU" dirty="0" smtClean="0"/>
              <a:t> parancsokkal </a:t>
            </a:r>
            <a:r>
              <a:rPr lang="hu-HU" dirty="0" err="1" smtClean="0"/>
              <a:t>MySqli</a:t>
            </a:r>
            <a:r>
              <a:rPr lang="hu-HU" dirty="0" smtClean="0"/>
              <a:t> felhasználásával értük el.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Bind</a:t>
            </a:r>
            <a:r>
              <a:rPr lang="hu-HU" dirty="0" smtClean="0"/>
              <a:t>_</a:t>
            </a:r>
            <a:r>
              <a:rPr lang="hu-HU" dirty="0" err="1" smtClean="0"/>
              <a:t>param</a:t>
            </a:r>
            <a:r>
              <a:rPr lang="hu-HU" dirty="0" smtClean="0"/>
              <a:t> paranccsal csatoltuk hozzá a változókat az SQL lekérdezésekhez. 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PHP-ban</a:t>
            </a:r>
            <a:r>
              <a:rPr lang="hu-HU" dirty="0" smtClean="0"/>
              <a:t> ez a legtöbbet használt módszer.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4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Php rész </a:t>
            </a:r>
            <a:r>
              <a:rPr lang="hu-HU" dirty="0" smtClean="0"/>
              <a:t>fejlesztése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Fejlesztés részei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PHP részek átvitele a </a:t>
            </a:r>
            <a:r>
              <a:rPr lang="hu-HU" dirty="0" err="1" smtClean="0"/>
              <a:t>post.php</a:t>
            </a:r>
            <a:r>
              <a:rPr lang="hu-HU" dirty="0" smtClean="0"/>
              <a:t> fájlba,  ahol lehetséges. Ezek az SQL lekérdezéseket jelentik.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Session nagyobb mértékű használata az adatok továbbítására.  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5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 err="1"/>
              <a:t>https</a:t>
            </a:r>
            <a:r>
              <a:rPr lang="hu-HU" dirty="0"/>
              <a:t> </a:t>
            </a:r>
            <a:r>
              <a:rPr lang="hu-HU" dirty="0" smtClean="0"/>
              <a:t>megvalósítása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28369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SSL tanúsítványt kell igényelni ahhoz, hogy </a:t>
            </a:r>
            <a:r>
              <a:rPr lang="hu-HU" dirty="0" err="1" smtClean="0"/>
              <a:t>https</a:t>
            </a:r>
            <a:r>
              <a:rPr lang="hu-HU" dirty="0" smtClean="0"/>
              <a:t> protokoll lehessen az oldalon.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Ehhez a jelenleg használt </a:t>
            </a:r>
            <a:r>
              <a:rPr lang="hu-HU" dirty="0" err="1" smtClean="0"/>
              <a:t>plid.szakdoga.net</a:t>
            </a:r>
            <a:r>
              <a:rPr lang="hu-HU" dirty="0" smtClean="0"/>
              <a:t> ingyenes </a:t>
            </a:r>
            <a:r>
              <a:rPr lang="hu-HU" dirty="0" err="1" smtClean="0"/>
              <a:t>domain</a:t>
            </a:r>
            <a:r>
              <a:rPr lang="hu-HU" dirty="0" smtClean="0"/>
              <a:t> nem volt elégséges a </a:t>
            </a:r>
            <a:r>
              <a:rPr lang="hu-HU" dirty="0" err="1" smtClean="0"/>
              <a:t>domain</a:t>
            </a:r>
            <a:r>
              <a:rPr lang="hu-HU" dirty="0" smtClean="0"/>
              <a:t> szolgáltató sajátságai miatt.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6</a:t>
            </a:fld>
            <a:r>
              <a:rPr lang="hu-HU" dirty="0" smtClean="0"/>
              <a:t>/11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67544" y="4365104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hu-HU" sz="2400" dirty="0"/>
              <a:t>Igényeltünk egy saját </a:t>
            </a:r>
            <a:r>
              <a:rPr lang="hu-HU" sz="2400" dirty="0" err="1"/>
              <a:t>domain-t</a:t>
            </a:r>
            <a:r>
              <a:rPr lang="hu-HU" sz="2400" dirty="0"/>
              <a:t> </a:t>
            </a:r>
            <a:r>
              <a:rPr lang="hu-HU" sz="2400" dirty="0" err="1"/>
              <a:t>plid.hu</a:t>
            </a:r>
            <a:r>
              <a:rPr lang="hu-HU" sz="2400" dirty="0"/>
              <a:t> néven amire már lehetett igényelni az SSL tanúsítványt.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Ügyfél oldal </a:t>
            </a:r>
            <a:r>
              <a:rPr lang="hu-HU" dirty="0" smtClean="0"/>
              <a:t>befejezése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Az ügyfél tudja módosítani a csomagjait egy külön </a:t>
            </a:r>
            <a:r>
              <a:rPr lang="hu-HU" dirty="0" err="1" smtClean="0"/>
              <a:t>tabon</a:t>
            </a:r>
            <a:r>
              <a:rPr lang="hu-HU" dirty="0" smtClean="0"/>
              <a:t> ahol látszanak a csomagok árai is.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Az előző bemutató észrevételei közül implementáltuk a hűségidő megjelenítését a csomagnevek mellett.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7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javítások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 smtClean="0"/>
              <a:t>Sikeres regisztráció után egy sikeres regisztráció ablak felugrik egy külön oldalon, ahonnan vissza tud navigálni a főoldalra az ügyfél.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8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8013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Előrehaladás menete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9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19" y="332656"/>
            <a:ext cx="2636781" cy="2636781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90125358"/>
              </p:ext>
            </p:extLst>
          </p:nvPr>
        </p:nvGraphicFramePr>
        <p:xfrm>
          <a:off x="179512" y="1412776"/>
          <a:ext cx="9324528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47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ágosság">
  <a:themeElements>
    <a:clrScheme name="Világosság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lágossá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</TotalTime>
  <Words>286</Words>
  <Application>Microsoft Office PowerPoint</Application>
  <PresentationFormat>Diavetítés a képernyőre (4:3 oldalarány)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Világosság</vt:lpstr>
      <vt:lpstr>Telekommunikációs weboldal fejlesztése</vt:lpstr>
      <vt:lpstr>A csapat bemutatása</vt:lpstr>
      <vt:lpstr>Kitűzött feladataink</vt:lpstr>
      <vt:lpstr>SQL injektálás elleni védelem</vt:lpstr>
      <vt:lpstr>Php rész fejlesztése</vt:lpstr>
      <vt:lpstr>https megvalósítása</vt:lpstr>
      <vt:lpstr>Ügyfél oldal befejezése</vt:lpstr>
      <vt:lpstr>Egyéb javítások</vt:lpstr>
      <vt:lpstr>Előrehaladás menete</vt:lpstr>
      <vt:lpstr>Konklúzió</vt:lpstr>
      <vt:lpstr>Tervek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Telekommunikációs weboldal fejlesztése</dc:title>
  <dc:creator>Pap Réka</dc:creator>
  <cp:lastModifiedBy>Pap Réka</cp:lastModifiedBy>
  <cp:revision>31</cp:revision>
  <dcterms:created xsi:type="dcterms:W3CDTF">2018-05-03T07:47:13Z</dcterms:created>
  <dcterms:modified xsi:type="dcterms:W3CDTF">2018-05-03T10:29:01Z</dcterms:modified>
</cp:coreProperties>
</file>