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daeab1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61daeab1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1daeab1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1daeab1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61daeab1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61daeab1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y predicción de tiempos para transporte público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347663"/>
            <a:ext cx="66675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25" y="263500"/>
            <a:ext cx="6924750" cy="46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875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