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83e5b0b2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83e5b0b2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83e5b0b2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83e5b0b2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83e5b0b2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83e5b0b2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843050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Asistencia de movilidad a equipos de emergencia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138" y="117913"/>
            <a:ext cx="7401725" cy="490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700" y="152400"/>
            <a:ext cx="726259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975" y="152400"/>
            <a:ext cx="725805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