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20ff162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20ff162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620ff1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620ff1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20ff16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20ff16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20ff16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20ff16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620ff16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620ff16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lograr que se le dé un seguimiento a cada uno de los pacientes que han ingresado, donde toda la información esté centralizada para que en cualquier momento cualquier hospital público o privado pueda consultar el expediente del mismo ya que muchas veces al cambiar de centro hospitalario empezamos un proceso desde cero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20ff16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620ff16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apartado de los resultados de examenes </a:t>
            </a:r>
            <a:r>
              <a:rPr lang="es" sz="1200">
                <a:solidFill>
                  <a:schemeClr val="dk1"/>
                </a:solidFill>
              </a:rPr>
              <a:t>el paciente podrá obtener de manera remota los diagnósticos de los exámenes, sin necesidad de asistir a un hospital.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20ff162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620ff16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20ff16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620ff16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620ff16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620ff16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Z0gPqGBHB938Wb7HSNV9VQvQt7DyFTF4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398975"/>
            <a:ext cx="3054600" cy="24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en el Sistema Hospitalario </a:t>
            </a:r>
            <a:r>
              <a:rPr lang="es"/>
              <a:t>Público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61125" y="757400"/>
            <a:ext cx="258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Botón</a:t>
            </a:r>
            <a:r>
              <a:rPr lang="es"/>
              <a:t> de emergencia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61125" y="1601200"/>
            <a:ext cx="25875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Este </a:t>
            </a:r>
            <a:r>
              <a:rPr lang="es"/>
              <a:t>botón</a:t>
            </a:r>
            <a:r>
              <a:rPr lang="es"/>
              <a:t> se basa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para cuando por ejemplo en la casa sucede algún accidente solo se pueda presionar el botón y se pueda pedir ayuda a los bomberos a asistencia médica</a:t>
            </a:r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388800" y="757400"/>
            <a:ext cx="258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de más enfermedades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388800" y="1601200"/>
            <a:ext cx="25875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Poder detectar más enfermedades por medio de Rayos X y Machine Learning para así poder apoyar a una detección temprana de la misma y el proceso sea más eficiente.</a:t>
            </a:r>
            <a:endParaRPr/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6359075" y="757400"/>
            <a:ext cx="258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Chat en vivo con doctores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6359075" y="1601200"/>
            <a:ext cx="25875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Un chat en vivo con doctores o personal médico para apoyar a cosas básicas como por ejemplo antibiótico para dolores de cabeza, partes del cuerpo, o cosas similares.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problema?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Guatemala se tiene un gran problema y es que cuando hablamos de sectores </a:t>
            </a:r>
            <a:r>
              <a:rPr lang="es"/>
              <a:t>públicos</a:t>
            </a:r>
            <a:r>
              <a:rPr lang="es"/>
              <a:t> del país rapido traemos a nuestra mente palabras como “ineficiente”, “malo” entre otros, pero todo esto se debe a muchas factores, uno de ellos se debe 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Mala gestión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Información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Citas médicas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Resultados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Exámenes</a:t>
            </a:r>
            <a:r>
              <a:rPr lang="es"/>
              <a:t> importantes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Exámenes con menor importancia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al problema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se resuelve?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17550"/>
            <a:ext cx="85206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solución se basa en un sistema donde se pueda llevar el control de todas las </a:t>
            </a:r>
            <a:r>
              <a:rPr lang="es"/>
              <a:t>áreas</a:t>
            </a:r>
            <a:r>
              <a:rPr lang="es"/>
              <a:t> en las que actualmente es </a:t>
            </a:r>
            <a:r>
              <a:rPr lang="es"/>
              <a:t>débil. Por ejemplo: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Entrega de Resultados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Expedientes e historial médico de los pacientes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Información centralizada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Chat Bot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5225"/>
            <a:ext cx="3659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 de nuestra idea es poder automatizar el acceso a la información para los pacientes, es por ello que </a:t>
            </a:r>
            <a:r>
              <a:rPr lang="es"/>
              <a:t>realizaremos</a:t>
            </a:r>
            <a:r>
              <a:rPr lang="es"/>
              <a:t> la implementación de un chat bot que realice las siguientes funciones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Creación de nuevas citas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Consultas de próximas citas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Consultas de resultados de exámenes</a:t>
            </a:r>
            <a:endParaRPr/>
          </a:p>
        </p:txBody>
      </p:sp>
      <p:pic>
        <p:nvPicPr>
          <p:cNvPr id="91" name="Google Shape;91;p18" title="chat-bo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1472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de </a:t>
            </a:r>
            <a:r>
              <a:rPr lang="es"/>
              <a:t>neumonía</a:t>
            </a:r>
            <a:r>
              <a:rPr lang="es"/>
              <a:t> por medio de ML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Guatemala tiene un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de muertes por neumonía y esto se debe a que muchas veces se hacen los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exámenes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correspondientes pero los resultados muchas veces se reciben demasiado tarde, es por ello que con ML queremos alertar al personal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médico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sobre un posible caso de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neumonía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al subir los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exámenes para que a los pacientes se les pueda dar un seguimiento inmediato.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950" y="1147225"/>
            <a:ext cx="3691475" cy="3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interno Hospitalario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467175"/>
            <a:ext cx="57084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Parte del sistema que proponemos es llevar todo el control del sistema hospitalario, desde: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Manejo de rondas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Manejo de inventario de insumos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Manejo de los diferentes tipos de departamentos internos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Entrega de medicamentos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Entre otros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a Futuro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