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2019. 11. 11.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2019. 11. 11.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7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2019. 11. 11.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3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2019. 11. 11.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9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2019. 11. 11.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6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2019. 11. 11.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89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2019. 11. 11.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1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2019. 11. 11.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1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2019. 11. 11.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4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2019. 11. 11.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24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2019. 11. 11.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7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6386-6428-45BA-8C21-99638763D3BE}" type="datetimeFigureOut">
              <a:rPr lang="hu-HU" smtClean="0"/>
              <a:t>2019. 11. 11.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6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5" y="0"/>
            <a:ext cx="7916883" cy="6858000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2428432" y="38098"/>
            <a:ext cx="1090048" cy="1065326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>
            <a:off x="2226480" y="116498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3801093" y="601470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2218383" y="528039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8377996" y="506408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2738084" y="456906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2220645" y="387524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/>
          <p:cNvSpPr/>
          <p:nvPr/>
        </p:nvSpPr>
        <p:spPr>
          <a:xfrm>
            <a:off x="8136353" y="602716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/>
          <p:cNvSpPr/>
          <p:nvPr/>
        </p:nvSpPr>
        <p:spPr>
          <a:xfrm>
            <a:off x="2804410" y="179864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2237046" y="246439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/>
          <p:cNvSpPr/>
          <p:nvPr/>
        </p:nvSpPr>
        <p:spPr>
          <a:xfrm>
            <a:off x="2732300" y="317380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9262226" y="516180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/>
          <p:cNvSpPr/>
          <p:nvPr/>
        </p:nvSpPr>
        <p:spPr>
          <a:xfrm>
            <a:off x="7482595" y="483254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/>
          <p:cNvSpPr/>
          <p:nvPr/>
        </p:nvSpPr>
        <p:spPr>
          <a:xfrm>
            <a:off x="6593104" y="468649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/>
          <p:cNvSpPr/>
          <p:nvPr/>
        </p:nvSpPr>
        <p:spPr>
          <a:xfrm>
            <a:off x="6412361" y="602852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/>
          <p:cNvSpPr/>
          <p:nvPr/>
        </p:nvSpPr>
        <p:spPr>
          <a:xfrm>
            <a:off x="7266450" y="603947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/>
          <p:cNvSpPr/>
          <p:nvPr/>
        </p:nvSpPr>
        <p:spPr>
          <a:xfrm>
            <a:off x="5540616" y="602032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/>
          <p:cNvSpPr/>
          <p:nvPr/>
        </p:nvSpPr>
        <p:spPr>
          <a:xfrm>
            <a:off x="9016397" y="602716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/>
          <p:cNvSpPr/>
          <p:nvPr/>
        </p:nvSpPr>
        <p:spPr>
          <a:xfrm>
            <a:off x="4670984" y="602073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2934096" y="-8908"/>
            <a:ext cx="535724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u-H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Ellipszis 26"/>
          <p:cNvSpPr/>
          <p:nvPr/>
        </p:nvSpPr>
        <p:spPr>
          <a:xfrm>
            <a:off x="474052" y="400351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Ellipszis 27"/>
          <p:cNvSpPr/>
          <p:nvPr/>
        </p:nvSpPr>
        <p:spPr>
          <a:xfrm>
            <a:off x="412389" y="233777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Ellipszis 28"/>
          <p:cNvSpPr/>
          <p:nvPr/>
        </p:nvSpPr>
        <p:spPr>
          <a:xfrm>
            <a:off x="9288128" y="315645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Ellipszis 30"/>
          <p:cNvSpPr/>
          <p:nvPr/>
        </p:nvSpPr>
        <p:spPr>
          <a:xfrm>
            <a:off x="3716266" y="288935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Ellipszis 32"/>
          <p:cNvSpPr/>
          <p:nvPr/>
        </p:nvSpPr>
        <p:spPr>
          <a:xfrm>
            <a:off x="3740396" y="201552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Ellipszis 33"/>
          <p:cNvSpPr/>
          <p:nvPr/>
        </p:nvSpPr>
        <p:spPr>
          <a:xfrm>
            <a:off x="7322829" y="79765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Ellipszis 34"/>
          <p:cNvSpPr/>
          <p:nvPr/>
        </p:nvSpPr>
        <p:spPr>
          <a:xfrm>
            <a:off x="9279826" y="143975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Ellipszis 35"/>
          <p:cNvSpPr/>
          <p:nvPr/>
        </p:nvSpPr>
        <p:spPr>
          <a:xfrm>
            <a:off x="765876" y="313292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/>
          <p:cNvSpPr/>
          <p:nvPr/>
        </p:nvSpPr>
        <p:spPr>
          <a:xfrm>
            <a:off x="9288129" y="229811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/>
          <p:cNvSpPr/>
          <p:nvPr/>
        </p:nvSpPr>
        <p:spPr>
          <a:xfrm>
            <a:off x="8529875" y="190685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/>
          <p:cNvSpPr/>
          <p:nvPr/>
        </p:nvSpPr>
        <p:spPr>
          <a:xfrm>
            <a:off x="6460621" y="78069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/>
          <p:cNvSpPr/>
          <p:nvPr/>
        </p:nvSpPr>
        <p:spPr>
          <a:xfrm>
            <a:off x="5579719" y="79170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/>
          <p:cNvSpPr/>
          <p:nvPr/>
        </p:nvSpPr>
        <p:spPr>
          <a:xfrm>
            <a:off x="3921805" y="1169276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/>
          <p:cNvSpPr/>
          <p:nvPr/>
        </p:nvSpPr>
        <p:spPr>
          <a:xfrm>
            <a:off x="8514449" y="3553146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/>
          <p:cNvSpPr/>
          <p:nvPr/>
        </p:nvSpPr>
        <p:spPr>
          <a:xfrm>
            <a:off x="7777049" y="3892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Ellipszis 43"/>
          <p:cNvSpPr/>
          <p:nvPr/>
        </p:nvSpPr>
        <p:spPr>
          <a:xfrm>
            <a:off x="8549138" y="100797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46"/>
          <p:cNvSpPr/>
          <p:nvPr/>
        </p:nvSpPr>
        <p:spPr>
          <a:xfrm>
            <a:off x="2678841" y="3257185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églalap 55"/>
          <p:cNvSpPr/>
          <p:nvPr/>
        </p:nvSpPr>
        <p:spPr>
          <a:xfrm>
            <a:off x="9063612" y="5921190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4763201" y="6265275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églalap 63"/>
          <p:cNvSpPr/>
          <p:nvPr/>
        </p:nvSpPr>
        <p:spPr>
          <a:xfrm>
            <a:off x="577893" y="5397020"/>
            <a:ext cx="755335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hu-HU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églalap 69"/>
          <p:cNvSpPr/>
          <p:nvPr/>
        </p:nvSpPr>
        <p:spPr>
          <a:xfrm>
            <a:off x="3795873" y="2262870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Téglalap 73"/>
          <p:cNvSpPr/>
          <p:nvPr/>
        </p:nvSpPr>
        <p:spPr>
          <a:xfrm>
            <a:off x="5896680" y="4830885"/>
            <a:ext cx="65274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Téglalap 77"/>
          <p:cNvSpPr/>
          <p:nvPr/>
        </p:nvSpPr>
        <p:spPr>
          <a:xfrm>
            <a:off x="8710376" y="-90845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Téglalap 83"/>
          <p:cNvSpPr/>
          <p:nvPr/>
        </p:nvSpPr>
        <p:spPr>
          <a:xfrm>
            <a:off x="5642313" y="1027068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Ellipszis 87"/>
          <p:cNvSpPr/>
          <p:nvPr/>
        </p:nvSpPr>
        <p:spPr>
          <a:xfrm>
            <a:off x="6893825" y="3892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Ellipszis 88"/>
          <p:cNvSpPr/>
          <p:nvPr/>
        </p:nvSpPr>
        <p:spPr>
          <a:xfrm>
            <a:off x="8626528" y="3996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Ellipszis 89"/>
          <p:cNvSpPr/>
          <p:nvPr/>
        </p:nvSpPr>
        <p:spPr>
          <a:xfrm>
            <a:off x="9297660" y="58130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Téglalap 92"/>
          <p:cNvSpPr/>
          <p:nvPr/>
        </p:nvSpPr>
        <p:spPr>
          <a:xfrm>
            <a:off x="7808220" y="3640717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Téglalap 97"/>
          <p:cNvSpPr/>
          <p:nvPr/>
        </p:nvSpPr>
        <p:spPr>
          <a:xfrm>
            <a:off x="9440465" y="2426062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Ellipszis 99"/>
          <p:cNvSpPr/>
          <p:nvPr/>
        </p:nvSpPr>
        <p:spPr>
          <a:xfrm>
            <a:off x="4704360" y="77922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Ellipszis 100"/>
          <p:cNvSpPr/>
          <p:nvPr/>
        </p:nvSpPr>
        <p:spPr>
          <a:xfrm>
            <a:off x="4276245" y="3411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Ellipszis 101"/>
          <p:cNvSpPr/>
          <p:nvPr/>
        </p:nvSpPr>
        <p:spPr>
          <a:xfrm>
            <a:off x="5147669" y="3411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Ellipszis 102"/>
          <p:cNvSpPr/>
          <p:nvPr/>
        </p:nvSpPr>
        <p:spPr>
          <a:xfrm>
            <a:off x="4642166" y="499113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Ellipszis 103"/>
          <p:cNvSpPr/>
          <p:nvPr/>
        </p:nvSpPr>
        <p:spPr>
          <a:xfrm>
            <a:off x="3778468" y="3791542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Ellipszis 104"/>
          <p:cNvSpPr/>
          <p:nvPr/>
        </p:nvSpPr>
        <p:spPr>
          <a:xfrm>
            <a:off x="3841088" y="466758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Ellipszis 105"/>
          <p:cNvSpPr/>
          <p:nvPr/>
        </p:nvSpPr>
        <p:spPr>
          <a:xfrm>
            <a:off x="7493920" y="3493074"/>
            <a:ext cx="931909" cy="931909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Ív 48"/>
          <p:cNvSpPr/>
          <p:nvPr/>
        </p:nvSpPr>
        <p:spPr>
          <a:xfrm rot="4181264">
            <a:off x="304800" y="1101012"/>
            <a:ext cx="878015" cy="1008240"/>
          </a:xfrm>
          <a:prstGeom prst="arc">
            <a:avLst>
              <a:gd name="adj1" fmla="val 16419735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Ív 106"/>
          <p:cNvSpPr/>
          <p:nvPr/>
        </p:nvSpPr>
        <p:spPr>
          <a:xfrm rot="4181264">
            <a:off x="1607902" y="955782"/>
            <a:ext cx="1981528" cy="1065875"/>
          </a:xfrm>
          <a:prstGeom prst="arc">
            <a:avLst>
              <a:gd name="adj1" fmla="val 14996911"/>
              <a:gd name="adj2" fmla="val 0"/>
            </a:avLst>
          </a:prstGeom>
          <a:ln w="19050">
            <a:solidFill>
              <a:schemeClr val="accent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Ív 107"/>
          <p:cNvSpPr/>
          <p:nvPr/>
        </p:nvSpPr>
        <p:spPr>
          <a:xfrm rot="4181264">
            <a:off x="-834873" y="-175921"/>
            <a:ext cx="5345806" cy="2557223"/>
          </a:xfrm>
          <a:prstGeom prst="arc">
            <a:avLst>
              <a:gd name="adj1" fmla="val 17544185"/>
              <a:gd name="adj2" fmla="val 21250423"/>
            </a:avLst>
          </a:prstGeom>
          <a:ln w="19050">
            <a:solidFill>
              <a:schemeClr val="accent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Ív 108"/>
          <p:cNvSpPr/>
          <p:nvPr/>
        </p:nvSpPr>
        <p:spPr>
          <a:xfrm rot="4181264">
            <a:off x="-272296" y="3020702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Ív 109"/>
          <p:cNvSpPr/>
          <p:nvPr/>
        </p:nvSpPr>
        <p:spPr>
          <a:xfrm rot="14243359">
            <a:off x="2304440" y="978381"/>
            <a:ext cx="637164" cy="574893"/>
          </a:xfrm>
          <a:prstGeom prst="arc">
            <a:avLst>
              <a:gd name="adj1" fmla="val 16141583"/>
              <a:gd name="adj2" fmla="val 0"/>
            </a:avLst>
          </a:prstGeom>
          <a:ln w="190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Ív 110"/>
          <p:cNvSpPr/>
          <p:nvPr/>
        </p:nvSpPr>
        <p:spPr>
          <a:xfrm rot="12697419">
            <a:off x="8437750" y="5305173"/>
            <a:ext cx="1153347" cy="67826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Ív 111"/>
          <p:cNvSpPr/>
          <p:nvPr/>
        </p:nvSpPr>
        <p:spPr>
          <a:xfrm rot="16651308">
            <a:off x="8071402" y="5023988"/>
            <a:ext cx="1553577" cy="2904356"/>
          </a:xfrm>
          <a:prstGeom prst="arc">
            <a:avLst>
              <a:gd name="adj1" fmla="val 16419735"/>
              <a:gd name="adj2" fmla="val 0"/>
            </a:avLst>
          </a:prstGeom>
          <a:ln w="19050">
            <a:solidFill>
              <a:schemeClr val="accent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Ív 112"/>
          <p:cNvSpPr/>
          <p:nvPr/>
        </p:nvSpPr>
        <p:spPr>
          <a:xfrm rot="20846679">
            <a:off x="8791260" y="3924918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Ív 113"/>
          <p:cNvSpPr/>
          <p:nvPr/>
        </p:nvSpPr>
        <p:spPr>
          <a:xfrm rot="4181264">
            <a:off x="-366436" y="4901148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5" name="Egyenes összekötő nyíllal 84"/>
          <p:cNvCxnSpPr/>
          <p:nvPr/>
        </p:nvCxnSpPr>
        <p:spPr>
          <a:xfrm flipH="1">
            <a:off x="491334" y="452757"/>
            <a:ext cx="376356" cy="112670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/>
          <p:cNvCxnSpPr/>
          <p:nvPr/>
        </p:nvCxnSpPr>
        <p:spPr>
          <a:xfrm flipH="1">
            <a:off x="5976445" y="5732417"/>
            <a:ext cx="1330380" cy="645079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zis 74"/>
          <p:cNvSpPr/>
          <p:nvPr/>
        </p:nvSpPr>
        <p:spPr>
          <a:xfrm>
            <a:off x="5701427" y="470420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55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</Words>
  <Application>Microsoft Office PowerPoint</Application>
  <PresentationFormat>Szélesvásznú</PresentationFormat>
  <Paragraphs>11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Balázs Szalai</dc:creator>
  <cp:lastModifiedBy>Balázs Szalai</cp:lastModifiedBy>
  <cp:revision>17</cp:revision>
  <dcterms:created xsi:type="dcterms:W3CDTF">2019-10-29T20:07:08Z</dcterms:created>
  <dcterms:modified xsi:type="dcterms:W3CDTF">2019-11-11T23:41:19Z</dcterms:modified>
</cp:coreProperties>
</file>