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7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3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89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2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6386-6428-45BA-8C21-99638763D3BE}" type="datetimeFigureOut">
              <a:rPr lang="hu-HU" smtClean="0"/>
              <a:t>2020. 12. 31.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A00C-3BDD-4D32-9EA2-992A914F53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6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5" y="0"/>
            <a:ext cx="7916883" cy="6858000"/>
          </a:xfrm>
          <a:prstGeom prst="rect">
            <a:avLst/>
          </a:prstGeom>
        </p:spPr>
      </p:pic>
      <p:sp>
        <p:nvSpPr>
          <p:cNvPr id="101" name="Ellipszis 100"/>
          <p:cNvSpPr/>
          <p:nvPr/>
        </p:nvSpPr>
        <p:spPr>
          <a:xfrm>
            <a:off x="4276245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Ellipszis 87"/>
          <p:cNvSpPr/>
          <p:nvPr/>
        </p:nvSpPr>
        <p:spPr>
          <a:xfrm>
            <a:off x="6893825" y="389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>
            <a:off x="2428432" y="38098"/>
            <a:ext cx="1090048" cy="1065326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>
            <a:off x="2226480" y="116498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3801093" y="601470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2218383" y="5280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8414572" y="48568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2738084" y="456906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2220645" y="387524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8136353" y="600278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2804410" y="179864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2237046" y="246439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732300" y="317380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/>
          <p:cNvSpPr/>
          <p:nvPr/>
        </p:nvSpPr>
        <p:spPr>
          <a:xfrm>
            <a:off x="9262226" y="516180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/>
          <p:cNvSpPr/>
          <p:nvPr/>
        </p:nvSpPr>
        <p:spPr>
          <a:xfrm>
            <a:off x="7482595" y="483254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6593104" y="468649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6412361" y="599804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7266450" y="602727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5540616" y="60203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/>
          <p:cNvSpPr/>
          <p:nvPr/>
        </p:nvSpPr>
        <p:spPr>
          <a:xfrm>
            <a:off x="9016397" y="602716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/>
          <p:cNvSpPr/>
          <p:nvPr/>
        </p:nvSpPr>
        <p:spPr>
          <a:xfrm>
            <a:off x="4670984" y="599635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>
            <a:off x="3043361" y="129814"/>
            <a:ext cx="473206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6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</a:t>
            </a:r>
          </a:p>
        </p:txBody>
      </p:sp>
      <p:sp>
        <p:nvSpPr>
          <p:cNvPr id="27" name="Ellipszis 26"/>
          <p:cNvSpPr/>
          <p:nvPr/>
        </p:nvSpPr>
        <p:spPr>
          <a:xfrm>
            <a:off x="474052" y="400351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412389" y="233777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/>
          <p:cNvSpPr/>
          <p:nvPr/>
        </p:nvSpPr>
        <p:spPr>
          <a:xfrm>
            <a:off x="9288128" y="31564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/>
          <p:cNvSpPr/>
          <p:nvPr/>
        </p:nvSpPr>
        <p:spPr>
          <a:xfrm>
            <a:off x="3716266" y="28893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/>
          <p:cNvSpPr/>
          <p:nvPr/>
        </p:nvSpPr>
        <p:spPr>
          <a:xfrm>
            <a:off x="3740396" y="20155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/>
          <p:cNvSpPr/>
          <p:nvPr/>
        </p:nvSpPr>
        <p:spPr>
          <a:xfrm>
            <a:off x="7322829" y="79765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/>
          <p:cNvSpPr/>
          <p:nvPr/>
        </p:nvSpPr>
        <p:spPr>
          <a:xfrm>
            <a:off x="9279826" y="143975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/>
          <p:cNvSpPr/>
          <p:nvPr/>
        </p:nvSpPr>
        <p:spPr>
          <a:xfrm>
            <a:off x="765876" y="313292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/>
          <p:cNvSpPr/>
          <p:nvPr/>
        </p:nvSpPr>
        <p:spPr>
          <a:xfrm>
            <a:off x="9288129" y="229811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/>
          <p:cNvSpPr/>
          <p:nvPr/>
        </p:nvSpPr>
        <p:spPr>
          <a:xfrm>
            <a:off x="8529875" y="190685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/>
          <p:cNvSpPr/>
          <p:nvPr/>
        </p:nvSpPr>
        <p:spPr>
          <a:xfrm>
            <a:off x="6460621" y="7806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5579719" y="79170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/>
          <p:cNvSpPr/>
          <p:nvPr/>
        </p:nvSpPr>
        <p:spPr>
          <a:xfrm>
            <a:off x="4537197" y="241868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/>
          <p:cNvSpPr/>
          <p:nvPr/>
        </p:nvSpPr>
        <p:spPr>
          <a:xfrm>
            <a:off x="8720985" y="378462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/>
          <p:cNvSpPr/>
          <p:nvPr/>
        </p:nvSpPr>
        <p:spPr>
          <a:xfrm>
            <a:off x="7777049" y="3892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/>
          <p:cNvSpPr/>
          <p:nvPr/>
        </p:nvSpPr>
        <p:spPr>
          <a:xfrm>
            <a:off x="8231053" y="822398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/>
          <p:cNvSpPr/>
          <p:nvPr/>
        </p:nvSpPr>
        <p:spPr>
          <a:xfrm>
            <a:off x="3107894" y="3419172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5</a:t>
            </a:r>
          </a:p>
        </p:txBody>
      </p:sp>
      <p:sp>
        <p:nvSpPr>
          <p:cNvPr id="56" name="Téglalap 55"/>
          <p:cNvSpPr/>
          <p:nvPr/>
        </p:nvSpPr>
        <p:spPr>
          <a:xfrm>
            <a:off x="9294218" y="6171212"/>
            <a:ext cx="58381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15</a:t>
            </a:r>
          </a:p>
        </p:txBody>
      </p:sp>
      <p:sp>
        <p:nvSpPr>
          <p:cNvPr id="61" name="Téglalap 60"/>
          <p:cNvSpPr/>
          <p:nvPr/>
        </p:nvSpPr>
        <p:spPr>
          <a:xfrm>
            <a:off x="4851041" y="6227437"/>
            <a:ext cx="603049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10</a:t>
            </a:r>
          </a:p>
        </p:txBody>
      </p:sp>
      <p:sp>
        <p:nvSpPr>
          <p:cNvPr id="64" name="Téglalap 63"/>
          <p:cNvSpPr/>
          <p:nvPr/>
        </p:nvSpPr>
        <p:spPr>
          <a:xfrm>
            <a:off x="577893" y="5397020"/>
            <a:ext cx="755335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hu-HU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églalap 69"/>
          <p:cNvSpPr/>
          <p:nvPr/>
        </p:nvSpPr>
        <p:spPr>
          <a:xfrm>
            <a:off x="3638137" y="2965624"/>
            <a:ext cx="617477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25</a:t>
            </a:r>
          </a:p>
        </p:txBody>
      </p:sp>
      <p:sp>
        <p:nvSpPr>
          <p:cNvPr id="74" name="Téglalap 73"/>
          <p:cNvSpPr/>
          <p:nvPr/>
        </p:nvSpPr>
        <p:spPr>
          <a:xfrm>
            <a:off x="5896680" y="4830885"/>
            <a:ext cx="65274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sp>
        <p:nvSpPr>
          <p:cNvPr id="78" name="Téglalap 77"/>
          <p:cNvSpPr/>
          <p:nvPr/>
        </p:nvSpPr>
        <p:spPr>
          <a:xfrm>
            <a:off x="7052865" y="-12077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84" name="Téglalap 83"/>
          <p:cNvSpPr/>
          <p:nvPr/>
        </p:nvSpPr>
        <p:spPr>
          <a:xfrm>
            <a:off x="4457186" y="-120326"/>
            <a:ext cx="67518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3</a:t>
            </a:r>
            <a:r>
              <a:rPr lang="hu-H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0</a:t>
            </a:r>
          </a:p>
        </p:txBody>
      </p:sp>
      <p:sp>
        <p:nvSpPr>
          <p:cNvPr id="89" name="Ellipszis 88"/>
          <p:cNvSpPr/>
          <p:nvPr/>
        </p:nvSpPr>
        <p:spPr>
          <a:xfrm>
            <a:off x="8626528" y="3996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Ellipszis 89"/>
          <p:cNvSpPr/>
          <p:nvPr/>
        </p:nvSpPr>
        <p:spPr>
          <a:xfrm>
            <a:off x="9285468" y="5752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Téglalap 92"/>
          <p:cNvSpPr/>
          <p:nvPr/>
        </p:nvSpPr>
        <p:spPr>
          <a:xfrm>
            <a:off x="8768076" y="2908625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45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8" name="Téglalap 97"/>
          <p:cNvSpPr/>
          <p:nvPr/>
        </p:nvSpPr>
        <p:spPr>
          <a:xfrm>
            <a:off x="9452653" y="536064"/>
            <a:ext cx="652743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40</a:t>
            </a:r>
            <a:endParaRPr lang="hu-H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100" name="Ellipszis 99"/>
          <p:cNvSpPr/>
          <p:nvPr/>
        </p:nvSpPr>
        <p:spPr>
          <a:xfrm>
            <a:off x="4704360" y="77922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Ellipszis 101"/>
          <p:cNvSpPr/>
          <p:nvPr/>
        </p:nvSpPr>
        <p:spPr>
          <a:xfrm>
            <a:off x="5147669" y="34117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Ellipszis 102"/>
          <p:cNvSpPr/>
          <p:nvPr/>
        </p:nvSpPr>
        <p:spPr>
          <a:xfrm>
            <a:off x="4642166" y="499113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Ellipszis 103"/>
          <p:cNvSpPr/>
          <p:nvPr/>
        </p:nvSpPr>
        <p:spPr>
          <a:xfrm>
            <a:off x="3778468" y="3791542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Ellipszis 104"/>
          <p:cNvSpPr/>
          <p:nvPr/>
        </p:nvSpPr>
        <p:spPr>
          <a:xfrm>
            <a:off x="3841088" y="4667580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Ellipszis 105"/>
          <p:cNvSpPr/>
          <p:nvPr/>
        </p:nvSpPr>
        <p:spPr>
          <a:xfrm>
            <a:off x="7090755" y="3748651"/>
            <a:ext cx="931909" cy="931909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Ív 48"/>
          <p:cNvSpPr/>
          <p:nvPr/>
        </p:nvSpPr>
        <p:spPr>
          <a:xfrm rot="4181264">
            <a:off x="304800" y="1101012"/>
            <a:ext cx="878015" cy="1008240"/>
          </a:xfrm>
          <a:prstGeom prst="arc">
            <a:avLst>
              <a:gd name="adj1" fmla="val 16419735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Ív 106"/>
          <p:cNvSpPr/>
          <p:nvPr/>
        </p:nvSpPr>
        <p:spPr>
          <a:xfrm rot="5027685">
            <a:off x="2783554" y="1115577"/>
            <a:ext cx="986461" cy="617592"/>
          </a:xfrm>
          <a:prstGeom prst="arc">
            <a:avLst>
              <a:gd name="adj1" fmla="val 11782655"/>
              <a:gd name="adj2" fmla="val 20678963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Ív 107"/>
          <p:cNvSpPr/>
          <p:nvPr/>
        </p:nvSpPr>
        <p:spPr>
          <a:xfrm rot="5400000" flipV="1">
            <a:off x="1599644" y="1311094"/>
            <a:ext cx="1828076" cy="621614"/>
          </a:xfrm>
          <a:prstGeom prst="arc">
            <a:avLst>
              <a:gd name="adj1" fmla="val 11108925"/>
              <a:gd name="adj2" fmla="val 21250423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9" name="Ív 108"/>
          <p:cNvSpPr/>
          <p:nvPr/>
        </p:nvSpPr>
        <p:spPr>
          <a:xfrm rot="4181264">
            <a:off x="-272296" y="3020702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Ív 109"/>
          <p:cNvSpPr/>
          <p:nvPr/>
        </p:nvSpPr>
        <p:spPr>
          <a:xfrm rot="14243359">
            <a:off x="2402357" y="820643"/>
            <a:ext cx="434531" cy="476672"/>
          </a:xfrm>
          <a:prstGeom prst="arc">
            <a:avLst>
              <a:gd name="adj1" fmla="val 16141583"/>
              <a:gd name="adj2" fmla="val 0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Ív 110"/>
          <p:cNvSpPr/>
          <p:nvPr/>
        </p:nvSpPr>
        <p:spPr>
          <a:xfrm rot="12697419">
            <a:off x="10609759" y="4264173"/>
            <a:ext cx="1153347" cy="67826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Ív 111"/>
          <p:cNvSpPr/>
          <p:nvPr/>
        </p:nvSpPr>
        <p:spPr>
          <a:xfrm rot="16651308">
            <a:off x="7720016" y="5756518"/>
            <a:ext cx="1352106" cy="877607"/>
          </a:xfrm>
          <a:prstGeom prst="arc">
            <a:avLst>
              <a:gd name="adj1" fmla="val 16419735"/>
              <a:gd name="adj2" fmla="val 0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3" name="Ív 112"/>
          <p:cNvSpPr/>
          <p:nvPr/>
        </p:nvSpPr>
        <p:spPr>
          <a:xfrm rot="20846679">
            <a:off x="10466345" y="3663066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Ív 113"/>
          <p:cNvSpPr/>
          <p:nvPr/>
        </p:nvSpPr>
        <p:spPr>
          <a:xfrm rot="4181264">
            <a:off x="-366436" y="4901148"/>
            <a:ext cx="878015" cy="1008240"/>
          </a:xfrm>
          <a:prstGeom prst="arc">
            <a:avLst>
              <a:gd name="adj1" fmla="val 16523342"/>
              <a:gd name="adj2" fmla="val 0"/>
            </a:avLst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5" name="Egyenes összekötő nyíllal 84"/>
          <p:cNvCxnSpPr/>
          <p:nvPr/>
        </p:nvCxnSpPr>
        <p:spPr>
          <a:xfrm flipH="1">
            <a:off x="491334" y="452757"/>
            <a:ext cx="376356" cy="11267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/>
          <p:cNvCxnSpPr/>
          <p:nvPr/>
        </p:nvCxnSpPr>
        <p:spPr>
          <a:xfrm flipH="1">
            <a:off x="10371628" y="2743655"/>
            <a:ext cx="1330380" cy="64507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zis 74"/>
          <p:cNvSpPr/>
          <p:nvPr/>
        </p:nvSpPr>
        <p:spPr>
          <a:xfrm>
            <a:off x="5701427" y="4704203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Ív 106">
            <a:extLst>
              <a:ext uri="{FF2B5EF4-FFF2-40B4-BE49-F238E27FC236}">
                <a16:creationId xmlns:a16="http://schemas.microsoft.com/office/drawing/2014/main" id="{399C149B-8C7D-4514-8920-CB0C294B4814}"/>
              </a:ext>
            </a:extLst>
          </p:cNvPr>
          <p:cNvSpPr/>
          <p:nvPr/>
        </p:nvSpPr>
        <p:spPr>
          <a:xfrm rot="1465449">
            <a:off x="2828908" y="5719613"/>
            <a:ext cx="1303236" cy="617592"/>
          </a:xfrm>
          <a:prstGeom prst="arc">
            <a:avLst>
              <a:gd name="adj1" fmla="val 11782655"/>
              <a:gd name="adj2" fmla="val 20156839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Egyenes összekötő nyíllal 84">
            <a:extLst>
              <a:ext uri="{FF2B5EF4-FFF2-40B4-BE49-F238E27FC236}">
                <a16:creationId xmlns:a16="http://schemas.microsoft.com/office/drawing/2014/main" id="{74FB7131-7AEF-41A8-824A-9C4993BC03FE}"/>
              </a:ext>
            </a:extLst>
          </p:cNvPr>
          <p:cNvCxnSpPr>
            <a:cxnSpLocks/>
          </p:cNvCxnSpPr>
          <p:nvPr/>
        </p:nvCxnSpPr>
        <p:spPr>
          <a:xfrm flipV="1">
            <a:off x="7024948" y="5875852"/>
            <a:ext cx="2316690" cy="151669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Ív 111">
            <a:extLst>
              <a:ext uri="{FF2B5EF4-FFF2-40B4-BE49-F238E27FC236}">
                <a16:creationId xmlns:a16="http://schemas.microsoft.com/office/drawing/2014/main" id="{71A8C9FC-4D24-4D5E-B1AC-2EAEFEA4857A}"/>
              </a:ext>
            </a:extLst>
          </p:cNvPr>
          <p:cNvSpPr/>
          <p:nvPr/>
        </p:nvSpPr>
        <p:spPr>
          <a:xfrm rot="17847640">
            <a:off x="8816947" y="5947998"/>
            <a:ext cx="752249" cy="792183"/>
          </a:xfrm>
          <a:prstGeom prst="arc">
            <a:avLst>
              <a:gd name="adj1" fmla="val 16419735"/>
              <a:gd name="adj2" fmla="val 0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3" name="Ív 106">
            <a:extLst>
              <a:ext uri="{FF2B5EF4-FFF2-40B4-BE49-F238E27FC236}">
                <a16:creationId xmlns:a16="http://schemas.microsoft.com/office/drawing/2014/main" id="{088A8847-28F4-4A2B-866D-E48582A07BAC}"/>
              </a:ext>
            </a:extLst>
          </p:cNvPr>
          <p:cNvSpPr/>
          <p:nvPr/>
        </p:nvSpPr>
        <p:spPr>
          <a:xfrm>
            <a:off x="4552159" y="5809483"/>
            <a:ext cx="2852708" cy="646330"/>
          </a:xfrm>
          <a:prstGeom prst="arc">
            <a:avLst>
              <a:gd name="adj1" fmla="val 10821439"/>
              <a:gd name="adj2" fmla="val 21535794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Ellipszis 28">
            <a:extLst>
              <a:ext uri="{FF2B5EF4-FFF2-40B4-BE49-F238E27FC236}">
                <a16:creationId xmlns:a16="http://schemas.microsoft.com/office/drawing/2014/main" id="{A3FFD027-F53C-47AA-BCC3-169B823BE608}"/>
              </a:ext>
            </a:extLst>
          </p:cNvPr>
          <p:cNvSpPr/>
          <p:nvPr/>
        </p:nvSpPr>
        <p:spPr>
          <a:xfrm>
            <a:off x="6002901" y="6358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Ellipszis 30">
            <a:extLst>
              <a:ext uri="{FF2B5EF4-FFF2-40B4-BE49-F238E27FC236}">
                <a16:creationId xmlns:a16="http://schemas.microsoft.com/office/drawing/2014/main" id="{EF060117-7F09-4DAA-B4A5-A09704BFDEC8}"/>
              </a:ext>
            </a:extLst>
          </p:cNvPr>
          <p:cNvSpPr/>
          <p:nvPr/>
        </p:nvSpPr>
        <p:spPr>
          <a:xfrm>
            <a:off x="4494711" y="3298499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Ellipszis 30">
            <a:extLst>
              <a:ext uri="{FF2B5EF4-FFF2-40B4-BE49-F238E27FC236}">
                <a16:creationId xmlns:a16="http://schemas.microsoft.com/office/drawing/2014/main" id="{69A25612-D9B6-4699-974B-152EC2568F61}"/>
              </a:ext>
            </a:extLst>
          </p:cNvPr>
          <p:cNvSpPr/>
          <p:nvPr/>
        </p:nvSpPr>
        <p:spPr>
          <a:xfrm>
            <a:off x="3940979" y="1182395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Ellipszis 28">
            <a:extLst>
              <a:ext uri="{FF2B5EF4-FFF2-40B4-BE49-F238E27FC236}">
                <a16:creationId xmlns:a16="http://schemas.microsoft.com/office/drawing/2014/main" id="{F15A2666-2A83-4FBA-AFBF-793151C5E910}"/>
              </a:ext>
            </a:extLst>
          </p:cNvPr>
          <p:cNvSpPr/>
          <p:nvPr/>
        </p:nvSpPr>
        <p:spPr>
          <a:xfrm>
            <a:off x="8542234" y="2760104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Ellipszis 28">
            <a:extLst>
              <a:ext uri="{FF2B5EF4-FFF2-40B4-BE49-F238E27FC236}">
                <a16:creationId xmlns:a16="http://schemas.microsoft.com/office/drawing/2014/main" id="{1757B7CC-362D-4B5E-A2F2-617E012EAFCF}"/>
              </a:ext>
            </a:extLst>
          </p:cNvPr>
          <p:cNvSpPr/>
          <p:nvPr/>
        </p:nvSpPr>
        <p:spPr>
          <a:xfrm>
            <a:off x="7787919" y="234523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Ellipszis 28">
            <a:extLst>
              <a:ext uri="{FF2B5EF4-FFF2-40B4-BE49-F238E27FC236}">
                <a16:creationId xmlns:a16="http://schemas.microsoft.com/office/drawing/2014/main" id="{427ABC8B-8A7C-4DBD-BB77-411D78246C93}"/>
              </a:ext>
            </a:extLst>
          </p:cNvPr>
          <p:cNvSpPr/>
          <p:nvPr/>
        </p:nvSpPr>
        <p:spPr>
          <a:xfrm>
            <a:off x="7962206" y="3399541"/>
            <a:ext cx="811763" cy="811763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6" name="Téglalap 23">
            <a:extLst>
              <a:ext uri="{FF2B5EF4-FFF2-40B4-BE49-F238E27FC236}">
                <a16:creationId xmlns:a16="http://schemas.microsoft.com/office/drawing/2014/main" id="{28156A77-DA47-4AAF-B7A0-DD653832A2B0}"/>
              </a:ext>
            </a:extLst>
          </p:cNvPr>
          <p:cNvSpPr/>
          <p:nvPr/>
        </p:nvSpPr>
        <p:spPr>
          <a:xfrm>
            <a:off x="7129116" y="3824592"/>
            <a:ext cx="938077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4</a:t>
            </a:r>
            <a:r>
              <a:rPr lang="en-US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9</a:t>
            </a:r>
            <a:endParaRPr lang="hu-HU" sz="6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97" name="Ív 109">
            <a:extLst>
              <a:ext uri="{FF2B5EF4-FFF2-40B4-BE49-F238E27FC236}">
                <a16:creationId xmlns:a16="http://schemas.microsoft.com/office/drawing/2014/main" id="{41010325-EEFA-4663-8799-BC1E8DD31347}"/>
              </a:ext>
            </a:extLst>
          </p:cNvPr>
          <p:cNvSpPr/>
          <p:nvPr/>
        </p:nvSpPr>
        <p:spPr>
          <a:xfrm>
            <a:off x="4252112" y="3760005"/>
            <a:ext cx="866435" cy="1199597"/>
          </a:xfrm>
          <a:prstGeom prst="arc">
            <a:avLst>
              <a:gd name="adj1" fmla="val 19456933"/>
              <a:gd name="adj2" fmla="val 5383803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Ív 111">
            <a:extLst>
              <a:ext uri="{FF2B5EF4-FFF2-40B4-BE49-F238E27FC236}">
                <a16:creationId xmlns:a16="http://schemas.microsoft.com/office/drawing/2014/main" id="{C788A7ED-38B7-4F08-A893-09331542E95C}"/>
              </a:ext>
            </a:extLst>
          </p:cNvPr>
          <p:cNvSpPr/>
          <p:nvPr/>
        </p:nvSpPr>
        <p:spPr>
          <a:xfrm>
            <a:off x="8723539" y="3426215"/>
            <a:ext cx="479610" cy="579815"/>
          </a:xfrm>
          <a:prstGeom prst="arc">
            <a:avLst>
              <a:gd name="adj1" fmla="val 18673041"/>
              <a:gd name="adj2" fmla="val 645417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6" name="Ív 111">
            <a:extLst>
              <a:ext uri="{FF2B5EF4-FFF2-40B4-BE49-F238E27FC236}">
                <a16:creationId xmlns:a16="http://schemas.microsoft.com/office/drawing/2014/main" id="{985FD7D6-49DE-42A0-8DC5-83895E10773C}"/>
              </a:ext>
            </a:extLst>
          </p:cNvPr>
          <p:cNvSpPr/>
          <p:nvPr/>
        </p:nvSpPr>
        <p:spPr>
          <a:xfrm>
            <a:off x="8603129" y="3164638"/>
            <a:ext cx="289805" cy="684333"/>
          </a:xfrm>
          <a:prstGeom prst="arc">
            <a:avLst>
              <a:gd name="adj1" fmla="val 1065704"/>
              <a:gd name="adj2" fmla="val 4982493"/>
            </a:avLst>
          </a:prstGeom>
          <a:ln>
            <a:headEnd type="stealth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8" name="Ív 109">
            <a:extLst>
              <a:ext uri="{FF2B5EF4-FFF2-40B4-BE49-F238E27FC236}">
                <a16:creationId xmlns:a16="http://schemas.microsoft.com/office/drawing/2014/main" id="{426613D3-E2EE-4BAD-9FAD-3EC5A9FB4CA8}"/>
              </a:ext>
            </a:extLst>
          </p:cNvPr>
          <p:cNvSpPr/>
          <p:nvPr/>
        </p:nvSpPr>
        <p:spPr>
          <a:xfrm>
            <a:off x="5353596" y="948113"/>
            <a:ext cx="1287712" cy="787842"/>
          </a:xfrm>
          <a:prstGeom prst="arc">
            <a:avLst>
              <a:gd name="adj1" fmla="val 995791"/>
              <a:gd name="adj2" fmla="val 9862691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Ív 109">
            <a:extLst>
              <a:ext uri="{FF2B5EF4-FFF2-40B4-BE49-F238E27FC236}">
                <a16:creationId xmlns:a16="http://schemas.microsoft.com/office/drawing/2014/main" id="{E65C4E5C-D95A-4798-8C72-69754F892245}"/>
              </a:ext>
            </a:extLst>
          </p:cNvPr>
          <p:cNvSpPr/>
          <p:nvPr/>
        </p:nvSpPr>
        <p:spPr>
          <a:xfrm>
            <a:off x="10211753" y="1579463"/>
            <a:ext cx="866435" cy="1199597"/>
          </a:xfrm>
          <a:prstGeom prst="arc">
            <a:avLst>
              <a:gd name="adj1" fmla="val 19456933"/>
              <a:gd name="adj2" fmla="val 5383803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Ív 109">
            <a:extLst>
              <a:ext uri="{FF2B5EF4-FFF2-40B4-BE49-F238E27FC236}">
                <a16:creationId xmlns:a16="http://schemas.microsoft.com/office/drawing/2014/main" id="{F4C1D2FB-9D29-4644-B327-C8F9C5384B6E}"/>
              </a:ext>
            </a:extLst>
          </p:cNvPr>
          <p:cNvSpPr/>
          <p:nvPr/>
        </p:nvSpPr>
        <p:spPr>
          <a:xfrm>
            <a:off x="7653920" y="3243412"/>
            <a:ext cx="1386710" cy="1325648"/>
          </a:xfrm>
          <a:prstGeom prst="arc">
            <a:avLst>
              <a:gd name="adj1" fmla="val 11600410"/>
              <a:gd name="adj2" fmla="val 17142329"/>
            </a:avLst>
          </a:prstGeom>
          <a:ln>
            <a:headEnd type="none" w="lg" len="lg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50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Office-téma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Balázs Szalai</dc:creator>
  <cp:lastModifiedBy>Balázs Szalai</cp:lastModifiedBy>
  <cp:revision>56</cp:revision>
  <dcterms:created xsi:type="dcterms:W3CDTF">2019-10-29T20:07:08Z</dcterms:created>
  <dcterms:modified xsi:type="dcterms:W3CDTF">2021-01-01T13:28:22Z</dcterms:modified>
</cp:coreProperties>
</file>