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34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7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7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3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96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16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89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710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1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42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324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074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6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83" y="0"/>
            <a:ext cx="7916883" cy="6858000"/>
          </a:xfrm>
          <a:prstGeom prst="rect">
            <a:avLst/>
          </a:prstGeom>
        </p:spPr>
      </p:pic>
      <p:sp>
        <p:nvSpPr>
          <p:cNvPr id="101" name="Ellipszis 100"/>
          <p:cNvSpPr/>
          <p:nvPr/>
        </p:nvSpPr>
        <p:spPr>
          <a:xfrm>
            <a:off x="4276245" y="3411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Ellipszis 87"/>
          <p:cNvSpPr/>
          <p:nvPr/>
        </p:nvSpPr>
        <p:spPr>
          <a:xfrm>
            <a:off x="6893825" y="3248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/>
          <p:cNvSpPr/>
          <p:nvPr/>
        </p:nvSpPr>
        <p:spPr>
          <a:xfrm>
            <a:off x="2428432" y="38098"/>
            <a:ext cx="1090048" cy="1065326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/>
          <p:cNvSpPr/>
          <p:nvPr/>
        </p:nvSpPr>
        <p:spPr>
          <a:xfrm>
            <a:off x="2226480" y="116498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/>
          <p:cNvSpPr/>
          <p:nvPr/>
        </p:nvSpPr>
        <p:spPr>
          <a:xfrm>
            <a:off x="3801093" y="601470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2218383" y="528039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8414572" y="485682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/>
          <p:cNvSpPr/>
          <p:nvPr/>
        </p:nvSpPr>
        <p:spPr>
          <a:xfrm>
            <a:off x="2738084" y="456906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2220645" y="387524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/>
          <p:cNvSpPr/>
          <p:nvPr/>
        </p:nvSpPr>
        <p:spPr>
          <a:xfrm>
            <a:off x="8136353" y="600278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/>
          <p:cNvSpPr/>
          <p:nvPr/>
        </p:nvSpPr>
        <p:spPr>
          <a:xfrm>
            <a:off x="2804410" y="179864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2237046" y="246439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Ellipszis 14"/>
          <p:cNvSpPr/>
          <p:nvPr/>
        </p:nvSpPr>
        <p:spPr>
          <a:xfrm>
            <a:off x="2732300" y="317380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Ellipszis 15"/>
          <p:cNvSpPr/>
          <p:nvPr/>
        </p:nvSpPr>
        <p:spPr>
          <a:xfrm>
            <a:off x="9262226" y="516180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Ellipszis 16"/>
          <p:cNvSpPr/>
          <p:nvPr/>
        </p:nvSpPr>
        <p:spPr>
          <a:xfrm>
            <a:off x="7482595" y="483254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Ellipszis 17"/>
          <p:cNvSpPr/>
          <p:nvPr/>
        </p:nvSpPr>
        <p:spPr>
          <a:xfrm>
            <a:off x="6593104" y="4686493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Ellipszis 18"/>
          <p:cNvSpPr/>
          <p:nvPr/>
        </p:nvSpPr>
        <p:spPr>
          <a:xfrm>
            <a:off x="6399483" y="595297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Ellipszis 19"/>
          <p:cNvSpPr/>
          <p:nvPr/>
        </p:nvSpPr>
        <p:spPr>
          <a:xfrm>
            <a:off x="7266450" y="602727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Ellipszis 20"/>
          <p:cNvSpPr/>
          <p:nvPr/>
        </p:nvSpPr>
        <p:spPr>
          <a:xfrm>
            <a:off x="5540616" y="602032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Ellipszis 21"/>
          <p:cNvSpPr/>
          <p:nvPr/>
        </p:nvSpPr>
        <p:spPr>
          <a:xfrm>
            <a:off x="9016397" y="602716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Ellipszis 22"/>
          <p:cNvSpPr/>
          <p:nvPr/>
        </p:nvSpPr>
        <p:spPr>
          <a:xfrm>
            <a:off x="4670984" y="596415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Téglalap 23"/>
          <p:cNvSpPr/>
          <p:nvPr/>
        </p:nvSpPr>
        <p:spPr>
          <a:xfrm>
            <a:off x="3043361" y="129814"/>
            <a:ext cx="473206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6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1</a:t>
            </a:r>
          </a:p>
        </p:txBody>
      </p:sp>
      <p:sp>
        <p:nvSpPr>
          <p:cNvPr id="27" name="Ellipszis 26"/>
          <p:cNvSpPr/>
          <p:nvPr/>
        </p:nvSpPr>
        <p:spPr>
          <a:xfrm>
            <a:off x="474052" y="400351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Ellipszis 27"/>
          <p:cNvSpPr/>
          <p:nvPr/>
        </p:nvSpPr>
        <p:spPr>
          <a:xfrm>
            <a:off x="412389" y="233777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Ellipszis 28"/>
          <p:cNvSpPr/>
          <p:nvPr/>
        </p:nvSpPr>
        <p:spPr>
          <a:xfrm>
            <a:off x="9288128" y="315645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Ellipszis 30"/>
          <p:cNvSpPr/>
          <p:nvPr/>
        </p:nvSpPr>
        <p:spPr>
          <a:xfrm>
            <a:off x="3716266" y="288935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Ellipszis 32"/>
          <p:cNvSpPr/>
          <p:nvPr/>
        </p:nvSpPr>
        <p:spPr>
          <a:xfrm>
            <a:off x="3740396" y="201552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Ellipszis 33"/>
          <p:cNvSpPr/>
          <p:nvPr/>
        </p:nvSpPr>
        <p:spPr>
          <a:xfrm>
            <a:off x="7322829" y="79765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Ellipszis 34"/>
          <p:cNvSpPr/>
          <p:nvPr/>
        </p:nvSpPr>
        <p:spPr>
          <a:xfrm>
            <a:off x="9279826" y="143975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Ellipszis 35"/>
          <p:cNvSpPr/>
          <p:nvPr/>
        </p:nvSpPr>
        <p:spPr>
          <a:xfrm>
            <a:off x="765876" y="313292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Ellipszis 36"/>
          <p:cNvSpPr/>
          <p:nvPr/>
        </p:nvSpPr>
        <p:spPr>
          <a:xfrm>
            <a:off x="9288129" y="229811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Ellipszis 37"/>
          <p:cNvSpPr/>
          <p:nvPr/>
        </p:nvSpPr>
        <p:spPr>
          <a:xfrm>
            <a:off x="8529875" y="190685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Ellipszis 38"/>
          <p:cNvSpPr/>
          <p:nvPr/>
        </p:nvSpPr>
        <p:spPr>
          <a:xfrm>
            <a:off x="6447743" y="77425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0" name="Ellipszis 39"/>
          <p:cNvSpPr/>
          <p:nvPr/>
        </p:nvSpPr>
        <p:spPr>
          <a:xfrm>
            <a:off x="5573280" y="79170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Ellipszis 40"/>
          <p:cNvSpPr/>
          <p:nvPr/>
        </p:nvSpPr>
        <p:spPr>
          <a:xfrm>
            <a:off x="4537197" y="241868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Ellipszis 41"/>
          <p:cNvSpPr/>
          <p:nvPr/>
        </p:nvSpPr>
        <p:spPr>
          <a:xfrm>
            <a:off x="8720985" y="378462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Ellipszis 42"/>
          <p:cNvSpPr/>
          <p:nvPr/>
        </p:nvSpPr>
        <p:spPr>
          <a:xfrm>
            <a:off x="7777049" y="32482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Ellipszis 43"/>
          <p:cNvSpPr/>
          <p:nvPr/>
        </p:nvSpPr>
        <p:spPr>
          <a:xfrm>
            <a:off x="8231053" y="82239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églalap 46"/>
          <p:cNvSpPr/>
          <p:nvPr/>
        </p:nvSpPr>
        <p:spPr>
          <a:xfrm>
            <a:off x="3107894" y="3419172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5</a:t>
            </a:r>
          </a:p>
        </p:txBody>
      </p:sp>
      <p:sp>
        <p:nvSpPr>
          <p:cNvPr id="56" name="Téglalap 55"/>
          <p:cNvSpPr/>
          <p:nvPr/>
        </p:nvSpPr>
        <p:spPr>
          <a:xfrm>
            <a:off x="9294218" y="6171212"/>
            <a:ext cx="58381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15</a:t>
            </a:r>
          </a:p>
        </p:txBody>
      </p:sp>
      <p:sp>
        <p:nvSpPr>
          <p:cNvPr id="61" name="Téglalap 60"/>
          <p:cNvSpPr/>
          <p:nvPr/>
        </p:nvSpPr>
        <p:spPr>
          <a:xfrm>
            <a:off x="4851041" y="6208120"/>
            <a:ext cx="603049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10</a:t>
            </a:r>
          </a:p>
        </p:txBody>
      </p:sp>
      <p:sp>
        <p:nvSpPr>
          <p:cNvPr id="64" name="Téglalap 63"/>
          <p:cNvSpPr/>
          <p:nvPr/>
        </p:nvSpPr>
        <p:spPr>
          <a:xfrm>
            <a:off x="577893" y="5397020"/>
            <a:ext cx="755335" cy="76944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</a:t>
            </a:r>
            <a:endParaRPr lang="hu-HU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églalap 69"/>
          <p:cNvSpPr/>
          <p:nvPr/>
        </p:nvSpPr>
        <p:spPr>
          <a:xfrm>
            <a:off x="3638137" y="2965624"/>
            <a:ext cx="617477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25</a:t>
            </a:r>
          </a:p>
        </p:txBody>
      </p:sp>
      <p:sp>
        <p:nvSpPr>
          <p:cNvPr id="74" name="Téglalap 73"/>
          <p:cNvSpPr/>
          <p:nvPr/>
        </p:nvSpPr>
        <p:spPr>
          <a:xfrm>
            <a:off x="5896680" y="4830885"/>
            <a:ext cx="652743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sp>
        <p:nvSpPr>
          <p:cNvPr id="78" name="Téglalap 77"/>
          <p:cNvSpPr/>
          <p:nvPr/>
        </p:nvSpPr>
        <p:spPr>
          <a:xfrm>
            <a:off x="7052865" y="-120775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35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84" name="Téglalap 83"/>
          <p:cNvSpPr/>
          <p:nvPr/>
        </p:nvSpPr>
        <p:spPr>
          <a:xfrm>
            <a:off x="4457186" y="-120326"/>
            <a:ext cx="675186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3</a:t>
            </a:r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0</a:t>
            </a:r>
          </a:p>
        </p:txBody>
      </p:sp>
      <p:sp>
        <p:nvSpPr>
          <p:cNvPr id="89" name="Ellipszis 88"/>
          <p:cNvSpPr/>
          <p:nvPr/>
        </p:nvSpPr>
        <p:spPr>
          <a:xfrm>
            <a:off x="8626528" y="3996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Ellipszis 89"/>
          <p:cNvSpPr/>
          <p:nvPr/>
        </p:nvSpPr>
        <p:spPr>
          <a:xfrm>
            <a:off x="9285468" y="57520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Téglalap 92"/>
          <p:cNvSpPr/>
          <p:nvPr/>
        </p:nvSpPr>
        <p:spPr>
          <a:xfrm>
            <a:off x="8768076" y="2908625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45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98" name="Téglalap 97"/>
          <p:cNvSpPr/>
          <p:nvPr/>
        </p:nvSpPr>
        <p:spPr>
          <a:xfrm>
            <a:off x="9452653" y="536064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40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100" name="Ellipszis 99"/>
          <p:cNvSpPr/>
          <p:nvPr/>
        </p:nvSpPr>
        <p:spPr>
          <a:xfrm>
            <a:off x="4704360" y="77922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Ellipszis 101"/>
          <p:cNvSpPr/>
          <p:nvPr/>
        </p:nvSpPr>
        <p:spPr>
          <a:xfrm>
            <a:off x="5147669" y="3411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Ellipszis 102"/>
          <p:cNvSpPr/>
          <p:nvPr/>
        </p:nvSpPr>
        <p:spPr>
          <a:xfrm>
            <a:off x="4642166" y="499113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Ellipszis 103"/>
          <p:cNvSpPr/>
          <p:nvPr/>
        </p:nvSpPr>
        <p:spPr>
          <a:xfrm>
            <a:off x="3778468" y="3791542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Ellipszis 104"/>
          <p:cNvSpPr/>
          <p:nvPr/>
        </p:nvSpPr>
        <p:spPr>
          <a:xfrm>
            <a:off x="3841088" y="466758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Ellipszis 105"/>
          <p:cNvSpPr/>
          <p:nvPr/>
        </p:nvSpPr>
        <p:spPr>
          <a:xfrm>
            <a:off x="7052121" y="3748651"/>
            <a:ext cx="967904" cy="955552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Ív 48"/>
          <p:cNvSpPr/>
          <p:nvPr/>
        </p:nvSpPr>
        <p:spPr>
          <a:xfrm rot="4181264">
            <a:off x="304800" y="1101012"/>
            <a:ext cx="878015" cy="1008240"/>
          </a:xfrm>
          <a:prstGeom prst="arc">
            <a:avLst>
              <a:gd name="adj1" fmla="val 16419735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Ív 106"/>
          <p:cNvSpPr/>
          <p:nvPr/>
        </p:nvSpPr>
        <p:spPr>
          <a:xfrm>
            <a:off x="2624264" y="2245061"/>
            <a:ext cx="616061" cy="797698"/>
          </a:xfrm>
          <a:prstGeom prst="arc">
            <a:avLst>
              <a:gd name="adj1" fmla="val 21273070"/>
              <a:gd name="adj2" fmla="val 4505296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Ív 108"/>
          <p:cNvSpPr/>
          <p:nvPr/>
        </p:nvSpPr>
        <p:spPr>
          <a:xfrm rot="4181264">
            <a:off x="-272296" y="3020702"/>
            <a:ext cx="878015" cy="1008240"/>
          </a:xfrm>
          <a:prstGeom prst="arc">
            <a:avLst>
              <a:gd name="adj1" fmla="val 16523342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Ív 110"/>
          <p:cNvSpPr/>
          <p:nvPr/>
        </p:nvSpPr>
        <p:spPr>
          <a:xfrm rot="13223793">
            <a:off x="4985561" y="3915018"/>
            <a:ext cx="1628414" cy="829802"/>
          </a:xfrm>
          <a:prstGeom prst="arc">
            <a:avLst>
              <a:gd name="adj1" fmla="val 13670888"/>
              <a:gd name="adj2" fmla="val 20585880"/>
            </a:avLst>
          </a:prstGeom>
          <a:ln w="57150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Ív 112"/>
          <p:cNvSpPr/>
          <p:nvPr/>
        </p:nvSpPr>
        <p:spPr>
          <a:xfrm rot="20846679">
            <a:off x="10466345" y="3663066"/>
            <a:ext cx="878015" cy="1008240"/>
          </a:xfrm>
          <a:prstGeom prst="arc">
            <a:avLst>
              <a:gd name="adj1" fmla="val 16523342"/>
              <a:gd name="adj2" fmla="val 0"/>
            </a:avLst>
          </a:prstGeom>
          <a:ln w="5715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Ív 113"/>
          <p:cNvSpPr/>
          <p:nvPr/>
        </p:nvSpPr>
        <p:spPr>
          <a:xfrm rot="4181264">
            <a:off x="-366436" y="4901148"/>
            <a:ext cx="878015" cy="1008240"/>
          </a:xfrm>
          <a:prstGeom prst="arc">
            <a:avLst>
              <a:gd name="adj1" fmla="val 16523342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5" name="Egyenes összekötő nyíllal 84"/>
          <p:cNvCxnSpPr/>
          <p:nvPr/>
        </p:nvCxnSpPr>
        <p:spPr>
          <a:xfrm flipH="1">
            <a:off x="491334" y="452757"/>
            <a:ext cx="376356" cy="112670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114"/>
          <p:cNvCxnSpPr/>
          <p:nvPr/>
        </p:nvCxnSpPr>
        <p:spPr>
          <a:xfrm flipH="1">
            <a:off x="10371628" y="2743655"/>
            <a:ext cx="1330380" cy="645079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zis 74"/>
          <p:cNvSpPr/>
          <p:nvPr/>
        </p:nvSpPr>
        <p:spPr>
          <a:xfrm>
            <a:off x="5701427" y="4704203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Ív 106">
            <a:extLst>
              <a:ext uri="{FF2B5EF4-FFF2-40B4-BE49-F238E27FC236}">
                <a16:creationId xmlns:a16="http://schemas.microsoft.com/office/drawing/2014/main" id="{399C149B-8C7D-4514-8920-CB0C294B4814}"/>
              </a:ext>
            </a:extLst>
          </p:cNvPr>
          <p:cNvSpPr/>
          <p:nvPr/>
        </p:nvSpPr>
        <p:spPr>
          <a:xfrm rot="406759">
            <a:off x="2955104" y="5537497"/>
            <a:ext cx="1954903" cy="617592"/>
          </a:xfrm>
          <a:prstGeom prst="arc">
            <a:avLst>
              <a:gd name="adj1" fmla="val 11150266"/>
              <a:gd name="adj2" fmla="val 67595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2" name="Egyenes összekötő nyíllal 84">
            <a:extLst>
              <a:ext uri="{FF2B5EF4-FFF2-40B4-BE49-F238E27FC236}">
                <a16:creationId xmlns:a16="http://schemas.microsoft.com/office/drawing/2014/main" id="{74FB7131-7AEF-41A8-824A-9C4993BC03FE}"/>
              </a:ext>
            </a:extLst>
          </p:cNvPr>
          <p:cNvCxnSpPr>
            <a:cxnSpLocks/>
          </p:cNvCxnSpPr>
          <p:nvPr/>
        </p:nvCxnSpPr>
        <p:spPr>
          <a:xfrm flipV="1">
            <a:off x="7024948" y="5772640"/>
            <a:ext cx="2263180" cy="216248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Ív 111">
            <a:extLst>
              <a:ext uri="{FF2B5EF4-FFF2-40B4-BE49-F238E27FC236}">
                <a16:creationId xmlns:a16="http://schemas.microsoft.com/office/drawing/2014/main" id="{71A8C9FC-4D24-4D5E-B1AC-2EAEFEA4857A}"/>
              </a:ext>
            </a:extLst>
          </p:cNvPr>
          <p:cNvSpPr/>
          <p:nvPr/>
        </p:nvSpPr>
        <p:spPr>
          <a:xfrm rot="17847640">
            <a:off x="8816947" y="5947998"/>
            <a:ext cx="752249" cy="792183"/>
          </a:xfrm>
          <a:prstGeom prst="arc">
            <a:avLst>
              <a:gd name="adj1" fmla="val 16419735"/>
              <a:gd name="adj2" fmla="val 0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3" name="Ív 106">
            <a:extLst>
              <a:ext uri="{FF2B5EF4-FFF2-40B4-BE49-F238E27FC236}">
                <a16:creationId xmlns:a16="http://schemas.microsoft.com/office/drawing/2014/main" id="{088A8847-28F4-4A2B-866D-E48582A07BAC}"/>
              </a:ext>
            </a:extLst>
          </p:cNvPr>
          <p:cNvSpPr/>
          <p:nvPr/>
        </p:nvSpPr>
        <p:spPr>
          <a:xfrm>
            <a:off x="4494711" y="5809483"/>
            <a:ext cx="2910155" cy="646330"/>
          </a:xfrm>
          <a:prstGeom prst="arc">
            <a:avLst>
              <a:gd name="adj1" fmla="val 10850032"/>
              <a:gd name="adj2" fmla="val 21535794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Ellipszis 28">
            <a:extLst>
              <a:ext uri="{FF2B5EF4-FFF2-40B4-BE49-F238E27FC236}">
                <a16:creationId xmlns:a16="http://schemas.microsoft.com/office/drawing/2014/main" id="{A3FFD027-F53C-47AA-BCC3-169B823BE608}"/>
              </a:ext>
            </a:extLst>
          </p:cNvPr>
          <p:cNvSpPr/>
          <p:nvPr/>
        </p:nvSpPr>
        <p:spPr>
          <a:xfrm>
            <a:off x="6002901" y="3139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Ellipszis 30">
            <a:extLst>
              <a:ext uri="{FF2B5EF4-FFF2-40B4-BE49-F238E27FC236}">
                <a16:creationId xmlns:a16="http://schemas.microsoft.com/office/drawing/2014/main" id="{EF060117-7F09-4DAA-B4A5-A09704BFDEC8}"/>
              </a:ext>
            </a:extLst>
          </p:cNvPr>
          <p:cNvSpPr/>
          <p:nvPr/>
        </p:nvSpPr>
        <p:spPr>
          <a:xfrm>
            <a:off x="4494711" y="329849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Ellipszis 30">
            <a:extLst>
              <a:ext uri="{FF2B5EF4-FFF2-40B4-BE49-F238E27FC236}">
                <a16:creationId xmlns:a16="http://schemas.microsoft.com/office/drawing/2014/main" id="{69A25612-D9B6-4699-974B-152EC2568F61}"/>
              </a:ext>
            </a:extLst>
          </p:cNvPr>
          <p:cNvSpPr/>
          <p:nvPr/>
        </p:nvSpPr>
        <p:spPr>
          <a:xfrm>
            <a:off x="3940979" y="118239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Ellipszis 28">
            <a:extLst>
              <a:ext uri="{FF2B5EF4-FFF2-40B4-BE49-F238E27FC236}">
                <a16:creationId xmlns:a16="http://schemas.microsoft.com/office/drawing/2014/main" id="{F15A2666-2A83-4FBA-AFBF-793151C5E910}"/>
              </a:ext>
            </a:extLst>
          </p:cNvPr>
          <p:cNvSpPr/>
          <p:nvPr/>
        </p:nvSpPr>
        <p:spPr>
          <a:xfrm>
            <a:off x="8542234" y="276010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Ellipszis 28">
            <a:extLst>
              <a:ext uri="{FF2B5EF4-FFF2-40B4-BE49-F238E27FC236}">
                <a16:creationId xmlns:a16="http://schemas.microsoft.com/office/drawing/2014/main" id="{1757B7CC-362D-4B5E-A2F2-617E012EAFCF}"/>
              </a:ext>
            </a:extLst>
          </p:cNvPr>
          <p:cNvSpPr/>
          <p:nvPr/>
        </p:nvSpPr>
        <p:spPr>
          <a:xfrm>
            <a:off x="7787919" y="234523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Ellipszis 28">
            <a:extLst>
              <a:ext uri="{FF2B5EF4-FFF2-40B4-BE49-F238E27FC236}">
                <a16:creationId xmlns:a16="http://schemas.microsoft.com/office/drawing/2014/main" id="{427ABC8B-8A7C-4DBD-BB77-411D78246C93}"/>
              </a:ext>
            </a:extLst>
          </p:cNvPr>
          <p:cNvSpPr/>
          <p:nvPr/>
        </p:nvSpPr>
        <p:spPr>
          <a:xfrm>
            <a:off x="7962206" y="339954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6" name="Téglalap 23">
            <a:extLst>
              <a:ext uri="{FF2B5EF4-FFF2-40B4-BE49-F238E27FC236}">
                <a16:creationId xmlns:a16="http://schemas.microsoft.com/office/drawing/2014/main" id="{28156A77-DA47-4AAF-B7A0-DD653832A2B0}"/>
              </a:ext>
            </a:extLst>
          </p:cNvPr>
          <p:cNvSpPr/>
          <p:nvPr/>
        </p:nvSpPr>
        <p:spPr>
          <a:xfrm>
            <a:off x="7129116" y="3824592"/>
            <a:ext cx="938077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6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4</a:t>
            </a:r>
            <a:r>
              <a:rPr lang="en-US" sz="6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9</a:t>
            </a:r>
            <a:endParaRPr lang="hu-HU" sz="60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97" name="Ív 109">
            <a:extLst>
              <a:ext uri="{FF2B5EF4-FFF2-40B4-BE49-F238E27FC236}">
                <a16:creationId xmlns:a16="http://schemas.microsoft.com/office/drawing/2014/main" id="{41010325-EEFA-4663-8799-BC1E8DD31347}"/>
              </a:ext>
            </a:extLst>
          </p:cNvPr>
          <p:cNvSpPr/>
          <p:nvPr/>
        </p:nvSpPr>
        <p:spPr>
          <a:xfrm>
            <a:off x="4120404" y="3592739"/>
            <a:ext cx="866435" cy="1199597"/>
          </a:xfrm>
          <a:prstGeom prst="arc">
            <a:avLst>
              <a:gd name="adj1" fmla="val 20928105"/>
              <a:gd name="adj2" fmla="val 5383803"/>
            </a:avLst>
          </a:prstGeom>
          <a:ln w="57150">
            <a:headEnd type="none" w="lg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Ív 111">
            <a:extLst>
              <a:ext uri="{FF2B5EF4-FFF2-40B4-BE49-F238E27FC236}">
                <a16:creationId xmlns:a16="http://schemas.microsoft.com/office/drawing/2014/main" id="{C788A7ED-38B7-4F08-A893-09331542E95C}"/>
              </a:ext>
            </a:extLst>
          </p:cNvPr>
          <p:cNvSpPr/>
          <p:nvPr/>
        </p:nvSpPr>
        <p:spPr>
          <a:xfrm>
            <a:off x="8660478" y="3303282"/>
            <a:ext cx="479610" cy="712138"/>
          </a:xfrm>
          <a:prstGeom prst="arc">
            <a:avLst>
              <a:gd name="adj1" fmla="val 18673041"/>
              <a:gd name="adj2" fmla="val 2717447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6" name="Ív 111">
            <a:extLst>
              <a:ext uri="{FF2B5EF4-FFF2-40B4-BE49-F238E27FC236}">
                <a16:creationId xmlns:a16="http://schemas.microsoft.com/office/drawing/2014/main" id="{985FD7D6-49DE-42A0-8DC5-83895E10773C}"/>
              </a:ext>
            </a:extLst>
          </p:cNvPr>
          <p:cNvSpPr/>
          <p:nvPr/>
        </p:nvSpPr>
        <p:spPr>
          <a:xfrm>
            <a:off x="8188068" y="2799905"/>
            <a:ext cx="704866" cy="1124027"/>
          </a:xfrm>
          <a:prstGeom prst="arc">
            <a:avLst>
              <a:gd name="adj1" fmla="val 1065704"/>
              <a:gd name="adj2" fmla="val 4505418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8" name="Ív 109">
            <a:extLst>
              <a:ext uri="{FF2B5EF4-FFF2-40B4-BE49-F238E27FC236}">
                <a16:creationId xmlns:a16="http://schemas.microsoft.com/office/drawing/2014/main" id="{426613D3-E2EE-4BAD-9FAD-3EC5A9FB4CA8}"/>
              </a:ext>
            </a:extLst>
          </p:cNvPr>
          <p:cNvSpPr/>
          <p:nvPr/>
        </p:nvSpPr>
        <p:spPr>
          <a:xfrm>
            <a:off x="5353596" y="948113"/>
            <a:ext cx="1287712" cy="787842"/>
          </a:xfrm>
          <a:prstGeom prst="arc">
            <a:avLst>
              <a:gd name="adj1" fmla="val 995791"/>
              <a:gd name="adj2" fmla="val 9862691"/>
            </a:avLst>
          </a:prstGeom>
          <a:ln w="57150">
            <a:headEnd type="none" w="lg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Ív 109">
            <a:extLst>
              <a:ext uri="{FF2B5EF4-FFF2-40B4-BE49-F238E27FC236}">
                <a16:creationId xmlns:a16="http://schemas.microsoft.com/office/drawing/2014/main" id="{E65C4E5C-D95A-4798-8C72-69754F892245}"/>
              </a:ext>
            </a:extLst>
          </p:cNvPr>
          <p:cNvSpPr/>
          <p:nvPr/>
        </p:nvSpPr>
        <p:spPr>
          <a:xfrm>
            <a:off x="10211753" y="1579463"/>
            <a:ext cx="866435" cy="1199597"/>
          </a:xfrm>
          <a:prstGeom prst="arc">
            <a:avLst>
              <a:gd name="adj1" fmla="val 19456933"/>
              <a:gd name="adj2" fmla="val 5383803"/>
            </a:avLst>
          </a:prstGeom>
          <a:ln>
            <a:headEnd type="none" w="lg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Ív 116"/>
          <p:cNvSpPr/>
          <p:nvPr/>
        </p:nvSpPr>
        <p:spPr>
          <a:xfrm>
            <a:off x="2654668" y="772760"/>
            <a:ext cx="616061" cy="797698"/>
          </a:xfrm>
          <a:prstGeom prst="arc">
            <a:avLst>
              <a:gd name="adj1" fmla="val 20612002"/>
              <a:gd name="adj2" fmla="val 4443150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Ív 120"/>
          <p:cNvSpPr/>
          <p:nvPr/>
        </p:nvSpPr>
        <p:spPr>
          <a:xfrm rot="12697419">
            <a:off x="8298628" y="1533197"/>
            <a:ext cx="1153347" cy="678260"/>
          </a:xfrm>
          <a:prstGeom prst="arc">
            <a:avLst>
              <a:gd name="adj1" fmla="val 17672378"/>
              <a:gd name="adj2" fmla="val 0"/>
            </a:avLst>
          </a:prstGeom>
          <a:ln w="5715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Ív 109">
            <a:extLst>
              <a:ext uri="{FF2B5EF4-FFF2-40B4-BE49-F238E27FC236}">
                <a16:creationId xmlns:a16="http://schemas.microsoft.com/office/drawing/2014/main" id="{426613D3-E2EE-4BAD-9FAD-3EC5A9FB4CA8}"/>
              </a:ext>
            </a:extLst>
          </p:cNvPr>
          <p:cNvSpPr/>
          <p:nvPr/>
        </p:nvSpPr>
        <p:spPr>
          <a:xfrm>
            <a:off x="2250800" y="3009160"/>
            <a:ext cx="1629084" cy="1201879"/>
          </a:xfrm>
          <a:prstGeom prst="arc">
            <a:avLst>
              <a:gd name="adj1" fmla="val 59287"/>
              <a:gd name="adj2" fmla="val 5633933"/>
            </a:avLst>
          </a:prstGeom>
          <a:ln w="57150">
            <a:headEnd type="none" w="lg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4" name="Egyenes összekötő nyíllal 123"/>
          <p:cNvCxnSpPr/>
          <p:nvPr/>
        </p:nvCxnSpPr>
        <p:spPr>
          <a:xfrm flipV="1">
            <a:off x="5310413" y="1641144"/>
            <a:ext cx="576931" cy="958603"/>
          </a:xfrm>
          <a:prstGeom prst="straightConnector1">
            <a:avLst/>
          </a:prstGeom>
          <a:ln w="5715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Ív 111">
            <a:extLst>
              <a:ext uri="{FF2B5EF4-FFF2-40B4-BE49-F238E27FC236}">
                <a16:creationId xmlns:a16="http://schemas.microsoft.com/office/drawing/2014/main" id="{061CF9F5-75EB-4433-8083-FA99B802E4A6}"/>
              </a:ext>
            </a:extLst>
          </p:cNvPr>
          <p:cNvSpPr/>
          <p:nvPr/>
        </p:nvSpPr>
        <p:spPr>
          <a:xfrm>
            <a:off x="8870132" y="3021711"/>
            <a:ext cx="737737" cy="579815"/>
          </a:xfrm>
          <a:prstGeom prst="arc">
            <a:avLst>
              <a:gd name="adj1" fmla="val 15971558"/>
              <a:gd name="adj2" fmla="val 21063659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2" name="Ív 111"/>
          <p:cNvSpPr/>
          <p:nvPr/>
        </p:nvSpPr>
        <p:spPr>
          <a:xfrm rot="16651308">
            <a:off x="7844602" y="5686519"/>
            <a:ext cx="1437398" cy="1147783"/>
          </a:xfrm>
          <a:prstGeom prst="arc">
            <a:avLst>
              <a:gd name="adj1" fmla="val 16419735"/>
              <a:gd name="adj2" fmla="val 20919437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AB563CD-FEC1-4517-8155-6202ABD4523F}"/>
              </a:ext>
            </a:extLst>
          </p:cNvPr>
          <p:cNvSpPr/>
          <p:nvPr/>
        </p:nvSpPr>
        <p:spPr>
          <a:xfrm>
            <a:off x="1041033" y="815846"/>
            <a:ext cx="186168" cy="230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09C2EF3A-9BD4-4A5B-8BFA-461EF0EF44E6}"/>
              </a:ext>
            </a:extLst>
          </p:cNvPr>
          <p:cNvSpPr/>
          <p:nvPr/>
        </p:nvSpPr>
        <p:spPr>
          <a:xfrm rot="19752946">
            <a:off x="4774580" y="692474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82AC2DC0-9DD8-4089-91C8-CA1972A3705F}"/>
              </a:ext>
            </a:extLst>
          </p:cNvPr>
          <p:cNvSpPr/>
          <p:nvPr/>
        </p:nvSpPr>
        <p:spPr>
          <a:xfrm rot="5400000">
            <a:off x="5099380" y="359093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B80F937F-37A4-4529-90B0-48C3871B1E3D}"/>
              </a:ext>
            </a:extLst>
          </p:cNvPr>
          <p:cNvSpPr/>
          <p:nvPr/>
        </p:nvSpPr>
        <p:spPr>
          <a:xfrm rot="2052855">
            <a:off x="6187425" y="701661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1B537B7F-D1AF-42F5-925B-16DC520C9359}"/>
              </a:ext>
            </a:extLst>
          </p:cNvPr>
          <p:cNvSpPr/>
          <p:nvPr/>
        </p:nvSpPr>
        <p:spPr>
          <a:xfrm rot="2205539">
            <a:off x="7060468" y="690507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43DD039E-103E-48EE-9C5C-F7B10EE38657}"/>
              </a:ext>
            </a:extLst>
          </p:cNvPr>
          <p:cNvSpPr/>
          <p:nvPr/>
        </p:nvSpPr>
        <p:spPr>
          <a:xfrm rot="2504658">
            <a:off x="7949273" y="724160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07CDF193-B3C1-428D-8ED3-00B18A56C60A}"/>
              </a:ext>
            </a:extLst>
          </p:cNvPr>
          <p:cNvSpPr/>
          <p:nvPr/>
        </p:nvSpPr>
        <p:spPr>
          <a:xfrm rot="4811300">
            <a:off x="4616630" y="6267022"/>
            <a:ext cx="169267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88196660-FD1E-4197-A4A4-25F5ADA91BDD}"/>
              </a:ext>
            </a:extLst>
          </p:cNvPr>
          <p:cNvSpPr/>
          <p:nvPr/>
        </p:nvSpPr>
        <p:spPr>
          <a:xfrm rot="6311562">
            <a:off x="5493478" y="6375219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743359D4-5AA2-45CD-8B81-ACA94E349F38}"/>
              </a:ext>
            </a:extLst>
          </p:cNvPr>
          <p:cNvSpPr/>
          <p:nvPr/>
        </p:nvSpPr>
        <p:spPr>
          <a:xfrm rot="5400000">
            <a:off x="6362671" y="6339231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B697B304-09BB-4372-B90A-1238097A71B0}"/>
              </a:ext>
            </a:extLst>
          </p:cNvPr>
          <p:cNvSpPr/>
          <p:nvPr/>
        </p:nvSpPr>
        <p:spPr>
          <a:xfrm rot="6138246">
            <a:off x="7221060" y="6371069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CB2AB259-95FB-49DE-BE8E-0D044DE01364}"/>
              </a:ext>
            </a:extLst>
          </p:cNvPr>
          <p:cNvSpPr/>
          <p:nvPr/>
        </p:nvSpPr>
        <p:spPr>
          <a:xfrm rot="5400000">
            <a:off x="8095625" y="6339231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7F52FDFA-75B9-4D0D-80FA-11E693F8E825}"/>
              </a:ext>
            </a:extLst>
          </p:cNvPr>
          <p:cNvSpPr/>
          <p:nvPr/>
        </p:nvSpPr>
        <p:spPr>
          <a:xfrm rot="5400000">
            <a:off x="8958407" y="6354338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C97B682E-F0EF-4EC3-B56E-67EC8D79232E}"/>
              </a:ext>
            </a:extLst>
          </p:cNvPr>
          <p:cNvSpPr/>
          <p:nvPr/>
        </p:nvSpPr>
        <p:spPr>
          <a:xfrm rot="16200000">
            <a:off x="7307813" y="5129832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6AD2BF4B-D10F-4B7E-9848-32594B525EB3}"/>
              </a:ext>
            </a:extLst>
          </p:cNvPr>
          <p:cNvSpPr/>
          <p:nvPr/>
        </p:nvSpPr>
        <p:spPr>
          <a:xfrm rot="16200000">
            <a:off x="8251358" y="5159623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8A2243A4-ABF0-4948-A7D8-E842443FD474}"/>
              </a:ext>
            </a:extLst>
          </p:cNvPr>
          <p:cNvSpPr/>
          <p:nvPr/>
        </p:nvSpPr>
        <p:spPr>
          <a:xfrm rot="16200000">
            <a:off x="6429890" y="4990836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C4C1C5AF-D4A9-43C5-BD03-73BB8CAF3562}"/>
              </a:ext>
            </a:extLst>
          </p:cNvPr>
          <p:cNvSpPr/>
          <p:nvPr/>
        </p:nvSpPr>
        <p:spPr>
          <a:xfrm rot="15238878">
            <a:off x="5552672" y="5159622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209D88EA-20C9-4825-B707-5CBB23DAEDA2}"/>
              </a:ext>
            </a:extLst>
          </p:cNvPr>
          <p:cNvSpPr/>
          <p:nvPr/>
        </p:nvSpPr>
        <p:spPr>
          <a:xfrm rot="10800000">
            <a:off x="1908883" y="3042759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BD5826AD-4F4D-4AA1-91A4-1C81EE70750C}"/>
              </a:ext>
            </a:extLst>
          </p:cNvPr>
          <p:cNvSpPr/>
          <p:nvPr/>
        </p:nvSpPr>
        <p:spPr>
          <a:xfrm rot="8628304">
            <a:off x="2860081" y="1873036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4C92D238-4216-4FBB-A743-82BBA4100B99}"/>
              </a:ext>
            </a:extLst>
          </p:cNvPr>
          <p:cNvSpPr/>
          <p:nvPr/>
        </p:nvSpPr>
        <p:spPr>
          <a:xfrm rot="8867392">
            <a:off x="2857538" y="3183489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F8344B39-EDD9-4D17-A79B-FB5D283D7865}"/>
              </a:ext>
            </a:extLst>
          </p:cNvPr>
          <p:cNvSpPr/>
          <p:nvPr/>
        </p:nvSpPr>
        <p:spPr>
          <a:xfrm rot="8867392">
            <a:off x="2849025" y="4586985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49E3F07C-70C0-423C-9B1B-D6B8A10DF462}"/>
              </a:ext>
            </a:extLst>
          </p:cNvPr>
          <p:cNvSpPr/>
          <p:nvPr/>
        </p:nvSpPr>
        <p:spPr>
          <a:xfrm rot="6691675">
            <a:off x="3021199" y="5774285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6465A88D-BD16-4AA5-B612-FC4FE9D29780}"/>
              </a:ext>
            </a:extLst>
          </p:cNvPr>
          <p:cNvSpPr/>
          <p:nvPr/>
        </p:nvSpPr>
        <p:spPr>
          <a:xfrm rot="12837782">
            <a:off x="2841931" y="2529313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7303C458-A157-4366-9D5D-5E4CD0A0D2E4}"/>
              </a:ext>
            </a:extLst>
          </p:cNvPr>
          <p:cNvSpPr/>
          <p:nvPr/>
        </p:nvSpPr>
        <p:spPr>
          <a:xfrm rot="12837782">
            <a:off x="2771086" y="3897467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91B56EA3-21D1-4E23-A096-8B9EC8A0D57C}"/>
              </a:ext>
            </a:extLst>
          </p:cNvPr>
          <p:cNvSpPr/>
          <p:nvPr/>
        </p:nvSpPr>
        <p:spPr>
          <a:xfrm rot="12837782">
            <a:off x="2767494" y="5277921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BE4ECFB2-6E9E-41F0-98C8-7D12455DB77B}"/>
              </a:ext>
            </a:extLst>
          </p:cNvPr>
          <p:cNvSpPr/>
          <p:nvPr/>
        </p:nvSpPr>
        <p:spPr>
          <a:xfrm rot="13190607">
            <a:off x="9292492" y="3845320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975B2F2F-D782-4BB6-8A5E-138D9DFEA436}"/>
              </a:ext>
            </a:extLst>
          </p:cNvPr>
          <p:cNvSpPr/>
          <p:nvPr/>
        </p:nvSpPr>
        <p:spPr>
          <a:xfrm>
            <a:off x="1611992" y="3067688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3D94165F-F693-4420-8FB1-53B22602217C}"/>
              </a:ext>
            </a:extLst>
          </p:cNvPr>
          <p:cNvSpPr/>
          <p:nvPr/>
        </p:nvSpPr>
        <p:spPr>
          <a:xfrm rot="3446095">
            <a:off x="4482047" y="2939520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5897DE23-96DC-4DC9-9E4B-9DA343C42FE5}"/>
              </a:ext>
            </a:extLst>
          </p:cNvPr>
          <p:cNvSpPr/>
          <p:nvPr/>
        </p:nvSpPr>
        <p:spPr>
          <a:xfrm rot="880482">
            <a:off x="4221351" y="1848691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8AC345A3-E19B-4CD3-BA8C-3050C0D187A7}"/>
              </a:ext>
            </a:extLst>
          </p:cNvPr>
          <p:cNvSpPr/>
          <p:nvPr/>
        </p:nvSpPr>
        <p:spPr>
          <a:xfrm>
            <a:off x="4138971" y="4488691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6EA4D238-62E5-43D7-BD2F-7711292F420F}"/>
              </a:ext>
            </a:extLst>
          </p:cNvPr>
          <p:cNvSpPr/>
          <p:nvPr/>
        </p:nvSpPr>
        <p:spPr>
          <a:xfrm rot="3446095">
            <a:off x="4525578" y="3840858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7F69A255-F60D-44F7-848D-4827F7D1EB31}"/>
              </a:ext>
            </a:extLst>
          </p:cNvPr>
          <p:cNvSpPr/>
          <p:nvPr/>
        </p:nvSpPr>
        <p:spPr>
          <a:xfrm rot="3809708">
            <a:off x="4712204" y="1266950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418B8D52-7878-4008-9948-25B9D161B3A7}"/>
              </a:ext>
            </a:extLst>
          </p:cNvPr>
          <p:cNvSpPr/>
          <p:nvPr/>
        </p:nvSpPr>
        <p:spPr>
          <a:xfrm rot="1526430">
            <a:off x="8789772" y="705815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F0D89030-654B-4D26-933D-653E42FDD7A2}"/>
              </a:ext>
            </a:extLst>
          </p:cNvPr>
          <p:cNvSpPr/>
          <p:nvPr/>
        </p:nvSpPr>
        <p:spPr>
          <a:xfrm rot="8614416">
            <a:off x="7524230" y="755061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090E1CBA-A0D2-4C48-B5C6-817FC02ACF8C}"/>
              </a:ext>
            </a:extLst>
          </p:cNvPr>
          <p:cNvSpPr/>
          <p:nvPr/>
        </p:nvSpPr>
        <p:spPr>
          <a:xfrm rot="8972575">
            <a:off x="5755587" y="761556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2DD76EFA-BBFF-4E2D-8226-4216DB786162}"/>
              </a:ext>
            </a:extLst>
          </p:cNvPr>
          <p:cNvSpPr/>
          <p:nvPr/>
        </p:nvSpPr>
        <p:spPr>
          <a:xfrm rot="8933481">
            <a:off x="6596258" y="782657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7B1C13D2-068C-4FEB-BF53-187399E40C98}"/>
              </a:ext>
            </a:extLst>
          </p:cNvPr>
          <p:cNvSpPr/>
          <p:nvPr/>
        </p:nvSpPr>
        <p:spPr>
          <a:xfrm rot="8739761">
            <a:off x="8376712" y="759412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>
            <a:extLst>
              <a:ext uri="{FF2B5EF4-FFF2-40B4-BE49-F238E27FC236}">
                <a16:creationId xmlns:a16="http://schemas.microsoft.com/office/drawing/2014/main" id="{1AE2185B-EEA6-4A90-B693-DBF5B1DB0180}"/>
              </a:ext>
            </a:extLst>
          </p:cNvPr>
          <p:cNvSpPr/>
          <p:nvPr/>
        </p:nvSpPr>
        <p:spPr>
          <a:xfrm rot="17532054">
            <a:off x="9130050" y="5303207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21F24E1B-AB2C-44DB-9FE9-44D259DAB0C6}"/>
              </a:ext>
            </a:extLst>
          </p:cNvPr>
          <p:cNvSpPr/>
          <p:nvPr/>
        </p:nvSpPr>
        <p:spPr>
          <a:xfrm rot="17532054">
            <a:off x="4506043" y="5111022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6E645EB0-F8E2-47A4-AD3F-FEB3365AE1EF}"/>
              </a:ext>
            </a:extLst>
          </p:cNvPr>
          <p:cNvSpPr/>
          <p:nvPr/>
        </p:nvSpPr>
        <p:spPr>
          <a:xfrm rot="17532054">
            <a:off x="8598522" y="3916234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1B7B35DF-59B1-4B28-A84B-87D3499C095E}"/>
              </a:ext>
            </a:extLst>
          </p:cNvPr>
          <p:cNvSpPr/>
          <p:nvPr/>
        </p:nvSpPr>
        <p:spPr>
          <a:xfrm rot="17532054">
            <a:off x="9172840" y="2400244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8052DF7C-FFBF-4ED5-8B0D-7FC897BF543F}"/>
              </a:ext>
            </a:extLst>
          </p:cNvPr>
          <p:cNvSpPr/>
          <p:nvPr/>
        </p:nvSpPr>
        <p:spPr>
          <a:xfrm rot="10800000">
            <a:off x="9593334" y="1404424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0903146B-2149-42F9-BFF9-1B2F480F6460}"/>
              </a:ext>
            </a:extLst>
          </p:cNvPr>
          <p:cNvSpPr/>
          <p:nvPr/>
        </p:nvSpPr>
        <p:spPr>
          <a:xfrm rot="10800000">
            <a:off x="9609246" y="2272014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E01E4FB4-1A65-4492-8281-EB7DD7B426FC}"/>
              </a:ext>
            </a:extLst>
          </p:cNvPr>
          <p:cNvSpPr/>
          <p:nvPr/>
        </p:nvSpPr>
        <p:spPr>
          <a:xfrm rot="14585971">
            <a:off x="8449199" y="2472543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A68BEFC7-E785-4C6B-BFF2-986495C0598F}"/>
              </a:ext>
            </a:extLst>
          </p:cNvPr>
          <p:cNvSpPr/>
          <p:nvPr/>
        </p:nvSpPr>
        <p:spPr>
          <a:xfrm rot="7071646">
            <a:off x="8565984" y="2901073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D0B23D71-F0E7-404C-945B-85138912AEAD}"/>
              </a:ext>
            </a:extLst>
          </p:cNvPr>
          <p:cNvSpPr/>
          <p:nvPr/>
        </p:nvSpPr>
        <p:spPr>
          <a:xfrm rot="7071646">
            <a:off x="9310999" y="3315774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52EA210B-1EED-46D0-8407-38F7280ECE18}"/>
              </a:ext>
            </a:extLst>
          </p:cNvPr>
          <p:cNvSpPr/>
          <p:nvPr/>
        </p:nvSpPr>
        <p:spPr>
          <a:xfrm rot="891568">
            <a:off x="9472344" y="5866221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5EA0EF9F-36F5-4415-827E-347222C9487B}"/>
              </a:ext>
            </a:extLst>
          </p:cNvPr>
          <p:cNvSpPr/>
          <p:nvPr/>
        </p:nvSpPr>
        <p:spPr>
          <a:xfrm rot="14741730">
            <a:off x="7819700" y="3906746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81068D3-BFEE-411D-8644-23B94C7839E5}"/>
              </a:ext>
            </a:extLst>
          </p:cNvPr>
          <p:cNvSpPr/>
          <p:nvPr/>
        </p:nvSpPr>
        <p:spPr>
          <a:xfrm rot="18146958">
            <a:off x="4426508" y="2508974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Isosceles Triangle 170">
            <a:extLst>
              <a:ext uri="{FF2B5EF4-FFF2-40B4-BE49-F238E27FC236}">
                <a16:creationId xmlns:a16="http://schemas.microsoft.com/office/drawing/2014/main" id="{B9D044C7-F807-43E0-A5D4-5D4F50F54AE9}"/>
              </a:ext>
            </a:extLst>
          </p:cNvPr>
          <p:cNvSpPr/>
          <p:nvPr/>
        </p:nvSpPr>
        <p:spPr>
          <a:xfrm rot="11977447">
            <a:off x="2674354" y="1060140"/>
            <a:ext cx="192946" cy="234367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C8BB9CCE-9FDA-419F-B047-5563ED45F2CF}"/>
              </a:ext>
            </a:extLst>
          </p:cNvPr>
          <p:cNvSpPr/>
          <p:nvPr/>
        </p:nvSpPr>
        <p:spPr>
          <a:xfrm rot="17842349">
            <a:off x="4378624" y="3402006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172">
            <a:extLst>
              <a:ext uri="{FF2B5EF4-FFF2-40B4-BE49-F238E27FC236}">
                <a16:creationId xmlns:a16="http://schemas.microsoft.com/office/drawing/2014/main" id="{BE5B2C64-6281-44F6-B84A-95129A409B18}"/>
              </a:ext>
            </a:extLst>
          </p:cNvPr>
          <p:cNvSpPr/>
          <p:nvPr/>
        </p:nvSpPr>
        <p:spPr>
          <a:xfrm rot="7752557">
            <a:off x="9333312" y="665717"/>
            <a:ext cx="152922" cy="17350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0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Forte</vt:lpstr>
      <vt:lpstr>Office-téma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Balázs Szalai</dc:creator>
  <cp:lastModifiedBy>Balázs Szalai</cp:lastModifiedBy>
  <cp:revision>96</cp:revision>
  <dcterms:created xsi:type="dcterms:W3CDTF">2019-10-29T20:07:08Z</dcterms:created>
  <dcterms:modified xsi:type="dcterms:W3CDTF">2021-01-05T17:41:38Z</dcterms:modified>
</cp:coreProperties>
</file>