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75" d="100"/>
          <a:sy n="75" d="100"/>
        </p:scale>
        <p:origin x="402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6386-6428-45BA-8C21-99638763D3BE}" type="datetimeFigureOut">
              <a:rPr lang="hu-HU" smtClean="0"/>
              <a:t>2019. 10. 29.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00C-3BDD-4D32-9EA2-992A914F53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057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6386-6428-45BA-8C21-99638763D3BE}" type="datetimeFigureOut">
              <a:rPr lang="hu-HU" smtClean="0"/>
              <a:t>2019. 10. 29.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00C-3BDD-4D32-9EA2-992A914F53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72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6386-6428-45BA-8C21-99638763D3BE}" type="datetimeFigureOut">
              <a:rPr lang="hu-HU" smtClean="0"/>
              <a:t>2019. 10. 29.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00C-3BDD-4D32-9EA2-992A914F53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834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6386-6428-45BA-8C21-99638763D3BE}" type="datetimeFigureOut">
              <a:rPr lang="hu-HU" smtClean="0"/>
              <a:t>2019. 10. 29.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00C-3BDD-4D32-9EA2-992A914F53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796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6386-6428-45BA-8C21-99638763D3BE}" type="datetimeFigureOut">
              <a:rPr lang="hu-HU" smtClean="0"/>
              <a:t>2019. 10. 29.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00C-3BDD-4D32-9EA2-992A914F53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167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6386-6428-45BA-8C21-99638763D3BE}" type="datetimeFigureOut">
              <a:rPr lang="hu-HU" smtClean="0"/>
              <a:t>2019. 10. 29.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00C-3BDD-4D32-9EA2-992A914F53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8891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6386-6428-45BA-8C21-99638763D3BE}" type="datetimeFigureOut">
              <a:rPr lang="hu-HU" smtClean="0"/>
              <a:t>2019. 10. 29.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00C-3BDD-4D32-9EA2-992A914F53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7105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6386-6428-45BA-8C21-99638763D3BE}" type="datetimeFigureOut">
              <a:rPr lang="hu-HU" smtClean="0"/>
              <a:t>2019. 10. 29.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00C-3BDD-4D32-9EA2-992A914F53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412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6386-6428-45BA-8C21-99638763D3BE}" type="datetimeFigureOut">
              <a:rPr lang="hu-HU" smtClean="0"/>
              <a:t>2019. 10. 29.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00C-3BDD-4D32-9EA2-992A914F53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4425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6386-6428-45BA-8C21-99638763D3BE}" type="datetimeFigureOut">
              <a:rPr lang="hu-HU" smtClean="0"/>
              <a:t>2019. 10. 29.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00C-3BDD-4D32-9EA2-992A914F53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3241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6386-6428-45BA-8C21-99638763D3BE}" type="datetimeFigureOut">
              <a:rPr lang="hu-HU" smtClean="0"/>
              <a:t>2019. 10. 29.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00C-3BDD-4D32-9EA2-992A914F53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074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D6386-6428-45BA-8C21-99638763D3BE}" type="datetimeFigureOut">
              <a:rPr lang="hu-HU" smtClean="0"/>
              <a:t>2019. 10. 29.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BA00C-3BDD-4D32-9EA2-992A914F53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264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818" y="0"/>
            <a:ext cx="7679731" cy="6858000"/>
          </a:xfrm>
          <a:prstGeom prst="rect">
            <a:avLst/>
          </a:prstGeom>
        </p:spPr>
      </p:pic>
      <p:sp>
        <p:nvSpPr>
          <p:cNvPr id="5" name="Ellipszis 4"/>
          <p:cNvSpPr/>
          <p:nvPr/>
        </p:nvSpPr>
        <p:spPr>
          <a:xfrm>
            <a:off x="2306295" y="35686"/>
            <a:ext cx="1090048" cy="1065326"/>
          </a:xfrm>
          <a:prstGeom prst="ellipse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Ellipszis 5"/>
          <p:cNvSpPr/>
          <p:nvPr/>
        </p:nvSpPr>
        <p:spPr>
          <a:xfrm>
            <a:off x="2291689" y="1325213"/>
            <a:ext cx="811763" cy="811763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Ellipszis 6"/>
          <p:cNvSpPr/>
          <p:nvPr/>
        </p:nvSpPr>
        <p:spPr>
          <a:xfrm>
            <a:off x="5135333" y="5994057"/>
            <a:ext cx="811763" cy="811763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Ellipszis 7"/>
          <p:cNvSpPr/>
          <p:nvPr/>
        </p:nvSpPr>
        <p:spPr>
          <a:xfrm>
            <a:off x="4190732" y="5999910"/>
            <a:ext cx="811763" cy="811763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Ellipszis 8"/>
          <p:cNvSpPr/>
          <p:nvPr/>
        </p:nvSpPr>
        <p:spPr>
          <a:xfrm>
            <a:off x="7212499" y="4988316"/>
            <a:ext cx="811763" cy="811763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Ellipszis 9"/>
          <p:cNvSpPr/>
          <p:nvPr/>
        </p:nvSpPr>
        <p:spPr>
          <a:xfrm>
            <a:off x="3261361" y="5999911"/>
            <a:ext cx="811763" cy="811763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Ellipszis 10"/>
          <p:cNvSpPr/>
          <p:nvPr/>
        </p:nvSpPr>
        <p:spPr>
          <a:xfrm>
            <a:off x="2306295" y="5627561"/>
            <a:ext cx="811763" cy="811763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Ellipszis 11"/>
          <p:cNvSpPr/>
          <p:nvPr/>
        </p:nvSpPr>
        <p:spPr>
          <a:xfrm>
            <a:off x="9002221" y="4060676"/>
            <a:ext cx="811763" cy="811763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Ellipszis 12"/>
          <p:cNvSpPr/>
          <p:nvPr/>
        </p:nvSpPr>
        <p:spPr>
          <a:xfrm>
            <a:off x="2291689" y="2377309"/>
            <a:ext cx="811763" cy="811763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Ellipszis 13"/>
          <p:cNvSpPr/>
          <p:nvPr/>
        </p:nvSpPr>
        <p:spPr>
          <a:xfrm>
            <a:off x="2293617" y="3427463"/>
            <a:ext cx="811763" cy="811763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Ellipszis 14"/>
          <p:cNvSpPr/>
          <p:nvPr/>
        </p:nvSpPr>
        <p:spPr>
          <a:xfrm>
            <a:off x="2293618" y="4498575"/>
            <a:ext cx="811763" cy="811763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Ellipszis 15"/>
          <p:cNvSpPr/>
          <p:nvPr/>
        </p:nvSpPr>
        <p:spPr>
          <a:xfrm>
            <a:off x="7991912" y="4261608"/>
            <a:ext cx="811763" cy="811763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Ellipszis 16"/>
          <p:cNvSpPr/>
          <p:nvPr/>
        </p:nvSpPr>
        <p:spPr>
          <a:xfrm>
            <a:off x="6105867" y="5188148"/>
            <a:ext cx="811763" cy="811763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Ellipszis 17"/>
          <p:cNvSpPr/>
          <p:nvPr/>
        </p:nvSpPr>
        <p:spPr>
          <a:xfrm>
            <a:off x="5302977" y="4667490"/>
            <a:ext cx="811763" cy="811763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Ellipszis 18"/>
          <p:cNvSpPr/>
          <p:nvPr/>
        </p:nvSpPr>
        <p:spPr>
          <a:xfrm>
            <a:off x="8532241" y="5924035"/>
            <a:ext cx="811763" cy="811763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Ellipszis 19"/>
          <p:cNvSpPr/>
          <p:nvPr/>
        </p:nvSpPr>
        <p:spPr>
          <a:xfrm>
            <a:off x="9002220" y="5036935"/>
            <a:ext cx="811763" cy="811763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Ellipszis 20"/>
          <p:cNvSpPr/>
          <p:nvPr/>
        </p:nvSpPr>
        <p:spPr>
          <a:xfrm>
            <a:off x="7513520" y="5991974"/>
            <a:ext cx="811763" cy="811763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Ellipszis 21"/>
          <p:cNvSpPr/>
          <p:nvPr/>
        </p:nvSpPr>
        <p:spPr>
          <a:xfrm>
            <a:off x="8323202" y="3464151"/>
            <a:ext cx="811763" cy="811763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Ellipszis 22"/>
          <p:cNvSpPr/>
          <p:nvPr/>
        </p:nvSpPr>
        <p:spPr>
          <a:xfrm>
            <a:off x="6582876" y="5981356"/>
            <a:ext cx="811763" cy="811763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Téglalap 23"/>
          <p:cNvSpPr/>
          <p:nvPr/>
        </p:nvSpPr>
        <p:spPr>
          <a:xfrm>
            <a:off x="2934096" y="-8908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hu-H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Téglalap 24"/>
          <p:cNvSpPr/>
          <p:nvPr/>
        </p:nvSpPr>
        <p:spPr>
          <a:xfrm>
            <a:off x="2743619" y="1359005"/>
            <a:ext cx="4187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hu-H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Ellipszis 25"/>
          <p:cNvSpPr/>
          <p:nvPr/>
        </p:nvSpPr>
        <p:spPr>
          <a:xfrm>
            <a:off x="5394437" y="3842550"/>
            <a:ext cx="811763" cy="811763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Ellipszis 26"/>
          <p:cNvSpPr/>
          <p:nvPr/>
        </p:nvSpPr>
        <p:spPr>
          <a:xfrm>
            <a:off x="6225358" y="4097047"/>
            <a:ext cx="811763" cy="811763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Ellipszis 27"/>
          <p:cNvSpPr/>
          <p:nvPr/>
        </p:nvSpPr>
        <p:spPr>
          <a:xfrm>
            <a:off x="5740659" y="2954286"/>
            <a:ext cx="811763" cy="811763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Ellipszis 28"/>
          <p:cNvSpPr/>
          <p:nvPr/>
        </p:nvSpPr>
        <p:spPr>
          <a:xfrm>
            <a:off x="4867299" y="2924733"/>
            <a:ext cx="811763" cy="811763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Ellipszis 30"/>
          <p:cNvSpPr/>
          <p:nvPr/>
        </p:nvSpPr>
        <p:spPr>
          <a:xfrm>
            <a:off x="4454838" y="2386587"/>
            <a:ext cx="811763" cy="811763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Ellipszis 31"/>
          <p:cNvSpPr/>
          <p:nvPr/>
        </p:nvSpPr>
        <p:spPr>
          <a:xfrm>
            <a:off x="6582875" y="3324763"/>
            <a:ext cx="811763" cy="811763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Ellipszis 32"/>
          <p:cNvSpPr/>
          <p:nvPr/>
        </p:nvSpPr>
        <p:spPr>
          <a:xfrm>
            <a:off x="3956525" y="1968567"/>
            <a:ext cx="811763" cy="811763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Ellipszis 33"/>
          <p:cNvSpPr/>
          <p:nvPr/>
        </p:nvSpPr>
        <p:spPr>
          <a:xfrm>
            <a:off x="5988792" y="1417035"/>
            <a:ext cx="811763" cy="811763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Ellipszis 34"/>
          <p:cNvSpPr/>
          <p:nvPr/>
        </p:nvSpPr>
        <p:spPr>
          <a:xfrm>
            <a:off x="8827204" y="1885904"/>
            <a:ext cx="811763" cy="811763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Ellipszis 35"/>
          <p:cNvSpPr/>
          <p:nvPr/>
        </p:nvSpPr>
        <p:spPr>
          <a:xfrm>
            <a:off x="7442909" y="3027634"/>
            <a:ext cx="811763" cy="811763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Ellipszis 36"/>
          <p:cNvSpPr/>
          <p:nvPr/>
        </p:nvSpPr>
        <p:spPr>
          <a:xfrm>
            <a:off x="8226762" y="2532235"/>
            <a:ext cx="811763" cy="811763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Ellipszis 37"/>
          <p:cNvSpPr/>
          <p:nvPr/>
        </p:nvSpPr>
        <p:spPr>
          <a:xfrm>
            <a:off x="7503219" y="1019438"/>
            <a:ext cx="811763" cy="811763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Ellipszis 38"/>
          <p:cNvSpPr/>
          <p:nvPr/>
        </p:nvSpPr>
        <p:spPr>
          <a:xfrm>
            <a:off x="6806617" y="1579463"/>
            <a:ext cx="811763" cy="811763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Ellipszis 39"/>
          <p:cNvSpPr/>
          <p:nvPr/>
        </p:nvSpPr>
        <p:spPr>
          <a:xfrm>
            <a:off x="6204380" y="2246908"/>
            <a:ext cx="811763" cy="811763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Ellipszis 40"/>
          <p:cNvSpPr/>
          <p:nvPr/>
        </p:nvSpPr>
        <p:spPr>
          <a:xfrm>
            <a:off x="5274175" y="2401926"/>
            <a:ext cx="811763" cy="811763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Ellipszis 41"/>
          <p:cNvSpPr/>
          <p:nvPr/>
        </p:nvSpPr>
        <p:spPr>
          <a:xfrm>
            <a:off x="5050509" y="3425939"/>
            <a:ext cx="811763" cy="811763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Ellipszis 42"/>
          <p:cNvSpPr/>
          <p:nvPr/>
        </p:nvSpPr>
        <p:spPr>
          <a:xfrm>
            <a:off x="7730035" y="1791895"/>
            <a:ext cx="811763" cy="811763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Ellipszis 43"/>
          <p:cNvSpPr/>
          <p:nvPr/>
        </p:nvSpPr>
        <p:spPr>
          <a:xfrm>
            <a:off x="4771896" y="1780551"/>
            <a:ext cx="811763" cy="811763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Téglalap 44"/>
          <p:cNvSpPr/>
          <p:nvPr/>
        </p:nvSpPr>
        <p:spPr>
          <a:xfrm>
            <a:off x="2715547" y="2437133"/>
            <a:ext cx="4187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hu-H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Téglalap 45"/>
          <p:cNvSpPr/>
          <p:nvPr/>
        </p:nvSpPr>
        <p:spPr>
          <a:xfrm>
            <a:off x="2754531" y="3480310"/>
            <a:ext cx="4187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hu-H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Téglalap 46"/>
          <p:cNvSpPr/>
          <p:nvPr/>
        </p:nvSpPr>
        <p:spPr>
          <a:xfrm>
            <a:off x="2754531" y="4535887"/>
            <a:ext cx="4187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hu-H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Téglalap 47"/>
          <p:cNvSpPr/>
          <p:nvPr/>
        </p:nvSpPr>
        <p:spPr>
          <a:xfrm>
            <a:off x="2755657" y="5696011"/>
            <a:ext cx="4187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hu-H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Téglalap 49"/>
          <p:cNvSpPr/>
          <p:nvPr/>
        </p:nvSpPr>
        <p:spPr>
          <a:xfrm>
            <a:off x="3720839" y="6074689"/>
            <a:ext cx="4187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hu-H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Téglalap 51"/>
          <p:cNvSpPr/>
          <p:nvPr/>
        </p:nvSpPr>
        <p:spPr>
          <a:xfrm>
            <a:off x="5039218" y="4815533"/>
            <a:ext cx="65274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</a:t>
            </a:r>
            <a:endParaRPr lang="hu-H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Téglalap 52"/>
          <p:cNvSpPr/>
          <p:nvPr/>
        </p:nvSpPr>
        <p:spPr>
          <a:xfrm>
            <a:off x="6265377" y="5387111"/>
            <a:ext cx="65274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</a:t>
            </a:r>
            <a:endParaRPr lang="hu-H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Téglalap 53"/>
          <p:cNvSpPr/>
          <p:nvPr/>
        </p:nvSpPr>
        <p:spPr>
          <a:xfrm>
            <a:off x="7436637" y="5151406"/>
            <a:ext cx="65274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17</a:t>
            </a:r>
            <a:endParaRPr lang="hu-H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Téglalap 54"/>
          <p:cNvSpPr/>
          <p:nvPr/>
        </p:nvSpPr>
        <p:spPr>
          <a:xfrm>
            <a:off x="8197028" y="4354150"/>
            <a:ext cx="65274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</a:t>
            </a:r>
            <a:endParaRPr lang="hu-H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Téglalap 55"/>
          <p:cNvSpPr/>
          <p:nvPr/>
        </p:nvSpPr>
        <p:spPr>
          <a:xfrm>
            <a:off x="8495949" y="3610823"/>
            <a:ext cx="65274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</a:t>
            </a:r>
            <a:endParaRPr lang="hu-H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Téglalap 56"/>
          <p:cNvSpPr/>
          <p:nvPr/>
        </p:nvSpPr>
        <p:spPr>
          <a:xfrm>
            <a:off x="9188695" y="4143391"/>
            <a:ext cx="65274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</a:t>
            </a:r>
            <a:endParaRPr lang="hu-H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Téglalap 57"/>
          <p:cNvSpPr/>
          <p:nvPr/>
        </p:nvSpPr>
        <p:spPr>
          <a:xfrm>
            <a:off x="9210442" y="5119650"/>
            <a:ext cx="65274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</a:t>
            </a:r>
            <a:endParaRPr lang="hu-H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Téglalap 58"/>
          <p:cNvSpPr/>
          <p:nvPr/>
        </p:nvSpPr>
        <p:spPr>
          <a:xfrm>
            <a:off x="8733219" y="6013194"/>
            <a:ext cx="65274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r>
            <a:endParaRPr lang="hu-H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Téglalap 59"/>
          <p:cNvSpPr/>
          <p:nvPr/>
        </p:nvSpPr>
        <p:spPr>
          <a:xfrm>
            <a:off x="7697890" y="6057526"/>
            <a:ext cx="65274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</a:t>
            </a:r>
            <a:endParaRPr lang="hu-H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Téglalap 60"/>
          <p:cNvSpPr/>
          <p:nvPr/>
        </p:nvSpPr>
        <p:spPr>
          <a:xfrm>
            <a:off x="6778747" y="6057527"/>
            <a:ext cx="65274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hu-H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Téglalap 61"/>
          <p:cNvSpPr/>
          <p:nvPr/>
        </p:nvSpPr>
        <p:spPr>
          <a:xfrm>
            <a:off x="5596230" y="6057528"/>
            <a:ext cx="4187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hu-H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3" name="Téglalap 62"/>
          <p:cNvSpPr/>
          <p:nvPr/>
        </p:nvSpPr>
        <p:spPr>
          <a:xfrm>
            <a:off x="4657405" y="6033442"/>
            <a:ext cx="4187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hu-H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4" name="Téglalap 63"/>
          <p:cNvSpPr/>
          <p:nvPr/>
        </p:nvSpPr>
        <p:spPr>
          <a:xfrm>
            <a:off x="4147690" y="4423297"/>
            <a:ext cx="75533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48</a:t>
            </a:r>
            <a:endParaRPr lang="hu-HU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Téglalap 64"/>
          <p:cNvSpPr/>
          <p:nvPr/>
        </p:nvSpPr>
        <p:spPr>
          <a:xfrm>
            <a:off x="6408633" y="2416453"/>
            <a:ext cx="65274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39</a:t>
            </a:r>
            <a:endParaRPr lang="hu-H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Téglalap 65"/>
          <p:cNvSpPr/>
          <p:nvPr/>
        </p:nvSpPr>
        <p:spPr>
          <a:xfrm>
            <a:off x="6763394" y="3546868"/>
            <a:ext cx="65274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29</a:t>
            </a:r>
            <a:endParaRPr lang="hu-H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Téglalap 66"/>
          <p:cNvSpPr/>
          <p:nvPr/>
        </p:nvSpPr>
        <p:spPr>
          <a:xfrm>
            <a:off x="6384378" y="4257154"/>
            <a:ext cx="65274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28</a:t>
            </a:r>
            <a:endParaRPr lang="hu-H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8" name="Téglalap 67"/>
          <p:cNvSpPr/>
          <p:nvPr/>
        </p:nvSpPr>
        <p:spPr>
          <a:xfrm>
            <a:off x="5961276" y="3153593"/>
            <a:ext cx="65274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27</a:t>
            </a:r>
            <a:endParaRPr lang="hu-H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9" name="Téglalap 68"/>
          <p:cNvSpPr/>
          <p:nvPr/>
        </p:nvSpPr>
        <p:spPr>
          <a:xfrm>
            <a:off x="5340237" y="2556326"/>
            <a:ext cx="65274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26</a:t>
            </a:r>
            <a:endParaRPr lang="hu-H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Téglalap 69"/>
          <p:cNvSpPr/>
          <p:nvPr/>
        </p:nvSpPr>
        <p:spPr>
          <a:xfrm>
            <a:off x="4961680" y="1884037"/>
            <a:ext cx="65274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</a:t>
            </a:r>
            <a:endParaRPr lang="hu-H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1" name="Téglalap 70"/>
          <p:cNvSpPr/>
          <p:nvPr/>
        </p:nvSpPr>
        <p:spPr>
          <a:xfrm>
            <a:off x="4172701" y="2051282"/>
            <a:ext cx="65274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24</a:t>
            </a:r>
            <a:endParaRPr lang="hu-H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Téglalap 71"/>
          <p:cNvSpPr/>
          <p:nvPr/>
        </p:nvSpPr>
        <p:spPr>
          <a:xfrm>
            <a:off x="5100065" y="3064676"/>
            <a:ext cx="65274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hu-H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3" name="Téglalap 72"/>
          <p:cNvSpPr/>
          <p:nvPr/>
        </p:nvSpPr>
        <p:spPr>
          <a:xfrm>
            <a:off x="4615368" y="2452595"/>
            <a:ext cx="65274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hu-H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4" name="Téglalap 73"/>
          <p:cNvSpPr/>
          <p:nvPr/>
        </p:nvSpPr>
        <p:spPr>
          <a:xfrm>
            <a:off x="5543389" y="4063531"/>
            <a:ext cx="65274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</a:t>
            </a:r>
            <a:endParaRPr lang="hu-H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5" name="Téglalap 74"/>
          <p:cNvSpPr/>
          <p:nvPr/>
        </p:nvSpPr>
        <p:spPr>
          <a:xfrm>
            <a:off x="5138163" y="3610823"/>
            <a:ext cx="65274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</a:t>
            </a:r>
            <a:endParaRPr lang="hu-H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6" name="Téglalap 75"/>
          <p:cNvSpPr/>
          <p:nvPr/>
        </p:nvSpPr>
        <p:spPr>
          <a:xfrm>
            <a:off x="7017545" y="1719141"/>
            <a:ext cx="65274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hu-HU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hu-H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7" name="Téglalap 76"/>
          <p:cNvSpPr/>
          <p:nvPr/>
        </p:nvSpPr>
        <p:spPr>
          <a:xfrm>
            <a:off x="7206687" y="2476577"/>
            <a:ext cx="65274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hu-HU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hu-H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8" name="Téglalap 77"/>
          <p:cNvSpPr/>
          <p:nvPr/>
        </p:nvSpPr>
        <p:spPr>
          <a:xfrm>
            <a:off x="7718127" y="1171012"/>
            <a:ext cx="65274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hu-HU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hu-H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9" name="Téglalap 78"/>
          <p:cNvSpPr/>
          <p:nvPr/>
        </p:nvSpPr>
        <p:spPr>
          <a:xfrm>
            <a:off x="7883739" y="1770122"/>
            <a:ext cx="65274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36</a:t>
            </a:r>
            <a:endParaRPr lang="hu-H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0" name="Téglalap 79"/>
          <p:cNvSpPr/>
          <p:nvPr/>
        </p:nvSpPr>
        <p:spPr>
          <a:xfrm>
            <a:off x="8311161" y="561243"/>
            <a:ext cx="65274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34</a:t>
            </a:r>
            <a:endParaRPr lang="hu-H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1" name="Téglalap 80"/>
          <p:cNvSpPr/>
          <p:nvPr/>
        </p:nvSpPr>
        <p:spPr>
          <a:xfrm>
            <a:off x="8906713" y="1270205"/>
            <a:ext cx="65274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hu-HU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hu-H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Téglalap 81"/>
          <p:cNvSpPr/>
          <p:nvPr/>
        </p:nvSpPr>
        <p:spPr>
          <a:xfrm>
            <a:off x="8917950" y="2113967"/>
            <a:ext cx="65274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32</a:t>
            </a:r>
            <a:endParaRPr lang="hu-H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3" name="Téglalap 82"/>
          <p:cNvSpPr/>
          <p:nvPr/>
        </p:nvSpPr>
        <p:spPr>
          <a:xfrm>
            <a:off x="8332970" y="2760036"/>
            <a:ext cx="65274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hu-HU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hu-H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4" name="Téglalap 83"/>
          <p:cNvSpPr/>
          <p:nvPr/>
        </p:nvSpPr>
        <p:spPr>
          <a:xfrm>
            <a:off x="7575157" y="3295232"/>
            <a:ext cx="65274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hu-HU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hu-H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7" name="Ellipszis 86"/>
          <p:cNvSpPr/>
          <p:nvPr/>
        </p:nvSpPr>
        <p:spPr>
          <a:xfrm>
            <a:off x="5646936" y="1976826"/>
            <a:ext cx="811763" cy="811763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" name="Ellipszis 87"/>
          <p:cNvSpPr/>
          <p:nvPr/>
        </p:nvSpPr>
        <p:spPr>
          <a:xfrm>
            <a:off x="7019164" y="2278402"/>
            <a:ext cx="811763" cy="811763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" name="Ellipszis 88"/>
          <p:cNvSpPr/>
          <p:nvPr/>
        </p:nvSpPr>
        <p:spPr>
          <a:xfrm>
            <a:off x="8171649" y="374565"/>
            <a:ext cx="811763" cy="811763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" name="Ellipszis 89"/>
          <p:cNvSpPr/>
          <p:nvPr/>
        </p:nvSpPr>
        <p:spPr>
          <a:xfrm>
            <a:off x="8782813" y="1011510"/>
            <a:ext cx="811763" cy="811763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1" name="Téglalap 90"/>
          <p:cNvSpPr/>
          <p:nvPr/>
        </p:nvSpPr>
        <p:spPr>
          <a:xfrm>
            <a:off x="4285563" y="3772512"/>
            <a:ext cx="65274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47</a:t>
            </a:r>
            <a:endParaRPr lang="hu-H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2" name="Téglalap 91"/>
          <p:cNvSpPr/>
          <p:nvPr/>
        </p:nvSpPr>
        <p:spPr>
          <a:xfrm>
            <a:off x="3952773" y="2911200"/>
            <a:ext cx="65274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46</a:t>
            </a:r>
            <a:endParaRPr lang="hu-H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" name="Téglalap 92"/>
          <p:cNvSpPr/>
          <p:nvPr/>
        </p:nvSpPr>
        <p:spPr>
          <a:xfrm>
            <a:off x="3515690" y="1462921"/>
            <a:ext cx="65274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45</a:t>
            </a:r>
            <a:endParaRPr lang="hu-H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4" name="Téglalap 93"/>
          <p:cNvSpPr/>
          <p:nvPr/>
        </p:nvSpPr>
        <p:spPr>
          <a:xfrm>
            <a:off x="4618036" y="297765"/>
            <a:ext cx="65274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44</a:t>
            </a:r>
            <a:endParaRPr lang="hu-H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5" name="Téglalap 94"/>
          <p:cNvSpPr/>
          <p:nvPr/>
        </p:nvSpPr>
        <p:spPr>
          <a:xfrm>
            <a:off x="5403473" y="1132986"/>
            <a:ext cx="65274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43</a:t>
            </a:r>
            <a:endParaRPr lang="hu-H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6" name="Téglalap 95"/>
          <p:cNvSpPr/>
          <p:nvPr/>
        </p:nvSpPr>
        <p:spPr>
          <a:xfrm>
            <a:off x="6331252" y="650894"/>
            <a:ext cx="65274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42</a:t>
            </a:r>
            <a:endParaRPr lang="hu-H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7" name="Téglalap 96"/>
          <p:cNvSpPr/>
          <p:nvPr/>
        </p:nvSpPr>
        <p:spPr>
          <a:xfrm>
            <a:off x="6256227" y="1462922"/>
            <a:ext cx="65274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41</a:t>
            </a:r>
            <a:endParaRPr lang="hu-H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8" name="Téglalap 97"/>
          <p:cNvSpPr/>
          <p:nvPr/>
        </p:nvSpPr>
        <p:spPr>
          <a:xfrm>
            <a:off x="5734097" y="1996441"/>
            <a:ext cx="65274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</a:t>
            </a:r>
            <a:endParaRPr lang="hu-H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0" name="Ellipszis 99"/>
          <p:cNvSpPr/>
          <p:nvPr/>
        </p:nvSpPr>
        <p:spPr>
          <a:xfrm>
            <a:off x="5189945" y="1022963"/>
            <a:ext cx="811763" cy="811763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" name="Ellipszis 100"/>
          <p:cNvSpPr/>
          <p:nvPr/>
        </p:nvSpPr>
        <p:spPr>
          <a:xfrm>
            <a:off x="4463339" y="184113"/>
            <a:ext cx="811763" cy="811763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" name="Ellipszis 101"/>
          <p:cNvSpPr/>
          <p:nvPr/>
        </p:nvSpPr>
        <p:spPr>
          <a:xfrm>
            <a:off x="6089970" y="540106"/>
            <a:ext cx="811763" cy="811763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" name="Ellipszis 102"/>
          <p:cNvSpPr/>
          <p:nvPr/>
        </p:nvSpPr>
        <p:spPr>
          <a:xfrm>
            <a:off x="3296923" y="1376362"/>
            <a:ext cx="811763" cy="811763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4" name="Ellipszis 103"/>
          <p:cNvSpPr/>
          <p:nvPr/>
        </p:nvSpPr>
        <p:spPr>
          <a:xfrm>
            <a:off x="3780493" y="2886600"/>
            <a:ext cx="811763" cy="811763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5" name="Ellipszis 104"/>
          <p:cNvSpPr/>
          <p:nvPr/>
        </p:nvSpPr>
        <p:spPr>
          <a:xfrm>
            <a:off x="4121908" y="3632285"/>
            <a:ext cx="811763" cy="811763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6" name="Ellipszis 105"/>
          <p:cNvSpPr/>
          <p:nvPr/>
        </p:nvSpPr>
        <p:spPr>
          <a:xfrm>
            <a:off x="3994013" y="4275000"/>
            <a:ext cx="931909" cy="931909"/>
          </a:xfrm>
          <a:prstGeom prst="ellipse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5504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50</Words>
  <Application>Microsoft Office PowerPoint</Application>
  <PresentationFormat>Szélesvásznú</PresentationFormat>
  <Paragraphs>48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 bemutató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Balázs Szalai</dc:creator>
  <cp:lastModifiedBy>Balázs Szalai</cp:lastModifiedBy>
  <cp:revision>6</cp:revision>
  <dcterms:created xsi:type="dcterms:W3CDTF">2019-10-29T20:07:08Z</dcterms:created>
  <dcterms:modified xsi:type="dcterms:W3CDTF">2019-10-29T22:17:05Z</dcterms:modified>
</cp:coreProperties>
</file>