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-55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7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7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3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96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16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89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710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1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42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324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2019. 10. 30.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074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6386-6428-45BA-8C21-99638763D3BE}" type="datetimeFigureOut">
              <a:rPr lang="hu-HU" smtClean="0"/>
              <a:t>2019. 10. 30.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6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18" y="0"/>
            <a:ext cx="7679731" cy="68580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Ellipszis 4"/>
          <p:cNvSpPr/>
          <p:nvPr/>
        </p:nvSpPr>
        <p:spPr>
          <a:xfrm>
            <a:off x="2306295" y="35686"/>
            <a:ext cx="1090048" cy="1065326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/>
          <p:cNvSpPr/>
          <p:nvPr/>
        </p:nvSpPr>
        <p:spPr>
          <a:xfrm>
            <a:off x="2291689" y="1325213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/>
          <p:cNvSpPr/>
          <p:nvPr/>
        </p:nvSpPr>
        <p:spPr>
          <a:xfrm>
            <a:off x="5135333" y="599405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4190732" y="599991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7212499" y="4988316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/>
          <p:cNvSpPr/>
          <p:nvPr/>
        </p:nvSpPr>
        <p:spPr>
          <a:xfrm>
            <a:off x="3261361" y="599991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2306295" y="562756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/>
          <p:cNvSpPr/>
          <p:nvPr/>
        </p:nvSpPr>
        <p:spPr>
          <a:xfrm>
            <a:off x="9002221" y="4289276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/>
          <p:cNvSpPr/>
          <p:nvPr/>
        </p:nvSpPr>
        <p:spPr>
          <a:xfrm>
            <a:off x="2291689" y="237730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2293617" y="3427463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Ellipszis 14"/>
          <p:cNvSpPr/>
          <p:nvPr/>
        </p:nvSpPr>
        <p:spPr>
          <a:xfrm>
            <a:off x="2293618" y="449857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Ellipszis 15"/>
          <p:cNvSpPr/>
          <p:nvPr/>
        </p:nvSpPr>
        <p:spPr>
          <a:xfrm>
            <a:off x="7991912" y="449020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Ellipszis 16"/>
          <p:cNvSpPr/>
          <p:nvPr/>
        </p:nvSpPr>
        <p:spPr>
          <a:xfrm>
            <a:off x="6105867" y="518814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Ellipszis 17"/>
          <p:cNvSpPr/>
          <p:nvPr/>
        </p:nvSpPr>
        <p:spPr>
          <a:xfrm>
            <a:off x="5302977" y="466749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Ellipszis 18"/>
          <p:cNvSpPr/>
          <p:nvPr/>
        </p:nvSpPr>
        <p:spPr>
          <a:xfrm>
            <a:off x="8408416" y="599071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Ellipszis 19"/>
          <p:cNvSpPr/>
          <p:nvPr/>
        </p:nvSpPr>
        <p:spPr>
          <a:xfrm>
            <a:off x="9002220" y="526553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Ellipszis 20"/>
          <p:cNvSpPr/>
          <p:nvPr/>
        </p:nvSpPr>
        <p:spPr>
          <a:xfrm>
            <a:off x="7513520" y="599197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Ellipszis 21"/>
          <p:cNvSpPr/>
          <p:nvPr/>
        </p:nvSpPr>
        <p:spPr>
          <a:xfrm>
            <a:off x="8323202" y="369275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Ellipszis 22"/>
          <p:cNvSpPr/>
          <p:nvPr/>
        </p:nvSpPr>
        <p:spPr>
          <a:xfrm>
            <a:off x="6582876" y="5981356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/>
          <p:cNvSpPr/>
          <p:nvPr/>
        </p:nvSpPr>
        <p:spPr>
          <a:xfrm>
            <a:off x="2934096" y="-8908"/>
            <a:ext cx="535724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hu-HU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Ellipszis 25"/>
          <p:cNvSpPr/>
          <p:nvPr/>
        </p:nvSpPr>
        <p:spPr>
          <a:xfrm>
            <a:off x="5394437" y="384255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Ellipszis 26"/>
          <p:cNvSpPr/>
          <p:nvPr/>
        </p:nvSpPr>
        <p:spPr>
          <a:xfrm>
            <a:off x="6225358" y="409704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Ellipszis 27"/>
          <p:cNvSpPr/>
          <p:nvPr/>
        </p:nvSpPr>
        <p:spPr>
          <a:xfrm>
            <a:off x="5740659" y="2954286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Ellipszis 28"/>
          <p:cNvSpPr/>
          <p:nvPr/>
        </p:nvSpPr>
        <p:spPr>
          <a:xfrm>
            <a:off x="4867299" y="2924733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Ellipszis 30"/>
          <p:cNvSpPr/>
          <p:nvPr/>
        </p:nvSpPr>
        <p:spPr>
          <a:xfrm>
            <a:off x="4454838" y="238658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Ellipszis 31"/>
          <p:cNvSpPr/>
          <p:nvPr/>
        </p:nvSpPr>
        <p:spPr>
          <a:xfrm>
            <a:off x="6582875" y="3324763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Ellipszis 32"/>
          <p:cNvSpPr/>
          <p:nvPr/>
        </p:nvSpPr>
        <p:spPr>
          <a:xfrm>
            <a:off x="3956525" y="196856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Ellipszis 33"/>
          <p:cNvSpPr/>
          <p:nvPr/>
        </p:nvSpPr>
        <p:spPr>
          <a:xfrm>
            <a:off x="5988792" y="141703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Ellipszis 34"/>
          <p:cNvSpPr/>
          <p:nvPr/>
        </p:nvSpPr>
        <p:spPr>
          <a:xfrm>
            <a:off x="8827204" y="188590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Ellipszis 35"/>
          <p:cNvSpPr/>
          <p:nvPr/>
        </p:nvSpPr>
        <p:spPr>
          <a:xfrm>
            <a:off x="7442909" y="302763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Ellipszis 36"/>
          <p:cNvSpPr/>
          <p:nvPr/>
        </p:nvSpPr>
        <p:spPr>
          <a:xfrm>
            <a:off x="8226762" y="253223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Ellipszis 37"/>
          <p:cNvSpPr/>
          <p:nvPr/>
        </p:nvSpPr>
        <p:spPr>
          <a:xfrm>
            <a:off x="7503219" y="101943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Ellipszis 38"/>
          <p:cNvSpPr/>
          <p:nvPr/>
        </p:nvSpPr>
        <p:spPr>
          <a:xfrm>
            <a:off x="6806617" y="1579463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Ellipszis 39"/>
          <p:cNvSpPr/>
          <p:nvPr/>
        </p:nvSpPr>
        <p:spPr>
          <a:xfrm>
            <a:off x="6204380" y="224690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Ellipszis 40"/>
          <p:cNvSpPr/>
          <p:nvPr/>
        </p:nvSpPr>
        <p:spPr>
          <a:xfrm>
            <a:off x="5274175" y="2401926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Ellipszis 41"/>
          <p:cNvSpPr/>
          <p:nvPr/>
        </p:nvSpPr>
        <p:spPr>
          <a:xfrm>
            <a:off x="5050509" y="342593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Ellipszis 42"/>
          <p:cNvSpPr/>
          <p:nvPr/>
        </p:nvSpPr>
        <p:spPr>
          <a:xfrm>
            <a:off x="7730035" y="179189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Ellipszis 43"/>
          <p:cNvSpPr/>
          <p:nvPr/>
        </p:nvSpPr>
        <p:spPr>
          <a:xfrm>
            <a:off x="4771896" y="178055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églalap 46"/>
          <p:cNvSpPr/>
          <p:nvPr/>
        </p:nvSpPr>
        <p:spPr>
          <a:xfrm>
            <a:off x="2754531" y="4535887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Téglalap 55"/>
          <p:cNvSpPr/>
          <p:nvPr/>
        </p:nvSpPr>
        <p:spPr>
          <a:xfrm>
            <a:off x="8495949" y="3839423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6778747" y="6057527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Téglalap 63"/>
          <p:cNvSpPr/>
          <p:nvPr/>
        </p:nvSpPr>
        <p:spPr>
          <a:xfrm>
            <a:off x="4147690" y="4423297"/>
            <a:ext cx="755335" cy="76944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4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hu-HU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églalap 69"/>
          <p:cNvSpPr/>
          <p:nvPr/>
        </p:nvSpPr>
        <p:spPr>
          <a:xfrm>
            <a:off x="4961680" y="1884037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Téglalap 73"/>
          <p:cNvSpPr/>
          <p:nvPr/>
        </p:nvSpPr>
        <p:spPr>
          <a:xfrm>
            <a:off x="5543389" y="4063531"/>
            <a:ext cx="652743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Téglalap 77"/>
          <p:cNvSpPr/>
          <p:nvPr/>
        </p:nvSpPr>
        <p:spPr>
          <a:xfrm>
            <a:off x="7718127" y="1171012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Téglalap 83"/>
          <p:cNvSpPr/>
          <p:nvPr/>
        </p:nvSpPr>
        <p:spPr>
          <a:xfrm>
            <a:off x="7575157" y="3295232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hu-H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Ellipszis 86"/>
          <p:cNvSpPr/>
          <p:nvPr/>
        </p:nvSpPr>
        <p:spPr>
          <a:xfrm>
            <a:off x="5646936" y="1976826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Ellipszis 87"/>
          <p:cNvSpPr/>
          <p:nvPr/>
        </p:nvSpPr>
        <p:spPr>
          <a:xfrm>
            <a:off x="7019164" y="2278402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Ellipszis 88"/>
          <p:cNvSpPr/>
          <p:nvPr/>
        </p:nvSpPr>
        <p:spPr>
          <a:xfrm>
            <a:off x="8171649" y="37456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Ellipszis 89"/>
          <p:cNvSpPr/>
          <p:nvPr/>
        </p:nvSpPr>
        <p:spPr>
          <a:xfrm>
            <a:off x="8782813" y="101151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Téglalap 92"/>
          <p:cNvSpPr/>
          <p:nvPr/>
        </p:nvSpPr>
        <p:spPr>
          <a:xfrm>
            <a:off x="3515690" y="1462921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Téglalap 97"/>
          <p:cNvSpPr/>
          <p:nvPr/>
        </p:nvSpPr>
        <p:spPr>
          <a:xfrm>
            <a:off x="5734097" y="1996441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Ellipszis 99"/>
          <p:cNvSpPr/>
          <p:nvPr/>
        </p:nvSpPr>
        <p:spPr>
          <a:xfrm>
            <a:off x="5189945" y="1022963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Ellipszis 100"/>
          <p:cNvSpPr/>
          <p:nvPr/>
        </p:nvSpPr>
        <p:spPr>
          <a:xfrm>
            <a:off x="4463339" y="184113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Ellipszis 101"/>
          <p:cNvSpPr/>
          <p:nvPr/>
        </p:nvSpPr>
        <p:spPr>
          <a:xfrm>
            <a:off x="6089970" y="540106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Ellipszis 102"/>
          <p:cNvSpPr/>
          <p:nvPr/>
        </p:nvSpPr>
        <p:spPr>
          <a:xfrm>
            <a:off x="3296923" y="1376362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Ellipszis 103"/>
          <p:cNvSpPr/>
          <p:nvPr/>
        </p:nvSpPr>
        <p:spPr>
          <a:xfrm>
            <a:off x="3780493" y="288660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Ellipszis 104"/>
          <p:cNvSpPr/>
          <p:nvPr/>
        </p:nvSpPr>
        <p:spPr>
          <a:xfrm>
            <a:off x="4121908" y="363228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Ellipszis 105"/>
          <p:cNvSpPr/>
          <p:nvPr/>
        </p:nvSpPr>
        <p:spPr>
          <a:xfrm>
            <a:off x="3994013" y="4275000"/>
            <a:ext cx="931909" cy="931909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Ív 48"/>
          <p:cNvSpPr/>
          <p:nvPr/>
        </p:nvSpPr>
        <p:spPr>
          <a:xfrm rot="4181264">
            <a:off x="304800" y="1101012"/>
            <a:ext cx="878015" cy="1008240"/>
          </a:xfrm>
          <a:prstGeom prst="arc">
            <a:avLst>
              <a:gd name="adj1" fmla="val 16419735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Ív 106"/>
          <p:cNvSpPr/>
          <p:nvPr/>
        </p:nvSpPr>
        <p:spPr>
          <a:xfrm rot="4181264">
            <a:off x="1607902" y="955782"/>
            <a:ext cx="1981528" cy="1065875"/>
          </a:xfrm>
          <a:prstGeom prst="arc">
            <a:avLst>
              <a:gd name="adj1" fmla="val 14996911"/>
              <a:gd name="adj2" fmla="val 0"/>
            </a:avLst>
          </a:prstGeom>
          <a:ln w="19050">
            <a:solidFill>
              <a:schemeClr val="accent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Ív 107"/>
          <p:cNvSpPr/>
          <p:nvPr/>
        </p:nvSpPr>
        <p:spPr>
          <a:xfrm rot="4181264">
            <a:off x="-834873" y="-175921"/>
            <a:ext cx="5345806" cy="2557223"/>
          </a:xfrm>
          <a:prstGeom prst="arc">
            <a:avLst>
              <a:gd name="adj1" fmla="val 17544185"/>
              <a:gd name="adj2" fmla="val 21250423"/>
            </a:avLst>
          </a:prstGeom>
          <a:ln w="19050">
            <a:solidFill>
              <a:schemeClr val="accent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Ív 108"/>
          <p:cNvSpPr/>
          <p:nvPr/>
        </p:nvSpPr>
        <p:spPr>
          <a:xfrm rot="4181264">
            <a:off x="-272296" y="3020702"/>
            <a:ext cx="878015" cy="1008240"/>
          </a:xfrm>
          <a:prstGeom prst="arc">
            <a:avLst>
              <a:gd name="adj1" fmla="val 16523342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Ív 109"/>
          <p:cNvSpPr/>
          <p:nvPr/>
        </p:nvSpPr>
        <p:spPr>
          <a:xfrm rot="14243359">
            <a:off x="2304440" y="978381"/>
            <a:ext cx="637164" cy="574893"/>
          </a:xfrm>
          <a:prstGeom prst="arc">
            <a:avLst>
              <a:gd name="adj1" fmla="val 16141583"/>
              <a:gd name="adj2" fmla="val 0"/>
            </a:avLst>
          </a:prstGeom>
          <a:ln w="1905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Ív 110"/>
          <p:cNvSpPr/>
          <p:nvPr/>
        </p:nvSpPr>
        <p:spPr>
          <a:xfrm rot="12697419">
            <a:off x="8437750" y="5305173"/>
            <a:ext cx="1153347" cy="678260"/>
          </a:xfrm>
          <a:prstGeom prst="arc">
            <a:avLst>
              <a:gd name="adj1" fmla="val 16523342"/>
              <a:gd name="adj2" fmla="val 0"/>
            </a:avLst>
          </a:prstGeom>
          <a:ln w="1905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Ív 111"/>
          <p:cNvSpPr/>
          <p:nvPr/>
        </p:nvSpPr>
        <p:spPr>
          <a:xfrm rot="16651308">
            <a:off x="8071402" y="5023988"/>
            <a:ext cx="1553577" cy="2904356"/>
          </a:xfrm>
          <a:prstGeom prst="arc">
            <a:avLst>
              <a:gd name="adj1" fmla="val 16419735"/>
              <a:gd name="adj2" fmla="val 0"/>
            </a:avLst>
          </a:prstGeom>
          <a:ln w="19050">
            <a:solidFill>
              <a:schemeClr val="accent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Ív 112"/>
          <p:cNvSpPr/>
          <p:nvPr/>
        </p:nvSpPr>
        <p:spPr>
          <a:xfrm rot="20846679">
            <a:off x="8791260" y="3924918"/>
            <a:ext cx="878015" cy="1008240"/>
          </a:xfrm>
          <a:prstGeom prst="arc">
            <a:avLst>
              <a:gd name="adj1" fmla="val 16523342"/>
              <a:gd name="adj2" fmla="val 0"/>
            </a:avLst>
          </a:prstGeom>
          <a:ln w="1905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Ív 113"/>
          <p:cNvSpPr/>
          <p:nvPr/>
        </p:nvSpPr>
        <p:spPr>
          <a:xfrm rot="4181264">
            <a:off x="-366436" y="4901148"/>
            <a:ext cx="878015" cy="1008240"/>
          </a:xfrm>
          <a:prstGeom prst="arc">
            <a:avLst>
              <a:gd name="adj1" fmla="val 16523342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5" name="Egyenes összekötő nyíllal 84"/>
          <p:cNvCxnSpPr/>
          <p:nvPr/>
        </p:nvCxnSpPr>
        <p:spPr>
          <a:xfrm flipH="1">
            <a:off x="491334" y="452757"/>
            <a:ext cx="376356" cy="112670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114"/>
          <p:cNvCxnSpPr/>
          <p:nvPr/>
        </p:nvCxnSpPr>
        <p:spPr>
          <a:xfrm flipH="1">
            <a:off x="5976445" y="5732417"/>
            <a:ext cx="1330380" cy="645079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50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11</Words>
  <Application>Microsoft Office PowerPoint</Application>
  <PresentationFormat>Szélesvásznú</PresentationFormat>
  <Paragraphs>11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Balázs Szalai</dc:creator>
  <cp:lastModifiedBy>Balázs Szalai</cp:lastModifiedBy>
  <cp:revision>11</cp:revision>
  <dcterms:created xsi:type="dcterms:W3CDTF">2019-10-29T20:07:08Z</dcterms:created>
  <dcterms:modified xsi:type="dcterms:W3CDTF">2019-10-30T10:39:32Z</dcterms:modified>
</cp:coreProperties>
</file>