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65" r:id="rId7"/>
    <p:sldId id="266" r:id="rId8"/>
    <p:sldId id="267" r:id="rId9"/>
    <p:sldId id="295" r:id="rId10"/>
    <p:sldId id="268" r:id="rId11"/>
    <p:sldId id="269" r:id="rId12"/>
    <p:sldId id="270" r:id="rId13"/>
    <p:sldId id="271" r:id="rId14"/>
    <p:sldId id="272" r:id="rId15"/>
    <p:sldId id="273" r:id="rId16"/>
    <p:sldId id="277" r:id="rId17"/>
    <p:sldId id="274" r:id="rId18"/>
    <p:sldId id="275" r:id="rId19"/>
    <p:sldId id="276" r:id="rId20"/>
    <p:sldId id="261" r:id="rId21"/>
    <p:sldId id="262" r:id="rId22"/>
    <p:sldId id="263" r:id="rId23"/>
    <p:sldId id="278" r:id="rId24"/>
    <p:sldId id="279" r:id="rId25"/>
    <p:sldId id="280" r:id="rId26"/>
    <p:sldId id="290" r:id="rId27"/>
    <p:sldId id="281" r:id="rId28"/>
    <p:sldId id="282" r:id="rId29"/>
    <p:sldId id="283" r:id="rId30"/>
    <p:sldId id="291" r:id="rId31"/>
    <p:sldId id="292" r:id="rId32"/>
    <p:sldId id="293" r:id="rId33"/>
    <p:sldId id="284" r:id="rId34"/>
    <p:sldId id="285" r:id="rId35"/>
    <p:sldId id="286" r:id="rId36"/>
    <p:sldId id="287" r:id="rId37"/>
    <p:sldId id="288" r:id="rId38"/>
    <p:sldId id="289" r:id="rId39"/>
    <p:sldId id="294" r:id="rId40"/>
    <p:sldId id="258"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emf"/><Relationship Id="rId5" Type="http://schemas.openxmlformats.org/officeDocument/2006/relationships/image" Target="../media/image90.wmf"/><Relationship Id="rId4"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 Id="rId4" Type="http://schemas.openxmlformats.org/officeDocument/2006/relationships/image" Target="../media/image94.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7.wmf"/><Relationship Id="rId18" Type="http://schemas.openxmlformats.org/officeDocument/2006/relationships/image" Target="../media/image112.wmf"/><Relationship Id="rId3" Type="http://schemas.openxmlformats.org/officeDocument/2006/relationships/image" Target="../media/image97.wmf"/><Relationship Id="rId21" Type="http://schemas.openxmlformats.org/officeDocument/2006/relationships/image" Target="../media/image115.wmf"/><Relationship Id="rId7" Type="http://schemas.openxmlformats.org/officeDocument/2006/relationships/image" Target="../media/image101.wmf"/><Relationship Id="rId12" Type="http://schemas.openxmlformats.org/officeDocument/2006/relationships/image" Target="../media/image106.wmf"/><Relationship Id="rId17" Type="http://schemas.openxmlformats.org/officeDocument/2006/relationships/image" Target="../media/image111.wmf"/><Relationship Id="rId2" Type="http://schemas.openxmlformats.org/officeDocument/2006/relationships/image" Target="../media/image96.wmf"/><Relationship Id="rId16" Type="http://schemas.openxmlformats.org/officeDocument/2006/relationships/image" Target="../media/image110.wmf"/><Relationship Id="rId20" Type="http://schemas.openxmlformats.org/officeDocument/2006/relationships/image" Target="../media/image114.wmf"/><Relationship Id="rId1" Type="http://schemas.openxmlformats.org/officeDocument/2006/relationships/image" Target="../media/image95.wmf"/><Relationship Id="rId6" Type="http://schemas.openxmlformats.org/officeDocument/2006/relationships/image" Target="../media/image100.wmf"/><Relationship Id="rId11" Type="http://schemas.openxmlformats.org/officeDocument/2006/relationships/image" Target="../media/image105.wmf"/><Relationship Id="rId5" Type="http://schemas.openxmlformats.org/officeDocument/2006/relationships/image" Target="../media/image99.wmf"/><Relationship Id="rId15" Type="http://schemas.openxmlformats.org/officeDocument/2006/relationships/image" Target="../media/image109.wmf"/><Relationship Id="rId23" Type="http://schemas.openxmlformats.org/officeDocument/2006/relationships/image" Target="../media/image117.wmf"/><Relationship Id="rId10" Type="http://schemas.openxmlformats.org/officeDocument/2006/relationships/image" Target="../media/image104.wmf"/><Relationship Id="rId19" Type="http://schemas.openxmlformats.org/officeDocument/2006/relationships/image" Target="../media/image113.wmf"/><Relationship Id="rId4" Type="http://schemas.openxmlformats.org/officeDocument/2006/relationships/image" Target="../media/image98.wmf"/><Relationship Id="rId9" Type="http://schemas.openxmlformats.org/officeDocument/2006/relationships/image" Target="../media/image103.wmf"/><Relationship Id="rId14" Type="http://schemas.openxmlformats.org/officeDocument/2006/relationships/image" Target="../media/image108.wmf"/><Relationship Id="rId22" Type="http://schemas.openxmlformats.org/officeDocument/2006/relationships/image" Target="../media/image11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e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emf"/><Relationship Id="rId5" Type="http://schemas.openxmlformats.org/officeDocument/2006/relationships/image" Target="../media/image125.emf"/><Relationship Id="rId4" Type="http://schemas.openxmlformats.org/officeDocument/2006/relationships/image" Target="../media/image12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image" Target="../media/image153.wmf"/><Relationship Id="rId3" Type="http://schemas.openxmlformats.org/officeDocument/2006/relationships/image" Target="../media/image143.wmf"/><Relationship Id="rId7" Type="http://schemas.openxmlformats.org/officeDocument/2006/relationships/image" Target="../media/image147.wmf"/><Relationship Id="rId12" Type="http://schemas.openxmlformats.org/officeDocument/2006/relationships/image" Target="../media/image152.wmf"/><Relationship Id="rId2" Type="http://schemas.openxmlformats.org/officeDocument/2006/relationships/image" Target="../media/image142.wmf"/><Relationship Id="rId16" Type="http://schemas.openxmlformats.org/officeDocument/2006/relationships/image" Target="../media/image156.wmf"/><Relationship Id="rId1" Type="http://schemas.openxmlformats.org/officeDocument/2006/relationships/image" Target="../media/image141.wmf"/><Relationship Id="rId6" Type="http://schemas.openxmlformats.org/officeDocument/2006/relationships/image" Target="../media/image146.wmf"/><Relationship Id="rId11" Type="http://schemas.openxmlformats.org/officeDocument/2006/relationships/image" Target="../media/image151.wmf"/><Relationship Id="rId5" Type="http://schemas.openxmlformats.org/officeDocument/2006/relationships/image" Target="../media/image145.wmf"/><Relationship Id="rId15" Type="http://schemas.openxmlformats.org/officeDocument/2006/relationships/image" Target="../media/image155.wmf"/><Relationship Id="rId10" Type="http://schemas.openxmlformats.org/officeDocument/2006/relationships/image" Target="../media/image150.wmf"/><Relationship Id="rId4" Type="http://schemas.openxmlformats.org/officeDocument/2006/relationships/image" Target="../media/image144.wmf"/><Relationship Id="rId9" Type="http://schemas.openxmlformats.org/officeDocument/2006/relationships/image" Target="../media/image149.wmf"/><Relationship Id="rId14" Type="http://schemas.openxmlformats.org/officeDocument/2006/relationships/image" Target="../media/image1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61.wmf"/><Relationship Id="rId4" Type="http://schemas.openxmlformats.org/officeDocument/2006/relationships/image" Target="../media/image1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72.emf"/><Relationship Id="rId3" Type="http://schemas.openxmlformats.org/officeDocument/2006/relationships/image" Target="../media/image167.wmf"/><Relationship Id="rId7" Type="http://schemas.openxmlformats.org/officeDocument/2006/relationships/image" Target="../media/image171.emf"/><Relationship Id="rId12" Type="http://schemas.openxmlformats.org/officeDocument/2006/relationships/image" Target="../media/image176.wmf"/><Relationship Id="rId2" Type="http://schemas.openxmlformats.org/officeDocument/2006/relationships/image" Target="../media/image166.emf"/><Relationship Id="rId1" Type="http://schemas.openxmlformats.org/officeDocument/2006/relationships/image" Target="../media/image165.emf"/><Relationship Id="rId6" Type="http://schemas.openxmlformats.org/officeDocument/2006/relationships/image" Target="../media/image170.emf"/><Relationship Id="rId11" Type="http://schemas.openxmlformats.org/officeDocument/2006/relationships/image" Target="../media/image175.wmf"/><Relationship Id="rId5" Type="http://schemas.openxmlformats.org/officeDocument/2006/relationships/image" Target="../media/image169.wmf"/><Relationship Id="rId10" Type="http://schemas.openxmlformats.org/officeDocument/2006/relationships/image" Target="../media/image174.emf"/><Relationship Id="rId4" Type="http://schemas.openxmlformats.org/officeDocument/2006/relationships/image" Target="../media/image168.emf"/><Relationship Id="rId9" Type="http://schemas.openxmlformats.org/officeDocument/2006/relationships/image" Target="../media/image17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86.emf"/><Relationship Id="rId13" Type="http://schemas.openxmlformats.org/officeDocument/2006/relationships/image" Target="../media/image191.emf"/><Relationship Id="rId18" Type="http://schemas.openxmlformats.org/officeDocument/2006/relationships/image" Target="../media/image196.emf"/><Relationship Id="rId3" Type="http://schemas.openxmlformats.org/officeDocument/2006/relationships/image" Target="../media/image181.emf"/><Relationship Id="rId7" Type="http://schemas.openxmlformats.org/officeDocument/2006/relationships/image" Target="../media/image185.emf"/><Relationship Id="rId12" Type="http://schemas.openxmlformats.org/officeDocument/2006/relationships/image" Target="../media/image190.emf"/><Relationship Id="rId17" Type="http://schemas.openxmlformats.org/officeDocument/2006/relationships/image" Target="../media/image195.emf"/><Relationship Id="rId2" Type="http://schemas.openxmlformats.org/officeDocument/2006/relationships/image" Target="../media/image180.emf"/><Relationship Id="rId16" Type="http://schemas.openxmlformats.org/officeDocument/2006/relationships/image" Target="../media/image194.emf"/><Relationship Id="rId1" Type="http://schemas.openxmlformats.org/officeDocument/2006/relationships/image" Target="../media/image179.emf"/><Relationship Id="rId6" Type="http://schemas.openxmlformats.org/officeDocument/2006/relationships/image" Target="../media/image184.emf"/><Relationship Id="rId11" Type="http://schemas.openxmlformats.org/officeDocument/2006/relationships/image" Target="../media/image189.emf"/><Relationship Id="rId5" Type="http://schemas.openxmlformats.org/officeDocument/2006/relationships/image" Target="../media/image183.emf"/><Relationship Id="rId15" Type="http://schemas.openxmlformats.org/officeDocument/2006/relationships/image" Target="../media/image193.emf"/><Relationship Id="rId10" Type="http://schemas.openxmlformats.org/officeDocument/2006/relationships/image" Target="../media/image188.emf"/><Relationship Id="rId4" Type="http://schemas.openxmlformats.org/officeDocument/2006/relationships/image" Target="../media/image182.emf"/><Relationship Id="rId9" Type="http://schemas.openxmlformats.org/officeDocument/2006/relationships/image" Target="../media/image187.emf"/><Relationship Id="rId14" Type="http://schemas.openxmlformats.org/officeDocument/2006/relationships/image" Target="../media/image19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image" Target="../media/image199.emf"/><Relationship Id="rId7" Type="http://schemas.openxmlformats.org/officeDocument/2006/relationships/image" Target="../media/image203.wmf"/><Relationship Id="rId12" Type="http://schemas.openxmlformats.org/officeDocument/2006/relationships/image" Target="../media/image208.emf"/><Relationship Id="rId2" Type="http://schemas.openxmlformats.org/officeDocument/2006/relationships/image" Target="../media/image198.emf"/><Relationship Id="rId1" Type="http://schemas.openxmlformats.org/officeDocument/2006/relationships/image" Target="../media/image197.emf"/><Relationship Id="rId6" Type="http://schemas.openxmlformats.org/officeDocument/2006/relationships/image" Target="../media/image202.emf"/><Relationship Id="rId11" Type="http://schemas.openxmlformats.org/officeDocument/2006/relationships/image" Target="../media/image207.emf"/><Relationship Id="rId5" Type="http://schemas.openxmlformats.org/officeDocument/2006/relationships/image" Target="../media/image201.emf"/><Relationship Id="rId10" Type="http://schemas.openxmlformats.org/officeDocument/2006/relationships/image" Target="../media/image206.emf"/><Relationship Id="rId4" Type="http://schemas.openxmlformats.org/officeDocument/2006/relationships/image" Target="../media/image200.emf"/><Relationship Id="rId9" Type="http://schemas.openxmlformats.org/officeDocument/2006/relationships/image" Target="../media/image20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5" Type="http://schemas.openxmlformats.org/officeDocument/2006/relationships/image" Target="../media/image213.wmf"/><Relationship Id="rId4" Type="http://schemas.openxmlformats.org/officeDocument/2006/relationships/image" Target="../media/image21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image" Target="../media/image216.wmf"/><Relationship Id="rId7" Type="http://schemas.openxmlformats.org/officeDocument/2006/relationships/image" Target="../media/image220.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11" Type="http://schemas.openxmlformats.org/officeDocument/2006/relationships/image" Target="../media/image224.wmf"/><Relationship Id="rId5" Type="http://schemas.openxmlformats.org/officeDocument/2006/relationships/image" Target="../media/image218.wmf"/><Relationship Id="rId10" Type="http://schemas.openxmlformats.org/officeDocument/2006/relationships/image" Target="../media/image223.wmf"/><Relationship Id="rId4" Type="http://schemas.openxmlformats.org/officeDocument/2006/relationships/image" Target="../media/image217.wmf"/><Relationship Id="rId9" Type="http://schemas.openxmlformats.org/officeDocument/2006/relationships/image" Target="../media/image22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image" Target="../media/image227.wmf"/><Relationship Id="rId7" Type="http://schemas.openxmlformats.org/officeDocument/2006/relationships/image" Target="../media/image231.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10" Type="http://schemas.openxmlformats.org/officeDocument/2006/relationships/image" Target="../media/image234.wmf"/><Relationship Id="rId4" Type="http://schemas.openxmlformats.org/officeDocument/2006/relationships/image" Target="../media/image228.wmf"/><Relationship Id="rId9" Type="http://schemas.openxmlformats.org/officeDocument/2006/relationships/image" Target="../media/image233.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image" Target="../media/image236.wmf"/><Relationship Id="rId7" Type="http://schemas.openxmlformats.org/officeDocument/2006/relationships/image" Target="../media/image240.wmf"/><Relationship Id="rId2" Type="http://schemas.openxmlformats.org/officeDocument/2006/relationships/image" Target="../media/image235.wmf"/><Relationship Id="rId1" Type="http://schemas.openxmlformats.org/officeDocument/2006/relationships/image" Target="../media/image229.wmf"/><Relationship Id="rId6" Type="http://schemas.openxmlformats.org/officeDocument/2006/relationships/image" Target="../media/image239.wmf"/><Relationship Id="rId5" Type="http://schemas.openxmlformats.org/officeDocument/2006/relationships/image" Target="../media/image238.wmf"/><Relationship Id="rId4" Type="http://schemas.openxmlformats.org/officeDocument/2006/relationships/image" Target="../media/image237.wmf"/><Relationship Id="rId9" Type="http://schemas.openxmlformats.org/officeDocument/2006/relationships/image" Target="../media/image24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wmf"/><Relationship Id="rId7" Type="http://schemas.openxmlformats.org/officeDocument/2006/relationships/image" Target="../media/image13.e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44.wmf"/><Relationship Id="rId1" Type="http://schemas.openxmlformats.org/officeDocument/2006/relationships/image" Target="../media/image24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image" Target="../media/image247.wmf"/><Relationship Id="rId7" Type="http://schemas.openxmlformats.org/officeDocument/2006/relationships/image" Target="../media/image251.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 Id="rId5" Type="http://schemas.openxmlformats.org/officeDocument/2006/relationships/image" Target="../media/image245.wmf"/><Relationship Id="rId4" Type="http://schemas.openxmlformats.org/officeDocument/2006/relationships/image" Target="../media/image25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image" Target="../media/image259.wmf"/><Relationship Id="rId7" Type="http://schemas.openxmlformats.org/officeDocument/2006/relationships/image" Target="../media/image263.wmf"/><Relationship Id="rId2" Type="http://schemas.openxmlformats.org/officeDocument/2006/relationships/image" Target="../media/image258.wmf"/><Relationship Id="rId1" Type="http://schemas.openxmlformats.org/officeDocument/2006/relationships/image" Target="../media/image257.wmf"/><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57.w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image" Target="../media/image272.wmf"/><Relationship Id="rId7" Type="http://schemas.openxmlformats.org/officeDocument/2006/relationships/image" Target="../media/image276.w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wmf"/><Relationship Id="rId5" Type="http://schemas.openxmlformats.org/officeDocument/2006/relationships/image" Target="../media/image274.wmf"/><Relationship Id="rId4" Type="http://schemas.openxmlformats.org/officeDocument/2006/relationships/image" Target="../media/image273.wmf"/><Relationship Id="rId9" Type="http://schemas.openxmlformats.org/officeDocument/2006/relationships/image" Target="../media/image27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image" Target="../media/image280.wmf"/><Relationship Id="rId1" Type="http://schemas.openxmlformats.org/officeDocument/2006/relationships/image" Target="../media/image279.wmf"/><Relationship Id="rId6" Type="http://schemas.openxmlformats.org/officeDocument/2006/relationships/image" Target="../media/image284.wmf"/><Relationship Id="rId5" Type="http://schemas.openxmlformats.org/officeDocument/2006/relationships/image" Target="../media/image283.wmf"/><Relationship Id="rId4" Type="http://schemas.openxmlformats.org/officeDocument/2006/relationships/image" Target="../media/image28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image" Target="../media/image17.emf"/><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5" Type="http://schemas.openxmlformats.org/officeDocument/2006/relationships/image" Target="../media/image2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2.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5" Type="http://schemas.openxmlformats.org/officeDocument/2006/relationships/image" Target="../media/image4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 Id="rId1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image" Target="../media/image46.e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emf"/><Relationship Id="rId4" Type="http://schemas.openxmlformats.org/officeDocument/2006/relationships/image" Target="../media/image48.emf"/><Relationship Id="rId9"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w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4.wmf"/><Relationship Id="rId3" Type="http://schemas.openxmlformats.org/officeDocument/2006/relationships/image" Target="../media/image64.wmf"/><Relationship Id="rId7" Type="http://schemas.openxmlformats.org/officeDocument/2006/relationships/image" Target="../media/image68.wmf"/><Relationship Id="rId12" Type="http://schemas.openxmlformats.org/officeDocument/2006/relationships/image" Target="../media/image73.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4.png"/>
          <p:cNvPicPr>
            <a:picLocks noChangeAspect="1"/>
          </p:cNvPicPr>
          <p:nvPr/>
        </p:nvPicPr>
        <p:blipFill>
          <a:blip r:embed="rId4" cstate="print"/>
          <a:stretch>
            <a:fillRect/>
          </a:stretch>
        </p:blipFill>
        <p:spPr>
          <a:xfrm>
            <a:off x="-1" y="0"/>
            <a:ext cx="9144001" cy="685800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8" name="圆角矩形 7">
            <a:hlinkClick r:id="" action="ppaction://hlinkshowjump?jump=firstslide"/>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p>
        </p:txBody>
      </p:sp>
      <p:sp>
        <p:nvSpPr>
          <p:cNvPr id="9" name="圆角矩形 8">
            <a:hlinkClick r:id="" action="ppaction://hlinkshowjump?jump=previousslide"/>
          </p:cNvPr>
          <p:cNvSpPr/>
          <p:nvPr/>
        </p:nvSpPr>
        <p:spPr>
          <a:xfrm>
            <a:off x="442798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上一页</a:t>
            </a:r>
          </a:p>
        </p:txBody>
      </p:sp>
      <p:sp>
        <p:nvSpPr>
          <p:cNvPr id="10" name="圆角矩形 9">
            <a:hlinkClick r:id="" action="ppaction://hlinkshowjump?jump=nextslide"/>
          </p:cNvPr>
          <p:cNvSpPr/>
          <p:nvPr/>
        </p:nvSpPr>
        <p:spPr>
          <a:xfrm>
            <a:off x="620443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下一页</a:t>
            </a:r>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30446;&#24405;&#20027;&#30028;&#38754;.pptx#-1,11,&#24187;&#28783;&#29255; 11" TargetMode="External"/><Relationship Id="rId4" Type="http://schemas.openxmlformats.org/officeDocument/2006/relationships/slide" Target="slide21.xml"/></Relationships>
</file>

<file path=ppt/slides/_rels/slide1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66.bin"/><Relationship Id="rId18" Type="http://schemas.openxmlformats.org/officeDocument/2006/relationships/image" Target="../media/image69.wmf"/><Relationship Id="rId26" Type="http://schemas.openxmlformats.org/officeDocument/2006/relationships/image" Target="../media/image73.wmf"/><Relationship Id="rId3" Type="http://schemas.openxmlformats.org/officeDocument/2006/relationships/oleObject" Target="../embeddings/oleObject61.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66.wmf"/><Relationship Id="rId17" Type="http://schemas.openxmlformats.org/officeDocument/2006/relationships/oleObject" Target="../embeddings/oleObject68.bin"/><Relationship Id="rId25"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8.vml"/><Relationship Id="rId6" Type="http://schemas.openxmlformats.org/officeDocument/2006/relationships/image" Target="../media/image63.wmf"/><Relationship Id="rId11" Type="http://schemas.openxmlformats.org/officeDocument/2006/relationships/oleObject" Target="../embeddings/oleObject65.bin"/><Relationship Id="rId24" Type="http://schemas.openxmlformats.org/officeDocument/2006/relationships/image" Target="../media/image72.w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image" Target="../media/image74.wmf"/><Relationship Id="rId10" Type="http://schemas.openxmlformats.org/officeDocument/2006/relationships/image" Target="../media/image65.wmf"/><Relationship Id="rId19" Type="http://schemas.openxmlformats.org/officeDocument/2006/relationships/oleObject" Target="../embeddings/oleObject69.bin"/><Relationship Id="rId4" Type="http://schemas.openxmlformats.org/officeDocument/2006/relationships/image" Target="../media/image62.wmf"/><Relationship Id="rId9" Type="http://schemas.openxmlformats.org/officeDocument/2006/relationships/oleObject" Target="../embeddings/oleObject64.bin"/><Relationship Id="rId14" Type="http://schemas.openxmlformats.org/officeDocument/2006/relationships/image" Target="../media/image67.wmf"/><Relationship Id="rId22" Type="http://schemas.openxmlformats.org/officeDocument/2006/relationships/image" Target="../media/image71.wmf"/><Relationship Id="rId27" Type="http://schemas.openxmlformats.org/officeDocument/2006/relationships/oleObject" Target="../embeddings/oleObject73.bin"/></Relationships>
</file>

<file path=ppt/slides/_rels/slide1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6.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7.bin"/></Relationships>
</file>

<file path=ppt/slides/_rels/slide12.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81.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2.bin"/><Relationship Id="rId14" Type="http://schemas.openxmlformats.org/officeDocument/2006/relationships/image" Target="../media/image85.wmf"/></Relationships>
</file>

<file path=ppt/slides/_rels/slide13.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7.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9.wmf"/><Relationship Id="rId4" Type="http://schemas.openxmlformats.org/officeDocument/2006/relationships/image" Target="../media/image86.emf"/><Relationship Id="rId9" Type="http://schemas.openxmlformats.org/officeDocument/2006/relationships/oleObject" Target="../embeddings/oleObject88.bin"/></Relationships>
</file>

<file path=ppt/slides/_rels/slide14.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92.emf"/><Relationship Id="rId5" Type="http://schemas.openxmlformats.org/officeDocument/2006/relationships/oleObject" Target="../embeddings/oleObject91.bin"/><Relationship Id="rId10" Type="http://schemas.openxmlformats.org/officeDocument/2006/relationships/image" Target="../media/image94.emf"/><Relationship Id="rId4" Type="http://schemas.openxmlformats.org/officeDocument/2006/relationships/image" Target="../media/image91.emf"/><Relationship Id="rId9" Type="http://schemas.openxmlformats.org/officeDocument/2006/relationships/oleObject" Target="../embeddings/oleObject93.bin"/></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99.bin"/><Relationship Id="rId18" Type="http://schemas.openxmlformats.org/officeDocument/2006/relationships/image" Target="../media/image102.wmf"/><Relationship Id="rId26" Type="http://schemas.openxmlformats.org/officeDocument/2006/relationships/image" Target="../media/image106.wmf"/><Relationship Id="rId39" Type="http://schemas.openxmlformats.org/officeDocument/2006/relationships/oleObject" Target="../embeddings/oleObject112.bin"/><Relationship Id="rId21" Type="http://schemas.openxmlformats.org/officeDocument/2006/relationships/oleObject" Target="../embeddings/oleObject103.bin"/><Relationship Id="rId34" Type="http://schemas.openxmlformats.org/officeDocument/2006/relationships/image" Target="../media/image110.wmf"/><Relationship Id="rId42" Type="http://schemas.openxmlformats.org/officeDocument/2006/relationships/image" Target="../media/image114.wmf"/><Relationship Id="rId47" Type="http://schemas.openxmlformats.org/officeDocument/2006/relationships/oleObject" Target="../embeddings/oleObject116.bin"/><Relationship Id="rId7" Type="http://schemas.openxmlformats.org/officeDocument/2006/relationships/oleObject" Target="../embeddings/oleObject96.bin"/><Relationship Id="rId2" Type="http://schemas.openxmlformats.org/officeDocument/2006/relationships/slideLayout" Target="../slideLayouts/slideLayout2.xml"/><Relationship Id="rId16" Type="http://schemas.openxmlformats.org/officeDocument/2006/relationships/image" Target="../media/image101.wmf"/><Relationship Id="rId29" Type="http://schemas.openxmlformats.org/officeDocument/2006/relationships/oleObject" Target="../embeddings/oleObject107.bin"/><Relationship Id="rId1" Type="http://schemas.openxmlformats.org/officeDocument/2006/relationships/vmlDrawing" Target="../drawings/vmlDrawing13.vml"/><Relationship Id="rId6" Type="http://schemas.openxmlformats.org/officeDocument/2006/relationships/image" Target="../media/image96.wmf"/><Relationship Id="rId11" Type="http://schemas.openxmlformats.org/officeDocument/2006/relationships/oleObject" Target="../embeddings/oleObject98.bin"/><Relationship Id="rId24" Type="http://schemas.openxmlformats.org/officeDocument/2006/relationships/image" Target="../media/image105.wmf"/><Relationship Id="rId32" Type="http://schemas.openxmlformats.org/officeDocument/2006/relationships/image" Target="../media/image109.wmf"/><Relationship Id="rId37" Type="http://schemas.openxmlformats.org/officeDocument/2006/relationships/oleObject" Target="../embeddings/oleObject111.bin"/><Relationship Id="rId40" Type="http://schemas.openxmlformats.org/officeDocument/2006/relationships/image" Target="../media/image113.wmf"/><Relationship Id="rId45" Type="http://schemas.openxmlformats.org/officeDocument/2006/relationships/oleObject" Target="../embeddings/oleObject115.bin"/><Relationship Id="rId5" Type="http://schemas.openxmlformats.org/officeDocument/2006/relationships/oleObject" Target="../embeddings/oleObject95.bin"/><Relationship Id="rId15" Type="http://schemas.openxmlformats.org/officeDocument/2006/relationships/oleObject" Target="../embeddings/oleObject100.bin"/><Relationship Id="rId23" Type="http://schemas.openxmlformats.org/officeDocument/2006/relationships/oleObject" Target="../embeddings/oleObject104.bin"/><Relationship Id="rId28" Type="http://schemas.openxmlformats.org/officeDocument/2006/relationships/image" Target="../media/image107.wmf"/><Relationship Id="rId36" Type="http://schemas.openxmlformats.org/officeDocument/2006/relationships/image" Target="../media/image111.wmf"/><Relationship Id="rId10" Type="http://schemas.openxmlformats.org/officeDocument/2006/relationships/image" Target="../media/image98.wmf"/><Relationship Id="rId19" Type="http://schemas.openxmlformats.org/officeDocument/2006/relationships/oleObject" Target="../embeddings/oleObject102.bin"/><Relationship Id="rId31" Type="http://schemas.openxmlformats.org/officeDocument/2006/relationships/oleObject" Target="../embeddings/oleObject108.bin"/><Relationship Id="rId44" Type="http://schemas.openxmlformats.org/officeDocument/2006/relationships/image" Target="../media/image115.wmf"/><Relationship Id="rId4" Type="http://schemas.openxmlformats.org/officeDocument/2006/relationships/image" Target="../media/image95.wmf"/><Relationship Id="rId9" Type="http://schemas.openxmlformats.org/officeDocument/2006/relationships/oleObject" Target="../embeddings/oleObject97.bin"/><Relationship Id="rId14" Type="http://schemas.openxmlformats.org/officeDocument/2006/relationships/image" Target="../media/image100.wmf"/><Relationship Id="rId22" Type="http://schemas.openxmlformats.org/officeDocument/2006/relationships/image" Target="../media/image104.wmf"/><Relationship Id="rId27" Type="http://schemas.openxmlformats.org/officeDocument/2006/relationships/oleObject" Target="../embeddings/oleObject106.bin"/><Relationship Id="rId30" Type="http://schemas.openxmlformats.org/officeDocument/2006/relationships/image" Target="../media/image108.wmf"/><Relationship Id="rId35" Type="http://schemas.openxmlformats.org/officeDocument/2006/relationships/oleObject" Target="../embeddings/oleObject110.bin"/><Relationship Id="rId43" Type="http://schemas.openxmlformats.org/officeDocument/2006/relationships/oleObject" Target="../embeddings/oleObject114.bin"/><Relationship Id="rId48" Type="http://schemas.openxmlformats.org/officeDocument/2006/relationships/image" Target="../media/image117.wmf"/><Relationship Id="rId8" Type="http://schemas.openxmlformats.org/officeDocument/2006/relationships/image" Target="../media/image97.wmf"/><Relationship Id="rId3" Type="http://schemas.openxmlformats.org/officeDocument/2006/relationships/oleObject" Target="../embeddings/oleObject94.bin"/><Relationship Id="rId12" Type="http://schemas.openxmlformats.org/officeDocument/2006/relationships/image" Target="../media/image99.wmf"/><Relationship Id="rId17" Type="http://schemas.openxmlformats.org/officeDocument/2006/relationships/oleObject" Target="../embeddings/oleObject101.bin"/><Relationship Id="rId25" Type="http://schemas.openxmlformats.org/officeDocument/2006/relationships/oleObject" Target="../embeddings/oleObject105.bin"/><Relationship Id="rId33" Type="http://schemas.openxmlformats.org/officeDocument/2006/relationships/oleObject" Target="../embeddings/oleObject109.bin"/><Relationship Id="rId38" Type="http://schemas.openxmlformats.org/officeDocument/2006/relationships/image" Target="../media/image112.wmf"/><Relationship Id="rId46" Type="http://schemas.openxmlformats.org/officeDocument/2006/relationships/image" Target="../media/image116.wmf"/><Relationship Id="rId20" Type="http://schemas.openxmlformats.org/officeDocument/2006/relationships/image" Target="../media/image103.wmf"/><Relationship Id="rId41" Type="http://schemas.openxmlformats.org/officeDocument/2006/relationships/oleObject" Target="../embeddings/oleObject113.bin"/></Relationships>
</file>

<file path=ppt/slides/_rels/slide16.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19.wmf"/><Relationship Id="rId5" Type="http://schemas.openxmlformats.org/officeDocument/2006/relationships/oleObject" Target="../embeddings/oleObject118.bin"/><Relationship Id="rId4" Type="http://schemas.openxmlformats.org/officeDocument/2006/relationships/image" Target="../media/image118.wmf"/></Relationships>
</file>

<file path=ppt/slides/_rels/slide17.xml.rels><?xml version="1.0" encoding="UTF-8" standalone="yes"?>
<Relationships xmlns="http://schemas.openxmlformats.org/package/2006/relationships"><Relationship Id="rId8" Type="http://schemas.openxmlformats.org/officeDocument/2006/relationships/image" Target="../media/image123.emf"/><Relationship Id="rId13" Type="http://schemas.openxmlformats.org/officeDocument/2006/relationships/oleObject" Target="../embeddings/oleObject125.bin"/><Relationship Id="rId18" Type="http://schemas.openxmlformats.org/officeDocument/2006/relationships/image" Target="../media/image128.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5.emf"/><Relationship Id="rId17" Type="http://schemas.openxmlformats.org/officeDocument/2006/relationships/oleObject" Target="../embeddings/oleObject127.bin"/><Relationship Id="rId2" Type="http://schemas.openxmlformats.org/officeDocument/2006/relationships/slideLayout" Target="../slideLayouts/slideLayout2.xml"/><Relationship Id="rId16" Type="http://schemas.openxmlformats.org/officeDocument/2006/relationships/image" Target="../media/image127.wmf"/><Relationship Id="rId1" Type="http://schemas.openxmlformats.org/officeDocument/2006/relationships/vmlDrawing" Target="../drawings/vmlDrawing15.vml"/><Relationship Id="rId6" Type="http://schemas.openxmlformats.org/officeDocument/2006/relationships/image" Target="../media/image122.w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oleObject" Target="../embeddings/oleObject126.bin"/><Relationship Id="rId10" Type="http://schemas.openxmlformats.org/officeDocument/2006/relationships/image" Target="../media/image124.emf"/><Relationship Id="rId4" Type="http://schemas.openxmlformats.org/officeDocument/2006/relationships/image" Target="../media/image121.wmf"/><Relationship Id="rId9" Type="http://schemas.openxmlformats.org/officeDocument/2006/relationships/oleObject" Target="../embeddings/oleObject123.bin"/><Relationship Id="rId14" Type="http://schemas.openxmlformats.org/officeDocument/2006/relationships/image" Target="../media/image126.emf"/></Relationships>
</file>

<file path=ppt/slides/_rels/slide18.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30.wmf"/><Relationship Id="rId5" Type="http://schemas.openxmlformats.org/officeDocument/2006/relationships/oleObject" Target="../embeddings/oleObject129.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34.wmf"/><Relationship Id="rId5" Type="http://schemas.openxmlformats.org/officeDocument/2006/relationships/oleObject" Target="../embeddings/oleObject133.bin"/><Relationship Id="rId4" Type="http://schemas.openxmlformats.org/officeDocument/2006/relationships/image" Target="../media/image133.wmf"/></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3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36.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37.bin"/><Relationship Id="rId14" Type="http://schemas.openxmlformats.org/officeDocument/2006/relationships/image" Target="../media/image140.wmf"/></Relationships>
</file>

<file path=ppt/slides/_rels/slide2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45.bin"/><Relationship Id="rId18" Type="http://schemas.openxmlformats.org/officeDocument/2006/relationships/image" Target="../media/image148.wmf"/><Relationship Id="rId26" Type="http://schemas.openxmlformats.org/officeDocument/2006/relationships/image" Target="../media/image152.wmf"/><Relationship Id="rId3" Type="http://schemas.openxmlformats.org/officeDocument/2006/relationships/oleObject" Target="../embeddings/oleObject140.bin"/><Relationship Id="rId21" Type="http://schemas.openxmlformats.org/officeDocument/2006/relationships/oleObject" Target="../embeddings/oleObject149.bin"/><Relationship Id="rId34" Type="http://schemas.openxmlformats.org/officeDocument/2006/relationships/oleObject" Target="../embeddings/oleObject156.bin"/><Relationship Id="rId7" Type="http://schemas.openxmlformats.org/officeDocument/2006/relationships/oleObject" Target="../embeddings/oleObject142.bin"/><Relationship Id="rId12" Type="http://schemas.openxmlformats.org/officeDocument/2006/relationships/image" Target="../media/image145.wmf"/><Relationship Id="rId17" Type="http://schemas.openxmlformats.org/officeDocument/2006/relationships/oleObject" Target="../embeddings/oleObject147.bin"/><Relationship Id="rId25" Type="http://schemas.openxmlformats.org/officeDocument/2006/relationships/oleObject" Target="../embeddings/oleObject151.bin"/><Relationship Id="rId33" Type="http://schemas.openxmlformats.org/officeDocument/2006/relationships/image" Target="../media/image155.wmf"/><Relationship Id="rId2" Type="http://schemas.openxmlformats.org/officeDocument/2006/relationships/slideLayout" Target="../slideLayouts/slideLayout2.xml"/><Relationship Id="rId16" Type="http://schemas.openxmlformats.org/officeDocument/2006/relationships/image" Target="../media/image147.wmf"/><Relationship Id="rId20" Type="http://schemas.openxmlformats.org/officeDocument/2006/relationships/image" Target="../media/image149.wmf"/><Relationship Id="rId29" Type="http://schemas.openxmlformats.org/officeDocument/2006/relationships/oleObject" Target="../embeddings/oleObject153.bin"/><Relationship Id="rId1" Type="http://schemas.openxmlformats.org/officeDocument/2006/relationships/vmlDrawing" Target="../drawings/vmlDrawing19.vml"/><Relationship Id="rId6" Type="http://schemas.openxmlformats.org/officeDocument/2006/relationships/image" Target="../media/image142.wmf"/><Relationship Id="rId11" Type="http://schemas.openxmlformats.org/officeDocument/2006/relationships/oleObject" Target="../embeddings/oleObject144.bin"/><Relationship Id="rId24" Type="http://schemas.openxmlformats.org/officeDocument/2006/relationships/image" Target="../media/image151.wmf"/><Relationship Id="rId32" Type="http://schemas.openxmlformats.org/officeDocument/2006/relationships/oleObject" Target="../embeddings/oleObject155.bin"/><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28" Type="http://schemas.openxmlformats.org/officeDocument/2006/relationships/image" Target="../media/image153.wmf"/><Relationship Id="rId10" Type="http://schemas.openxmlformats.org/officeDocument/2006/relationships/image" Target="../media/image144.wmf"/><Relationship Id="rId19" Type="http://schemas.openxmlformats.org/officeDocument/2006/relationships/oleObject" Target="../embeddings/oleObject148.bin"/><Relationship Id="rId31" Type="http://schemas.openxmlformats.org/officeDocument/2006/relationships/image" Target="../media/image154.wmf"/><Relationship Id="rId4" Type="http://schemas.openxmlformats.org/officeDocument/2006/relationships/image" Target="../media/image141.wmf"/><Relationship Id="rId9" Type="http://schemas.openxmlformats.org/officeDocument/2006/relationships/oleObject" Target="../embeddings/oleObject143.bin"/><Relationship Id="rId14" Type="http://schemas.openxmlformats.org/officeDocument/2006/relationships/image" Target="../media/image146.wmf"/><Relationship Id="rId22" Type="http://schemas.openxmlformats.org/officeDocument/2006/relationships/image" Target="../media/image150.wmf"/><Relationship Id="rId27" Type="http://schemas.openxmlformats.org/officeDocument/2006/relationships/oleObject" Target="../embeddings/oleObject152.bin"/><Relationship Id="rId30" Type="http://schemas.openxmlformats.org/officeDocument/2006/relationships/oleObject" Target="../embeddings/oleObject154.bin"/><Relationship Id="rId35" Type="http://schemas.openxmlformats.org/officeDocument/2006/relationships/image" Target="../media/image156.wmf"/><Relationship Id="rId8" Type="http://schemas.openxmlformats.org/officeDocument/2006/relationships/image" Target="../media/image143.wmf"/></Relationships>
</file>

<file path=ppt/slides/_rels/slide23.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6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58.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60.bin"/></Relationships>
</file>

<file path=ppt/slides/_rels/slide24.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63.wmf"/><Relationship Id="rId5" Type="http://schemas.openxmlformats.org/officeDocument/2006/relationships/oleObject" Target="../embeddings/oleObject163.bin"/><Relationship Id="rId4" Type="http://schemas.openxmlformats.org/officeDocument/2006/relationships/image" Target="../media/image162.wmf"/></Relationships>
</file>

<file path=ppt/slides/_rels/slide25.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70.bin"/><Relationship Id="rId18" Type="http://schemas.openxmlformats.org/officeDocument/2006/relationships/image" Target="../media/image172.emf"/><Relationship Id="rId26" Type="http://schemas.openxmlformats.org/officeDocument/2006/relationships/image" Target="../media/image176.wmf"/><Relationship Id="rId3" Type="http://schemas.openxmlformats.org/officeDocument/2006/relationships/oleObject" Target="../embeddings/oleObject165.bin"/><Relationship Id="rId21" Type="http://schemas.openxmlformats.org/officeDocument/2006/relationships/oleObject" Target="../embeddings/oleObject174.bin"/><Relationship Id="rId7" Type="http://schemas.openxmlformats.org/officeDocument/2006/relationships/oleObject" Target="../embeddings/oleObject167.bin"/><Relationship Id="rId12" Type="http://schemas.openxmlformats.org/officeDocument/2006/relationships/image" Target="../media/image169.wmf"/><Relationship Id="rId17" Type="http://schemas.openxmlformats.org/officeDocument/2006/relationships/oleObject" Target="../embeddings/oleObject172.bin"/><Relationship Id="rId25" Type="http://schemas.openxmlformats.org/officeDocument/2006/relationships/oleObject" Target="../embeddings/oleObject176.bin"/><Relationship Id="rId2" Type="http://schemas.openxmlformats.org/officeDocument/2006/relationships/slideLayout" Target="../slideLayouts/slideLayout2.xml"/><Relationship Id="rId16" Type="http://schemas.openxmlformats.org/officeDocument/2006/relationships/image" Target="../media/image171.emf"/><Relationship Id="rId20" Type="http://schemas.openxmlformats.org/officeDocument/2006/relationships/image" Target="../media/image173.emf"/><Relationship Id="rId1" Type="http://schemas.openxmlformats.org/officeDocument/2006/relationships/vmlDrawing" Target="../drawings/vmlDrawing22.vml"/><Relationship Id="rId6" Type="http://schemas.openxmlformats.org/officeDocument/2006/relationships/image" Target="../media/image166.emf"/><Relationship Id="rId11" Type="http://schemas.openxmlformats.org/officeDocument/2006/relationships/oleObject" Target="../embeddings/oleObject169.bin"/><Relationship Id="rId24" Type="http://schemas.openxmlformats.org/officeDocument/2006/relationships/image" Target="../media/image175.wmf"/><Relationship Id="rId5" Type="http://schemas.openxmlformats.org/officeDocument/2006/relationships/oleObject" Target="../embeddings/oleObject166.bin"/><Relationship Id="rId15" Type="http://schemas.openxmlformats.org/officeDocument/2006/relationships/oleObject" Target="../embeddings/oleObject171.bin"/><Relationship Id="rId23" Type="http://schemas.openxmlformats.org/officeDocument/2006/relationships/oleObject" Target="../embeddings/oleObject175.bin"/><Relationship Id="rId10" Type="http://schemas.openxmlformats.org/officeDocument/2006/relationships/image" Target="../media/image168.emf"/><Relationship Id="rId19" Type="http://schemas.openxmlformats.org/officeDocument/2006/relationships/oleObject" Target="../embeddings/oleObject173.bin"/><Relationship Id="rId4" Type="http://schemas.openxmlformats.org/officeDocument/2006/relationships/image" Target="../media/image165.emf"/><Relationship Id="rId9" Type="http://schemas.openxmlformats.org/officeDocument/2006/relationships/oleObject" Target="../embeddings/oleObject168.bin"/><Relationship Id="rId14" Type="http://schemas.openxmlformats.org/officeDocument/2006/relationships/image" Target="../media/image170.emf"/><Relationship Id="rId22" Type="http://schemas.openxmlformats.org/officeDocument/2006/relationships/image" Target="../media/image17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78.wmf"/><Relationship Id="rId5" Type="http://schemas.openxmlformats.org/officeDocument/2006/relationships/oleObject" Target="../embeddings/oleObject178.bin"/><Relationship Id="rId4" Type="http://schemas.openxmlformats.org/officeDocument/2006/relationships/image" Target="../media/image177.w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184.bin"/><Relationship Id="rId18" Type="http://schemas.openxmlformats.org/officeDocument/2006/relationships/image" Target="../media/image186.emf"/><Relationship Id="rId26" Type="http://schemas.openxmlformats.org/officeDocument/2006/relationships/image" Target="../media/image190.emf"/><Relationship Id="rId21" Type="http://schemas.openxmlformats.org/officeDocument/2006/relationships/oleObject" Target="../embeddings/oleObject188.bin"/><Relationship Id="rId34" Type="http://schemas.openxmlformats.org/officeDocument/2006/relationships/image" Target="../media/image194.emf"/><Relationship Id="rId7" Type="http://schemas.openxmlformats.org/officeDocument/2006/relationships/oleObject" Target="../embeddings/oleObject181.bin"/><Relationship Id="rId12" Type="http://schemas.openxmlformats.org/officeDocument/2006/relationships/image" Target="../media/image183.emf"/><Relationship Id="rId17" Type="http://schemas.openxmlformats.org/officeDocument/2006/relationships/oleObject" Target="../embeddings/oleObject186.bin"/><Relationship Id="rId25" Type="http://schemas.openxmlformats.org/officeDocument/2006/relationships/oleObject" Target="../embeddings/oleObject190.bin"/><Relationship Id="rId33" Type="http://schemas.openxmlformats.org/officeDocument/2006/relationships/oleObject" Target="../embeddings/oleObject194.bin"/><Relationship Id="rId38" Type="http://schemas.openxmlformats.org/officeDocument/2006/relationships/image" Target="../media/image196.emf"/><Relationship Id="rId2" Type="http://schemas.openxmlformats.org/officeDocument/2006/relationships/slideLayout" Target="../slideLayouts/slideLayout2.xml"/><Relationship Id="rId16" Type="http://schemas.openxmlformats.org/officeDocument/2006/relationships/image" Target="../media/image185.emf"/><Relationship Id="rId20" Type="http://schemas.openxmlformats.org/officeDocument/2006/relationships/image" Target="../media/image187.emf"/><Relationship Id="rId29" Type="http://schemas.openxmlformats.org/officeDocument/2006/relationships/oleObject" Target="../embeddings/oleObject192.bin"/><Relationship Id="rId1" Type="http://schemas.openxmlformats.org/officeDocument/2006/relationships/vmlDrawing" Target="../drawings/vmlDrawing24.vml"/><Relationship Id="rId6" Type="http://schemas.openxmlformats.org/officeDocument/2006/relationships/image" Target="../media/image180.emf"/><Relationship Id="rId11" Type="http://schemas.openxmlformats.org/officeDocument/2006/relationships/oleObject" Target="../embeddings/oleObject183.bin"/><Relationship Id="rId24" Type="http://schemas.openxmlformats.org/officeDocument/2006/relationships/image" Target="../media/image189.emf"/><Relationship Id="rId32" Type="http://schemas.openxmlformats.org/officeDocument/2006/relationships/image" Target="../media/image193.emf"/><Relationship Id="rId37" Type="http://schemas.openxmlformats.org/officeDocument/2006/relationships/oleObject" Target="../embeddings/oleObject196.bin"/><Relationship Id="rId5" Type="http://schemas.openxmlformats.org/officeDocument/2006/relationships/oleObject" Target="../embeddings/oleObject180.bin"/><Relationship Id="rId15" Type="http://schemas.openxmlformats.org/officeDocument/2006/relationships/oleObject" Target="../embeddings/oleObject185.bin"/><Relationship Id="rId23" Type="http://schemas.openxmlformats.org/officeDocument/2006/relationships/oleObject" Target="../embeddings/oleObject189.bin"/><Relationship Id="rId28" Type="http://schemas.openxmlformats.org/officeDocument/2006/relationships/image" Target="../media/image191.emf"/><Relationship Id="rId36" Type="http://schemas.openxmlformats.org/officeDocument/2006/relationships/image" Target="../media/image195.emf"/><Relationship Id="rId10" Type="http://schemas.openxmlformats.org/officeDocument/2006/relationships/image" Target="../media/image182.emf"/><Relationship Id="rId19" Type="http://schemas.openxmlformats.org/officeDocument/2006/relationships/oleObject" Target="../embeddings/oleObject187.bin"/><Relationship Id="rId31" Type="http://schemas.openxmlformats.org/officeDocument/2006/relationships/oleObject" Target="../embeddings/oleObject193.bin"/><Relationship Id="rId4" Type="http://schemas.openxmlformats.org/officeDocument/2006/relationships/image" Target="../media/image179.emf"/><Relationship Id="rId9" Type="http://schemas.openxmlformats.org/officeDocument/2006/relationships/oleObject" Target="../embeddings/oleObject182.bin"/><Relationship Id="rId14" Type="http://schemas.openxmlformats.org/officeDocument/2006/relationships/image" Target="../media/image184.emf"/><Relationship Id="rId22" Type="http://schemas.openxmlformats.org/officeDocument/2006/relationships/image" Target="../media/image188.emf"/><Relationship Id="rId27" Type="http://schemas.openxmlformats.org/officeDocument/2006/relationships/oleObject" Target="../embeddings/oleObject191.bin"/><Relationship Id="rId30" Type="http://schemas.openxmlformats.org/officeDocument/2006/relationships/image" Target="../media/image192.wmf"/><Relationship Id="rId35" Type="http://schemas.openxmlformats.org/officeDocument/2006/relationships/oleObject" Target="../embeddings/oleObject195.bin"/><Relationship Id="rId8" Type="http://schemas.openxmlformats.org/officeDocument/2006/relationships/image" Target="../media/image181.emf"/><Relationship Id="rId3" Type="http://schemas.openxmlformats.org/officeDocument/2006/relationships/oleObject" Target="../embeddings/oleObject179.bin"/></Relationships>
</file>

<file path=ppt/slides/_rels/slide28.xml.rels><?xml version="1.0" encoding="UTF-8" standalone="yes"?>
<Relationships xmlns="http://schemas.openxmlformats.org/package/2006/relationships"><Relationship Id="rId8" Type="http://schemas.openxmlformats.org/officeDocument/2006/relationships/image" Target="../media/image199.emf"/><Relationship Id="rId13" Type="http://schemas.openxmlformats.org/officeDocument/2006/relationships/oleObject" Target="../embeddings/oleObject202.bin"/><Relationship Id="rId18" Type="http://schemas.openxmlformats.org/officeDocument/2006/relationships/image" Target="../media/image204.wmf"/><Relationship Id="rId26" Type="http://schemas.openxmlformats.org/officeDocument/2006/relationships/image" Target="../media/image208.emf"/><Relationship Id="rId3" Type="http://schemas.openxmlformats.org/officeDocument/2006/relationships/oleObject" Target="../embeddings/oleObject197.bin"/><Relationship Id="rId21" Type="http://schemas.openxmlformats.org/officeDocument/2006/relationships/oleObject" Target="../embeddings/oleObject206.bin"/><Relationship Id="rId7" Type="http://schemas.openxmlformats.org/officeDocument/2006/relationships/oleObject" Target="../embeddings/oleObject199.bin"/><Relationship Id="rId12" Type="http://schemas.openxmlformats.org/officeDocument/2006/relationships/image" Target="../media/image201.emf"/><Relationship Id="rId17" Type="http://schemas.openxmlformats.org/officeDocument/2006/relationships/oleObject" Target="../embeddings/oleObject204.bin"/><Relationship Id="rId25" Type="http://schemas.openxmlformats.org/officeDocument/2006/relationships/oleObject" Target="../embeddings/oleObject208.bin"/><Relationship Id="rId2" Type="http://schemas.openxmlformats.org/officeDocument/2006/relationships/slideLayout" Target="../slideLayouts/slideLayout2.xml"/><Relationship Id="rId16" Type="http://schemas.openxmlformats.org/officeDocument/2006/relationships/image" Target="../media/image203.wmf"/><Relationship Id="rId20" Type="http://schemas.openxmlformats.org/officeDocument/2006/relationships/image" Target="../media/image205.emf"/><Relationship Id="rId1" Type="http://schemas.openxmlformats.org/officeDocument/2006/relationships/vmlDrawing" Target="../drawings/vmlDrawing25.vml"/><Relationship Id="rId6" Type="http://schemas.openxmlformats.org/officeDocument/2006/relationships/image" Target="../media/image198.emf"/><Relationship Id="rId11" Type="http://schemas.openxmlformats.org/officeDocument/2006/relationships/oleObject" Target="../embeddings/oleObject201.bin"/><Relationship Id="rId24" Type="http://schemas.openxmlformats.org/officeDocument/2006/relationships/image" Target="../media/image207.emf"/><Relationship Id="rId5" Type="http://schemas.openxmlformats.org/officeDocument/2006/relationships/oleObject" Target="../embeddings/oleObject198.bin"/><Relationship Id="rId15" Type="http://schemas.openxmlformats.org/officeDocument/2006/relationships/oleObject" Target="../embeddings/oleObject203.bin"/><Relationship Id="rId23" Type="http://schemas.openxmlformats.org/officeDocument/2006/relationships/oleObject" Target="../embeddings/oleObject207.bin"/><Relationship Id="rId10" Type="http://schemas.openxmlformats.org/officeDocument/2006/relationships/image" Target="../media/image200.emf"/><Relationship Id="rId19" Type="http://schemas.openxmlformats.org/officeDocument/2006/relationships/oleObject" Target="../embeddings/oleObject205.bin"/><Relationship Id="rId4" Type="http://schemas.openxmlformats.org/officeDocument/2006/relationships/image" Target="../media/image197.emf"/><Relationship Id="rId9" Type="http://schemas.openxmlformats.org/officeDocument/2006/relationships/oleObject" Target="../embeddings/oleObject200.bin"/><Relationship Id="rId14" Type="http://schemas.openxmlformats.org/officeDocument/2006/relationships/image" Target="../media/image202.emf"/><Relationship Id="rId22" Type="http://schemas.openxmlformats.org/officeDocument/2006/relationships/image" Target="../media/image206.emf"/></Relationships>
</file>

<file path=ppt/slides/_rels/slide29.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213.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10.wmf"/><Relationship Id="rId11" Type="http://schemas.openxmlformats.org/officeDocument/2006/relationships/oleObject" Target="../embeddings/oleObject213.bin"/><Relationship Id="rId5" Type="http://schemas.openxmlformats.org/officeDocument/2006/relationships/oleObject" Target="../embeddings/oleObject210.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21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19.bin"/><Relationship Id="rId18" Type="http://schemas.openxmlformats.org/officeDocument/2006/relationships/image" Target="../media/image221.wmf"/><Relationship Id="rId3" Type="http://schemas.openxmlformats.org/officeDocument/2006/relationships/oleObject" Target="../embeddings/oleObject214.bin"/><Relationship Id="rId21" Type="http://schemas.openxmlformats.org/officeDocument/2006/relationships/oleObject" Target="../embeddings/oleObject223.bin"/><Relationship Id="rId7" Type="http://schemas.openxmlformats.org/officeDocument/2006/relationships/oleObject" Target="../embeddings/oleObject216.bin"/><Relationship Id="rId12" Type="http://schemas.openxmlformats.org/officeDocument/2006/relationships/image" Target="../media/image218.wmf"/><Relationship Id="rId17" Type="http://schemas.openxmlformats.org/officeDocument/2006/relationships/oleObject" Target="../embeddings/oleObject221.bin"/><Relationship Id="rId2" Type="http://schemas.openxmlformats.org/officeDocument/2006/relationships/slideLayout" Target="../slideLayouts/slideLayout2.xml"/><Relationship Id="rId16" Type="http://schemas.openxmlformats.org/officeDocument/2006/relationships/image" Target="../media/image220.wmf"/><Relationship Id="rId20" Type="http://schemas.openxmlformats.org/officeDocument/2006/relationships/image" Target="../media/image222.wmf"/><Relationship Id="rId1" Type="http://schemas.openxmlformats.org/officeDocument/2006/relationships/vmlDrawing" Target="../drawings/vmlDrawing27.vml"/><Relationship Id="rId6" Type="http://schemas.openxmlformats.org/officeDocument/2006/relationships/image" Target="../media/image215.wmf"/><Relationship Id="rId11" Type="http://schemas.openxmlformats.org/officeDocument/2006/relationships/oleObject" Target="../embeddings/oleObject218.bin"/><Relationship Id="rId24" Type="http://schemas.openxmlformats.org/officeDocument/2006/relationships/image" Target="../media/image224.wmf"/><Relationship Id="rId5" Type="http://schemas.openxmlformats.org/officeDocument/2006/relationships/oleObject" Target="../embeddings/oleObject215.bin"/><Relationship Id="rId15" Type="http://schemas.openxmlformats.org/officeDocument/2006/relationships/oleObject" Target="../embeddings/oleObject220.bin"/><Relationship Id="rId23" Type="http://schemas.openxmlformats.org/officeDocument/2006/relationships/oleObject" Target="../embeddings/oleObject224.bin"/><Relationship Id="rId10" Type="http://schemas.openxmlformats.org/officeDocument/2006/relationships/image" Target="../media/image217.wmf"/><Relationship Id="rId19" Type="http://schemas.openxmlformats.org/officeDocument/2006/relationships/oleObject" Target="../embeddings/oleObject222.bin"/><Relationship Id="rId4" Type="http://schemas.openxmlformats.org/officeDocument/2006/relationships/image" Target="../media/image214.wmf"/><Relationship Id="rId9" Type="http://schemas.openxmlformats.org/officeDocument/2006/relationships/oleObject" Target="../embeddings/oleObject217.bin"/><Relationship Id="rId14" Type="http://schemas.openxmlformats.org/officeDocument/2006/relationships/image" Target="../media/image219.wmf"/><Relationship Id="rId22" Type="http://schemas.openxmlformats.org/officeDocument/2006/relationships/image" Target="../media/image223.wmf"/></Relationships>
</file>

<file path=ppt/slides/_rels/slide31.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230.bin"/><Relationship Id="rId18" Type="http://schemas.openxmlformats.org/officeDocument/2006/relationships/image" Target="../media/image232.wmf"/><Relationship Id="rId3" Type="http://schemas.openxmlformats.org/officeDocument/2006/relationships/oleObject" Target="../embeddings/oleObject225.bin"/><Relationship Id="rId21" Type="http://schemas.openxmlformats.org/officeDocument/2006/relationships/oleObject" Target="../embeddings/oleObject234.bin"/><Relationship Id="rId7" Type="http://schemas.openxmlformats.org/officeDocument/2006/relationships/oleObject" Target="../embeddings/oleObject227.bin"/><Relationship Id="rId12" Type="http://schemas.openxmlformats.org/officeDocument/2006/relationships/image" Target="../media/image229.wmf"/><Relationship Id="rId17" Type="http://schemas.openxmlformats.org/officeDocument/2006/relationships/oleObject" Target="../embeddings/oleObject232.bin"/><Relationship Id="rId2" Type="http://schemas.openxmlformats.org/officeDocument/2006/relationships/slideLayout" Target="../slideLayouts/slideLayout2.xml"/><Relationship Id="rId16" Type="http://schemas.openxmlformats.org/officeDocument/2006/relationships/image" Target="../media/image231.wmf"/><Relationship Id="rId20" Type="http://schemas.openxmlformats.org/officeDocument/2006/relationships/image" Target="../media/image233.wmf"/><Relationship Id="rId1" Type="http://schemas.openxmlformats.org/officeDocument/2006/relationships/vmlDrawing" Target="../drawings/vmlDrawing28.vml"/><Relationship Id="rId6" Type="http://schemas.openxmlformats.org/officeDocument/2006/relationships/image" Target="../media/image226.wmf"/><Relationship Id="rId11" Type="http://schemas.openxmlformats.org/officeDocument/2006/relationships/oleObject" Target="../embeddings/oleObject229.bin"/><Relationship Id="rId5" Type="http://schemas.openxmlformats.org/officeDocument/2006/relationships/oleObject" Target="../embeddings/oleObject226.bin"/><Relationship Id="rId15" Type="http://schemas.openxmlformats.org/officeDocument/2006/relationships/oleObject" Target="../embeddings/oleObject231.bin"/><Relationship Id="rId10" Type="http://schemas.openxmlformats.org/officeDocument/2006/relationships/image" Target="../media/image228.wmf"/><Relationship Id="rId19" Type="http://schemas.openxmlformats.org/officeDocument/2006/relationships/oleObject" Target="../embeddings/oleObject233.bin"/><Relationship Id="rId4" Type="http://schemas.openxmlformats.org/officeDocument/2006/relationships/image" Target="../media/image225.wmf"/><Relationship Id="rId9" Type="http://schemas.openxmlformats.org/officeDocument/2006/relationships/oleObject" Target="../embeddings/oleObject228.bin"/><Relationship Id="rId14" Type="http://schemas.openxmlformats.org/officeDocument/2006/relationships/image" Target="../media/image230.wmf"/><Relationship Id="rId22" Type="http://schemas.openxmlformats.org/officeDocument/2006/relationships/image" Target="../media/image23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38.bin"/><Relationship Id="rId13" Type="http://schemas.openxmlformats.org/officeDocument/2006/relationships/image" Target="../media/image238.wmf"/><Relationship Id="rId18" Type="http://schemas.openxmlformats.org/officeDocument/2006/relationships/oleObject" Target="../embeddings/oleObject243.bin"/><Relationship Id="rId3" Type="http://schemas.openxmlformats.org/officeDocument/2006/relationships/oleObject" Target="../embeddings/oleObject235.bin"/><Relationship Id="rId21" Type="http://schemas.openxmlformats.org/officeDocument/2006/relationships/image" Target="../media/image242.wmf"/><Relationship Id="rId7" Type="http://schemas.openxmlformats.org/officeDocument/2006/relationships/image" Target="../media/image235.wmf"/><Relationship Id="rId12" Type="http://schemas.openxmlformats.org/officeDocument/2006/relationships/oleObject" Target="../embeddings/oleObject240.bin"/><Relationship Id="rId17" Type="http://schemas.openxmlformats.org/officeDocument/2006/relationships/image" Target="../media/image240.wmf"/><Relationship Id="rId2" Type="http://schemas.openxmlformats.org/officeDocument/2006/relationships/slideLayout" Target="../slideLayouts/slideLayout2.xml"/><Relationship Id="rId16" Type="http://schemas.openxmlformats.org/officeDocument/2006/relationships/oleObject" Target="../embeddings/oleObject242.bin"/><Relationship Id="rId20" Type="http://schemas.openxmlformats.org/officeDocument/2006/relationships/oleObject" Target="../embeddings/oleObject244.bin"/><Relationship Id="rId1" Type="http://schemas.openxmlformats.org/officeDocument/2006/relationships/vmlDrawing" Target="../drawings/vmlDrawing29.vml"/><Relationship Id="rId6" Type="http://schemas.openxmlformats.org/officeDocument/2006/relationships/oleObject" Target="../embeddings/oleObject237.bin"/><Relationship Id="rId11" Type="http://schemas.openxmlformats.org/officeDocument/2006/relationships/image" Target="../media/image237.wmf"/><Relationship Id="rId5" Type="http://schemas.openxmlformats.org/officeDocument/2006/relationships/oleObject" Target="../embeddings/oleObject236.bin"/><Relationship Id="rId15" Type="http://schemas.openxmlformats.org/officeDocument/2006/relationships/image" Target="../media/image239.wmf"/><Relationship Id="rId10" Type="http://schemas.openxmlformats.org/officeDocument/2006/relationships/oleObject" Target="../embeddings/oleObject239.bin"/><Relationship Id="rId19" Type="http://schemas.openxmlformats.org/officeDocument/2006/relationships/image" Target="../media/image241.wmf"/><Relationship Id="rId4" Type="http://schemas.openxmlformats.org/officeDocument/2006/relationships/image" Target="../media/image229.wmf"/><Relationship Id="rId9" Type="http://schemas.openxmlformats.org/officeDocument/2006/relationships/image" Target="../media/image236.wmf"/><Relationship Id="rId14" Type="http://schemas.openxmlformats.org/officeDocument/2006/relationships/oleObject" Target="../embeddings/oleObject24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244.wmf"/><Relationship Id="rId5" Type="http://schemas.openxmlformats.org/officeDocument/2006/relationships/oleObject" Target="../embeddings/oleObject246.bin"/><Relationship Id="rId4" Type="http://schemas.openxmlformats.org/officeDocument/2006/relationships/image" Target="../media/image243.wmf"/></Relationships>
</file>

<file path=ppt/slides/_rels/slide34.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252.bin"/><Relationship Id="rId18" Type="http://schemas.openxmlformats.org/officeDocument/2006/relationships/image" Target="../media/image252.w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49.wmf"/><Relationship Id="rId17" Type="http://schemas.openxmlformats.org/officeDocument/2006/relationships/oleObject" Target="../embeddings/oleObject254.bin"/><Relationship Id="rId2" Type="http://schemas.openxmlformats.org/officeDocument/2006/relationships/slideLayout" Target="../slideLayouts/slideLayout2.xml"/><Relationship Id="rId16" Type="http://schemas.openxmlformats.org/officeDocument/2006/relationships/image" Target="../media/image251.wmf"/><Relationship Id="rId1" Type="http://schemas.openxmlformats.org/officeDocument/2006/relationships/vmlDrawing" Target="../drawings/vmlDrawing31.vml"/><Relationship Id="rId6" Type="http://schemas.openxmlformats.org/officeDocument/2006/relationships/image" Target="../media/image246.wmf"/><Relationship Id="rId11" Type="http://schemas.openxmlformats.org/officeDocument/2006/relationships/oleObject" Target="../embeddings/oleObject251.bin"/><Relationship Id="rId5" Type="http://schemas.openxmlformats.org/officeDocument/2006/relationships/oleObject" Target="../embeddings/oleObject248.bin"/><Relationship Id="rId15" Type="http://schemas.openxmlformats.org/officeDocument/2006/relationships/oleObject" Target="../embeddings/oleObject253.bin"/><Relationship Id="rId10" Type="http://schemas.openxmlformats.org/officeDocument/2006/relationships/image" Target="../media/image248.wmf"/><Relationship Id="rId4" Type="http://schemas.openxmlformats.org/officeDocument/2006/relationships/image" Target="../media/image245.wmf"/><Relationship Id="rId9" Type="http://schemas.openxmlformats.org/officeDocument/2006/relationships/oleObject" Target="../embeddings/oleObject250.bin"/><Relationship Id="rId14" Type="http://schemas.openxmlformats.org/officeDocument/2006/relationships/image" Target="../media/image250.wmf"/></Relationships>
</file>

<file path=ppt/slides/_rels/slide35.xml.rels><?xml version="1.0" encoding="UTF-8" standalone="yes"?>
<Relationships xmlns="http://schemas.openxmlformats.org/package/2006/relationships"><Relationship Id="rId8" Type="http://schemas.openxmlformats.org/officeDocument/2006/relationships/image" Target="../media/image255.wmf"/><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4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254.wmf"/><Relationship Id="rId11" Type="http://schemas.openxmlformats.org/officeDocument/2006/relationships/oleObject" Target="../embeddings/oleObject259.bin"/><Relationship Id="rId5" Type="http://schemas.openxmlformats.org/officeDocument/2006/relationships/oleObject" Target="../embeddings/oleObject256.bin"/><Relationship Id="rId10" Type="http://schemas.openxmlformats.org/officeDocument/2006/relationships/image" Target="../media/image256.wmf"/><Relationship Id="rId4" Type="http://schemas.openxmlformats.org/officeDocument/2006/relationships/image" Target="../media/image253.wmf"/><Relationship Id="rId9" Type="http://schemas.openxmlformats.org/officeDocument/2006/relationships/oleObject" Target="../embeddings/oleObject258.bin"/></Relationships>
</file>

<file path=ppt/slides/_rels/slide36.xml.rels><?xml version="1.0" encoding="UTF-8" standalone="yes"?>
<Relationships xmlns="http://schemas.openxmlformats.org/package/2006/relationships"><Relationship Id="rId8" Type="http://schemas.openxmlformats.org/officeDocument/2006/relationships/image" Target="../media/image259.wmf"/><Relationship Id="rId13" Type="http://schemas.openxmlformats.org/officeDocument/2006/relationships/oleObject" Target="../embeddings/oleObject265.bin"/><Relationship Id="rId18" Type="http://schemas.openxmlformats.org/officeDocument/2006/relationships/image" Target="../media/image264.wmf"/><Relationship Id="rId3" Type="http://schemas.openxmlformats.org/officeDocument/2006/relationships/oleObject" Target="../embeddings/oleObject260.bin"/><Relationship Id="rId7" Type="http://schemas.openxmlformats.org/officeDocument/2006/relationships/oleObject" Target="../embeddings/oleObject262.bin"/><Relationship Id="rId12" Type="http://schemas.openxmlformats.org/officeDocument/2006/relationships/image" Target="../media/image261.wmf"/><Relationship Id="rId17" Type="http://schemas.openxmlformats.org/officeDocument/2006/relationships/oleObject" Target="../embeddings/oleObject267.bin"/><Relationship Id="rId2" Type="http://schemas.openxmlformats.org/officeDocument/2006/relationships/slideLayout" Target="../slideLayouts/slideLayout2.xml"/><Relationship Id="rId16" Type="http://schemas.openxmlformats.org/officeDocument/2006/relationships/image" Target="../media/image263.wmf"/><Relationship Id="rId1" Type="http://schemas.openxmlformats.org/officeDocument/2006/relationships/vmlDrawing" Target="../drawings/vmlDrawing33.vml"/><Relationship Id="rId6" Type="http://schemas.openxmlformats.org/officeDocument/2006/relationships/image" Target="../media/image258.wmf"/><Relationship Id="rId11" Type="http://schemas.openxmlformats.org/officeDocument/2006/relationships/oleObject" Target="../embeddings/oleObject264.bin"/><Relationship Id="rId5" Type="http://schemas.openxmlformats.org/officeDocument/2006/relationships/oleObject" Target="../embeddings/oleObject261.bin"/><Relationship Id="rId15" Type="http://schemas.openxmlformats.org/officeDocument/2006/relationships/oleObject" Target="../embeddings/oleObject266.bin"/><Relationship Id="rId10" Type="http://schemas.openxmlformats.org/officeDocument/2006/relationships/image" Target="../media/image260.wmf"/><Relationship Id="rId4" Type="http://schemas.openxmlformats.org/officeDocument/2006/relationships/image" Target="../media/image257.wmf"/><Relationship Id="rId9" Type="http://schemas.openxmlformats.org/officeDocument/2006/relationships/oleObject" Target="../embeddings/oleObject263.bin"/><Relationship Id="rId14" Type="http://schemas.openxmlformats.org/officeDocument/2006/relationships/image" Target="../media/image262.wmf"/></Relationships>
</file>

<file path=ppt/slides/_rels/slide37.xml.rels><?xml version="1.0" encoding="UTF-8" standalone="yes"?>
<Relationships xmlns="http://schemas.openxmlformats.org/package/2006/relationships"><Relationship Id="rId8" Type="http://schemas.openxmlformats.org/officeDocument/2006/relationships/image" Target="../media/image266.wmf"/><Relationship Id="rId13" Type="http://schemas.openxmlformats.org/officeDocument/2006/relationships/oleObject" Target="../embeddings/oleObject273.bin"/><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268.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265.wmf"/><Relationship Id="rId11" Type="http://schemas.openxmlformats.org/officeDocument/2006/relationships/oleObject" Target="../embeddings/oleObject272.bin"/><Relationship Id="rId5" Type="http://schemas.openxmlformats.org/officeDocument/2006/relationships/oleObject" Target="../embeddings/oleObject269.bin"/><Relationship Id="rId10" Type="http://schemas.openxmlformats.org/officeDocument/2006/relationships/image" Target="../media/image267.wmf"/><Relationship Id="rId4" Type="http://schemas.openxmlformats.org/officeDocument/2006/relationships/image" Target="../media/image257.wmf"/><Relationship Id="rId9" Type="http://schemas.openxmlformats.org/officeDocument/2006/relationships/oleObject" Target="../embeddings/oleObject271.bin"/><Relationship Id="rId14" Type="http://schemas.openxmlformats.org/officeDocument/2006/relationships/image" Target="../media/image26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72.wmf"/><Relationship Id="rId13" Type="http://schemas.openxmlformats.org/officeDocument/2006/relationships/oleObject" Target="../embeddings/oleObject279.bin"/><Relationship Id="rId18" Type="http://schemas.openxmlformats.org/officeDocument/2006/relationships/image" Target="../media/image277.wmf"/><Relationship Id="rId3" Type="http://schemas.openxmlformats.org/officeDocument/2006/relationships/oleObject" Target="../embeddings/oleObject274.bin"/><Relationship Id="rId7" Type="http://schemas.openxmlformats.org/officeDocument/2006/relationships/oleObject" Target="../embeddings/oleObject276.bin"/><Relationship Id="rId12" Type="http://schemas.openxmlformats.org/officeDocument/2006/relationships/image" Target="../media/image274.wmf"/><Relationship Id="rId17" Type="http://schemas.openxmlformats.org/officeDocument/2006/relationships/oleObject" Target="../embeddings/oleObject281.bin"/><Relationship Id="rId2" Type="http://schemas.openxmlformats.org/officeDocument/2006/relationships/slideLayout" Target="../slideLayouts/slideLayout2.xml"/><Relationship Id="rId16" Type="http://schemas.openxmlformats.org/officeDocument/2006/relationships/image" Target="../media/image276.wmf"/><Relationship Id="rId20" Type="http://schemas.openxmlformats.org/officeDocument/2006/relationships/image" Target="../media/image278.wmf"/><Relationship Id="rId1" Type="http://schemas.openxmlformats.org/officeDocument/2006/relationships/vmlDrawing" Target="../drawings/vmlDrawing35.vml"/><Relationship Id="rId6" Type="http://schemas.openxmlformats.org/officeDocument/2006/relationships/image" Target="../media/image271.wmf"/><Relationship Id="rId11" Type="http://schemas.openxmlformats.org/officeDocument/2006/relationships/oleObject" Target="../embeddings/oleObject278.bin"/><Relationship Id="rId5" Type="http://schemas.openxmlformats.org/officeDocument/2006/relationships/oleObject" Target="../embeddings/oleObject275.bin"/><Relationship Id="rId15" Type="http://schemas.openxmlformats.org/officeDocument/2006/relationships/oleObject" Target="../embeddings/oleObject280.bin"/><Relationship Id="rId10" Type="http://schemas.openxmlformats.org/officeDocument/2006/relationships/image" Target="../media/image273.wmf"/><Relationship Id="rId19" Type="http://schemas.openxmlformats.org/officeDocument/2006/relationships/oleObject" Target="../embeddings/oleObject282.bin"/><Relationship Id="rId4" Type="http://schemas.openxmlformats.org/officeDocument/2006/relationships/image" Target="../media/image270.wmf"/><Relationship Id="rId9" Type="http://schemas.openxmlformats.org/officeDocument/2006/relationships/oleObject" Target="../embeddings/oleObject277.bin"/><Relationship Id="rId14" Type="http://schemas.openxmlformats.org/officeDocument/2006/relationships/image" Target="../media/image275.w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oleObject" Target="../embeddings/oleObject288.bin"/><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83.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80.wmf"/><Relationship Id="rId11" Type="http://schemas.openxmlformats.org/officeDocument/2006/relationships/oleObject" Target="../embeddings/oleObject287.bin"/><Relationship Id="rId5" Type="http://schemas.openxmlformats.org/officeDocument/2006/relationships/oleObject" Target="../embeddings/oleObject284.bin"/><Relationship Id="rId10" Type="http://schemas.openxmlformats.org/officeDocument/2006/relationships/image" Target="../media/image282.wmf"/><Relationship Id="rId4" Type="http://schemas.openxmlformats.org/officeDocument/2006/relationships/image" Target="../media/image279.wmf"/><Relationship Id="rId9" Type="http://schemas.openxmlformats.org/officeDocument/2006/relationships/oleObject" Target="../embeddings/oleObject286.bin"/><Relationship Id="rId14" Type="http://schemas.openxmlformats.org/officeDocument/2006/relationships/image" Target="../media/image284.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e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3.emf"/><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9.bin"/><Relationship Id="rId18" Type="http://schemas.openxmlformats.org/officeDocument/2006/relationships/image" Target="../media/image22.emf"/><Relationship Id="rId26" Type="http://schemas.openxmlformats.org/officeDocument/2006/relationships/image" Target="../media/image26.e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19.emf"/><Relationship Id="rId17" Type="http://schemas.openxmlformats.org/officeDocument/2006/relationships/oleObject" Target="../embeddings/oleObject21.bin"/><Relationship Id="rId25"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21.emf"/><Relationship Id="rId20" Type="http://schemas.openxmlformats.org/officeDocument/2006/relationships/image" Target="../media/image23.emf"/><Relationship Id="rId29" Type="http://schemas.openxmlformats.org/officeDocument/2006/relationships/oleObject" Target="../embeddings/oleObject27.bin"/><Relationship Id="rId1" Type="http://schemas.openxmlformats.org/officeDocument/2006/relationships/vmlDrawing" Target="../drawings/vmlDrawing4.vml"/><Relationship Id="rId6" Type="http://schemas.openxmlformats.org/officeDocument/2006/relationships/image" Target="../media/image16.emf"/><Relationship Id="rId11" Type="http://schemas.openxmlformats.org/officeDocument/2006/relationships/oleObject" Target="../embeddings/oleObject18.bin"/><Relationship Id="rId24" Type="http://schemas.openxmlformats.org/officeDocument/2006/relationships/image" Target="../media/image25.emf"/><Relationship Id="rId32" Type="http://schemas.openxmlformats.org/officeDocument/2006/relationships/image" Target="../media/image29.emf"/><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28" Type="http://schemas.openxmlformats.org/officeDocument/2006/relationships/image" Target="../media/image27.emf"/><Relationship Id="rId10" Type="http://schemas.openxmlformats.org/officeDocument/2006/relationships/image" Target="../media/image18.emf"/><Relationship Id="rId19" Type="http://schemas.openxmlformats.org/officeDocument/2006/relationships/oleObject" Target="../embeddings/oleObject22.bin"/><Relationship Id="rId31" Type="http://schemas.openxmlformats.org/officeDocument/2006/relationships/oleObject" Target="../embeddings/oleObject28.bin"/><Relationship Id="rId4" Type="http://schemas.openxmlformats.org/officeDocument/2006/relationships/image" Target="../media/image15.emf"/><Relationship Id="rId9" Type="http://schemas.openxmlformats.org/officeDocument/2006/relationships/oleObject" Target="../embeddings/oleObject17.bin"/><Relationship Id="rId14" Type="http://schemas.openxmlformats.org/officeDocument/2006/relationships/image" Target="../media/image20.emf"/><Relationship Id="rId22" Type="http://schemas.openxmlformats.org/officeDocument/2006/relationships/image" Target="../media/image24.emf"/><Relationship Id="rId27" Type="http://schemas.openxmlformats.org/officeDocument/2006/relationships/oleObject" Target="../embeddings/oleObject26.bin"/><Relationship Id="rId30" Type="http://schemas.openxmlformats.org/officeDocument/2006/relationships/image" Target="../media/image28.emf"/></Relationships>
</file>

<file path=ppt/slides/_rels/slide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4.bin"/><Relationship Id="rId18" Type="http://schemas.openxmlformats.org/officeDocument/2006/relationships/image" Target="../media/image37.wmf"/><Relationship Id="rId26" Type="http://schemas.openxmlformats.org/officeDocument/2006/relationships/image" Target="../media/image41.w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34.wmf"/><Relationship Id="rId17" Type="http://schemas.openxmlformats.org/officeDocument/2006/relationships/oleObject" Target="../embeddings/oleObject36.bin"/><Relationship Id="rId25"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29" Type="http://schemas.openxmlformats.org/officeDocument/2006/relationships/oleObject" Target="../embeddings/oleObject42.bin"/><Relationship Id="rId1" Type="http://schemas.openxmlformats.org/officeDocument/2006/relationships/vmlDrawing" Target="../drawings/vmlDrawing5.vml"/><Relationship Id="rId6" Type="http://schemas.openxmlformats.org/officeDocument/2006/relationships/image" Target="../media/image31.wmf"/><Relationship Id="rId11" Type="http://schemas.openxmlformats.org/officeDocument/2006/relationships/oleObject" Target="../embeddings/oleObject33.bin"/><Relationship Id="rId24" Type="http://schemas.openxmlformats.org/officeDocument/2006/relationships/image" Target="../media/image40.wmf"/><Relationship Id="rId32" Type="http://schemas.openxmlformats.org/officeDocument/2006/relationships/image" Target="../media/image44.w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28" Type="http://schemas.openxmlformats.org/officeDocument/2006/relationships/image" Target="../media/image42.wmf"/><Relationship Id="rId10" Type="http://schemas.openxmlformats.org/officeDocument/2006/relationships/image" Target="../media/image33.wmf"/><Relationship Id="rId19" Type="http://schemas.openxmlformats.org/officeDocument/2006/relationships/oleObject" Target="../embeddings/oleObject37.bin"/><Relationship Id="rId31" Type="http://schemas.openxmlformats.org/officeDocument/2006/relationships/oleObject" Target="../embeddings/oleObject43.bin"/><Relationship Id="rId4" Type="http://schemas.openxmlformats.org/officeDocument/2006/relationships/image" Target="../media/image30.wmf"/><Relationship Id="rId9" Type="http://schemas.openxmlformats.org/officeDocument/2006/relationships/oleObject" Target="../embeddings/oleObject32.bin"/><Relationship Id="rId14" Type="http://schemas.openxmlformats.org/officeDocument/2006/relationships/image" Target="../media/image35.wmf"/><Relationship Id="rId22" Type="http://schemas.openxmlformats.org/officeDocument/2006/relationships/image" Target="../media/image39.wmf"/><Relationship Id="rId27" Type="http://schemas.openxmlformats.org/officeDocument/2006/relationships/oleObject" Target="../embeddings/oleObject41.bin"/><Relationship Id="rId30" Type="http://schemas.openxmlformats.org/officeDocument/2006/relationships/image" Target="../media/image43.wmf"/></Relationships>
</file>

<file path=ppt/slides/_rels/slide8.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49.bin"/><Relationship Id="rId18" Type="http://schemas.openxmlformats.org/officeDocument/2006/relationships/image" Target="../media/image52.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9.e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51.emf"/><Relationship Id="rId20" Type="http://schemas.openxmlformats.org/officeDocument/2006/relationships/image" Target="../media/image53.wmf"/><Relationship Id="rId1" Type="http://schemas.openxmlformats.org/officeDocument/2006/relationships/vmlDrawing" Target="../drawings/vmlDrawing6.vml"/><Relationship Id="rId6" Type="http://schemas.openxmlformats.org/officeDocument/2006/relationships/image" Target="../media/image46.e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8.emf"/><Relationship Id="rId19" Type="http://schemas.openxmlformats.org/officeDocument/2006/relationships/oleObject" Target="../embeddings/oleObject52.bin"/><Relationship Id="rId4" Type="http://schemas.openxmlformats.org/officeDocument/2006/relationships/image" Target="../media/image45.wmf"/><Relationship Id="rId9" Type="http://schemas.openxmlformats.org/officeDocument/2006/relationships/oleObject" Target="../embeddings/oleObject47.bin"/><Relationship Id="rId14" Type="http://schemas.openxmlformats.org/officeDocument/2006/relationships/image" Target="../media/image50.wmf"/></Relationships>
</file>

<file path=ppt/slides/_rels/slide9.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58.bin"/><Relationship Id="rId18" Type="http://schemas.openxmlformats.org/officeDocument/2006/relationships/image" Target="../media/image61.e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8.emf"/><Relationship Id="rId17"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60.wmf"/><Relationship Id="rId1" Type="http://schemas.openxmlformats.org/officeDocument/2006/relationships/vmlDrawing" Target="../drawings/vmlDrawing7.vml"/><Relationship Id="rId6" Type="http://schemas.openxmlformats.org/officeDocument/2006/relationships/image" Target="../media/image55.e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56.bin"/><Relationship Id="rId1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descr="4.png"/>
          <p:cNvPicPr>
            <a:picLocks noChangeAspect="1"/>
          </p:cNvPicPr>
          <p:nvPr/>
        </p:nvPicPr>
        <p:blipFill>
          <a:blip r:embed="rId2" cstate="print"/>
          <a:stretch>
            <a:fillRect/>
          </a:stretch>
        </p:blipFill>
        <p:spPr>
          <a:xfrm>
            <a:off x="0" y="0"/>
            <a:ext cx="9143999" cy="6858000"/>
          </a:xfrm>
          <a:prstGeom prst="rect">
            <a:avLst/>
          </a:prstGeom>
        </p:spPr>
      </p:pic>
      <p:sp>
        <p:nvSpPr>
          <p:cNvPr id="11" name="Text Box 8">
            <a:hlinkClick r:id="rId3" action="ppaction://hlinksldjump"/>
          </p:cNvPr>
          <p:cNvSpPr txBox="1">
            <a:spLocks noChangeArrowheads="1"/>
          </p:cNvSpPr>
          <p:nvPr/>
        </p:nvSpPr>
        <p:spPr bwMode="auto">
          <a:xfrm>
            <a:off x="753221" y="2086472"/>
            <a:ext cx="7053911"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7.2.1 </a:t>
            </a:r>
            <a:r>
              <a:rPr lang="zh-CN" altLang="en-US" sz="4400" b="1" dirty="0">
                <a:solidFill>
                  <a:srgbClr val="FF0000"/>
                </a:solidFill>
                <a:latin typeface="黑体" pitchFamily="49" charset="-122"/>
                <a:ea typeface="黑体" pitchFamily="49" charset="-122"/>
                <a:cs typeface="+mj-cs"/>
              </a:rPr>
              <a:t>偏导数和高阶偏导数</a:t>
            </a:r>
            <a:endParaRPr lang="zh-CN" altLang="zh-CN" sz="4400" b="1" dirty="0">
              <a:solidFill>
                <a:srgbClr val="FF0000"/>
              </a:solidFill>
              <a:latin typeface="黑体" pitchFamily="49" charset="-122"/>
              <a:ea typeface="黑体" pitchFamily="49" charset="-122"/>
              <a:cs typeface="+mj-cs"/>
            </a:endParaRPr>
          </a:p>
        </p:txBody>
      </p:sp>
      <p:sp>
        <p:nvSpPr>
          <p:cNvPr id="12" name="Text Box 11">
            <a:hlinkClick r:id="rId4" action="ppaction://hlinksldjump"/>
          </p:cNvPr>
          <p:cNvSpPr txBox="1">
            <a:spLocks noChangeArrowheads="1"/>
          </p:cNvSpPr>
          <p:nvPr/>
        </p:nvSpPr>
        <p:spPr bwMode="auto">
          <a:xfrm>
            <a:off x="758448" y="3307631"/>
            <a:ext cx="4134819" cy="769441"/>
          </a:xfrm>
          <a:prstGeom prst="rect">
            <a:avLst/>
          </a:prstGeom>
          <a:noFill/>
          <a:ln w="9525">
            <a:noFill/>
            <a:miter lim="800000"/>
            <a:headEnd/>
            <a:tailEnd/>
          </a:ln>
          <a:effectLst/>
        </p:spPr>
        <p:txBody>
          <a:bodyPr wrap="square">
            <a:spAutoFit/>
          </a:bodyPr>
          <a:lstStyle/>
          <a:p>
            <a:pPr marL="609600" indent="-609600" eaLnBrk="0" hangingPunct="0"/>
            <a:r>
              <a:rPr lang="en-US" altLang="zh-CN" sz="4400" b="1" dirty="0">
                <a:solidFill>
                  <a:srgbClr val="FF0000"/>
                </a:solidFill>
                <a:latin typeface="黑体" pitchFamily="49" charset="-122"/>
                <a:ea typeface="黑体" pitchFamily="49" charset="-122"/>
                <a:cs typeface="+mj-cs"/>
              </a:rPr>
              <a:t>7.2.2 </a:t>
            </a:r>
            <a:r>
              <a:rPr lang="zh-CN" altLang="en-US" sz="4400" b="1" dirty="0">
                <a:solidFill>
                  <a:srgbClr val="FF0000"/>
                </a:solidFill>
                <a:latin typeface="黑体" pitchFamily="49" charset="-122"/>
                <a:ea typeface="黑体" pitchFamily="49" charset="-122"/>
                <a:cs typeface="+mj-cs"/>
              </a:rPr>
              <a:t>全微分</a:t>
            </a:r>
            <a:endParaRPr lang="zh-CN" altLang="zh-CN" sz="4400" b="1" dirty="0">
              <a:solidFill>
                <a:srgbClr val="FF0000"/>
              </a:solidFill>
              <a:latin typeface="黑体" pitchFamily="49" charset="-122"/>
              <a:ea typeface="黑体" pitchFamily="49" charset="-122"/>
              <a:cs typeface="+mj-cs"/>
            </a:endParaRPr>
          </a:p>
        </p:txBody>
      </p:sp>
      <p:sp>
        <p:nvSpPr>
          <p:cNvPr id="13" name="Text Box 8"/>
          <p:cNvSpPr txBox="1">
            <a:spLocks noChangeArrowheads="1"/>
          </p:cNvSpPr>
          <p:nvPr/>
        </p:nvSpPr>
        <p:spPr bwMode="auto">
          <a:xfrm>
            <a:off x="323528" y="404664"/>
            <a:ext cx="8532440" cy="923330"/>
          </a:xfrm>
          <a:prstGeom prst="rect">
            <a:avLst/>
          </a:prstGeom>
          <a:noFill/>
          <a:ln w="9525">
            <a:noFill/>
            <a:miter lim="800000"/>
            <a:headEnd/>
            <a:tailEnd/>
          </a:ln>
          <a:effectLst/>
        </p:spPr>
        <p:txBody>
          <a:bodyPr wrap="square">
            <a:spAutoFit/>
          </a:bodyPr>
          <a:lstStyle/>
          <a:p>
            <a:pPr>
              <a:spcBef>
                <a:spcPct val="50000"/>
              </a:spcBef>
            </a:pPr>
            <a:r>
              <a:rPr lang="en-US" altLang="zh-CN" sz="5400" b="1" dirty="0">
                <a:solidFill>
                  <a:srgbClr val="00B050"/>
                </a:solidFill>
                <a:latin typeface="华文新魏" pitchFamily="2" charset="-122"/>
                <a:ea typeface="华文新魏" pitchFamily="2" charset="-122"/>
              </a:rPr>
              <a:t>§7.2  </a:t>
            </a:r>
            <a:r>
              <a:rPr lang="zh-CN" altLang="en-US" sz="5400" b="1" dirty="0">
                <a:solidFill>
                  <a:srgbClr val="00B050"/>
                </a:solidFill>
                <a:latin typeface="华文新魏" pitchFamily="2" charset="-122"/>
                <a:ea typeface="华文新魏" pitchFamily="2" charset="-122"/>
              </a:rPr>
              <a:t>偏导数和全微分</a:t>
            </a:r>
          </a:p>
        </p:txBody>
      </p:sp>
      <p:sp>
        <p:nvSpPr>
          <p:cNvPr id="7" name="圆角矩形 6">
            <a:hlinkClick r:id="rId5" action="ppaction://hlinkpres?slideindex=11&amp;slidetitle=幻灯片 11"/>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180690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4</a:t>
            </a:r>
            <a:r>
              <a:rPr lang="zh-CN" altLang="en-US" sz="2800" b="1" dirty="0">
                <a:solidFill>
                  <a:srgbClr val="7030A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函数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891671525"/>
              </p:ext>
            </p:extLst>
          </p:nvPr>
        </p:nvGraphicFramePr>
        <p:xfrm>
          <a:off x="2562481" y="368742"/>
          <a:ext cx="1617662" cy="488950"/>
        </p:xfrm>
        <a:graphic>
          <a:graphicData uri="http://schemas.openxmlformats.org/presentationml/2006/ole">
            <mc:AlternateContent xmlns:mc="http://schemas.openxmlformats.org/markup-compatibility/2006">
              <mc:Choice xmlns:v="urn:schemas-microsoft-com:vml" Requires="v">
                <p:oleObj spid="_x0000_s6555" name="Equation" r:id="rId3" imgW="1625400" imgH="482400" progId="Equation.DSMT4">
                  <p:embed/>
                </p:oleObj>
              </mc:Choice>
              <mc:Fallback>
                <p:oleObj name="Equation" r:id="rId3" imgW="1625400" imgH="482400" progId="Equation.DSMT4">
                  <p:embed/>
                  <p:pic>
                    <p:nvPicPr>
                      <p:cNvPr id="0" name="Picture 2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481" y="368742"/>
                        <a:ext cx="161766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299329" y="332656"/>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16730396"/>
              </p:ext>
            </p:extLst>
          </p:nvPr>
        </p:nvGraphicFramePr>
        <p:xfrm>
          <a:off x="4844671" y="406940"/>
          <a:ext cx="412751" cy="374651"/>
        </p:xfrm>
        <a:graphic>
          <a:graphicData uri="http://schemas.openxmlformats.org/presentationml/2006/ole">
            <mc:AlternateContent xmlns:mc="http://schemas.openxmlformats.org/markup-compatibility/2006">
              <mc:Choice xmlns:v="urn:schemas-microsoft-com:vml" Requires="v">
                <p:oleObj spid="_x0000_s6556" name="Equation" r:id="rId5" imgW="419040" imgH="368280" progId="Equation.DSMT4">
                  <p:embed/>
                </p:oleObj>
              </mc:Choice>
              <mc:Fallback>
                <p:oleObj name="Equation" r:id="rId5" imgW="419040" imgH="368280" progId="Equation.DSMT4">
                  <p:embed/>
                  <p:pic>
                    <p:nvPicPr>
                      <p:cNvPr id="0" name="Picture 2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4671" y="406940"/>
                        <a:ext cx="412751" cy="374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5364088" y="332656"/>
            <a:ext cx="27093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上有定义，且有</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567603246"/>
              </p:ext>
            </p:extLst>
          </p:nvPr>
        </p:nvGraphicFramePr>
        <p:xfrm>
          <a:off x="251520" y="980728"/>
          <a:ext cx="2117725" cy="901700"/>
        </p:xfrm>
        <a:graphic>
          <a:graphicData uri="http://schemas.openxmlformats.org/presentationml/2006/ole">
            <mc:AlternateContent xmlns:mc="http://schemas.openxmlformats.org/markup-compatibility/2006">
              <mc:Choice xmlns:v="urn:schemas-microsoft-com:vml" Requires="v">
                <p:oleObj spid="_x0000_s6557" name="Equation" r:id="rId7" imgW="1892160" imgH="901440" progId="Equation.DSMT4">
                  <p:embed/>
                </p:oleObj>
              </mc:Choice>
              <mc:Fallback>
                <p:oleObj name="Equation" r:id="rId7" imgW="1892160" imgH="901440" progId="Equation.DSMT4">
                  <p:embed/>
                  <p:pic>
                    <p:nvPicPr>
                      <p:cNvPr id="0" name="Picture 2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980728"/>
                        <a:ext cx="21177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192564197"/>
              </p:ext>
            </p:extLst>
          </p:nvPr>
        </p:nvGraphicFramePr>
        <p:xfrm>
          <a:off x="2498683" y="1052736"/>
          <a:ext cx="1770062" cy="584200"/>
        </p:xfrm>
        <a:graphic>
          <a:graphicData uri="http://schemas.openxmlformats.org/presentationml/2006/ole">
            <mc:AlternateContent xmlns:mc="http://schemas.openxmlformats.org/markup-compatibility/2006">
              <mc:Choice xmlns:v="urn:schemas-microsoft-com:vml" Requires="v">
                <p:oleObj spid="_x0000_s6558" name="Equation" r:id="rId9" imgW="1777680" imgH="583920" progId="Equation.DSMT4">
                  <p:embed/>
                </p:oleObj>
              </mc:Choice>
              <mc:Fallback>
                <p:oleObj name="Equation" r:id="rId9" imgW="1777680" imgH="583920" progId="Equation.DSMT4">
                  <p:embed/>
                  <p:pic>
                    <p:nvPicPr>
                      <p:cNvPr id="0" name="Picture 2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8683" y="1052736"/>
                        <a:ext cx="1770062"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4427984" y="106837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求</a:t>
            </a:r>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815550078"/>
              </p:ext>
            </p:extLst>
          </p:nvPr>
        </p:nvGraphicFramePr>
        <p:xfrm>
          <a:off x="4943213" y="1108998"/>
          <a:ext cx="1174750" cy="482600"/>
        </p:xfrm>
        <a:graphic>
          <a:graphicData uri="http://schemas.openxmlformats.org/presentationml/2006/ole">
            <mc:AlternateContent xmlns:mc="http://schemas.openxmlformats.org/markup-compatibility/2006">
              <mc:Choice xmlns:v="urn:schemas-microsoft-com:vml" Requires="v">
                <p:oleObj spid="_x0000_s6559" name="Equation" r:id="rId11" imgW="1180800" imgH="482400" progId="Equation.DSMT4">
                  <p:embed/>
                </p:oleObj>
              </mc:Choice>
              <mc:Fallback>
                <p:oleObj name="Equation" r:id="rId11" imgW="1180800" imgH="482400" progId="Equation.DSMT4">
                  <p:embed/>
                  <p:pic>
                    <p:nvPicPr>
                      <p:cNvPr id="0" name="Picture 2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3213" y="1108998"/>
                        <a:ext cx="11747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863004" y="2002086"/>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a:t>
            </a:r>
          </a:p>
        </p:txBody>
      </p:sp>
      <p:sp>
        <p:nvSpPr>
          <p:cNvPr id="17"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770016668"/>
              </p:ext>
            </p:extLst>
          </p:nvPr>
        </p:nvGraphicFramePr>
        <p:xfrm>
          <a:off x="2159148" y="1820868"/>
          <a:ext cx="2117725" cy="901700"/>
        </p:xfrm>
        <a:graphic>
          <a:graphicData uri="http://schemas.openxmlformats.org/presentationml/2006/ole">
            <mc:AlternateContent xmlns:mc="http://schemas.openxmlformats.org/markup-compatibility/2006">
              <mc:Choice xmlns:v="urn:schemas-microsoft-com:vml" Requires="v">
                <p:oleObj spid="_x0000_s6560" name="Equation" r:id="rId13" imgW="1892300" imgH="901700" progId="Equation.DSMT4">
                  <p:embed/>
                </p:oleObj>
              </mc:Choice>
              <mc:Fallback>
                <p:oleObj name="Equation" r:id="rId13" imgW="1892300" imgH="901700" progId="Equation.DSMT4">
                  <p:embed/>
                  <p:pic>
                    <p:nvPicPr>
                      <p:cNvPr id="0" name="Picture 2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9148" y="1820868"/>
                        <a:ext cx="21177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1655092" y="2002086"/>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由</a:t>
            </a:r>
          </a:p>
        </p:txBody>
      </p:sp>
      <p:sp>
        <p:nvSpPr>
          <p:cNvPr id="2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945349761"/>
              </p:ext>
            </p:extLst>
          </p:nvPr>
        </p:nvGraphicFramePr>
        <p:xfrm>
          <a:off x="2148574" y="2793792"/>
          <a:ext cx="3038475" cy="584200"/>
        </p:xfrm>
        <a:graphic>
          <a:graphicData uri="http://schemas.openxmlformats.org/presentationml/2006/ole">
            <mc:AlternateContent xmlns:mc="http://schemas.openxmlformats.org/markup-compatibility/2006">
              <mc:Choice xmlns:v="urn:schemas-microsoft-com:vml" Requires="v">
                <p:oleObj spid="_x0000_s6561" name="Equation" r:id="rId15" imgW="2717640" imgH="583920" progId="Equation.DSMT4">
                  <p:embed/>
                </p:oleObj>
              </mc:Choice>
              <mc:Fallback>
                <p:oleObj name="Equation" r:id="rId15" imgW="2717640" imgH="583920" progId="Equation.DSMT4">
                  <p:embed/>
                  <p:pic>
                    <p:nvPicPr>
                      <p:cNvPr id="0" name="Picture 213"/>
                      <p:cNvPicPr>
                        <a:picLocks noChangeAspect="1" noChangeArrowheads="1"/>
                      </p:cNvPicPr>
                      <p:nvPr/>
                    </p:nvPicPr>
                    <p:blipFill>
                      <a:blip r:embed="rId16"/>
                      <a:srcRect/>
                      <a:stretch>
                        <a:fillRect/>
                      </a:stretch>
                    </p:blipFill>
                    <p:spPr bwMode="auto">
                      <a:xfrm>
                        <a:off x="2148574" y="2793792"/>
                        <a:ext cx="30384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497233085"/>
              </p:ext>
            </p:extLst>
          </p:nvPr>
        </p:nvGraphicFramePr>
        <p:xfrm>
          <a:off x="1655092" y="3586262"/>
          <a:ext cx="3757612" cy="495300"/>
        </p:xfrm>
        <a:graphic>
          <a:graphicData uri="http://schemas.openxmlformats.org/presentationml/2006/ole">
            <mc:AlternateContent xmlns:mc="http://schemas.openxmlformats.org/markup-compatibility/2006">
              <mc:Choice xmlns:v="urn:schemas-microsoft-com:vml" Requires="v">
                <p:oleObj spid="_x0000_s6562" name="Equation" r:id="rId17" imgW="3352680" imgH="495000" progId="Equation.DSMT4">
                  <p:embed/>
                </p:oleObj>
              </mc:Choice>
              <mc:Fallback>
                <p:oleObj name="Equation" r:id="rId17" imgW="3352680" imgH="495000" progId="Equation.DSMT4">
                  <p:embed/>
                  <p:pic>
                    <p:nvPicPr>
                      <p:cNvPr id="0" name="Picture 2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5092" y="3586262"/>
                        <a:ext cx="3757612"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586441" y="4201612"/>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令</a:t>
            </a:r>
          </a:p>
        </p:txBody>
      </p:sp>
      <p:sp>
        <p:nvSpPr>
          <p:cNvPr id="2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614416573"/>
              </p:ext>
            </p:extLst>
          </p:nvPr>
        </p:nvGraphicFramePr>
        <p:xfrm>
          <a:off x="1044410" y="4230956"/>
          <a:ext cx="1100137" cy="463550"/>
        </p:xfrm>
        <a:graphic>
          <a:graphicData uri="http://schemas.openxmlformats.org/presentationml/2006/ole">
            <mc:AlternateContent xmlns:mc="http://schemas.openxmlformats.org/markup-compatibility/2006">
              <mc:Choice xmlns:v="urn:schemas-microsoft-com:vml" Requires="v">
                <p:oleObj spid="_x0000_s6563" name="Equation" r:id="rId19" imgW="977760" imgH="457200" progId="Equation.DSMT4">
                  <p:embed/>
                </p:oleObj>
              </mc:Choice>
              <mc:Fallback>
                <p:oleObj name="Equation" r:id="rId19" imgW="977760" imgH="457200" progId="Equation.DSMT4">
                  <p:embed/>
                  <p:pic>
                    <p:nvPicPr>
                      <p:cNvPr id="0" name="Picture 2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4410" y="4230956"/>
                        <a:ext cx="1100137"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510340224"/>
              </p:ext>
            </p:extLst>
          </p:nvPr>
        </p:nvGraphicFramePr>
        <p:xfrm>
          <a:off x="2382838" y="4135438"/>
          <a:ext cx="4872037" cy="655637"/>
        </p:xfrm>
        <a:graphic>
          <a:graphicData uri="http://schemas.openxmlformats.org/presentationml/2006/ole">
            <mc:AlternateContent xmlns:mc="http://schemas.openxmlformats.org/markup-compatibility/2006">
              <mc:Choice xmlns:v="urn:schemas-microsoft-com:vml" Requires="v">
                <p:oleObj spid="_x0000_s6564" name="Equation" r:id="rId21" imgW="4356000" imgH="647640" progId="Equation.DSMT4">
                  <p:embed/>
                </p:oleObj>
              </mc:Choice>
              <mc:Fallback>
                <p:oleObj name="Equation" r:id="rId21" imgW="4356000" imgH="647640" progId="Equation.DSMT4">
                  <p:embed/>
                  <p:pic>
                    <p:nvPicPr>
                      <p:cNvPr id="0" name="Picture 216"/>
                      <p:cNvPicPr>
                        <a:picLocks noChangeAspect="1" noChangeArrowheads="1"/>
                      </p:cNvPicPr>
                      <p:nvPr/>
                    </p:nvPicPr>
                    <p:blipFill>
                      <a:blip r:embed="rId22"/>
                      <a:srcRect/>
                      <a:stretch>
                        <a:fillRect/>
                      </a:stretch>
                    </p:blipFill>
                    <p:spPr bwMode="auto">
                      <a:xfrm>
                        <a:off x="2382838" y="4135438"/>
                        <a:ext cx="4872037"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4093494790"/>
              </p:ext>
            </p:extLst>
          </p:nvPr>
        </p:nvGraphicFramePr>
        <p:xfrm>
          <a:off x="630425" y="4849684"/>
          <a:ext cx="2871788" cy="495300"/>
        </p:xfrm>
        <a:graphic>
          <a:graphicData uri="http://schemas.openxmlformats.org/presentationml/2006/ole">
            <mc:AlternateContent xmlns:mc="http://schemas.openxmlformats.org/markup-compatibility/2006">
              <mc:Choice xmlns:v="urn:schemas-microsoft-com:vml" Requires="v">
                <p:oleObj spid="_x0000_s6565" name="Equation" r:id="rId23" imgW="2552400" imgH="495000" progId="Equation.DSMT4">
                  <p:embed/>
                </p:oleObj>
              </mc:Choice>
              <mc:Fallback>
                <p:oleObj name="Equation" r:id="rId23" imgW="2552400" imgH="495000" progId="Equation.DSMT4">
                  <p:embed/>
                  <p:pic>
                    <p:nvPicPr>
                      <p:cNvPr id="0" name="Picture 2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0425" y="4849684"/>
                        <a:ext cx="2871788" cy="495300"/>
                      </a:xfrm>
                      <a:prstGeom prst="rect">
                        <a:avLst/>
                      </a:prstGeom>
                      <a:solidFill>
                        <a:srgbClr val="FFC000"/>
                      </a:solidFill>
                      <a:extLst/>
                    </p:spPr>
                  </p:pic>
                </p:oleObj>
              </mc:Fallback>
            </mc:AlternateContent>
          </a:graphicData>
        </a:graphic>
      </p:graphicFrame>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365112175"/>
              </p:ext>
            </p:extLst>
          </p:nvPr>
        </p:nvGraphicFramePr>
        <p:xfrm>
          <a:off x="1655092" y="5469836"/>
          <a:ext cx="4725987" cy="495300"/>
        </p:xfrm>
        <a:graphic>
          <a:graphicData uri="http://schemas.openxmlformats.org/presentationml/2006/ole">
            <mc:AlternateContent xmlns:mc="http://schemas.openxmlformats.org/markup-compatibility/2006">
              <mc:Choice xmlns:v="urn:schemas-microsoft-com:vml" Requires="v">
                <p:oleObj spid="_x0000_s6566" name="Equation" r:id="rId25" imgW="4736880" imgH="495000" progId="Equation.DSMT4">
                  <p:embed/>
                </p:oleObj>
              </mc:Choice>
              <mc:Fallback>
                <p:oleObj name="Equation" r:id="rId25" imgW="4736880" imgH="495000" progId="Equation.DSMT4">
                  <p:embed/>
                  <p:pic>
                    <p:nvPicPr>
                      <p:cNvPr id="0" name="Picture 2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55092" y="5469836"/>
                        <a:ext cx="47259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Box 33"/>
          <p:cNvSpPr txBox="1"/>
          <p:nvPr/>
        </p:nvSpPr>
        <p:spPr>
          <a:xfrm>
            <a:off x="4319388" y="1982922"/>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有</a:t>
            </a:r>
          </a:p>
        </p:txBody>
      </p:sp>
      <p:graphicFrame>
        <p:nvGraphicFramePr>
          <p:cNvPr id="18" name="对象 17">
            <a:extLst>
              <a:ext uri="{FF2B5EF4-FFF2-40B4-BE49-F238E27FC236}">
                <a16:creationId xmlns:a16="http://schemas.microsoft.com/office/drawing/2014/main" id="{D6307694-1095-4CAF-90FD-A77B4B85C427}"/>
              </a:ext>
            </a:extLst>
          </p:cNvPr>
          <p:cNvGraphicFramePr>
            <a:graphicFrameLocks noChangeAspect="1"/>
          </p:cNvGraphicFramePr>
          <p:nvPr>
            <p:extLst>
              <p:ext uri="{D42A27DB-BD31-4B8C-83A1-F6EECF244321}">
                <p14:modId xmlns:p14="http://schemas.microsoft.com/office/powerpoint/2010/main" val="422098995"/>
              </p:ext>
            </p:extLst>
          </p:nvPr>
        </p:nvGraphicFramePr>
        <p:xfrm>
          <a:off x="5187049" y="2861115"/>
          <a:ext cx="889000" cy="482600"/>
        </p:xfrm>
        <a:graphic>
          <a:graphicData uri="http://schemas.openxmlformats.org/presentationml/2006/ole">
            <mc:AlternateContent xmlns:mc="http://schemas.openxmlformats.org/markup-compatibility/2006">
              <mc:Choice xmlns:v="urn:schemas-microsoft-com:vml" Requires="v">
                <p:oleObj spid="_x0000_s6567" name="Equation" r:id="rId27" imgW="888840" imgH="482400" progId="Equation.DSMT4">
                  <p:embed/>
                </p:oleObj>
              </mc:Choice>
              <mc:Fallback>
                <p:oleObj name="Equation" r:id="rId27" imgW="888840" imgH="482400" progId="Equation.DSMT4">
                  <p:embed/>
                  <p:pic>
                    <p:nvPicPr>
                      <p:cNvPr id="0" name=""/>
                      <p:cNvPicPr/>
                      <p:nvPr/>
                    </p:nvPicPr>
                    <p:blipFill>
                      <a:blip r:embed="rId28"/>
                      <a:stretch>
                        <a:fillRect/>
                      </a:stretch>
                    </p:blipFill>
                    <p:spPr>
                      <a:xfrm>
                        <a:off x="5187049" y="2861115"/>
                        <a:ext cx="889000" cy="482600"/>
                      </a:xfrm>
                      <a:prstGeom prst="rect">
                        <a:avLst/>
                      </a:prstGeom>
                      <a:solidFill>
                        <a:srgbClr val="FFC000"/>
                      </a:solidFill>
                    </p:spPr>
                  </p:pic>
                </p:oleObj>
              </mc:Fallback>
            </mc:AlternateContent>
          </a:graphicData>
        </a:graphic>
      </p:graphicFrame>
    </p:spTree>
    <p:extLst>
      <p:ext uri="{BB962C8B-B14F-4D97-AF65-F5344CB8AC3E}">
        <p14:creationId xmlns:p14="http://schemas.microsoft.com/office/powerpoint/2010/main" val="64110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500"/>
                                        <p:tgtEl>
                                          <p:spTgt spid="20"/>
                                        </p:tgtEl>
                                      </p:cBhvr>
                                    </p:animEffect>
                                  </p:childTnLst>
                                </p:cTn>
                              </p:par>
                              <p:par>
                                <p:cTn id="12" presetID="3" presetClass="entr" presetSubtype="10"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5"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5099473" cy="523220"/>
          </a:xfrm>
          <a:prstGeom prst="rect">
            <a:avLst/>
          </a:prstGeom>
          <a:noFill/>
        </p:spPr>
        <p:txBody>
          <a:bodyPr wrap="none" rtlCol="0">
            <a:spAutoFit/>
          </a:bodyPr>
          <a:lstStyle/>
          <a:p>
            <a:r>
              <a:rPr lang="zh-CN" altLang="en-US" sz="2800" b="1" dirty="0">
                <a:solidFill>
                  <a:srgbClr val="7030A0"/>
                </a:solidFill>
                <a:latin typeface="幼圆"/>
                <a:ea typeface="幼圆"/>
                <a:cs typeface="Times New Roman" pitchFamily="18" charset="0"/>
              </a:rPr>
              <a:t>☆</a:t>
            </a:r>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5</a:t>
            </a:r>
            <a:r>
              <a:rPr lang="zh-CN" altLang="en-US" sz="2800" b="1" dirty="0">
                <a:solidFill>
                  <a:srgbClr val="7030A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证明：在点</a:t>
            </a:r>
            <a:r>
              <a:rPr lang="en-US" altLang="zh-CN" sz="2800" i="1" dirty="0">
                <a:latin typeface="Times New Roman" pitchFamily="18" charset="0"/>
                <a:cs typeface="Times New Roman" pitchFamily="18" charset="0"/>
              </a:rPr>
              <a:t>O</a:t>
            </a:r>
            <a:r>
              <a:rPr lang="en-US" altLang="zh-CN" sz="2800" dirty="0">
                <a:latin typeface="Times New Roman" pitchFamily="18" charset="0"/>
                <a:cs typeface="Times New Roman" pitchFamily="18" charset="0"/>
              </a:rPr>
              <a:t>(0, 0) </a:t>
            </a:r>
            <a:r>
              <a:rPr lang="zh-CN" altLang="en-US" sz="2800" b="1" dirty="0">
                <a:latin typeface="Times New Roman" pitchFamily="18" charset="0"/>
                <a:cs typeface="Times New Roman" pitchFamily="18" charset="0"/>
              </a:rPr>
              <a:t>处，</a:t>
            </a:r>
          </a:p>
        </p:txBody>
      </p:sp>
      <p:sp>
        <p:nvSpPr>
          <p:cNvPr id="3" name="TextBox 2"/>
          <p:cNvSpPr txBox="1"/>
          <p:nvPr/>
        </p:nvSpPr>
        <p:spPr>
          <a:xfrm>
            <a:off x="212799" y="1340768"/>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50643406"/>
              </p:ext>
            </p:extLst>
          </p:nvPr>
        </p:nvGraphicFramePr>
        <p:xfrm>
          <a:off x="1115616" y="876340"/>
          <a:ext cx="4995863" cy="1498600"/>
        </p:xfrm>
        <a:graphic>
          <a:graphicData uri="http://schemas.openxmlformats.org/presentationml/2006/ole">
            <mc:AlternateContent xmlns:mc="http://schemas.openxmlformats.org/markup-compatibility/2006">
              <mc:Choice xmlns:v="urn:schemas-microsoft-com:vml" Requires="v">
                <p:oleObj spid="_x0000_s8337" name="Equation" r:id="rId3" imgW="5003640" imgH="1498320" progId="Equation.DSMT4">
                  <p:embed/>
                </p:oleObj>
              </mc:Choice>
              <mc:Fallback>
                <p:oleObj name="Equation" r:id="rId3" imgW="5003640" imgH="1498320" progId="Equation.DSMT4">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876340"/>
                        <a:ext cx="4995863" cy="1498600"/>
                      </a:xfrm>
                      <a:prstGeom prst="rect">
                        <a:avLst/>
                      </a:prstGeom>
                      <a:solidFill>
                        <a:srgbClr val="FFC000"/>
                      </a:solidFill>
                    </p:spPr>
                  </p:pic>
                </p:oleObj>
              </mc:Fallback>
            </mc:AlternateContent>
          </a:graphicData>
        </a:graphic>
      </p:graphicFrame>
      <p:sp>
        <p:nvSpPr>
          <p:cNvPr id="6" name="TextBox 5"/>
          <p:cNvSpPr txBox="1"/>
          <p:nvPr/>
        </p:nvSpPr>
        <p:spPr>
          <a:xfrm>
            <a:off x="6012160" y="1328390"/>
            <a:ext cx="343074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不连续，但可偏导．</a:t>
            </a:r>
          </a:p>
        </p:txBody>
      </p:sp>
      <p:sp>
        <p:nvSpPr>
          <p:cNvPr id="7" name="TextBox 6"/>
          <p:cNvSpPr txBox="1"/>
          <p:nvPr/>
        </p:nvSpPr>
        <p:spPr>
          <a:xfrm>
            <a:off x="265676" y="2567972"/>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023453533"/>
              </p:ext>
            </p:extLst>
          </p:nvPr>
        </p:nvGraphicFramePr>
        <p:xfrm>
          <a:off x="1135063" y="2488282"/>
          <a:ext cx="2633663" cy="571500"/>
        </p:xfrm>
        <a:graphic>
          <a:graphicData uri="http://schemas.openxmlformats.org/presentationml/2006/ole">
            <mc:AlternateContent xmlns:mc="http://schemas.openxmlformats.org/markup-compatibility/2006">
              <mc:Choice xmlns:v="urn:schemas-microsoft-com:vml" Requires="v">
                <p:oleObj spid="_x0000_s8338" name="Equation" r:id="rId5" imgW="2641320" imgH="571320" progId="Equation.DSMT4">
                  <p:embed/>
                </p:oleObj>
              </mc:Choice>
              <mc:Fallback>
                <p:oleObj name="Equation" r:id="rId5" imgW="2641320" imgH="571320" progId="Equation.DSMT4">
                  <p:embed/>
                  <p:pic>
                    <p:nvPicPr>
                      <p:cNvPr id="0" name="Picture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063" y="2488282"/>
                        <a:ext cx="2633663" cy="571500"/>
                      </a:xfrm>
                      <a:prstGeom prst="rect">
                        <a:avLst/>
                      </a:prstGeom>
                      <a:solidFill>
                        <a:srgbClr val="FFC000"/>
                      </a:solidFill>
                    </p:spPr>
                  </p:pic>
                </p:oleObj>
              </mc:Fallback>
            </mc:AlternateContent>
          </a:graphicData>
        </a:graphic>
      </p:graphicFrame>
      <p:sp>
        <p:nvSpPr>
          <p:cNvPr id="10" name="TextBox 9"/>
          <p:cNvSpPr txBox="1"/>
          <p:nvPr/>
        </p:nvSpPr>
        <p:spPr>
          <a:xfrm>
            <a:off x="3821645" y="2555133"/>
            <a:ext cx="343074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连续，但不可偏导．</a:t>
            </a:r>
          </a:p>
        </p:txBody>
      </p:sp>
      <p:sp>
        <p:nvSpPr>
          <p:cNvPr id="11" name="TextBox 10"/>
          <p:cNvSpPr txBox="1"/>
          <p:nvPr/>
        </p:nvSpPr>
        <p:spPr>
          <a:xfrm>
            <a:off x="395536" y="3284984"/>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a:t>
            </a:r>
          </a:p>
        </p:txBody>
      </p:sp>
      <p:sp>
        <p:nvSpPr>
          <p:cNvPr id="12" name="TextBox 11"/>
          <p:cNvSpPr txBox="1"/>
          <p:nvPr/>
        </p:nvSpPr>
        <p:spPr>
          <a:xfrm>
            <a:off x="1115616" y="3284984"/>
            <a:ext cx="442140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）的不连续性已经证过</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845022436"/>
              </p:ext>
            </p:extLst>
          </p:nvPr>
        </p:nvGraphicFramePr>
        <p:xfrm>
          <a:off x="1781770" y="3927571"/>
          <a:ext cx="4260850" cy="831850"/>
        </p:xfrm>
        <a:graphic>
          <a:graphicData uri="http://schemas.openxmlformats.org/presentationml/2006/ole">
            <mc:AlternateContent xmlns:mc="http://schemas.openxmlformats.org/markup-compatibility/2006">
              <mc:Choice xmlns:v="urn:schemas-microsoft-com:vml" Requires="v">
                <p:oleObj spid="_x0000_s8339" name="Equation" r:id="rId7" imgW="4254480" imgH="838080" progId="Equation.DSMT4">
                  <p:embed/>
                </p:oleObj>
              </mc:Choice>
              <mc:Fallback>
                <p:oleObj name="Equation" r:id="rId7" imgW="4254480" imgH="838080" progId="Equation.DSMT4">
                  <p:embed/>
                  <p:pic>
                    <p:nvPicPr>
                      <p:cNvPr id="0" name="Picture 71"/>
                      <p:cNvPicPr>
                        <a:picLocks noChangeAspect="1" noChangeArrowheads="1"/>
                      </p:cNvPicPr>
                      <p:nvPr/>
                    </p:nvPicPr>
                    <p:blipFill>
                      <a:blip r:embed="rId8"/>
                      <a:srcRect/>
                      <a:stretch>
                        <a:fillRect/>
                      </a:stretch>
                    </p:blipFill>
                    <p:spPr bwMode="auto">
                      <a:xfrm>
                        <a:off x="1781770" y="3927571"/>
                        <a:ext cx="426085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723638305"/>
              </p:ext>
            </p:extLst>
          </p:nvPr>
        </p:nvGraphicFramePr>
        <p:xfrm>
          <a:off x="395536" y="4824829"/>
          <a:ext cx="2387601" cy="476250"/>
        </p:xfrm>
        <a:graphic>
          <a:graphicData uri="http://schemas.openxmlformats.org/presentationml/2006/ole">
            <mc:AlternateContent xmlns:mc="http://schemas.openxmlformats.org/markup-compatibility/2006">
              <mc:Choice xmlns:v="urn:schemas-microsoft-com:vml" Requires="v">
                <p:oleObj spid="_x0000_s8340" name="Equation" r:id="rId9" imgW="2387520" imgH="482400" progId="Equation.DSMT4">
                  <p:embed/>
                </p:oleObj>
              </mc:Choice>
              <mc:Fallback>
                <p:oleObj name="Equation" r:id="rId9" imgW="2387520" imgH="482400" progId="Equation.DSMT4">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536" y="4824829"/>
                        <a:ext cx="2387601"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1043608" y="5472901"/>
            <a:ext cx="21755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  </a:t>
            </a:r>
            <a:r>
              <a:rPr lang="en-US" altLang="zh-CN" sz="2800" i="1" dirty="0">
                <a:latin typeface="Times New Roman" pitchFamily="18" charset="0"/>
                <a:cs typeface="Times New Roman" pitchFamily="18" charset="0"/>
              </a:rPr>
              <a:t>f</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可偏导</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17" name="对象 16">
            <a:extLst>
              <a:ext uri="{FF2B5EF4-FFF2-40B4-BE49-F238E27FC236}">
                <a16:creationId xmlns:a16="http://schemas.microsoft.com/office/drawing/2014/main" id="{A21EB86E-BF71-488A-B745-7132922934BF}"/>
              </a:ext>
            </a:extLst>
          </p:cNvPr>
          <p:cNvGraphicFramePr>
            <a:graphicFrameLocks noChangeAspect="1"/>
          </p:cNvGraphicFramePr>
          <p:nvPr>
            <p:extLst>
              <p:ext uri="{D42A27DB-BD31-4B8C-83A1-F6EECF244321}">
                <p14:modId xmlns:p14="http://schemas.microsoft.com/office/powerpoint/2010/main" val="3251588168"/>
              </p:ext>
            </p:extLst>
          </p:nvPr>
        </p:nvGraphicFramePr>
        <p:xfrm>
          <a:off x="6056012" y="3927571"/>
          <a:ext cx="2146300" cy="838200"/>
        </p:xfrm>
        <a:graphic>
          <a:graphicData uri="http://schemas.openxmlformats.org/presentationml/2006/ole">
            <mc:AlternateContent xmlns:mc="http://schemas.openxmlformats.org/markup-compatibility/2006">
              <mc:Choice xmlns:v="urn:schemas-microsoft-com:vml" Requires="v">
                <p:oleObj spid="_x0000_s8341" name="Equation" r:id="rId11" imgW="2145960" imgH="838080" progId="Equation.DSMT4">
                  <p:embed/>
                </p:oleObj>
              </mc:Choice>
              <mc:Fallback>
                <p:oleObj name="Equation" r:id="rId11" imgW="2145960" imgH="838080" progId="Equation.DSMT4">
                  <p:embed/>
                  <p:pic>
                    <p:nvPicPr>
                      <p:cNvPr id="0" name=""/>
                      <p:cNvPicPr/>
                      <p:nvPr/>
                    </p:nvPicPr>
                    <p:blipFill>
                      <a:blip r:embed="rId12"/>
                      <a:stretch>
                        <a:fillRect/>
                      </a:stretch>
                    </p:blipFill>
                    <p:spPr>
                      <a:xfrm>
                        <a:off x="6056012" y="3927571"/>
                        <a:ext cx="2146300" cy="838200"/>
                      </a:xfrm>
                      <a:prstGeom prst="rect">
                        <a:avLst/>
                      </a:prstGeom>
                      <a:solidFill>
                        <a:srgbClr val="FFC000"/>
                      </a:solidFill>
                    </p:spPr>
                  </p:pic>
                </p:oleObj>
              </mc:Fallback>
            </mc:AlternateContent>
          </a:graphicData>
        </a:graphic>
      </p:graphicFrame>
    </p:spTree>
    <p:extLst>
      <p:ext uri="{BB962C8B-B14F-4D97-AF65-F5344CB8AC3E}">
        <p14:creationId xmlns:p14="http://schemas.microsoft.com/office/powerpoint/2010/main" val="200664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9740" y="188640"/>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1461755193"/>
              </p:ext>
            </p:extLst>
          </p:nvPr>
        </p:nvGraphicFramePr>
        <p:xfrm>
          <a:off x="1682417" y="140360"/>
          <a:ext cx="2633663" cy="571500"/>
        </p:xfrm>
        <a:graphic>
          <a:graphicData uri="http://schemas.openxmlformats.org/presentationml/2006/ole">
            <mc:AlternateContent xmlns:mc="http://schemas.openxmlformats.org/markup-compatibility/2006">
              <mc:Choice xmlns:v="urn:schemas-microsoft-com:vml" Requires="v">
                <p:oleObj spid="_x0000_s9410" name="Equation" r:id="rId3" imgW="2641320" imgH="571320" progId="Equation.DSMT4">
                  <p:embed/>
                </p:oleObj>
              </mc:Choice>
              <mc:Fallback>
                <p:oleObj name="Equation" r:id="rId3" imgW="2641320" imgH="571320" progId="Equation.DSMT4">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417" y="140360"/>
                        <a:ext cx="263366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直接连接符 5"/>
          <p:cNvCxnSpPr/>
          <p:nvPr/>
        </p:nvCxnSpPr>
        <p:spPr>
          <a:xfrm>
            <a:off x="0" y="7118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9740" y="844600"/>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p>
        </p:txBody>
      </p:sp>
      <p:sp>
        <p:nvSpPr>
          <p:cNvPr id="8" name="TextBox 7"/>
          <p:cNvSpPr txBox="1"/>
          <p:nvPr/>
        </p:nvSpPr>
        <p:spPr>
          <a:xfrm>
            <a:off x="1619672" y="842472"/>
            <a:ext cx="477246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对任意的</a:t>
            </a:r>
            <a:r>
              <a:rPr lang="zh-CN" altLang="en-US" sz="2800" dirty="0">
                <a:latin typeface="Times New Roman" pitchFamily="18" charset="0"/>
                <a:cs typeface="Times New Roman" pitchFamily="18" charset="0"/>
                <a:sym typeface="Symbol"/>
              </a:rPr>
              <a:t> </a:t>
            </a:r>
            <a:r>
              <a:rPr lang="en-US" altLang="zh-CN" sz="2800" dirty="0">
                <a:latin typeface="Times New Roman" pitchFamily="18" charset="0"/>
                <a:cs typeface="Times New Roman" pitchFamily="18" charset="0"/>
                <a:sym typeface="Symbol"/>
              </a:rPr>
              <a:t>&gt; 0</a:t>
            </a:r>
            <a:r>
              <a:rPr lang="en-US" altLang="zh-CN" sz="2800" b="1" dirty="0">
                <a:latin typeface="Times New Roman" pitchFamily="18" charset="0"/>
                <a:cs typeface="Times New Roman" pitchFamily="18" charset="0"/>
                <a:sym typeface="Symbol"/>
              </a:rPr>
              <a:t>, </a:t>
            </a:r>
            <a:r>
              <a:rPr lang="zh-CN" altLang="en-US" sz="2800" b="1" dirty="0">
                <a:latin typeface="Times New Roman" pitchFamily="18" charset="0"/>
                <a:cs typeface="Times New Roman" pitchFamily="18" charset="0"/>
                <a:sym typeface="Symbol"/>
              </a:rPr>
              <a:t>取 </a:t>
            </a:r>
            <a:r>
              <a:rPr lang="zh-CN" altLang="en-US" sz="2800" dirty="0">
                <a:latin typeface="Times New Roman" pitchFamily="18" charset="0"/>
                <a:cs typeface="Times New Roman" pitchFamily="18" charset="0"/>
                <a:sym typeface="Symbol"/>
              </a:rPr>
              <a:t> </a:t>
            </a:r>
            <a:r>
              <a:rPr lang="en-US" altLang="zh-CN" sz="2800" dirty="0">
                <a:latin typeface="Times New Roman" pitchFamily="18" charset="0"/>
                <a:cs typeface="Times New Roman" pitchFamily="18" charset="0"/>
                <a:sym typeface="Symbol"/>
              </a:rPr>
              <a:t>= </a:t>
            </a:r>
            <a:r>
              <a:rPr lang="zh-CN" altLang="en-US" sz="2800"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sym typeface="Symbol"/>
              </a:rPr>
              <a:t>则当</a:t>
            </a:r>
            <a:endParaRPr lang="zh-CN" altLang="en-US" sz="2800" b="1" dirty="0">
              <a:latin typeface="Times New Roman" pitchFamily="18" charset="0"/>
              <a:cs typeface="Times New Roman" pitchFamily="18" charset="0"/>
            </a:endParaRP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658407525"/>
              </p:ext>
            </p:extLst>
          </p:nvPr>
        </p:nvGraphicFramePr>
        <p:xfrm>
          <a:off x="6245225" y="768193"/>
          <a:ext cx="2898775" cy="571500"/>
        </p:xfrm>
        <a:graphic>
          <a:graphicData uri="http://schemas.openxmlformats.org/presentationml/2006/ole">
            <mc:AlternateContent xmlns:mc="http://schemas.openxmlformats.org/markup-compatibility/2006">
              <mc:Choice xmlns:v="urn:schemas-microsoft-com:vml" Requires="v">
                <p:oleObj spid="_x0000_s9411" name="Equation" r:id="rId5" imgW="2908080" imgH="571320" progId="Equation.DSMT4">
                  <p:embed/>
                </p:oleObj>
              </mc:Choice>
              <mc:Fallback>
                <p:oleObj name="Equation" r:id="rId5" imgW="2908080" imgH="571320" progId="Equation.DSMT4">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5225" y="768193"/>
                        <a:ext cx="28987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148132273"/>
              </p:ext>
            </p:extLst>
          </p:nvPr>
        </p:nvGraphicFramePr>
        <p:xfrm>
          <a:off x="2004680" y="1524265"/>
          <a:ext cx="4622800" cy="584200"/>
        </p:xfrm>
        <a:graphic>
          <a:graphicData uri="http://schemas.openxmlformats.org/presentationml/2006/ole">
            <mc:AlternateContent xmlns:mc="http://schemas.openxmlformats.org/markup-compatibility/2006">
              <mc:Choice xmlns:v="urn:schemas-microsoft-com:vml" Requires="v">
                <p:oleObj spid="_x0000_s9412" name="Equation" r:id="rId7" imgW="4622760" imgH="583920" progId="Equation.DSMT4">
                  <p:embed/>
                </p:oleObj>
              </mc:Choice>
              <mc:Fallback>
                <p:oleObj name="Equation" r:id="rId7" imgW="4622760" imgH="583920" progId="Equation.DSMT4">
                  <p:embed/>
                  <p:pic>
                    <p:nvPicPr>
                      <p:cNvPr id="0" name="Picture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4680" y="1524265"/>
                        <a:ext cx="4622800" cy="584200"/>
                      </a:xfrm>
                      <a:prstGeom prst="rect">
                        <a:avLst/>
                      </a:prstGeom>
                      <a:solidFill>
                        <a:srgbClr val="FFC000"/>
                      </a:solidFill>
                    </p:spPr>
                  </p:pic>
                </p:oleObj>
              </mc:Fallback>
            </mc:AlternateContent>
          </a:graphicData>
        </a:graphic>
      </p:graphicFrame>
      <p:sp>
        <p:nvSpPr>
          <p:cNvPr id="13" name="TextBox 12"/>
          <p:cNvSpPr txBox="1"/>
          <p:nvPr/>
        </p:nvSpPr>
        <p:spPr>
          <a:xfrm>
            <a:off x="323528" y="2204864"/>
            <a:ext cx="23471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从而 </a:t>
            </a:r>
            <a:r>
              <a:rPr lang="en-US" altLang="zh-CN" sz="2800" i="1" dirty="0">
                <a:latin typeface="Times New Roman" pitchFamily="18" charset="0"/>
                <a:cs typeface="Times New Roman" pitchFamily="18" charset="0"/>
              </a:rPr>
              <a:t>g </a:t>
            </a:r>
            <a:r>
              <a:rPr lang="zh-CN" altLang="en-US" sz="2800" b="1" dirty="0">
                <a:latin typeface="Times New Roman" pitchFamily="18" charset="0"/>
                <a:cs typeface="Times New Roman" pitchFamily="18" charset="0"/>
              </a:rPr>
              <a:t>连续；</a:t>
            </a:r>
          </a:p>
        </p:txBody>
      </p:sp>
      <p:sp>
        <p:nvSpPr>
          <p:cNvPr id="14" name="TextBox 13"/>
          <p:cNvSpPr txBox="1"/>
          <p:nvPr/>
        </p:nvSpPr>
        <p:spPr>
          <a:xfrm>
            <a:off x="1043608" y="2852936"/>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但极限</a:t>
            </a:r>
          </a:p>
        </p:txBody>
      </p:sp>
      <p:sp>
        <p:nvSpPr>
          <p:cNvPr id="1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738189616"/>
              </p:ext>
            </p:extLst>
          </p:nvPr>
        </p:nvGraphicFramePr>
        <p:xfrm>
          <a:off x="1619672" y="3376156"/>
          <a:ext cx="4502150" cy="901700"/>
        </p:xfrm>
        <a:graphic>
          <a:graphicData uri="http://schemas.openxmlformats.org/presentationml/2006/ole">
            <mc:AlternateContent xmlns:mc="http://schemas.openxmlformats.org/markup-compatibility/2006">
              <mc:Choice xmlns:v="urn:schemas-microsoft-com:vml" Requires="v">
                <p:oleObj spid="_x0000_s9413" name="Equation" r:id="rId9" imgW="4495680" imgH="901440" progId="Equation.DSMT4">
                  <p:embed/>
                </p:oleObj>
              </mc:Choice>
              <mc:Fallback>
                <p:oleObj name="Equation" r:id="rId9" imgW="4495680" imgH="901440" progId="Equation.DSMT4">
                  <p:embed/>
                  <p:pic>
                    <p:nvPicPr>
                      <p:cNvPr id="0"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2" y="3376156"/>
                        <a:ext cx="4502150" cy="901700"/>
                      </a:xfrm>
                      <a:prstGeom prst="rect">
                        <a:avLst/>
                      </a:prstGeom>
                      <a:solidFill>
                        <a:srgbClr val="FFC000"/>
                      </a:solidFill>
                    </p:spPr>
                  </p:pic>
                </p:oleObj>
              </mc:Fallback>
            </mc:AlternateContent>
          </a:graphicData>
        </a:graphic>
      </p:graphicFrame>
      <p:sp>
        <p:nvSpPr>
          <p:cNvPr id="17" name="TextBox 16"/>
          <p:cNvSpPr txBox="1"/>
          <p:nvPr/>
        </p:nvSpPr>
        <p:spPr>
          <a:xfrm>
            <a:off x="442802" y="4485372"/>
            <a:ext cx="1627369" cy="523220"/>
          </a:xfrm>
          <a:prstGeom prst="rect">
            <a:avLst/>
          </a:prstGeom>
          <a:solidFill>
            <a:srgbClr val="00B050"/>
          </a:solidFill>
        </p:spPr>
        <p:txBody>
          <a:bodyPr wrap="none" rtlCol="0">
            <a:spAutoFit/>
          </a:bodyPr>
          <a:lstStyle/>
          <a:p>
            <a:r>
              <a:rPr lang="zh-CN" altLang="en-US" sz="2800" b="1" dirty="0">
                <a:latin typeface="Times New Roman" pitchFamily="18" charset="0"/>
                <a:cs typeface="Times New Roman" pitchFamily="18" charset="0"/>
              </a:rPr>
              <a:t>不存在，</a:t>
            </a:r>
          </a:p>
        </p:txBody>
      </p:sp>
      <p:sp>
        <p:nvSpPr>
          <p:cNvPr id="1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31579027"/>
              </p:ext>
            </p:extLst>
          </p:nvPr>
        </p:nvGraphicFramePr>
        <p:xfrm>
          <a:off x="2591774" y="4543350"/>
          <a:ext cx="1096962" cy="425450"/>
        </p:xfrm>
        <a:graphic>
          <a:graphicData uri="http://schemas.openxmlformats.org/presentationml/2006/ole">
            <mc:AlternateContent xmlns:mc="http://schemas.openxmlformats.org/markup-compatibility/2006">
              <mc:Choice xmlns:v="urn:schemas-microsoft-com:vml" Requires="v">
                <p:oleObj spid="_x0000_s9414" name="Equation" r:id="rId11" imgW="1104840" imgH="431640" progId="Equation.DSMT4">
                  <p:embed/>
                </p:oleObj>
              </mc:Choice>
              <mc:Fallback>
                <p:oleObj name="Equation" r:id="rId11" imgW="1104840" imgH="431640" progId="Equation.DSMT4">
                  <p:embed/>
                  <p:pic>
                    <p:nvPicPr>
                      <p:cNvPr id="0" name="Picture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1774" y="4543350"/>
                        <a:ext cx="1096962"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5220072" y="4485372"/>
            <a:ext cx="351570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同理，            不存在</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2063065762"/>
              </p:ext>
            </p:extLst>
          </p:nvPr>
        </p:nvGraphicFramePr>
        <p:xfrm>
          <a:off x="6308000" y="4505250"/>
          <a:ext cx="1109662" cy="463550"/>
        </p:xfrm>
        <a:graphic>
          <a:graphicData uri="http://schemas.openxmlformats.org/presentationml/2006/ole">
            <mc:AlternateContent xmlns:mc="http://schemas.openxmlformats.org/markup-compatibility/2006">
              <mc:Choice xmlns:v="urn:schemas-microsoft-com:vml" Requires="v">
                <p:oleObj spid="_x0000_s9415" name="Equation" r:id="rId13" imgW="1117440" imgH="469800" progId="Equation.DSMT4">
                  <p:embed/>
                </p:oleObj>
              </mc:Choice>
              <mc:Fallback>
                <p:oleObj name="Equation" r:id="rId13" imgW="1117440" imgH="469800" progId="Equation.DSMT4">
                  <p:embed/>
                  <p:pic>
                    <p:nvPicPr>
                      <p:cNvPr id="0" name="Picture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8000" y="4505250"/>
                        <a:ext cx="1109662"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512570" y="5373216"/>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
        <p:nvSpPr>
          <p:cNvPr id="23" name="TextBox 16">
            <a:extLst>
              <a:ext uri="{FF2B5EF4-FFF2-40B4-BE49-F238E27FC236}">
                <a16:creationId xmlns:a16="http://schemas.microsoft.com/office/drawing/2014/main" id="{87060D62-3889-41A1-928D-55A9ED46047D}"/>
              </a:ext>
            </a:extLst>
          </p:cNvPr>
          <p:cNvSpPr txBox="1"/>
          <p:nvPr/>
        </p:nvSpPr>
        <p:spPr>
          <a:xfrm>
            <a:off x="1934223" y="4485372"/>
            <a:ext cx="333456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               不存在，</a:t>
            </a:r>
          </a:p>
        </p:txBody>
      </p:sp>
    </p:spTree>
    <p:extLst>
      <p:ext uri="{BB962C8B-B14F-4D97-AF65-F5344CB8AC3E}">
        <p14:creationId xmlns:p14="http://schemas.microsoft.com/office/powerpoint/2010/main" val="34581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par>
                                <p:cTn id="48" presetID="22" presetClass="entr" presetSubtype="8"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4" grpId="0"/>
      <p:bldP spid="17" grpId="0" animBg="1"/>
      <p:bldP spid="20"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833464" y="94674"/>
            <a:ext cx="460637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高阶偏导数</a:t>
            </a:r>
            <a:endParaRPr lang="zh-CN" altLang="zh-CN" sz="3200" b="1" dirty="0">
              <a:solidFill>
                <a:schemeClr val="accent6">
                  <a:lumMod val="50000"/>
                </a:schemeClr>
              </a:solidFill>
              <a:latin typeface="黑体" pitchFamily="49" charset="-122"/>
              <a:ea typeface="黑体" pitchFamily="49" charset="-122"/>
            </a:endParaRPr>
          </a:p>
        </p:txBody>
      </p:sp>
      <p:sp>
        <p:nvSpPr>
          <p:cNvPr id="3" name="Text Box 5"/>
          <p:cNvSpPr txBox="1">
            <a:spLocks noChangeArrowheads="1"/>
          </p:cNvSpPr>
          <p:nvPr/>
        </p:nvSpPr>
        <p:spPr bwMode="auto">
          <a:xfrm>
            <a:off x="1962944" y="775816"/>
            <a:ext cx="616267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1" hangingPunct="1">
              <a:spcBef>
                <a:spcPct val="50000"/>
              </a:spcBef>
            </a:pPr>
            <a:r>
              <a:rPr lang="zh-CN" altLang="en-US" sz="2800" b="1" dirty="0">
                <a:latin typeface="Times New Roman" pitchFamily="18" charset="0"/>
                <a:cs typeface="Times New Roman" pitchFamily="18" charset="0"/>
              </a:rPr>
              <a:t>设 </a:t>
            </a:r>
            <a:r>
              <a:rPr lang="en-US" altLang="zh-CN" sz="2800" i="1" dirty="0">
                <a:latin typeface="Times New Roman" pitchFamily="18" charset="0"/>
                <a:cs typeface="Times New Roman" pitchFamily="18" charset="0"/>
              </a:rPr>
              <a:t>z</a:t>
            </a:r>
            <a:r>
              <a:rPr lang="en-US" altLang="zh-CN" sz="2800" b="1" i="1" dirty="0">
                <a:latin typeface="Times New Roman" pitchFamily="18" charset="0"/>
                <a:cs typeface="Times New Roman" pitchFamily="18" charset="0"/>
              </a:rPr>
              <a:t> = </a:t>
            </a:r>
            <a:r>
              <a:rPr lang="en-US" altLang="zh-CN" sz="2800" i="1" dirty="0">
                <a:latin typeface="Times New Roman" pitchFamily="18" charset="0"/>
                <a:cs typeface="Times New Roman" pitchFamily="18" charset="0"/>
              </a:rPr>
              <a:t>f</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在区域 </a:t>
            </a:r>
            <a:r>
              <a:rPr lang="en-US" altLang="zh-CN" sz="2800" i="1" dirty="0">
                <a:latin typeface="Times New Roman" pitchFamily="18" charset="0"/>
                <a:cs typeface="Times New Roman" pitchFamily="18" charset="0"/>
              </a:rPr>
              <a:t>D</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内存在偏导数</a:t>
            </a:r>
          </a:p>
        </p:txBody>
      </p:sp>
      <p:graphicFrame>
        <p:nvGraphicFramePr>
          <p:cNvPr id="4" name="Object 6"/>
          <p:cNvGraphicFramePr>
            <a:graphicFrameLocks noChangeAspect="1"/>
          </p:cNvGraphicFramePr>
          <p:nvPr>
            <p:extLst>
              <p:ext uri="{D42A27DB-BD31-4B8C-83A1-F6EECF244321}">
                <p14:modId xmlns:p14="http://schemas.microsoft.com/office/powerpoint/2010/main" val="3415833275"/>
              </p:ext>
            </p:extLst>
          </p:nvPr>
        </p:nvGraphicFramePr>
        <p:xfrm>
          <a:off x="2155031" y="1404139"/>
          <a:ext cx="4833938" cy="930275"/>
        </p:xfrm>
        <a:graphic>
          <a:graphicData uri="http://schemas.openxmlformats.org/presentationml/2006/ole">
            <mc:AlternateContent xmlns:mc="http://schemas.openxmlformats.org/markup-compatibility/2006">
              <mc:Choice xmlns:v="urn:schemas-microsoft-com:vml" Requires="v">
                <p:oleObj spid="_x0000_s10392" name="Equation" r:id="rId3" imgW="5673600" imgH="1075320" progId="Equation.3">
                  <p:embed/>
                </p:oleObj>
              </mc:Choice>
              <mc:Fallback>
                <p:oleObj name="Equation" r:id="rId3" imgW="5673600" imgH="1075320" progId="Equation.3">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031" y="1404139"/>
                        <a:ext cx="4833938"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7"/>
          <p:cNvSpPr txBox="1">
            <a:spLocks noChangeArrowheads="1"/>
          </p:cNvSpPr>
          <p:nvPr/>
        </p:nvSpPr>
        <p:spPr bwMode="auto">
          <a:xfrm>
            <a:off x="1260475" y="2349500"/>
            <a:ext cx="53467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若这两个偏导数仍存在偏导数，</a:t>
            </a:r>
          </a:p>
        </p:txBody>
      </p:sp>
      <p:sp>
        <p:nvSpPr>
          <p:cNvPr id="6" name="Text Box 8"/>
          <p:cNvSpPr txBox="1">
            <a:spLocks noChangeArrowheads="1"/>
          </p:cNvSpPr>
          <p:nvPr/>
        </p:nvSpPr>
        <p:spPr bwMode="auto">
          <a:xfrm>
            <a:off x="6154738" y="2349500"/>
            <a:ext cx="20891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则称它们是</a:t>
            </a:r>
          </a:p>
        </p:txBody>
      </p:sp>
      <p:sp>
        <p:nvSpPr>
          <p:cNvPr id="7" name="Text Box 9"/>
          <p:cNvSpPr txBox="1">
            <a:spLocks noChangeArrowheads="1"/>
          </p:cNvSpPr>
          <p:nvPr/>
        </p:nvSpPr>
        <p:spPr bwMode="auto">
          <a:xfrm>
            <a:off x="449263" y="2959100"/>
            <a:ext cx="41227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en-US" altLang="zh-CN" sz="2800" i="1" dirty="0">
                <a:latin typeface="Times New Roman" pitchFamily="18" charset="0"/>
                <a:cs typeface="Times New Roman" pitchFamily="18" charset="0"/>
              </a:rPr>
              <a:t>z = f</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a:t>
            </a:r>
            <a:r>
              <a:rPr lang="zh-CN" altLang="en-US" sz="2800" b="1" dirty="0">
                <a:solidFill>
                  <a:schemeClr val="tx2"/>
                </a:solidFill>
                <a:latin typeface="Times New Roman" pitchFamily="18" charset="0"/>
                <a:cs typeface="Times New Roman" pitchFamily="18" charset="0"/>
              </a:rPr>
              <a:t>二阶偏导数</a:t>
            </a:r>
            <a:r>
              <a:rPr lang="zh-CN" altLang="en-US"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a:t>
            </a:r>
          </a:p>
        </p:txBody>
      </p:sp>
      <p:sp>
        <p:nvSpPr>
          <p:cNvPr id="8" name="Text Box 10"/>
          <p:cNvSpPr txBox="1">
            <a:spLocks noChangeArrowheads="1"/>
          </p:cNvSpPr>
          <p:nvPr/>
        </p:nvSpPr>
        <p:spPr bwMode="auto">
          <a:xfrm>
            <a:off x="1258888" y="3500438"/>
            <a:ext cx="684053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按求导顺序不同</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有下列四个二阶偏导数</a:t>
            </a:r>
            <a:r>
              <a:rPr lang="en-US" altLang="zh-CN" sz="2800" b="1" dirty="0">
                <a:latin typeface="Times New Roman" pitchFamily="18" charset="0"/>
                <a:cs typeface="Times New Roman" pitchFamily="18" charset="0"/>
              </a:rPr>
              <a:t>:</a:t>
            </a:r>
          </a:p>
        </p:txBody>
      </p:sp>
      <p:sp>
        <p:nvSpPr>
          <p:cNvPr id="9" name="Text Box 11"/>
          <p:cNvSpPr txBox="1">
            <a:spLocks noChangeArrowheads="1"/>
          </p:cNvSpPr>
          <p:nvPr/>
        </p:nvSpPr>
        <p:spPr bwMode="auto">
          <a:xfrm>
            <a:off x="314399" y="745038"/>
            <a:ext cx="15127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定义</a:t>
            </a:r>
          </a:p>
        </p:txBody>
      </p:sp>
      <p:graphicFrame>
        <p:nvGraphicFramePr>
          <p:cNvPr id="10" name="Object 12"/>
          <p:cNvGraphicFramePr>
            <a:graphicFrameLocks noChangeAspect="1"/>
          </p:cNvGraphicFramePr>
          <p:nvPr>
            <p:extLst>
              <p:ext uri="{D42A27DB-BD31-4B8C-83A1-F6EECF244321}">
                <p14:modId xmlns:p14="http://schemas.microsoft.com/office/powerpoint/2010/main" val="2334902398"/>
              </p:ext>
            </p:extLst>
          </p:nvPr>
        </p:nvGraphicFramePr>
        <p:xfrm>
          <a:off x="412749" y="4094956"/>
          <a:ext cx="3290887" cy="847725"/>
        </p:xfrm>
        <a:graphic>
          <a:graphicData uri="http://schemas.openxmlformats.org/presentationml/2006/ole">
            <mc:AlternateContent xmlns:mc="http://schemas.openxmlformats.org/markup-compatibility/2006">
              <mc:Choice xmlns:v="urn:schemas-microsoft-com:vml" Requires="v">
                <p:oleObj spid="_x0000_s10393" name="Equation" r:id="rId5" imgW="3708360" imgH="952200" progId="Equation.DSMT4">
                  <p:embed/>
                </p:oleObj>
              </mc:Choice>
              <mc:Fallback>
                <p:oleObj name="Equation" r:id="rId5" imgW="3708360" imgH="952200" progId="Equation.DSMT4">
                  <p:embed/>
                  <p:pic>
                    <p:nvPicPr>
                      <p:cNvPr id="0" name="Picture 68"/>
                      <p:cNvPicPr>
                        <a:picLocks noChangeAspect="1" noChangeArrowheads="1"/>
                      </p:cNvPicPr>
                      <p:nvPr/>
                    </p:nvPicPr>
                    <p:blipFill>
                      <a:blip r:embed="rId6"/>
                      <a:srcRect/>
                      <a:stretch>
                        <a:fillRect/>
                      </a:stretch>
                    </p:blipFill>
                    <p:spPr bwMode="auto">
                      <a:xfrm>
                        <a:off x="412749" y="4094956"/>
                        <a:ext cx="3290887" cy="847725"/>
                      </a:xfrm>
                      <a:prstGeom prst="rect">
                        <a:avLst/>
                      </a:prstGeom>
                      <a:solidFill>
                        <a:srgbClr val="FFC000"/>
                      </a:solidFill>
                      <a:ln>
                        <a:noFill/>
                      </a:ln>
                      <a:effec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209833854"/>
              </p:ext>
            </p:extLst>
          </p:nvPr>
        </p:nvGraphicFramePr>
        <p:xfrm>
          <a:off x="4152900" y="4077633"/>
          <a:ext cx="3244850" cy="901700"/>
        </p:xfrm>
        <a:graphic>
          <a:graphicData uri="http://schemas.openxmlformats.org/presentationml/2006/ole">
            <mc:AlternateContent xmlns:mc="http://schemas.openxmlformats.org/markup-compatibility/2006">
              <mc:Choice xmlns:v="urn:schemas-microsoft-com:vml" Requires="v">
                <p:oleObj spid="_x0000_s10394" name="Equation" r:id="rId7" imgW="3657600" imgH="1015920" progId="Equation.DSMT4">
                  <p:embed/>
                </p:oleObj>
              </mc:Choice>
              <mc:Fallback>
                <p:oleObj name="Equation" r:id="rId7" imgW="3657600" imgH="1015920" progId="Equation.DSMT4">
                  <p:embed/>
                  <p:pic>
                    <p:nvPicPr>
                      <p:cNvPr id="0" name="Picture 69"/>
                      <p:cNvPicPr>
                        <a:picLocks noChangeAspect="1" noChangeArrowheads="1"/>
                      </p:cNvPicPr>
                      <p:nvPr/>
                    </p:nvPicPr>
                    <p:blipFill>
                      <a:blip r:embed="rId8"/>
                      <a:srcRect/>
                      <a:stretch>
                        <a:fillRect/>
                      </a:stretch>
                    </p:blipFill>
                    <p:spPr bwMode="auto">
                      <a:xfrm>
                        <a:off x="4152900" y="4077633"/>
                        <a:ext cx="3244850" cy="901700"/>
                      </a:xfrm>
                      <a:prstGeom prst="rect">
                        <a:avLst/>
                      </a:prstGeom>
                      <a:solidFill>
                        <a:srgbClr val="FFC000"/>
                      </a:solidFill>
                      <a:ln>
                        <a:noFill/>
                      </a:ln>
                      <a:effec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4003136704"/>
              </p:ext>
            </p:extLst>
          </p:nvPr>
        </p:nvGraphicFramePr>
        <p:xfrm>
          <a:off x="419099" y="5274480"/>
          <a:ext cx="3471863" cy="844550"/>
        </p:xfrm>
        <a:graphic>
          <a:graphicData uri="http://schemas.openxmlformats.org/presentationml/2006/ole">
            <mc:AlternateContent xmlns:mc="http://schemas.openxmlformats.org/markup-compatibility/2006">
              <mc:Choice xmlns:v="urn:schemas-microsoft-com:vml" Requires="v">
                <p:oleObj spid="_x0000_s10395" name="Equation" r:id="rId9" imgW="3911400" imgH="952200" progId="Equation.DSMT4">
                  <p:embed/>
                </p:oleObj>
              </mc:Choice>
              <mc:Fallback>
                <p:oleObj name="Equation" r:id="rId9" imgW="3911400" imgH="952200" progId="Equation.DSMT4">
                  <p:embed/>
                  <p:pic>
                    <p:nvPicPr>
                      <p:cNvPr id="0" name="Picture 70"/>
                      <p:cNvPicPr>
                        <a:picLocks noChangeAspect="1" noChangeArrowheads="1"/>
                      </p:cNvPicPr>
                      <p:nvPr/>
                    </p:nvPicPr>
                    <p:blipFill>
                      <a:blip r:embed="rId10"/>
                      <a:srcRect/>
                      <a:stretch>
                        <a:fillRect/>
                      </a:stretch>
                    </p:blipFill>
                    <p:spPr bwMode="auto">
                      <a:xfrm>
                        <a:off x="419099" y="5274480"/>
                        <a:ext cx="3471863" cy="844550"/>
                      </a:xfrm>
                      <a:prstGeom prst="rect">
                        <a:avLst/>
                      </a:prstGeom>
                      <a:solidFill>
                        <a:srgbClr val="00B050"/>
                      </a:solidFill>
                      <a:ln>
                        <a:noFill/>
                      </a:ln>
                      <a:effec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820065667"/>
              </p:ext>
            </p:extLst>
          </p:nvPr>
        </p:nvGraphicFramePr>
        <p:xfrm>
          <a:off x="4127376" y="5245905"/>
          <a:ext cx="3403600" cy="901700"/>
        </p:xfrm>
        <a:graphic>
          <a:graphicData uri="http://schemas.openxmlformats.org/presentationml/2006/ole">
            <mc:AlternateContent xmlns:mc="http://schemas.openxmlformats.org/markup-compatibility/2006">
              <mc:Choice xmlns:v="urn:schemas-microsoft-com:vml" Requires="v">
                <p:oleObj spid="_x0000_s10396" name="Equation" r:id="rId11" imgW="3835080" imgH="1015920" progId="Equation.DSMT4">
                  <p:embed/>
                </p:oleObj>
              </mc:Choice>
              <mc:Fallback>
                <p:oleObj name="Equation" r:id="rId11" imgW="3835080" imgH="1015920" progId="Equation.DSMT4">
                  <p:embed/>
                  <p:pic>
                    <p:nvPicPr>
                      <p:cNvPr id="0" name="Picture 71"/>
                      <p:cNvPicPr>
                        <a:picLocks noChangeAspect="1" noChangeArrowheads="1"/>
                      </p:cNvPicPr>
                      <p:nvPr/>
                    </p:nvPicPr>
                    <p:blipFill>
                      <a:blip r:embed="rId12"/>
                      <a:srcRect/>
                      <a:stretch>
                        <a:fillRect/>
                      </a:stretch>
                    </p:blipFill>
                    <p:spPr bwMode="auto">
                      <a:xfrm>
                        <a:off x="4127376" y="5245905"/>
                        <a:ext cx="3403600" cy="901700"/>
                      </a:xfrm>
                      <a:prstGeom prst="rect">
                        <a:avLst/>
                      </a:prstGeom>
                      <a:solidFill>
                        <a:srgbClr val="00B050"/>
                      </a:solidFill>
                      <a:ln>
                        <a:noFill/>
                      </a:ln>
                      <a:effectLst/>
                    </p:spPr>
                  </p:pic>
                </p:oleObj>
              </mc:Fallback>
            </mc:AlternateContent>
          </a:graphicData>
        </a:graphic>
      </p:graphicFrame>
      <p:sp>
        <p:nvSpPr>
          <p:cNvPr id="14" name="Text Box 16"/>
          <p:cNvSpPr txBox="1">
            <a:spLocks noChangeArrowheads="1"/>
          </p:cNvSpPr>
          <p:nvPr/>
        </p:nvSpPr>
        <p:spPr bwMode="auto">
          <a:xfrm>
            <a:off x="7740650" y="4259263"/>
            <a:ext cx="1295400" cy="519112"/>
          </a:xfrm>
          <a:prstGeom prst="rect">
            <a:avLst/>
          </a:prstGeom>
          <a:solidFill>
            <a:srgbClr val="FFC000"/>
          </a:solidFill>
          <a:ln>
            <a:noFill/>
          </a:ln>
          <a:effectLst/>
          <a:extLst/>
        </p:spPr>
        <p:txBody>
          <a:bodyPr>
            <a:spAutoFit/>
          </a:bodyPr>
          <a:lstStyle/>
          <a:p>
            <a:pPr algn="l" eaLnBrk="1" hangingPunct="1">
              <a:spcBef>
                <a:spcPct val="50000"/>
              </a:spcBef>
            </a:pPr>
            <a:r>
              <a:rPr lang="zh-CN" altLang="en-US" sz="2800" b="1" dirty="0">
                <a:solidFill>
                  <a:schemeClr val="accent2"/>
                </a:solidFill>
                <a:latin typeface="Times New Roman" pitchFamily="18" charset="0"/>
                <a:cs typeface="Times New Roman" pitchFamily="18" charset="0"/>
              </a:rPr>
              <a:t>纯偏导</a:t>
            </a:r>
          </a:p>
        </p:txBody>
      </p:sp>
      <p:sp>
        <p:nvSpPr>
          <p:cNvPr id="15" name="Text Box 17"/>
          <p:cNvSpPr txBox="1">
            <a:spLocks noChangeArrowheads="1"/>
          </p:cNvSpPr>
          <p:nvPr/>
        </p:nvSpPr>
        <p:spPr bwMode="auto">
          <a:xfrm>
            <a:off x="7596336" y="5410200"/>
            <a:ext cx="1711325" cy="519112"/>
          </a:xfrm>
          <a:prstGeom prst="rect">
            <a:avLst/>
          </a:prstGeom>
          <a:solidFill>
            <a:srgbClr val="00B050"/>
          </a:solidFill>
          <a:ln>
            <a:noFill/>
          </a:ln>
          <a:effectLst/>
          <a:extLst/>
        </p:spPr>
        <p:txBody>
          <a:bodyPr>
            <a:spAutoFit/>
          </a:bodyPr>
          <a:lstStyle/>
          <a:p>
            <a:pPr algn="l" eaLnBrk="1" hangingPunct="1">
              <a:spcBef>
                <a:spcPct val="50000"/>
              </a:spcBef>
            </a:pPr>
            <a:r>
              <a:rPr lang="zh-CN" altLang="en-US" sz="2800" b="1" dirty="0">
                <a:solidFill>
                  <a:schemeClr val="accent2"/>
                </a:solidFill>
                <a:latin typeface="Times New Roman" pitchFamily="18" charset="0"/>
                <a:cs typeface="Times New Roman" pitchFamily="18" charset="0"/>
              </a:rPr>
              <a:t>混合偏导</a:t>
            </a:r>
          </a:p>
        </p:txBody>
      </p:sp>
    </p:spTree>
    <p:extLst>
      <p:ext uri="{BB962C8B-B14F-4D97-AF65-F5344CB8AC3E}">
        <p14:creationId xmlns:p14="http://schemas.microsoft.com/office/powerpoint/2010/main" val="10048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checkerboard(across)">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checkerboard(across)">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85950" y="352703"/>
            <a:ext cx="5867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en-US" altLang="zh-CN" sz="2800" b="1" dirty="0">
                <a:latin typeface="Times New Roman" pitchFamily="18" charset="0"/>
                <a:cs typeface="Times New Roman" pitchFamily="18" charset="0"/>
              </a:rPr>
              <a:t>(1) </a:t>
            </a:r>
            <a:r>
              <a:rPr lang="zh-CN" altLang="en-US" sz="2800" b="1" dirty="0">
                <a:latin typeface="Times New Roman" pitchFamily="18" charset="0"/>
                <a:cs typeface="Times New Roman" pitchFamily="18" charset="0"/>
              </a:rPr>
              <a:t>类似可以定义更高阶的偏导数</a:t>
            </a:r>
            <a:r>
              <a:rPr lang="en-US" altLang="zh-CN" sz="2800" b="1" dirty="0">
                <a:latin typeface="Times New Roman" pitchFamily="18" charset="0"/>
                <a:cs typeface="Times New Roman" pitchFamily="18" charset="0"/>
              </a:rPr>
              <a:t>.</a:t>
            </a:r>
          </a:p>
        </p:txBody>
      </p:sp>
      <p:sp>
        <p:nvSpPr>
          <p:cNvPr id="3" name="Text Box 5"/>
          <p:cNvSpPr txBox="1">
            <a:spLocks noChangeArrowheads="1"/>
          </p:cNvSpPr>
          <p:nvPr/>
        </p:nvSpPr>
        <p:spPr bwMode="auto">
          <a:xfrm>
            <a:off x="974725" y="1095375"/>
            <a:ext cx="763111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chemeClr val="tx2"/>
                </a:solidFill>
                <a:latin typeface="Times New Roman" pitchFamily="18" charset="0"/>
                <a:cs typeface="Times New Roman" pitchFamily="18" charset="0"/>
              </a:rPr>
              <a:t>例如， </a:t>
            </a:r>
            <a:r>
              <a:rPr lang="en-US" altLang="zh-CN" sz="2800" i="1" dirty="0">
                <a:latin typeface="Times New Roman" pitchFamily="18" charset="0"/>
                <a:cs typeface="Times New Roman" pitchFamily="18" charset="0"/>
              </a:rPr>
              <a:t>z = f</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关于 </a:t>
            </a:r>
            <a:r>
              <a:rPr lang="en-US" altLang="zh-CN" sz="2800" i="1" dirty="0">
                <a:latin typeface="Times New Roman" pitchFamily="18" charset="0"/>
                <a:cs typeface="Times New Roman" pitchFamily="18" charset="0"/>
              </a:rPr>
              <a:t>x</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的三阶偏导数为</a:t>
            </a:r>
          </a:p>
        </p:txBody>
      </p:sp>
      <p:graphicFrame>
        <p:nvGraphicFramePr>
          <p:cNvPr id="4" name="Object 6"/>
          <p:cNvGraphicFramePr>
            <a:graphicFrameLocks noChangeAspect="1"/>
          </p:cNvGraphicFramePr>
          <p:nvPr>
            <p:extLst>
              <p:ext uri="{D42A27DB-BD31-4B8C-83A1-F6EECF244321}">
                <p14:modId xmlns:p14="http://schemas.microsoft.com/office/powerpoint/2010/main" val="4081219503"/>
              </p:ext>
            </p:extLst>
          </p:nvPr>
        </p:nvGraphicFramePr>
        <p:xfrm>
          <a:off x="3178175" y="1758950"/>
          <a:ext cx="2259013" cy="1054100"/>
        </p:xfrm>
        <a:graphic>
          <a:graphicData uri="http://schemas.openxmlformats.org/presentationml/2006/ole">
            <mc:AlternateContent xmlns:mc="http://schemas.openxmlformats.org/markup-compatibility/2006">
              <mc:Choice xmlns:v="urn:schemas-microsoft-com:vml" Requires="v">
                <p:oleObj spid="_x0000_s11382" name="Equation" r:id="rId3" imgW="2646000" imgH="1231920" progId="Equation.3">
                  <p:embed/>
                </p:oleObj>
              </mc:Choice>
              <mc:Fallback>
                <p:oleObj name="Equation" r:id="rId3" imgW="2646000" imgH="1231920" progId="Equation.3">
                  <p:embed/>
                  <p:pic>
                    <p:nvPicPr>
                      <p:cNvPr id="0" name="Picture 58"/>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178175" y="1758950"/>
                        <a:ext cx="2259013" cy="1054100"/>
                      </a:xfrm>
                      <a:prstGeom prst="rect">
                        <a:avLst/>
                      </a:prstGeom>
                      <a:solidFill>
                        <a:srgbClr val="FFC000"/>
                      </a:solidFill>
                    </p:spPr>
                  </p:pic>
                </p:oleObj>
              </mc:Fallback>
            </mc:AlternateContent>
          </a:graphicData>
        </a:graphic>
      </p:graphicFrame>
      <p:sp>
        <p:nvSpPr>
          <p:cNvPr id="5" name="Text Box 7"/>
          <p:cNvSpPr txBox="1">
            <a:spLocks noChangeArrowheads="1"/>
          </p:cNvSpPr>
          <p:nvPr/>
        </p:nvSpPr>
        <p:spPr bwMode="auto">
          <a:xfrm>
            <a:off x="2195736" y="2973387"/>
            <a:ext cx="597535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en-US" altLang="zh-CN" sz="2800" i="1" dirty="0">
                <a:latin typeface="Times New Roman" pitchFamily="18" charset="0"/>
                <a:cs typeface="Times New Roman" pitchFamily="18" charset="0"/>
              </a:rPr>
              <a:t>z = f</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关于 </a:t>
            </a:r>
            <a:r>
              <a:rPr lang="en-US" altLang="zh-CN" sz="2800" i="1" dirty="0">
                <a:latin typeface="Times New Roman" pitchFamily="18" charset="0"/>
                <a:cs typeface="Times New Roman" pitchFamily="18" charset="0"/>
              </a:rPr>
              <a:t>x</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 </a:t>
            </a:r>
            <a:r>
              <a:rPr lang="en-US" altLang="zh-CN" sz="2800" i="1" dirty="0">
                <a:latin typeface="Times New Roman" pitchFamily="18" charset="0"/>
                <a:cs typeface="Times New Roman" pitchFamily="18" charset="0"/>
              </a:rPr>
              <a:t>n</a:t>
            </a:r>
            <a:r>
              <a:rPr lang="en-US" altLang="zh-CN" sz="2800" b="1" i="1" dirty="0">
                <a:latin typeface="Times New Roman" pitchFamily="18" charset="0"/>
                <a:cs typeface="Times New Roman" pitchFamily="18" charset="0"/>
                <a:sym typeface="Symbol"/>
              </a:rPr>
              <a:t></a:t>
            </a:r>
            <a:r>
              <a:rPr lang="en-US" altLang="zh-CN" sz="28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阶偏导数， </a:t>
            </a:r>
          </a:p>
        </p:txBody>
      </p:sp>
      <p:graphicFrame>
        <p:nvGraphicFramePr>
          <p:cNvPr id="6" name="Object 8"/>
          <p:cNvGraphicFramePr>
            <a:graphicFrameLocks noChangeAspect="1"/>
          </p:cNvGraphicFramePr>
          <p:nvPr>
            <p:extLst>
              <p:ext uri="{D42A27DB-BD31-4B8C-83A1-F6EECF244321}">
                <p14:modId xmlns:p14="http://schemas.microsoft.com/office/powerpoint/2010/main" val="3003838293"/>
              </p:ext>
            </p:extLst>
          </p:nvPr>
        </p:nvGraphicFramePr>
        <p:xfrm>
          <a:off x="2492375" y="4291013"/>
          <a:ext cx="1725613" cy="927100"/>
        </p:xfrm>
        <a:graphic>
          <a:graphicData uri="http://schemas.openxmlformats.org/presentationml/2006/ole">
            <mc:AlternateContent xmlns:mc="http://schemas.openxmlformats.org/markup-compatibility/2006">
              <mc:Choice xmlns:v="urn:schemas-microsoft-com:vml" Requires="v">
                <p:oleObj spid="_x0000_s11383" name="Equation" r:id="rId5" imgW="2018160" imgH="1075320" progId="Equation.3">
                  <p:embed/>
                </p:oleObj>
              </mc:Choice>
              <mc:Fallback>
                <p:oleObj name="Equation" r:id="rId5" imgW="2018160" imgH="1075320" progId="Equation.3">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375" y="4291013"/>
                        <a:ext cx="1725613"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41811220"/>
              </p:ext>
            </p:extLst>
          </p:nvPr>
        </p:nvGraphicFramePr>
        <p:xfrm>
          <a:off x="4311650" y="4187825"/>
          <a:ext cx="1536700" cy="1054100"/>
        </p:xfrm>
        <a:graphic>
          <a:graphicData uri="http://schemas.openxmlformats.org/presentationml/2006/ole">
            <mc:AlternateContent xmlns:mc="http://schemas.openxmlformats.org/markup-compatibility/2006">
              <mc:Choice xmlns:v="urn:schemas-microsoft-com:vml" Requires="v">
                <p:oleObj spid="_x0000_s11384" name="Equation" r:id="rId7" imgW="1793880" imgH="1231920" progId="Equation.3">
                  <p:embed/>
                </p:oleObj>
              </mc:Choice>
              <mc:Fallback>
                <p:oleObj name="Equation" r:id="rId7" imgW="1793880" imgH="1231920" progId="Equation.3">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1650" y="4187825"/>
                        <a:ext cx="1536700" cy="1054100"/>
                      </a:xfrm>
                      <a:prstGeom prst="rect">
                        <a:avLst/>
                      </a:prstGeom>
                      <a:solidFill>
                        <a:srgbClr val="FFC000"/>
                      </a:solidFill>
                    </p:spPr>
                  </p:pic>
                </p:oleObj>
              </mc:Fallback>
            </mc:AlternateContent>
          </a:graphicData>
        </a:graphic>
      </p:graphicFrame>
      <p:sp>
        <p:nvSpPr>
          <p:cNvPr id="8" name="Text Box 10"/>
          <p:cNvSpPr txBox="1">
            <a:spLocks noChangeArrowheads="1"/>
          </p:cNvSpPr>
          <p:nvPr/>
        </p:nvSpPr>
        <p:spPr bwMode="auto">
          <a:xfrm>
            <a:off x="1046163" y="3617913"/>
            <a:ext cx="44148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再关于</a:t>
            </a:r>
            <a:r>
              <a:rPr lang="zh-CN" altLang="en-US"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的一阶偏导数为</a:t>
            </a:r>
          </a:p>
        </p:txBody>
      </p:sp>
      <p:graphicFrame>
        <p:nvGraphicFramePr>
          <p:cNvPr id="9" name="Object 11"/>
          <p:cNvGraphicFramePr>
            <a:graphicFrameLocks noChangeAspect="1"/>
          </p:cNvGraphicFramePr>
          <p:nvPr>
            <p:extLst>
              <p:ext uri="{D42A27DB-BD31-4B8C-83A1-F6EECF244321}">
                <p14:modId xmlns:p14="http://schemas.microsoft.com/office/powerpoint/2010/main" val="17704330"/>
              </p:ext>
            </p:extLst>
          </p:nvPr>
        </p:nvGraphicFramePr>
        <p:xfrm>
          <a:off x="3133725" y="4211638"/>
          <a:ext cx="889000" cy="1054100"/>
        </p:xfrm>
        <a:graphic>
          <a:graphicData uri="http://schemas.openxmlformats.org/presentationml/2006/ole">
            <mc:AlternateContent xmlns:mc="http://schemas.openxmlformats.org/markup-compatibility/2006">
              <mc:Choice xmlns:v="urn:schemas-microsoft-com:vml" Requires="v">
                <p:oleObj spid="_x0000_s11385" name="Equation" r:id="rId9" imgW="1031400" imgH="1231920" progId="Equation.3">
                  <p:embed/>
                </p:oleObj>
              </mc:Choice>
              <mc:Fallback>
                <p:oleObj name="Equation" r:id="rId9" imgW="1031400" imgH="1231920" progId="Equation.3">
                  <p:embed/>
                  <p:pic>
                    <p:nvPicPr>
                      <p:cNvPr id="0" name="Picture 61"/>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133725" y="4211638"/>
                        <a:ext cx="8890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13"/>
          <p:cNvSpPr>
            <a:spLocks noChangeArrowheads="1"/>
          </p:cNvSpPr>
          <p:nvPr/>
        </p:nvSpPr>
        <p:spPr bwMode="auto">
          <a:xfrm>
            <a:off x="1203325" y="5502275"/>
            <a:ext cx="75453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800" b="1" dirty="0">
                <a:latin typeface="Times New Roman" pitchFamily="18" charset="0"/>
                <a:cs typeface="Times New Roman" pitchFamily="18" charset="0"/>
              </a:rPr>
              <a:t>(2) </a:t>
            </a:r>
            <a:r>
              <a:rPr lang="zh-CN" altLang="en-US" sz="2800" b="1" dirty="0">
                <a:latin typeface="Times New Roman" pitchFamily="18" charset="0"/>
                <a:cs typeface="Times New Roman" pitchFamily="18" charset="0"/>
              </a:rPr>
              <a:t>二阶及二阶以上的偏导数统称为高阶偏导数</a:t>
            </a:r>
            <a:r>
              <a:rPr lang="en-US" altLang="zh-CN" sz="2800" b="1" dirty="0">
                <a:latin typeface="Times New Roman" pitchFamily="18" charset="0"/>
                <a:cs typeface="Times New Roman" pitchFamily="18" charset="0"/>
              </a:rPr>
              <a:t>.</a:t>
            </a:r>
          </a:p>
        </p:txBody>
      </p:sp>
      <p:sp>
        <p:nvSpPr>
          <p:cNvPr id="11" name="Text Box 14"/>
          <p:cNvSpPr txBox="1">
            <a:spLocks noChangeArrowheads="1"/>
          </p:cNvSpPr>
          <p:nvPr/>
        </p:nvSpPr>
        <p:spPr bwMode="auto">
          <a:xfrm>
            <a:off x="106363" y="388938"/>
            <a:ext cx="1009650" cy="523220"/>
          </a:xfrm>
          <a:prstGeom prst="rect">
            <a:avLst/>
          </a:prstGeom>
          <a:solidFill>
            <a:srgbClr val="FFFF00"/>
          </a:solidFill>
          <a:ln>
            <a:noFill/>
          </a:ln>
          <a:effectLst/>
        </p:spPr>
        <p:txBody>
          <a:bodyPr>
            <a:spAutoFit/>
          </a:bodyPr>
          <a:lstStyle/>
          <a:p>
            <a:pPr>
              <a:spcBef>
                <a:spcPct val="50000"/>
              </a:spcBef>
            </a:pPr>
            <a:r>
              <a:rPr lang="zh-CN" altLang="en-US" sz="2800" b="1" dirty="0">
                <a:latin typeface="Times New Roman" pitchFamily="18" charset="0"/>
                <a:cs typeface="Times New Roman" pitchFamily="18" charset="0"/>
              </a:rPr>
              <a:t>注</a:t>
            </a:r>
            <a:r>
              <a:rPr lang="en-US" altLang="zh-CN" sz="2800" b="1" dirty="0">
                <a:latin typeface="Times New Roman" pitchFamily="18" charset="0"/>
                <a:cs typeface="Times New Roman" pitchFamily="18" charset="0"/>
              </a:rPr>
              <a:t>:</a:t>
            </a:r>
          </a:p>
        </p:txBody>
      </p:sp>
    </p:spTree>
    <p:extLst>
      <p:ext uri="{BB962C8B-B14F-4D97-AF65-F5344CB8AC3E}">
        <p14:creationId xmlns:p14="http://schemas.microsoft.com/office/powerpoint/2010/main" val="94389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0"/>
                                        </p:tgtEl>
                                        <p:attrNameLst>
                                          <p:attrName>style.visibility</p:attrName>
                                        </p:attrNameLst>
                                      </p:cBhvr>
                                      <p:to>
                                        <p:strVal val="visible"/>
                                      </p:to>
                                    </p:set>
                                    <p:animEffect transition="in" filter="wipe(left)">
                                      <p:cBhvr>
                                        <p:cTn id="42" dur="75"/>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8" grpId="0" autoUpdateAnimBg="0"/>
      <p:bldP spid="1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555005" y="18663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rgbClr val="7030A0"/>
                </a:solidFill>
                <a:ea typeface="黑体" pitchFamily="49" charset="-122"/>
              </a:rPr>
              <a:t>解：</a:t>
            </a:r>
            <a:endParaRPr lang="zh-CN" altLang="en-US" sz="2800" b="1" dirty="0">
              <a:solidFill>
                <a:srgbClr val="7030A0"/>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2377934638"/>
              </p:ext>
            </p:extLst>
          </p:nvPr>
        </p:nvGraphicFramePr>
        <p:xfrm>
          <a:off x="1330350" y="1740094"/>
          <a:ext cx="431800" cy="838200"/>
        </p:xfrm>
        <a:graphic>
          <a:graphicData uri="http://schemas.openxmlformats.org/presentationml/2006/ole">
            <mc:AlternateContent xmlns:mc="http://schemas.openxmlformats.org/markup-compatibility/2006">
              <mc:Choice xmlns:v="urn:schemas-microsoft-com:vml" Requires="v">
                <p:oleObj spid="_x0000_s12840" name="Equation" r:id="rId3" imgW="431640" imgH="838080" progId="Equation.DSMT4">
                  <p:embed/>
                </p:oleObj>
              </mc:Choice>
              <mc:Fallback>
                <p:oleObj name="Equation" r:id="rId3" imgW="431640" imgH="838080" progId="Equation.DSMT4">
                  <p:embed/>
                  <p:pic>
                    <p:nvPicPr>
                      <p:cNvPr id="0" name="Picture 198"/>
                      <p:cNvPicPr>
                        <a:picLocks noChangeAspect="1" noChangeArrowheads="1"/>
                      </p:cNvPicPr>
                      <p:nvPr/>
                    </p:nvPicPr>
                    <p:blipFill>
                      <a:blip r:embed="rId4"/>
                      <a:srcRect/>
                      <a:stretch>
                        <a:fillRect/>
                      </a:stretch>
                    </p:blipFill>
                    <p:spPr bwMode="auto">
                      <a:xfrm>
                        <a:off x="1330350" y="1740094"/>
                        <a:ext cx="431800" cy="838200"/>
                      </a:xfrm>
                      <a:prstGeom prst="rect">
                        <a:avLst/>
                      </a:prstGeom>
                      <a:solidFill>
                        <a:srgbClr val="FFC000"/>
                      </a:solidFill>
                      <a:ln>
                        <a:noFill/>
                      </a:ln>
                      <a:effectLs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240886233"/>
              </p:ext>
            </p:extLst>
          </p:nvPr>
        </p:nvGraphicFramePr>
        <p:xfrm>
          <a:off x="1762150" y="1955274"/>
          <a:ext cx="2578100" cy="457200"/>
        </p:xfrm>
        <a:graphic>
          <a:graphicData uri="http://schemas.openxmlformats.org/presentationml/2006/ole">
            <mc:AlternateContent xmlns:mc="http://schemas.openxmlformats.org/markup-compatibility/2006">
              <mc:Choice xmlns:v="urn:schemas-microsoft-com:vml" Requires="v">
                <p:oleObj spid="_x0000_s12841" name="Equation" r:id="rId5" imgW="2577960" imgH="457200" progId="Equation.DSMT4">
                  <p:embed/>
                </p:oleObj>
              </mc:Choice>
              <mc:Fallback>
                <p:oleObj name="Equation" r:id="rId5" imgW="2577960" imgH="457200" progId="Equation.DSMT4">
                  <p:embed/>
                  <p:pic>
                    <p:nvPicPr>
                      <p:cNvPr id="0" name="Picture 199"/>
                      <p:cNvPicPr>
                        <a:picLocks noChangeAspect="1" noChangeArrowheads="1"/>
                      </p:cNvPicPr>
                      <p:nvPr/>
                    </p:nvPicPr>
                    <p:blipFill>
                      <a:blip r:embed="rId6"/>
                      <a:srcRect/>
                      <a:stretch>
                        <a:fillRect/>
                      </a:stretch>
                    </p:blipFill>
                    <p:spPr bwMode="auto">
                      <a:xfrm>
                        <a:off x="1762150" y="1955274"/>
                        <a:ext cx="2578100" cy="457200"/>
                      </a:xfrm>
                      <a:prstGeom prst="rect">
                        <a:avLst/>
                      </a:prstGeom>
                      <a:solidFill>
                        <a:srgbClr val="FFC000"/>
                      </a:solidFill>
                      <a:ln>
                        <a:noFill/>
                      </a:ln>
                      <a:effectLs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109328296"/>
              </p:ext>
            </p:extLst>
          </p:nvPr>
        </p:nvGraphicFramePr>
        <p:xfrm>
          <a:off x="5076056" y="1769478"/>
          <a:ext cx="442912" cy="901700"/>
        </p:xfrm>
        <a:graphic>
          <a:graphicData uri="http://schemas.openxmlformats.org/presentationml/2006/ole">
            <mc:AlternateContent xmlns:mc="http://schemas.openxmlformats.org/markup-compatibility/2006">
              <mc:Choice xmlns:v="urn:schemas-microsoft-com:vml" Requires="v">
                <p:oleObj spid="_x0000_s12842" name="Equation" r:id="rId7" imgW="444240" imgH="901440" progId="Equation.DSMT4">
                  <p:embed/>
                </p:oleObj>
              </mc:Choice>
              <mc:Fallback>
                <p:oleObj name="Equation" r:id="rId7" imgW="444240" imgH="901440" progId="Equation.DSMT4">
                  <p:embed/>
                  <p:pic>
                    <p:nvPicPr>
                      <p:cNvPr id="0" name="Picture 200"/>
                      <p:cNvPicPr>
                        <a:picLocks noChangeAspect="1" noChangeArrowheads="1"/>
                      </p:cNvPicPr>
                      <p:nvPr/>
                    </p:nvPicPr>
                    <p:blipFill>
                      <a:blip r:embed="rId8"/>
                      <a:srcRect/>
                      <a:stretch>
                        <a:fillRect/>
                      </a:stretch>
                    </p:blipFill>
                    <p:spPr bwMode="auto">
                      <a:xfrm>
                        <a:off x="5076056" y="1769478"/>
                        <a:ext cx="442912" cy="901700"/>
                      </a:xfrm>
                      <a:prstGeom prst="rect">
                        <a:avLst/>
                      </a:prstGeom>
                      <a:solidFill>
                        <a:srgbClr val="FFC000"/>
                      </a:solidFill>
                      <a:ln>
                        <a:noFill/>
                      </a:ln>
                      <a:effectLs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55342952"/>
              </p:ext>
            </p:extLst>
          </p:nvPr>
        </p:nvGraphicFramePr>
        <p:xfrm>
          <a:off x="5489600" y="1924244"/>
          <a:ext cx="2578100" cy="457200"/>
        </p:xfrm>
        <a:graphic>
          <a:graphicData uri="http://schemas.openxmlformats.org/presentationml/2006/ole">
            <mc:AlternateContent xmlns:mc="http://schemas.openxmlformats.org/markup-compatibility/2006">
              <mc:Choice xmlns:v="urn:schemas-microsoft-com:vml" Requires="v">
                <p:oleObj spid="_x0000_s12843" name="Equation" r:id="rId9" imgW="2577960" imgH="457200" progId="Equation.DSMT4">
                  <p:embed/>
                </p:oleObj>
              </mc:Choice>
              <mc:Fallback>
                <p:oleObj name="Equation" r:id="rId9" imgW="2577960" imgH="457200" progId="Equation.DSMT4">
                  <p:embed/>
                  <p:pic>
                    <p:nvPicPr>
                      <p:cNvPr id="0" name="Picture 201"/>
                      <p:cNvPicPr>
                        <a:picLocks noChangeAspect="1" noChangeArrowheads="1"/>
                      </p:cNvPicPr>
                      <p:nvPr/>
                    </p:nvPicPr>
                    <p:blipFill>
                      <a:blip r:embed="rId10"/>
                      <a:srcRect/>
                      <a:stretch>
                        <a:fillRect/>
                      </a:stretch>
                    </p:blipFill>
                    <p:spPr bwMode="auto">
                      <a:xfrm>
                        <a:off x="5489600" y="1924244"/>
                        <a:ext cx="2578100" cy="457200"/>
                      </a:xfrm>
                      <a:prstGeom prst="rect">
                        <a:avLst/>
                      </a:prstGeom>
                      <a:solidFill>
                        <a:srgbClr val="FFC000"/>
                      </a:solidFill>
                      <a:ln>
                        <a:noFill/>
                      </a:ln>
                      <a:effectLs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331595974"/>
              </p:ext>
            </p:extLst>
          </p:nvPr>
        </p:nvGraphicFramePr>
        <p:xfrm>
          <a:off x="1307764" y="2800309"/>
          <a:ext cx="584200" cy="889000"/>
        </p:xfrm>
        <a:graphic>
          <a:graphicData uri="http://schemas.openxmlformats.org/presentationml/2006/ole">
            <mc:AlternateContent xmlns:mc="http://schemas.openxmlformats.org/markup-compatibility/2006">
              <mc:Choice xmlns:v="urn:schemas-microsoft-com:vml" Requires="v">
                <p:oleObj spid="_x0000_s12844" name="Equation" r:id="rId11" imgW="583920" imgH="888840" progId="Equation.DSMT4">
                  <p:embed/>
                </p:oleObj>
              </mc:Choice>
              <mc:Fallback>
                <p:oleObj name="Equation" r:id="rId11" imgW="583920" imgH="888840" progId="Equation.DSMT4">
                  <p:embed/>
                  <p:pic>
                    <p:nvPicPr>
                      <p:cNvPr id="0" name="Picture 202"/>
                      <p:cNvPicPr>
                        <a:picLocks noChangeAspect="1" noChangeArrowheads="1"/>
                      </p:cNvPicPr>
                      <p:nvPr/>
                    </p:nvPicPr>
                    <p:blipFill>
                      <a:blip r:embed="rId12"/>
                      <a:srcRect/>
                      <a:stretch>
                        <a:fillRect/>
                      </a:stretch>
                    </p:blipFill>
                    <p:spPr bwMode="auto">
                      <a:xfrm>
                        <a:off x="1307764" y="2800309"/>
                        <a:ext cx="5842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2874716991"/>
              </p:ext>
            </p:extLst>
          </p:nvPr>
        </p:nvGraphicFramePr>
        <p:xfrm>
          <a:off x="1923714" y="3027322"/>
          <a:ext cx="1079500" cy="457200"/>
        </p:xfrm>
        <a:graphic>
          <a:graphicData uri="http://schemas.openxmlformats.org/presentationml/2006/ole">
            <mc:AlternateContent xmlns:mc="http://schemas.openxmlformats.org/markup-compatibility/2006">
              <mc:Choice xmlns:v="urn:schemas-microsoft-com:vml" Requires="v">
                <p:oleObj spid="_x0000_s12845" name="Equation" r:id="rId13" imgW="1079280" imgH="457200" progId="Equation.DSMT4">
                  <p:embed/>
                </p:oleObj>
              </mc:Choice>
              <mc:Fallback>
                <p:oleObj name="Equation" r:id="rId13" imgW="1079280" imgH="457200" progId="Equation.DSMT4">
                  <p:embed/>
                  <p:pic>
                    <p:nvPicPr>
                      <p:cNvPr id="0" name="Picture 203"/>
                      <p:cNvPicPr>
                        <a:picLocks noChangeAspect="1" noChangeArrowheads="1"/>
                      </p:cNvPicPr>
                      <p:nvPr/>
                    </p:nvPicPr>
                    <p:blipFill>
                      <a:blip r:embed="rId14"/>
                      <a:srcRect/>
                      <a:stretch>
                        <a:fillRect/>
                      </a:stretch>
                    </p:blipFill>
                    <p:spPr bwMode="auto">
                      <a:xfrm>
                        <a:off x="1923714" y="3027322"/>
                        <a:ext cx="1079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703259502"/>
              </p:ext>
            </p:extLst>
          </p:nvPr>
        </p:nvGraphicFramePr>
        <p:xfrm>
          <a:off x="5074531" y="2738829"/>
          <a:ext cx="584200" cy="950913"/>
        </p:xfrm>
        <a:graphic>
          <a:graphicData uri="http://schemas.openxmlformats.org/presentationml/2006/ole">
            <mc:AlternateContent xmlns:mc="http://schemas.openxmlformats.org/markup-compatibility/2006">
              <mc:Choice xmlns:v="urn:schemas-microsoft-com:vml" Requires="v">
                <p:oleObj spid="_x0000_s12846" name="Equation" r:id="rId15" imgW="583920" imgH="952200" progId="Equation.DSMT4">
                  <p:embed/>
                </p:oleObj>
              </mc:Choice>
              <mc:Fallback>
                <p:oleObj name="Equation" r:id="rId15" imgW="583920" imgH="952200" progId="Equation.DSMT4">
                  <p:embed/>
                  <p:pic>
                    <p:nvPicPr>
                      <p:cNvPr id="0" name="Picture 204"/>
                      <p:cNvPicPr>
                        <a:picLocks noChangeAspect="1" noChangeArrowheads="1"/>
                      </p:cNvPicPr>
                      <p:nvPr/>
                    </p:nvPicPr>
                    <p:blipFill>
                      <a:blip r:embed="rId16"/>
                      <a:srcRect/>
                      <a:stretch>
                        <a:fillRect/>
                      </a:stretch>
                    </p:blipFill>
                    <p:spPr bwMode="auto">
                      <a:xfrm>
                        <a:off x="5074531" y="2738829"/>
                        <a:ext cx="5842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2747641978"/>
              </p:ext>
            </p:extLst>
          </p:nvPr>
        </p:nvGraphicFramePr>
        <p:xfrm>
          <a:off x="5728581" y="2959492"/>
          <a:ext cx="1892300" cy="457200"/>
        </p:xfrm>
        <a:graphic>
          <a:graphicData uri="http://schemas.openxmlformats.org/presentationml/2006/ole">
            <mc:AlternateContent xmlns:mc="http://schemas.openxmlformats.org/markup-compatibility/2006">
              <mc:Choice xmlns:v="urn:schemas-microsoft-com:vml" Requires="v">
                <p:oleObj spid="_x0000_s12847" name="Equation" r:id="rId17" imgW="1892160" imgH="457200" progId="Equation.DSMT4">
                  <p:embed/>
                </p:oleObj>
              </mc:Choice>
              <mc:Fallback>
                <p:oleObj name="Equation" r:id="rId17" imgW="1892160" imgH="457200" progId="Equation.DSMT4">
                  <p:embed/>
                  <p:pic>
                    <p:nvPicPr>
                      <p:cNvPr id="0" name="Picture 205"/>
                      <p:cNvPicPr>
                        <a:picLocks noChangeAspect="1" noChangeArrowheads="1"/>
                      </p:cNvPicPr>
                      <p:nvPr/>
                    </p:nvPicPr>
                    <p:blipFill>
                      <a:blip r:embed="rId18"/>
                      <a:srcRect/>
                      <a:stretch>
                        <a:fillRect/>
                      </a:stretch>
                    </p:blipFill>
                    <p:spPr bwMode="auto">
                      <a:xfrm>
                        <a:off x="5728581" y="2959492"/>
                        <a:ext cx="1892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33070139"/>
              </p:ext>
            </p:extLst>
          </p:nvPr>
        </p:nvGraphicFramePr>
        <p:xfrm>
          <a:off x="2414560" y="4768526"/>
          <a:ext cx="1358900" cy="1016000"/>
        </p:xfrm>
        <a:graphic>
          <a:graphicData uri="http://schemas.openxmlformats.org/presentationml/2006/ole">
            <mc:AlternateContent xmlns:mc="http://schemas.openxmlformats.org/markup-compatibility/2006">
              <mc:Choice xmlns:v="urn:schemas-microsoft-com:vml" Requires="v">
                <p:oleObj spid="_x0000_s12848" name="Equation" r:id="rId19" imgW="1358640" imgH="1015920" progId="Equation.DSMT4">
                  <p:embed/>
                </p:oleObj>
              </mc:Choice>
              <mc:Fallback>
                <p:oleObj name="Equation" r:id="rId19" imgW="1358640" imgH="1015920" progId="Equation.DSMT4">
                  <p:embed/>
                  <p:pic>
                    <p:nvPicPr>
                      <p:cNvPr id="0" name="Picture 206"/>
                      <p:cNvPicPr>
                        <a:picLocks noChangeAspect="1" noChangeArrowheads="1"/>
                      </p:cNvPicPr>
                      <p:nvPr/>
                    </p:nvPicPr>
                    <p:blipFill>
                      <a:blip r:embed="rId20"/>
                      <a:srcRect/>
                      <a:stretch>
                        <a:fillRect/>
                      </a:stretch>
                    </p:blipFill>
                    <p:spPr bwMode="auto">
                      <a:xfrm>
                        <a:off x="2414560" y="4768526"/>
                        <a:ext cx="13589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1295993241"/>
              </p:ext>
            </p:extLst>
          </p:nvPr>
        </p:nvGraphicFramePr>
        <p:xfrm>
          <a:off x="5629247" y="5119363"/>
          <a:ext cx="1054100" cy="393700"/>
        </p:xfrm>
        <a:graphic>
          <a:graphicData uri="http://schemas.openxmlformats.org/presentationml/2006/ole">
            <mc:AlternateContent xmlns:mc="http://schemas.openxmlformats.org/markup-compatibility/2006">
              <mc:Choice xmlns:v="urn:schemas-microsoft-com:vml" Requires="v">
                <p:oleObj spid="_x0000_s12849" name="Equation" r:id="rId21" imgW="1054080" imgH="393480" progId="Equation.DSMT4">
                  <p:embed/>
                </p:oleObj>
              </mc:Choice>
              <mc:Fallback>
                <p:oleObj name="Equation" r:id="rId21" imgW="1054080" imgH="393480" progId="Equation.DSMT4">
                  <p:embed/>
                  <p:pic>
                    <p:nvPicPr>
                      <p:cNvPr id="0" name="Picture 207"/>
                      <p:cNvPicPr>
                        <a:picLocks noChangeAspect="1" noChangeArrowheads="1"/>
                      </p:cNvPicPr>
                      <p:nvPr/>
                    </p:nvPicPr>
                    <p:blipFill>
                      <a:blip r:embed="rId22"/>
                      <a:srcRect/>
                      <a:stretch>
                        <a:fillRect/>
                      </a:stretch>
                    </p:blipFill>
                    <p:spPr bwMode="auto">
                      <a:xfrm>
                        <a:off x="5629247" y="5119363"/>
                        <a:ext cx="1054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1138952224"/>
              </p:ext>
            </p:extLst>
          </p:nvPr>
        </p:nvGraphicFramePr>
        <p:xfrm>
          <a:off x="5059472" y="3807815"/>
          <a:ext cx="760412" cy="950913"/>
        </p:xfrm>
        <a:graphic>
          <a:graphicData uri="http://schemas.openxmlformats.org/presentationml/2006/ole">
            <mc:AlternateContent xmlns:mc="http://schemas.openxmlformats.org/markup-compatibility/2006">
              <mc:Choice xmlns:v="urn:schemas-microsoft-com:vml" Requires="v">
                <p:oleObj spid="_x0000_s12850" name="Equation" r:id="rId23" imgW="761760" imgH="952200" progId="Equation.DSMT4">
                  <p:embed/>
                </p:oleObj>
              </mc:Choice>
              <mc:Fallback>
                <p:oleObj name="Equation" r:id="rId23" imgW="761760" imgH="952200" progId="Equation.DSMT4">
                  <p:embed/>
                  <p:pic>
                    <p:nvPicPr>
                      <p:cNvPr id="0" name="Picture 208"/>
                      <p:cNvPicPr>
                        <a:picLocks noChangeAspect="1" noChangeArrowheads="1"/>
                      </p:cNvPicPr>
                      <p:nvPr/>
                    </p:nvPicPr>
                    <p:blipFill>
                      <a:blip r:embed="rId24"/>
                      <a:srcRect/>
                      <a:stretch>
                        <a:fillRect/>
                      </a:stretch>
                    </p:blipFill>
                    <p:spPr bwMode="auto">
                      <a:xfrm>
                        <a:off x="5059472" y="3807815"/>
                        <a:ext cx="760412"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2326807103"/>
              </p:ext>
            </p:extLst>
          </p:nvPr>
        </p:nvGraphicFramePr>
        <p:xfrm>
          <a:off x="5967522" y="4054671"/>
          <a:ext cx="2387600" cy="457200"/>
        </p:xfrm>
        <a:graphic>
          <a:graphicData uri="http://schemas.openxmlformats.org/presentationml/2006/ole">
            <mc:AlternateContent xmlns:mc="http://schemas.openxmlformats.org/markup-compatibility/2006">
              <mc:Choice xmlns:v="urn:schemas-microsoft-com:vml" Requires="v">
                <p:oleObj spid="_x0000_s12851" name="Equation" r:id="rId25" imgW="2387520" imgH="457200" progId="Equation.DSMT4">
                  <p:embed/>
                </p:oleObj>
              </mc:Choice>
              <mc:Fallback>
                <p:oleObj name="Equation" r:id="rId25" imgW="2387520" imgH="457200" progId="Equation.DSMT4">
                  <p:embed/>
                  <p:pic>
                    <p:nvPicPr>
                      <p:cNvPr id="0" name="Picture 209"/>
                      <p:cNvPicPr>
                        <a:picLocks noChangeAspect="1" noChangeArrowheads="1"/>
                      </p:cNvPicPr>
                      <p:nvPr/>
                    </p:nvPicPr>
                    <p:blipFill>
                      <a:blip r:embed="rId26"/>
                      <a:srcRect/>
                      <a:stretch>
                        <a:fillRect/>
                      </a:stretch>
                    </p:blipFill>
                    <p:spPr bwMode="auto">
                      <a:xfrm>
                        <a:off x="5967522" y="4054671"/>
                        <a:ext cx="238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860998142"/>
              </p:ext>
            </p:extLst>
          </p:nvPr>
        </p:nvGraphicFramePr>
        <p:xfrm>
          <a:off x="1330350" y="3807815"/>
          <a:ext cx="760412" cy="950913"/>
        </p:xfrm>
        <a:graphic>
          <a:graphicData uri="http://schemas.openxmlformats.org/presentationml/2006/ole">
            <mc:AlternateContent xmlns:mc="http://schemas.openxmlformats.org/markup-compatibility/2006">
              <mc:Choice xmlns:v="urn:schemas-microsoft-com:vml" Requires="v">
                <p:oleObj spid="_x0000_s12852" name="Equation" r:id="rId27" imgW="761760" imgH="952200" progId="Equation.DSMT4">
                  <p:embed/>
                </p:oleObj>
              </mc:Choice>
              <mc:Fallback>
                <p:oleObj name="Equation" r:id="rId27" imgW="761760" imgH="952200" progId="Equation.DSMT4">
                  <p:embed/>
                  <p:pic>
                    <p:nvPicPr>
                      <p:cNvPr id="0" name="Picture 210"/>
                      <p:cNvPicPr>
                        <a:picLocks noChangeAspect="1" noChangeArrowheads="1"/>
                      </p:cNvPicPr>
                      <p:nvPr/>
                    </p:nvPicPr>
                    <p:blipFill>
                      <a:blip r:embed="rId28"/>
                      <a:srcRect/>
                      <a:stretch>
                        <a:fillRect/>
                      </a:stretch>
                    </p:blipFill>
                    <p:spPr bwMode="auto">
                      <a:xfrm>
                        <a:off x="1330350" y="3807815"/>
                        <a:ext cx="760412"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1429229154"/>
              </p:ext>
            </p:extLst>
          </p:nvPr>
        </p:nvGraphicFramePr>
        <p:xfrm>
          <a:off x="2244750" y="4054671"/>
          <a:ext cx="2374900" cy="457200"/>
        </p:xfrm>
        <a:graphic>
          <a:graphicData uri="http://schemas.openxmlformats.org/presentationml/2006/ole">
            <mc:AlternateContent xmlns:mc="http://schemas.openxmlformats.org/markup-compatibility/2006">
              <mc:Choice xmlns:v="urn:schemas-microsoft-com:vml" Requires="v">
                <p:oleObj spid="_x0000_s12853" name="Equation" r:id="rId29" imgW="2374560" imgH="457200" progId="Equation.DSMT4">
                  <p:embed/>
                </p:oleObj>
              </mc:Choice>
              <mc:Fallback>
                <p:oleObj name="Equation" r:id="rId29" imgW="2374560" imgH="457200" progId="Equation.DSMT4">
                  <p:embed/>
                  <p:pic>
                    <p:nvPicPr>
                      <p:cNvPr id="0" name="Picture 211"/>
                      <p:cNvPicPr>
                        <a:picLocks noChangeAspect="1" noChangeArrowheads="1"/>
                      </p:cNvPicPr>
                      <p:nvPr/>
                    </p:nvPicPr>
                    <p:blipFill>
                      <a:blip r:embed="rId30"/>
                      <a:srcRect/>
                      <a:stretch>
                        <a:fillRect/>
                      </a:stretch>
                    </p:blipFill>
                    <p:spPr bwMode="auto">
                      <a:xfrm>
                        <a:off x="2244750" y="4054671"/>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文本框 17">
            <a:extLst>
              <a:ext uri="{FF2B5EF4-FFF2-40B4-BE49-F238E27FC236}">
                <a16:creationId xmlns:a16="http://schemas.microsoft.com/office/drawing/2014/main" id="{41A5B6B9-E801-4B3C-AAD7-3C35A37CF4EC}"/>
              </a:ext>
            </a:extLst>
          </p:cNvPr>
          <p:cNvSpPr txBox="1"/>
          <p:nvPr/>
        </p:nvSpPr>
        <p:spPr>
          <a:xfrm>
            <a:off x="532557" y="111135"/>
            <a:ext cx="81464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6.</a:t>
            </a:r>
            <a:endParaRPr lang="zh-CN" altLang="en-US" sz="2800" b="1" dirty="0">
              <a:solidFill>
                <a:srgbClr val="7030A0"/>
              </a:solidFill>
              <a:latin typeface="Times New Roman" pitchFamily="18" charset="0"/>
              <a:cs typeface="Times New Roman" pitchFamily="18" charset="0"/>
            </a:endParaRPr>
          </a:p>
        </p:txBody>
      </p:sp>
      <p:sp>
        <p:nvSpPr>
          <p:cNvPr id="19" name="文本框 18">
            <a:extLst>
              <a:ext uri="{FF2B5EF4-FFF2-40B4-BE49-F238E27FC236}">
                <a16:creationId xmlns:a16="http://schemas.microsoft.com/office/drawing/2014/main" id="{C08430B9-2878-44EE-8BB7-D1DEFDE219E7}"/>
              </a:ext>
            </a:extLst>
          </p:cNvPr>
          <p:cNvSpPr txBox="1"/>
          <p:nvPr/>
        </p:nvSpPr>
        <p:spPr>
          <a:xfrm>
            <a:off x="1298636" y="111135"/>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a:t>
            </a:r>
          </a:p>
        </p:txBody>
      </p:sp>
      <p:graphicFrame>
        <p:nvGraphicFramePr>
          <p:cNvPr id="20" name="Object 8">
            <a:extLst>
              <a:ext uri="{FF2B5EF4-FFF2-40B4-BE49-F238E27FC236}">
                <a16:creationId xmlns:a16="http://schemas.microsoft.com/office/drawing/2014/main" id="{81B338CE-1BBE-47A8-A341-9640511986E0}"/>
              </a:ext>
            </a:extLst>
          </p:cNvPr>
          <p:cNvGraphicFramePr>
            <a:graphicFrameLocks noChangeAspect="1"/>
          </p:cNvGraphicFramePr>
          <p:nvPr>
            <p:extLst>
              <p:ext uri="{D42A27DB-BD31-4B8C-83A1-F6EECF244321}">
                <p14:modId xmlns:p14="http://schemas.microsoft.com/office/powerpoint/2010/main" val="3618136652"/>
              </p:ext>
            </p:extLst>
          </p:nvPr>
        </p:nvGraphicFramePr>
        <p:xfrm>
          <a:off x="1900684" y="111135"/>
          <a:ext cx="3352800" cy="457200"/>
        </p:xfrm>
        <a:graphic>
          <a:graphicData uri="http://schemas.openxmlformats.org/presentationml/2006/ole">
            <mc:AlternateContent xmlns:mc="http://schemas.openxmlformats.org/markup-compatibility/2006">
              <mc:Choice xmlns:v="urn:schemas-microsoft-com:vml" Requires="v">
                <p:oleObj spid="_x0000_s12854" name="Equation" r:id="rId31" imgW="3352680" imgH="457200" progId="Equation.DSMT4">
                  <p:embed/>
                </p:oleObj>
              </mc:Choice>
              <mc:Fallback>
                <p:oleObj name="Equation" r:id="rId31" imgW="3352680" imgH="457200" progId="Equation.DSMT4">
                  <p:embed/>
                  <p:pic>
                    <p:nvPicPr>
                      <p:cNvPr id="8" name="Object 8"/>
                      <p:cNvPicPr>
                        <a:picLocks noChangeAspect="1" noChangeArrowheads="1"/>
                      </p:cNvPicPr>
                      <p:nvPr/>
                    </p:nvPicPr>
                    <p:blipFill>
                      <a:blip r:embed="rId32"/>
                      <a:srcRect/>
                      <a:stretch>
                        <a:fillRect/>
                      </a:stretch>
                    </p:blipFill>
                    <p:spPr bwMode="auto">
                      <a:xfrm>
                        <a:off x="1900684" y="111135"/>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文本框 20">
            <a:extLst>
              <a:ext uri="{FF2B5EF4-FFF2-40B4-BE49-F238E27FC236}">
                <a16:creationId xmlns:a16="http://schemas.microsoft.com/office/drawing/2014/main" id="{6518E83E-CB75-4CC8-87EE-22680844C0BE}"/>
              </a:ext>
            </a:extLst>
          </p:cNvPr>
          <p:cNvSpPr txBox="1"/>
          <p:nvPr/>
        </p:nvSpPr>
        <p:spPr>
          <a:xfrm>
            <a:off x="5430490" y="121417"/>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求</a:t>
            </a:r>
          </a:p>
        </p:txBody>
      </p:sp>
      <p:graphicFrame>
        <p:nvGraphicFramePr>
          <p:cNvPr id="23" name="Object 8">
            <a:extLst>
              <a:ext uri="{FF2B5EF4-FFF2-40B4-BE49-F238E27FC236}">
                <a16:creationId xmlns:a16="http://schemas.microsoft.com/office/drawing/2014/main" id="{AED311AA-F122-4442-BE64-B96B7E72B78F}"/>
              </a:ext>
            </a:extLst>
          </p:cNvPr>
          <p:cNvGraphicFramePr>
            <a:graphicFrameLocks noChangeAspect="1"/>
          </p:cNvGraphicFramePr>
          <p:nvPr>
            <p:extLst>
              <p:ext uri="{D42A27DB-BD31-4B8C-83A1-F6EECF244321}">
                <p14:modId xmlns:p14="http://schemas.microsoft.com/office/powerpoint/2010/main" val="3126481647"/>
              </p:ext>
            </p:extLst>
          </p:nvPr>
        </p:nvGraphicFramePr>
        <p:xfrm>
          <a:off x="2039912" y="751330"/>
          <a:ext cx="635000" cy="889000"/>
        </p:xfrm>
        <a:graphic>
          <a:graphicData uri="http://schemas.openxmlformats.org/presentationml/2006/ole">
            <mc:AlternateContent xmlns:mc="http://schemas.openxmlformats.org/markup-compatibility/2006">
              <mc:Choice xmlns:v="urn:schemas-microsoft-com:vml" Requires="v">
                <p:oleObj spid="_x0000_s12855" name="Equation" r:id="rId33" imgW="634680" imgH="888840" progId="Equation.DSMT4">
                  <p:embed/>
                </p:oleObj>
              </mc:Choice>
              <mc:Fallback>
                <p:oleObj name="Equation" r:id="rId33" imgW="634680" imgH="888840" progId="Equation.DSMT4">
                  <p:embed/>
                  <p:pic>
                    <p:nvPicPr>
                      <p:cNvPr id="8" name="Object 8"/>
                      <p:cNvPicPr>
                        <a:picLocks noChangeAspect="1" noChangeArrowheads="1"/>
                      </p:cNvPicPr>
                      <p:nvPr/>
                    </p:nvPicPr>
                    <p:blipFill>
                      <a:blip r:embed="rId34"/>
                      <a:srcRect/>
                      <a:stretch>
                        <a:fillRect/>
                      </a:stretch>
                    </p:blipFill>
                    <p:spPr bwMode="auto">
                      <a:xfrm>
                        <a:off x="2039912" y="751330"/>
                        <a:ext cx="6350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0">
            <a:extLst>
              <a:ext uri="{FF2B5EF4-FFF2-40B4-BE49-F238E27FC236}">
                <a16:creationId xmlns:a16="http://schemas.microsoft.com/office/drawing/2014/main" id="{F12A68C2-830E-4126-821F-817BE7E43DA3}"/>
              </a:ext>
            </a:extLst>
          </p:cNvPr>
          <p:cNvGraphicFramePr>
            <a:graphicFrameLocks noChangeAspect="1"/>
          </p:cNvGraphicFramePr>
          <p:nvPr>
            <p:extLst>
              <p:ext uri="{D42A27DB-BD31-4B8C-83A1-F6EECF244321}">
                <p14:modId xmlns:p14="http://schemas.microsoft.com/office/powerpoint/2010/main" val="3230392821"/>
              </p:ext>
            </p:extLst>
          </p:nvPr>
        </p:nvGraphicFramePr>
        <p:xfrm>
          <a:off x="3087265" y="720374"/>
          <a:ext cx="647700" cy="950912"/>
        </p:xfrm>
        <a:graphic>
          <a:graphicData uri="http://schemas.openxmlformats.org/presentationml/2006/ole">
            <mc:AlternateContent xmlns:mc="http://schemas.openxmlformats.org/markup-compatibility/2006">
              <mc:Choice xmlns:v="urn:schemas-microsoft-com:vml" Requires="v">
                <p:oleObj spid="_x0000_s12856" name="Equation" r:id="rId35" imgW="647640" imgH="952200" progId="Equation.DSMT4">
                  <p:embed/>
                </p:oleObj>
              </mc:Choice>
              <mc:Fallback>
                <p:oleObj name="Equation" r:id="rId35" imgW="647640" imgH="952200" progId="Equation.DSMT4">
                  <p:embed/>
                  <p:pic>
                    <p:nvPicPr>
                      <p:cNvPr id="10" name="Object 10"/>
                      <p:cNvPicPr>
                        <a:picLocks noChangeAspect="1" noChangeArrowheads="1"/>
                      </p:cNvPicPr>
                      <p:nvPr/>
                    </p:nvPicPr>
                    <p:blipFill>
                      <a:blip r:embed="rId36"/>
                      <a:srcRect/>
                      <a:stretch>
                        <a:fillRect/>
                      </a:stretch>
                    </p:blipFill>
                    <p:spPr bwMode="auto">
                      <a:xfrm>
                        <a:off x="3087265" y="720374"/>
                        <a:ext cx="647700"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6">
            <a:extLst>
              <a:ext uri="{FF2B5EF4-FFF2-40B4-BE49-F238E27FC236}">
                <a16:creationId xmlns:a16="http://schemas.microsoft.com/office/drawing/2014/main" id="{B3BB2150-8D4B-494F-9634-B71328263FA9}"/>
              </a:ext>
            </a:extLst>
          </p:cNvPr>
          <p:cNvGraphicFramePr>
            <a:graphicFrameLocks noChangeAspect="1"/>
          </p:cNvGraphicFramePr>
          <p:nvPr>
            <p:extLst>
              <p:ext uri="{D42A27DB-BD31-4B8C-83A1-F6EECF244321}">
                <p14:modId xmlns:p14="http://schemas.microsoft.com/office/powerpoint/2010/main" val="3378761606"/>
              </p:ext>
            </p:extLst>
          </p:nvPr>
        </p:nvGraphicFramePr>
        <p:xfrm>
          <a:off x="4147318" y="720374"/>
          <a:ext cx="823913" cy="950913"/>
        </p:xfrm>
        <a:graphic>
          <a:graphicData uri="http://schemas.openxmlformats.org/presentationml/2006/ole">
            <mc:AlternateContent xmlns:mc="http://schemas.openxmlformats.org/markup-compatibility/2006">
              <mc:Choice xmlns:v="urn:schemas-microsoft-com:vml" Requires="v">
                <p:oleObj spid="_x0000_s12857" name="Equation" r:id="rId37" imgW="825480" imgH="952200" progId="Equation.DSMT4">
                  <p:embed/>
                </p:oleObj>
              </mc:Choice>
              <mc:Fallback>
                <p:oleObj name="Equation" r:id="rId37" imgW="825480" imgH="952200" progId="Equation.DSMT4">
                  <p:embed/>
                  <p:pic>
                    <p:nvPicPr>
                      <p:cNvPr id="16" name="Object 16"/>
                      <p:cNvPicPr>
                        <a:picLocks noChangeAspect="1" noChangeArrowheads="1"/>
                      </p:cNvPicPr>
                      <p:nvPr/>
                    </p:nvPicPr>
                    <p:blipFill>
                      <a:blip r:embed="rId38"/>
                      <a:srcRect/>
                      <a:stretch>
                        <a:fillRect/>
                      </a:stretch>
                    </p:blipFill>
                    <p:spPr bwMode="auto">
                      <a:xfrm>
                        <a:off x="4147318" y="720374"/>
                        <a:ext cx="8239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4">
            <a:extLst>
              <a:ext uri="{FF2B5EF4-FFF2-40B4-BE49-F238E27FC236}">
                <a16:creationId xmlns:a16="http://schemas.microsoft.com/office/drawing/2014/main" id="{143E4BE8-8C2B-4052-9E2A-E1770D96DDFE}"/>
              </a:ext>
            </a:extLst>
          </p:cNvPr>
          <p:cNvGraphicFramePr>
            <a:graphicFrameLocks noChangeAspect="1"/>
          </p:cNvGraphicFramePr>
          <p:nvPr>
            <p:extLst>
              <p:ext uri="{D42A27DB-BD31-4B8C-83A1-F6EECF244321}">
                <p14:modId xmlns:p14="http://schemas.microsoft.com/office/powerpoint/2010/main" val="3332336900"/>
              </p:ext>
            </p:extLst>
          </p:nvPr>
        </p:nvGraphicFramePr>
        <p:xfrm>
          <a:off x="5383584" y="720374"/>
          <a:ext cx="823912" cy="950913"/>
        </p:xfrm>
        <a:graphic>
          <a:graphicData uri="http://schemas.openxmlformats.org/presentationml/2006/ole">
            <mc:AlternateContent xmlns:mc="http://schemas.openxmlformats.org/markup-compatibility/2006">
              <mc:Choice xmlns:v="urn:schemas-microsoft-com:vml" Requires="v">
                <p:oleObj spid="_x0000_s12858" name="Equation" r:id="rId39" imgW="825480" imgH="952200" progId="Equation.DSMT4">
                  <p:embed/>
                </p:oleObj>
              </mc:Choice>
              <mc:Fallback>
                <p:oleObj name="Equation" r:id="rId39" imgW="825480" imgH="952200" progId="Equation.DSMT4">
                  <p:embed/>
                  <p:pic>
                    <p:nvPicPr>
                      <p:cNvPr id="14" name="Object 14"/>
                      <p:cNvPicPr>
                        <a:picLocks noChangeAspect="1" noChangeArrowheads="1"/>
                      </p:cNvPicPr>
                      <p:nvPr/>
                    </p:nvPicPr>
                    <p:blipFill>
                      <a:blip r:embed="rId40"/>
                      <a:srcRect/>
                      <a:stretch>
                        <a:fillRect/>
                      </a:stretch>
                    </p:blipFill>
                    <p:spPr bwMode="auto">
                      <a:xfrm>
                        <a:off x="5383584" y="720374"/>
                        <a:ext cx="823912"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2">
            <a:extLst>
              <a:ext uri="{FF2B5EF4-FFF2-40B4-BE49-F238E27FC236}">
                <a16:creationId xmlns:a16="http://schemas.microsoft.com/office/drawing/2014/main" id="{3208A54B-5682-443F-9361-80C5F14A250F}"/>
              </a:ext>
            </a:extLst>
          </p:cNvPr>
          <p:cNvGraphicFramePr>
            <a:graphicFrameLocks noChangeAspect="1"/>
          </p:cNvGraphicFramePr>
          <p:nvPr>
            <p:extLst>
              <p:ext uri="{D42A27DB-BD31-4B8C-83A1-F6EECF244321}">
                <p14:modId xmlns:p14="http://schemas.microsoft.com/office/powerpoint/2010/main" val="680227315"/>
              </p:ext>
            </p:extLst>
          </p:nvPr>
        </p:nvGraphicFramePr>
        <p:xfrm>
          <a:off x="6453981" y="719642"/>
          <a:ext cx="927100" cy="952500"/>
        </p:xfrm>
        <a:graphic>
          <a:graphicData uri="http://schemas.openxmlformats.org/presentationml/2006/ole">
            <mc:AlternateContent xmlns:mc="http://schemas.openxmlformats.org/markup-compatibility/2006">
              <mc:Choice xmlns:v="urn:schemas-microsoft-com:vml" Requires="v">
                <p:oleObj spid="_x0000_s12859" name="Equation" r:id="rId41" imgW="927000" imgH="952200" progId="Equation.DSMT4">
                  <p:embed/>
                </p:oleObj>
              </mc:Choice>
              <mc:Fallback>
                <p:oleObj name="Equation" r:id="rId41" imgW="927000" imgH="952200" progId="Equation.DSMT4">
                  <p:embed/>
                  <p:pic>
                    <p:nvPicPr>
                      <p:cNvPr id="12" name="Object 12"/>
                      <p:cNvPicPr>
                        <a:picLocks noChangeAspect="1" noChangeArrowheads="1"/>
                      </p:cNvPicPr>
                      <p:nvPr/>
                    </p:nvPicPr>
                    <p:blipFill>
                      <a:blip r:embed="rId42"/>
                      <a:srcRect/>
                      <a:stretch>
                        <a:fillRect/>
                      </a:stretch>
                    </p:blipFill>
                    <p:spPr bwMode="auto">
                      <a:xfrm>
                        <a:off x="6453981" y="719642"/>
                        <a:ext cx="9271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2">
            <a:extLst>
              <a:ext uri="{FF2B5EF4-FFF2-40B4-BE49-F238E27FC236}">
                <a16:creationId xmlns:a16="http://schemas.microsoft.com/office/drawing/2014/main" id="{9FBAAF6A-29B3-4F8E-B6FD-7B0405C0AC75}"/>
              </a:ext>
            </a:extLst>
          </p:cNvPr>
          <p:cNvGraphicFramePr>
            <a:graphicFrameLocks noChangeAspect="1"/>
          </p:cNvGraphicFramePr>
          <p:nvPr>
            <p:extLst>
              <p:ext uri="{D42A27DB-BD31-4B8C-83A1-F6EECF244321}">
                <p14:modId xmlns:p14="http://schemas.microsoft.com/office/powerpoint/2010/main" val="26600174"/>
              </p:ext>
            </p:extLst>
          </p:nvPr>
        </p:nvGraphicFramePr>
        <p:xfrm>
          <a:off x="1335060" y="4800276"/>
          <a:ext cx="1079500" cy="952500"/>
        </p:xfrm>
        <a:graphic>
          <a:graphicData uri="http://schemas.openxmlformats.org/presentationml/2006/ole">
            <mc:AlternateContent xmlns:mc="http://schemas.openxmlformats.org/markup-compatibility/2006">
              <mc:Choice xmlns:v="urn:schemas-microsoft-com:vml" Requires="v">
                <p:oleObj spid="_x0000_s12860" name="Equation" r:id="rId43" imgW="1079280" imgH="952200" progId="Equation.DSMT4">
                  <p:embed/>
                </p:oleObj>
              </mc:Choice>
              <mc:Fallback>
                <p:oleObj name="Equation" r:id="rId43" imgW="1079280" imgH="952200" progId="Equation.DSMT4">
                  <p:embed/>
                  <p:pic>
                    <p:nvPicPr>
                      <p:cNvPr id="27" name="Object 12">
                        <a:extLst>
                          <a:ext uri="{FF2B5EF4-FFF2-40B4-BE49-F238E27FC236}">
                            <a16:creationId xmlns:a16="http://schemas.microsoft.com/office/drawing/2014/main" id="{3208A54B-5682-443F-9361-80C5F14A250F}"/>
                          </a:ext>
                        </a:extLst>
                      </p:cNvPr>
                      <p:cNvPicPr>
                        <a:picLocks noChangeAspect="1" noChangeArrowheads="1"/>
                      </p:cNvPicPr>
                      <p:nvPr/>
                    </p:nvPicPr>
                    <p:blipFill>
                      <a:blip r:embed="rId44"/>
                      <a:srcRect/>
                      <a:stretch>
                        <a:fillRect/>
                      </a:stretch>
                    </p:blipFill>
                    <p:spPr bwMode="auto">
                      <a:xfrm>
                        <a:off x="1335060" y="4800276"/>
                        <a:ext cx="10795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2">
            <a:extLst>
              <a:ext uri="{FF2B5EF4-FFF2-40B4-BE49-F238E27FC236}">
                <a16:creationId xmlns:a16="http://schemas.microsoft.com/office/drawing/2014/main" id="{1B8674B8-BFB4-415E-A87F-26D614E705C3}"/>
              </a:ext>
            </a:extLst>
          </p:cNvPr>
          <p:cNvGraphicFramePr>
            <a:graphicFrameLocks noChangeAspect="1"/>
          </p:cNvGraphicFramePr>
          <p:nvPr>
            <p:extLst>
              <p:ext uri="{D42A27DB-BD31-4B8C-83A1-F6EECF244321}">
                <p14:modId xmlns:p14="http://schemas.microsoft.com/office/powerpoint/2010/main" val="4237772409"/>
              </p:ext>
            </p:extLst>
          </p:nvPr>
        </p:nvGraphicFramePr>
        <p:xfrm>
          <a:off x="3908399" y="4878027"/>
          <a:ext cx="1701800" cy="901700"/>
        </p:xfrm>
        <a:graphic>
          <a:graphicData uri="http://schemas.openxmlformats.org/presentationml/2006/ole">
            <mc:AlternateContent xmlns:mc="http://schemas.openxmlformats.org/markup-compatibility/2006">
              <mc:Choice xmlns:v="urn:schemas-microsoft-com:vml" Requires="v">
                <p:oleObj spid="_x0000_s12861" name="Equation" r:id="rId45" imgW="1701720" imgH="901440" progId="Equation.DSMT4">
                  <p:embed/>
                </p:oleObj>
              </mc:Choice>
              <mc:Fallback>
                <p:oleObj name="Equation" r:id="rId45" imgW="1701720" imgH="901440" progId="Equation.DSMT4">
                  <p:embed/>
                  <p:pic>
                    <p:nvPicPr>
                      <p:cNvPr id="12" name="Object 12"/>
                      <p:cNvPicPr>
                        <a:picLocks noChangeAspect="1" noChangeArrowheads="1"/>
                      </p:cNvPicPr>
                      <p:nvPr/>
                    </p:nvPicPr>
                    <p:blipFill>
                      <a:blip r:embed="rId46"/>
                      <a:srcRect/>
                      <a:stretch>
                        <a:fillRect/>
                      </a:stretch>
                    </p:blipFill>
                    <p:spPr bwMode="auto">
                      <a:xfrm>
                        <a:off x="3908399" y="4878027"/>
                        <a:ext cx="17018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文本框 29">
            <a:extLst>
              <a:ext uri="{FF2B5EF4-FFF2-40B4-BE49-F238E27FC236}">
                <a16:creationId xmlns:a16="http://schemas.microsoft.com/office/drawing/2014/main" id="{991A10E2-F36E-4596-BDC5-F863C691C8E4}"/>
              </a:ext>
            </a:extLst>
          </p:cNvPr>
          <p:cNvSpPr txBox="1"/>
          <p:nvPr/>
        </p:nvSpPr>
        <p:spPr>
          <a:xfrm>
            <a:off x="443863" y="6034874"/>
            <a:ext cx="126669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观察：</a:t>
            </a:r>
          </a:p>
        </p:txBody>
      </p:sp>
      <p:graphicFrame>
        <p:nvGraphicFramePr>
          <p:cNvPr id="31" name="Object 12">
            <a:extLst>
              <a:ext uri="{FF2B5EF4-FFF2-40B4-BE49-F238E27FC236}">
                <a16:creationId xmlns:a16="http://schemas.microsoft.com/office/drawing/2014/main" id="{4F190948-AA92-496C-82B5-68D573993EA8}"/>
              </a:ext>
            </a:extLst>
          </p:cNvPr>
          <p:cNvGraphicFramePr>
            <a:graphicFrameLocks noChangeAspect="1"/>
          </p:cNvGraphicFramePr>
          <p:nvPr>
            <p:extLst>
              <p:ext uri="{D42A27DB-BD31-4B8C-83A1-F6EECF244321}">
                <p14:modId xmlns:p14="http://schemas.microsoft.com/office/powerpoint/2010/main" val="1906222888"/>
              </p:ext>
            </p:extLst>
          </p:nvPr>
        </p:nvGraphicFramePr>
        <p:xfrm>
          <a:off x="1490717" y="5831364"/>
          <a:ext cx="2705100" cy="952500"/>
        </p:xfrm>
        <a:graphic>
          <a:graphicData uri="http://schemas.openxmlformats.org/presentationml/2006/ole">
            <mc:AlternateContent xmlns:mc="http://schemas.openxmlformats.org/markup-compatibility/2006">
              <mc:Choice xmlns:v="urn:schemas-microsoft-com:vml" Requires="v">
                <p:oleObj spid="_x0000_s12862" name="Equation" r:id="rId47" imgW="2705040" imgH="952200" progId="Equation.DSMT4">
                  <p:embed/>
                </p:oleObj>
              </mc:Choice>
              <mc:Fallback>
                <p:oleObj name="Equation" r:id="rId47" imgW="2705040" imgH="952200" progId="Equation.DSMT4">
                  <p:embed/>
                  <p:pic>
                    <p:nvPicPr>
                      <p:cNvPr id="28" name="Object 12">
                        <a:extLst>
                          <a:ext uri="{FF2B5EF4-FFF2-40B4-BE49-F238E27FC236}">
                            <a16:creationId xmlns:a16="http://schemas.microsoft.com/office/drawing/2014/main" id="{9FBAAF6A-29B3-4F8E-B6FD-7B0405C0AC75}"/>
                          </a:ext>
                        </a:extLst>
                      </p:cNvPr>
                      <p:cNvPicPr>
                        <a:picLocks noChangeAspect="1" noChangeArrowheads="1"/>
                      </p:cNvPicPr>
                      <p:nvPr/>
                    </p:nvPicPr>
                    <p:blipFill>
                      <a:blip r:embed="rId48"/>
                      <a:srcRect/>
                      <a:stretch>
                        <a:fillRect/>
                      </a:stretch>
                    </p:blipFill>
                    <p:spPr bwMode="auto">
                      <a:xfrm>
                        <a:off x="1490717" y="5831364"/>
                        <a:ext cx="2705100" cy="952500"/>
                      </a:xfrm>
                      <a:prstGeom prst="rect">
                        <a:avLst/>
                      </a:prstGeom>
                      <a:solidFill>
                        <a:srgbClr val="00B0F0"/>
                      </a:solidFill>
                      <a:ln>
                        <a:noFill/>
                      </a:ln>
                      <a:effectLst/>
                      <a:extLst/>
                    </p:spPr>
                  </p:pic>
                </p:oleObj>
              </mc:Fallback>
            </mc:AlternateContent>
          </a:graphicData>
        </a:graphic>
      </p:graphicFrame>
    </p:spTree>
    <p:extLst>
      <p:ext uri="{BB962C8B-B14F-4D97-AF65-F5344CB8AC3E}">
        <p14:creationId xmlns:p14="http://schemas.microsoft.com/office/powerpoint/2010/main" val="295508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left)">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left)">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5"/>
          <p:cNvSpPr>
            <a:spLocks noChangeShapeType="1"/>
          </p:cNvSpPr>
          <p:nvPr/>
        </p:nvSpPr>
        <p:spPr bwMode="auto">
          <a:xfrm>
            <a:off x="3734758" y="2602920"/>
            <a:ext cx="7620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8"/>
          <p:cNvSpPr txBox="1">
            <a:spLocks noChangeArrowheads="1"/>
          </p:cNvSpPr>
          <p:nvPr/>
        </p:nvSpPr>
        <p:spPr bwMode="auto">
          <a:xfrm>
            <a:off x="563940" y="710868"/>
            <a:ext cx="57372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7030A0"/>
                </a:solidFill>
                <a:latin typeface="Times New Roman" pitchFamily="18" charset="0"/>
                <a:cs typeface="Times New Roman" pitchFamily="18" charset="0"/>
              </a:rPr>
              <a:t>定理</a:t>
            </a:r>
            <a:r>
              <a:rPr lang="en-US" altLang="zh-CN" sz="2800" b="1" dirty="0">
                <a:solidFill>
                  <a:srgbClr val="7030A0"/>
                </a:solidFill>
                <a:latin typeface="Times New Roman" pitchFamily="18" charset="0"/>
                <a:cs typeface="Times New Roman" pitchFamily="18" charset="0"/>
              </a:rPr>
              <a:t>7.2.1</a:t>
            </a:r>
            <a:r>
              <a:rPr lang="zh-CN" altLang="en-US" sz="2800" b="1" dirty="0">
                <a:solidFill>
                  <a:srgbClr val="7030A0"/>
                </a:solidFill>
                <a:latin typeface="Times New Roman" pitchFamily="18" charset="0"/>
                <a:cs typeface="Times New Roman" pitchFamily="18" charset="0"/>
              </a:rPr>
              <a:t>（混合偏导数相等定理）</a:t>
            </a:r>
            <a:endParaRPr lang="en-US" altLang="zh-CN" sz="2800" b="1" dirty="0">
              <a:solidFill>
                <a:srgbClr val="7030A0"/>
              </a:solidFill>
              <a:latin typeface="Times New Roman" pitchFamily="18" charset="0"/>
              <a:cs typeface="Times New Roman" pitchFamily="18" charset="0"/>
            </a:endParaRPr>
          </a:p>
        </p:txBody>
      </p:sp>
      <p:sp>
        <p:nvSpPr>
          <p:cNvPr id="5" name="TextBox 4"/>
          <p:cNvSpPr txBox="1"/>
          <p:nvPr/>
        </p:nvSpPr>
        <p:spPr>
          <a:xfrm>
            <a:off x="6301184" y="710868"/>
            <a:ext cx="1988045"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非常重要！</a:t>
            </a:r>
          </a:p>
        </p:txBody>
      </p:sp>
      <p:sp>
        <p:nvSpPr>
          <p:cNvPr id="6" name="TextBox 5"/>
          <p:cNvSpPr txBox="1"/>
          <p:nvPr/>
        </p:nvSpPr>
        <p:spPr>
          <a:xfrm>
            <a:off x="6335886" y="3573016"/>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例如，</a:t>
            </a: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710981333"/>
              </p:ext>
            </p:extLst>
          </p:nvPr>
        </p:nvGraphicFramePr>
        <p:xfrm>
          <a:off x="2267744" y="4185901"/>
          <a:ext cx="3525837" cy="960437"/>
        </p:xfrm>
        <a:graphic>
          <a:graphicData uri="http://schemas.openxmlformats.org/presentationml/2006/ole">
            <mc:AlternateContent xmlns:mc="http://schemas.openxmlformats.org/markup-compatibility/2006">
              <mc:Choice xmlns:v="urn:schemas-microsoft-com:vml" Requires="v">
                <p:oleObj spid="_x0000_s38944" name="Equation" r:id="rId3" imgW="3517560" imgH="952200" progId="Equation.DSMT4">
                  <p:embed/>
                </p:oleObj>
              </mc:Choice>
              <mc:Fallback>
                <p:oleObj name="Equation" r:id="rId3" imgW="3517560" imgH="952200" progId="Equation.DSMT4">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185901"/>
                        <a:ext cx="3525837"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55576" y="5340614"/>
            <a:ext cx="53238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只要这三个混合偏导数是连续的</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0" name="Text Box 11">
            <a:extLst>
              <a:ext uri="{FF2B5EF4-FFF2-40B4-BE49-F238E27FC236}">
                <a16:creationId xmlns:a16="http://schemas.microsoft.com/office/drawing/2014/main" id="{099DF024-408B-4EB3-B92C-DE6B4366E11D}"/>
              </a:ext>
            </a:extLst>
          </p:cNvPr>
          <p:cNvSpPr txBox="1">
            <a:spLocks noChangeArrowheads="1"/>
          </p:cNvSpPr>
          <p:nvPr/>
        </p:nvSpPr>
        <p:spPr bwMode="auto">
          <a:xfrm>
            <a:off x="563940" y="44803"/>
            <a:ext cx="4978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chemeClr val="accent3">
                    <a:lumMod val="50000"/>
                  </a:schemeClr>
                </a:solidFill>
                <a:latin typeface="楷体" pitchFamily="49" charset="-122"/>
                <a:ea typeface="楷体" pitchFamily="49" charset="-122"/>
              </a:rPr>
              <a:t>2.</a:t>
            </a:r>
            <a:r>
              <a:rPr lang="zh-CN" altLang="en-US" sz="3200" b="1" dirty="0">
                <a:solidFill>
                  <a:schemeClr val="accent3">
                    <a:lumMod val="50000"/>
                  </a:schemeClr>
                </a:solidFill>
                <a:latin typeface="楷体" pitchFamily="49" charset="-122"/>
                <a:ea typeface="楷体" pitchFamily="49" charset="-122"/>
              </a:rPr>
              <a:t>混合偏导数相等定理</a:t>
            </a:r>
          </a:p>
        </p:txBody>
      </p:sp>
      <p:sp>
        <p:nvSpPr>
          <p:cNvPr id="11" name="文本框 10">
            <a:extLst>
              <a:ext uri="{FF2B5EF4-FFF2-40B4-BE49-F238E27FC236}">
                <a16:creationId xmlns:a16="http://schemas.microsoft.com/office/drawing/2014/main" id="{5A588EFD-9263-4DF3-B4FA-A3DDEE980C7C}"/>
              </a:ext>
            </a:extLst>
          </p:cNvPr>
          <p:cNvSpPr txBox="1"/>
          <p:nvPr/>
        </p:nvSpPr>
        <p:spPr>
          <a:xfrm>
            <a:off x="683568" y="1315378"/>
            <a:ext cx="686438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如果函数 </a:t>
            </a:r>
            <a:r>
              <a:rPr lang="en-US" altLang="zh-CN" sz="2800" i="1" dirty="0">
                <a:latin typeface="Times New Roman" pitchFamily="18" charset="0"/>
                <a:cs typeface="Times New Roman" pitchFamily="18" charset="0"/>
              </a:rPr>
              <a:t>z </a:t>
            </a:r>
            <a:r>
              <a:rPr lang="en-US" altLang="zh-CN" sz="2800" b="1"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的两个二阶混合偏导数</a:t>
            </a:r>
          </a:p>
        </p:txBody>
      </p:sp>
      <p:graphicFrame>
        <p:nvGraphicFramePr>
          <p:cNvPr id="12" name="Object 16">
            <a:extLst>
              <a:ext uri="{FF2B5EF4-FFF2-40B4-BE49-F238E27FC236}">
                <a16:creationId xmlns:a16="http://schemas.microsoft.com/office/drawing/2014/main" id="{0763B816-533F-4B91-8680-3E3CCEEB8F93}"/>
              </a:ext>
            </a:extLst>
          </p:cNvPr>
          <p:cNvGraphicFramePr>
            <a:graphicFrameLocks noChangeAspect="1"/>
          </p:cNvGraphicFramePr>
          <p:nvPr>
            <p:extLst>
              <p:ext uri="{D42A27DB-BD31-4B8C-83A1-F6EECF244321}">
                <p14:modId xmlns:p14="http://schemas.microsoft.com/office/powerpoint/2010/main" val="3378594184"/>
              </p:ext>
            </p:extLst>
          </p:nvPr>
        </p:nvGraphicFramePr>
        <p:xfrm>
          <a:off x="7474773" y="1120775"/>
          <a:ext cx="760413" cy="950913"/>
        </p:xfrm>
        <a:graphic>
          <a:graphicData uri="http://schemas.openxmlformats.org/presentationml/2006/ole">
            <mc:AlternateContent xmlns:mc="http://schemas.openxmlformats.org/markup-compatibility/2006">
              <mc:Choice xmlns:v="urn:schemas-microsoft-com:vml" Requires="v">
                <p:oleObj spid="_x0000_s38945" name="Equation" r:id="rId5" imgW="761760" imgH="952200" progId="Equation.DSMT4">
                  <p:embed/>
                </p:oleObj>
              </mc:Choice>
              <mc:Fallback>
                <p:oleObj name="Equation" r:id="rId5" imgW="761760" imgH="952200" progId="Equation.DSMT4">
                  <p:embed/>
                  <p:pic>
                    <p:nvPicPr>
                      <p:cNvPr id="25" name="Object 16">
                        <a:extLst>
                          <a:ext uri="{FF2B5EF4-FFF2-40B4-BE49-F238E27FC236}">
                            <a16:creationId xmlns:a16="http://schemas.microsoft.com/office/drawing/2014/main" id="{B3BB2150-8D4B-494F-9634-B71328263FA9}"/>
                          </a:ext>
                        </a:extLst>
                      </p:cNvPr>
                      <p:cNvPicPr>
                        <a:picLocks noChangeAspect="1" noChangeArrowheads="1"/>
                      </p:cNvPicPr>
                      <p:nvPr/>
                    </p:nvPicPr>
                    <p:blipFill>
                      <a:blip r:embed="rId6"/>
                      <a:srcRect/>
                      <a:stretch>
                        <a:fillRect/>
                      </a:stretch>
                    </p:blipFill>
                    <p:spPr bwMode="auto">
                      <a:xfrm>
                        <a:off x="7474773" y="1120775"/>
                        <a:ext cx="7604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文本框 12">
            <a:extLst>
              <a:ext uri="{FF2B5EF4-FFF2-40B4-BE49-F238E27FC236}">
                <a16:creationId xmlns:a16="http://schemas.microsoft.com/office/drawing/2014/main" id="{F962B979-F859-442F-8EE6-E258A97A0042}"/>
              </a:ext>
            </a:extLst>
          </p:cNvPr>
          <p:cNvSpPr txBox="1"/>
          <p:nvPr/>
        </p:nvSpPr>
        <p:spPr>
          <a:xfrm>
            <a:off x="394873" y="2038073"/>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及</a:t>
            </a:r>
          </a:p>
        </p:txBody>
      </p:sp>
      <p:graphicFrame>
        <p:nvGraphicFramePr>
          <p:cNvPr id="14" name="Object 14">
            <a:extLst>
              <a:ext uri="{FF2B5EF4-FFF2-40B4-BE49-F238E27FC236}">
                <a16:creationId xmlns:a16="http://schemas.microsoft.com/office/drawing/2014/main" id="{E39171E2-8EE3-4ADC-A24D-F8F4775B3722}"/>
              </a:ext>
            </a:extLst>
          </p:cNvPr>
          <p:cNvGraphicFramePr>
            <a:graphicFrameLocks noChangeAspect="1"/>
          </p:cNvGraphicFramePr>
          <p:nvPr>
            <p:extLst>
              <p:ext uri="{D42A27DB-BD31-4B8C-83A1-F6EECF244321}">
                <p14:modId xmlns:p14="http://schemas.microsoft.com/office/powerpoint/2010/main" val="340050345"/>
              </p:ext>
            </p:extLst>
          </p:nvPr>
        </p:nvGraphicFramePr>
        <p:xfrm>
          <a:off x="990600" y="1828800"/>
          <a:ext cx="760413" cy="950913"/>
        </p:xfrm>
        <a:graphic>
          <a:graphicData uri="http://schemas.openxmlformats.org/presentationml/2006/ole">
            <mc:AlternateContent xmlns:mc="http://schemas.openxmlformats.org/markup-compatibility/2006">
              <mc:Choice xmlns:v="urn:schemas-microsoft-com:vml" Requires="v">
                <p:oleObj spid="_x0000_s38946" name="Equation" r:id="rId7" imgW="761760" imgH="952200" progId="Equation.DSMT4">
                  <p:embed/>
                </p:oleObj>
              </mc:Choice>
              <mc:Fallback>
                <p:oleObj name="Equation" r:id="rId7" imgW="761760" imgH="952200" progId="Equation.DSMT4">
                  <p:embed/>
                  <p:pic>
                    <p:nvPicPr>
                      <p:cNvPr id="26" name="Object 14">
                        <a:extLst>
                          <a:ext uri="{FF2B5EF4-FFF2-40B4-BE49-F238E27FC236}">
                            <a16:creationId xmlns:a16="http://schemas.microsoft.com/office/drawing/2014/main" id="{143E4BE8-8C2B-4052-9E2A-E1770D96DDFE}"/>
                          </a:ext>
                        </a:extLst>
                      </p:cNvPr>
                      <p:cNvPicPr>
                        <a:picLocks noChangeAspect="1" noChangeArrowheads="1"/>
                      </p:cNvPicPr>
                      <p:nvPr/>
                    </p:nvPicPr>
                    <p:blipFill>
                      <a:blip r:embed="rId8"/>
                      <a:srcRect/>
                      <a:stretch>
                        <a:fillRect/>
                      </a:stretch>
                    </p:blipFill>
                    <p:spPr bwMode="auto">
                      <a:xfrm>
                        <a:off x="990600" y="1828800"/>
                        <a:ext cx="7604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文本框 14">
            <a:extLst>
              <a:ext uri="{FF2B5EF4-FFF2-40B4-BE49-F238E27FC236}">
                <a16:creationId xmlns:a16="http://schemas.microsoft.com/office/drawing/2014/main" id="{BE9C024E-3EA5-40AB-8CE0-AD1677523E0A}"/>
              </a:ext>
            </a:extLst>
          </p:cNvPr>
          <p:cNvSpPr txBox="1"/>
          <p:nvPr/>
        </p:nvSpPr>
        <p:spPr>
          <a:xfrm>
            <a:off x="1751013" y="2071688"/>
            <a:ext cx="67441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在区域 </a:t>
            </a:r>
            <a:r>
              <a:rPr lang="en-US" altLang="zh-CN" sz="2800" i="1" dirty="0">
                <a:latin typeface="Times New Roman" pitchFamily="18" charset="0"/>
                <a:cs typeface="Times New Roman" pitchFamily="18" charset="0"/>
              </a:rPr>
              <a:t>D </a:t>
            </a:r>
            <a:r>
              <a:rPr lang="zh-CN" altLang="en-US" sz="2800" b="1" dirty="0">
                <a:latin typeface="Times New Roman" pitchFamily="18" charset="0"/>
                <a:cs typeface="Times New Roman" pitchFamily="18" charset="0"/>
              </a:rPr>
              <a:t>内连续，那么在 </a:t>
            </a:r>
            <a:r>
              <a:rPr lang="en-US" altLang="zh-CN" sz="2800" i="1" dirty="0">
                <a:latin typeface="Times New Roman" pitchFamily="18" charset="0"/>
                <a:cs typeface="Times New Roman" pitchFamily="18" charset="0"/>
              </a:rPr>
              <a:t>D</a:t>
            </a:r>
            <a:r>
              <a:rPr lang="zh-CN" altLang="en-US" sz="2800" b="1" dirty="0">
                <a:latin typeface="Times New Roman" pitchFamily="18" charset="0"/>
                <a:cs typeface="Times New Roman" pitchFamily="18" charset="0"/>
              </a:rPr>
              <a:t>内这两个二阶</a:t>
            </a:r>
          </a:p>
        </p:txBody>
      </p:sp>
      <p:sp>
        <p:nvSpPr>
          <p:cNvPr id="16" name="文本框 15">
            <a:extLst>
              <a:ext uri="{FF2B5EF4-FFF2-40B4-BE49-F238E27FC236}">
                <a16:creationId xmlns:a16="http://schemas.microsoft.com/office/drawing/2014/main" id="{B7DA75B1-6032-48AC-B2E0-EF603C81B2A0}"/>
              </a:ext>
            </a:extLst>
          </p:cNvPr>
          <p:cNvSpPr txBox="1"/>
          <p:nvPr/>
        </p:nvSpPr>
        <p:spPr>
          <a:xfrm>
            <a:off x="417815" y="2895862"/>
            <a:ext cx="315983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混合偏导数必相等</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7" name="文本框 16">
            <a:extLst>
              <a:ext uri="{FF2B5EF4-FFF2-40B4-BE49-F238E27FC236}">
                <a16:creationId xmlns:a16="http://schemas.microsoft.com/office/drawing/2014/main" id="{D150EBFC-3972-4707-A4B8-798866E28A20}"/>
              </a:ext>
            </a:extLst>
          </p:cNvPr>
          <p:cNvSpPr txBox="1"/>
          <p:nvPr/>
        </p:nvSpPr>
        <p:spPr>
          <a:xfrm>
            <a:off x="1043608" y="3573016"/>
            <a:ext cx="559480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对于三阶混合偏导数有类似结论，</a:t>
            </a:r>
          </a:p>
        </p:txBody>
      </p:sp>
      <p:sp>
        <p:nvSpPr>
          <p:cNvPr id="2" name="文本框 1">
            <a:extLst>
              <a:ext uri="{FF2B5EF4-FFF2-40B4-BE49-F238E27FC236}">
                <a16:creationId xmlns:a16="http://schemas.microsoft.com/office/drawing/2014/main" id="{0EABF0A0-33E3-4F1D-AD98-C22CD3F5F605}"/>
              </a:ext>
            </a:extLst>
          </p:cNvPr>
          <p:cNvSpPr txBox="1"/>
          <p:nvPr/>
        </p:nvSpPr>
        <p:spPr>
          <a:xfrm>
            <a:off x="3734758" y="2895862"/>
            <a:ext cx="3430747" cy="523220"/>
          </a:xfrm>
          <a:prstGeom prst="rect">
            <a:avLst/>
          </a:prstGeom>
          <a:solidFill>
            <a:srgbClr val="FFFF00"/>
          </a:solidFill>
        </p:spPr>
        <p:txBody>
          <a:bodyPr wrap="none" rtlCol="0">
            <a:spAutoFit/>
          </a:bodyPr>
          <a:lstStyle/>
          <a:p>
            <a:r>
              <a:rPr lang="zh-CN" altLang="en-US" sz="2800" b="1" dirty="0">
                <a:solidFill>
                  <a:srgbClr val="FF0000"/>
                </a:solidFill>
                <a:latin typeface="Times New Roman" pitchFamily="18" charset="0"/>
                <a:cs typeface="Times New Roman" pitchFamily="18" charset="0"/>
              </a:rPr>
              <a:t>（证明见阅读材料）</a:t>
            </a:r>
          </a:p>
        </p:txBody>
      </p:sp>
    </p:spTree>
    <p:extLst>
      <p:ext uri="{BB962C8B-B14F-4D97-AF65-F5344CB8AC3E}">
        <p14:creationId xmlns:p14="http://schemas.microsoft.com/office/powerpoint/2010/main" val="58923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0" fill="hold"/>
                                        <p:tgtEl>
                                          <p:spTgt spid="3"/>
                                        </p:tgtEl>
                                        <p:attrNameLst>
                                          <p:attrName>ppt_w</p:attrName>
                                        </p:attrNameLst>
                                      </p:cBhvr>
                                      <p:tavLst>
                                        <p:tav tm="0">
                                          <p:val>
                                            <p:fltVal val="0"/>
                                          </p:val>
                                        </p:tav>
                                        <p:tav tm="100000">
                                          <p:val>
                                            <p:strVal val="#ppt_w"/>
                                          </p:val>
                                        </p:tav>
                                      </p:tavLst>
                                    </p:anim>
                                    <p:anim calcmode="lin" valueType="num">
                                      <p:cBhvr>
                                        <p:cTn id="8" dur="3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2551604266"/>
              </p:ext>
            </p:extLst>
          </p:nvPr>
        </p:nvGraphicFramePr>
        <p:xfrm>
          <a:off x="4570512" y="4607148"/>
          <a:ext cx="1155700" cy="457200"/>
        </p:xfrm>
        <a:graphic>
          <a:graphicData uri="http://schemas.openxmlformats.org/presentationml/2006/ole">
            <mc:AlternateContent xmlns:mc="http://schemas.openxmlformats.org/markup-compatibility/2006">
              <mc:Choice xmlns:v="urn:schemas-microsoft-com:vml" Requires="v">
                <p:oleObj spid="_x0000_s13546" name="Equation" r:id="rId3" imgW="1155600" imgH="457200" progId="Equation.DSMT4">
                  <p:embed/>
                </p:oleObj>
              </mc:Choice>
              <mc:Fallback>
                <p:oleObj name="Equation" r:id="rId3" imgW="1155600" imgH="457200" progId="Equation.DSMT4">
                  <p:embed/>
                  <p:pic>
                    <p:nvPicPr>
                      <p:cNvPr id="0"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512" y="4607148"/>
                        <a:ext cx="1155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6"/>
          <p:cNvGraphicFramePr>
            <a:graphicFrameLocks noChangeAspect="1"/>
          </p:cNvGraphicFramePr>
          <p:nvPr>
            <p:extLst>
              <p:ext uri="{D42A27DB-BD31-4B8C-83A1-F6EECF244321}">
                <p14:modId xmlns:p14="http://schemas.microsoft.com/office/powerpoint/2010/main" val="2396339609"/>
              </p:ext>
            </p:extLst>
          </p:nvPr>
        </p:nvGraphicFramePr>
        <p:xfrm>
          <a:off x="2593975" y="671513"/>
          <a:ext cx="1193800" cy="381000"/>
        </p:xfrm>
        <a:graphic>
          <a:graphicData uri="http://schemas.openxmlformats.org/presentationml/2006/ole">
            <mc:AlternateContent xmlns:mc="http://schemas.openxmlformats.org/markup-compatibility/2006">
              <mc:Choice xmlns:v="urn:schemas-microsoft-com:vml" Requires="v">
                <p:oleObj spid="_x0000_s13547" name="Equation" r:id="rId5" imgW="1193760" imgH="380880" progId="Equation.DSMT4">
                  <p:embed/>
                </p:oleObj>
              </mc:Choice>
              <mc:Fallback>
                <p:oleObj name="Equation" r:id="rId5" imgW="1193760" imgH="380880" progId="Equation.DSMT4">
                  <p:embed/>
                  <p:pic>
                    <p:nvPicPr>
                      <p:cNvPr id="0" name="Picture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975" y="671513"/>
                        <a:ext cx="1193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
          <p:cNvGraphicFramePr>
            <a:graphicFrameLocks noChangeAspect="1"/>
          </p:cNvGraphicFramePr>
          <p:nvPr>
            <p:extLst>
              <p:ext uri="{D42A27DB-BD31-4B8C-83A1-F6EECF244321}">
                <p14:modId xmlns:p14="http://schemas.microsoft.com/office/powerpoint/2010/main" val="2712168024"/>
              </p:ext>
            </p:extLst>
          </p:nvPr>
        </p:nvGraphicFramePr>
        <p:xfrm>
          <a:off x="4810086" y="334635"/>
          <a:ext cx="1104900" cy="1054100"/>
        </p:xfrm>
        <a:graphic>
          <a:graphicData uri="http://schemas.openxmlformats.org/presentationml/2006/ole">
            <mc:AlternateContent xmlns:mc="http://schemas.openxmlformats.org/markup-compatibility/2006">
              <mc:Choice xmlns:v="urn:schemas-microsoft-com:vml" Requires="v">
                <p:oleObj spid="_x0000_s13548" name="Equation" r:id="rId7" imgW="1289520" imgH="1231920" progId="Equation.3">
                  <p:embed/>
                </p:oleObj>
              </mc:Choice>
              <mc:Fallback>
                <p:oleObj name="Equation" r:id="rId7" imgW="1289520" imgH="1231920" progId="Equation.3">
                  <p:embed/>
                  <p:pic>
                    <p:nvPicPr>
                      <p:cNvPr id="0" name="Picture 1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086" y="334635"/>
                        <a:ext cx="11049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609600" y="1527175"/>
            <a:ext cx="1371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solidFill>
                  <a:schemeClr val="tx2"/>
                </a:solidFill>
                <a:latin typeface="宋体" pitchFamily="2" charset="-122"/>
              </a:rPr>
              <a:t>解</a:t>
            </a:r>
            <a:r>
              <a:rPr lang="zh-CN" altLang="en-US" sz="2800" b="1">
                <a:latin typeface="宋体" pitchFamily="2" charset="-122"/>
              </a:rPr>
              <a:t> </a:t>
            </a:r>
            <a:r>
              <a:rPr lang="en-US" altLang="zh-CN" sz="2800" b="1">
                <a:solidFill>
                  <a:schemeClr val="tx2"/>
                </a:solidFill>
                <a:latin typeface="宋体" pitchFamily="2" charset="-122"/>
              </a:rPr>
              <a:t>:</a:t>
            </a:r>
          </a:p>
        </p:txBody>
      </p:sp>
      <p:graphicFrame>
        <p:nvGraphicFramePr>
          <p:cNvPr id="8" name="Object 11"/>
          <p:cNvGraphicFramePr>
            <a:graphicFrameLocks noChangeAspect="1"/>
          </p:cNvGraphicFramePr>
          <p:nvPr>
            <p:extLst>
              <p:ext uri="{D42A27DB-BD31-4B8C-83A1-F6EECF244321}">
                <p14:modId xmlns:p14="http://schemas.microsoft.com/office/powerpoint/2010/main" val="2226209798"/>
              </p:ext>
            </p:extLst>
          </p:nvPr>
        </p:nvGraphicFramePr>
        <p:xfrm>
          <a:off x="1547664" y="4319116"/>
          <a:ext cx="2959100" cy="1054100"/>
        </p:xfrm>
        <a:graphic>
          <a:graphicData uri="http://schemas.openxmlformats.org/presentationml/2006/ole">
            <mc:AlternateContent xmlns:mc="http://schemas.openxmlformats.org/markup-compatibility/2006">
              <mc:Choice xmlns:v="urn:schemas-microsoft-com:vml" Requires="v">
                <p:oleObj spid="_x0000_s13549" name="Equation" r:id="rId9" imgW="3475800" imgH="1231920" progId="Equation.3">
                  <p:embed/>
                </p:oleObj>
              </mc:Choice>
              <mc:Fallback>
                <p:oleObj name="Equation" r:id="rId9" imgW="3475800" imgH="1231920" progId="Equation.3">
                  <p:embed/>
                  <p:pic>
                    <p:nvPicPr>
                      <p:cNvPr id="0" name="Picture 1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4319116"/>
                        <a:ext cx="2959100" cy="1054100"/>
                      </a:xfrm>
                      <a:prstGeom prst="rect">
                        <a:avLst/>
                      </a:prstGeom>
                      <a:solidFill>
                        <a:srgbClr val="FFC000"/>
                      </a:solid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2669107836"/>
              </p:ext>
            </p:extLst>
          </p:nvPr>
        </p:nvGraphicFramePr>
        <p:xfrm>
          <a:off x="2066925" y="1576512"/>
          <a:ext cx="736600" cy="927100"/>
        </p:xfrm>
        <a:graphic>
          <a:graphicData uri="http://schemas.openxmlformats.org/presentationml/2006/ole">
            <mc:AlternateContent xmlns:mc="http://schemas.openxmlformats.org/markup-compatibility/2006">
              <mc:Choice xmlns:v="urn:schemas-microsoft-com:vml" Requires="v">
                <p:oleObj spid="_x0000_s13550" name="Equation" r:id="rId11" imgW="852120" imgH="1075320" progId="Equation.3">
                  <p:embed/>
                </p:oleObj>
              </mc:Choice>
              <mc:Fallback>
                <p:oleObj name="Equation" r:id="rId11" imgW="852120" imgH="1075320" progId="Equation.3">
                  <p:embed/>
                  <p:pic>
                    <p:nvPicPr>
                      <p:cNvPr id="0" name="Picture 1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6925" y="1576512"/>
                        <a:ext cx="7366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3"/>
          <p:cNvGraphicFramePr>
            <a:graphicFrameLocks noChangeAspect="1"/>
          </p:cNvGraphicFramePr>
          <p:nvPr>
            <p:extLst>
              <p:ext uri="{D42A27DB-BD31-4B8C-83A1-F6EECF244321}">
                <p14:modId xmlns:p14="http://schemas.microsoft.com/office/powerpoint/2010/main" val="3529425887"/>
              </p:ext>
            </p:extLst>
          </p:nvPr>
        </p:nvGraphicFramePr>
        <p:xfrm>
          <a:off x="1708572" y="2904480"/>
          <a:ext cx="1104900" cy="1016000"/>
        </p:xfrm>
        <a:graphic>
          <a:graphicData uri="http://schemas.openxmlformats.org/presentationml/2006/ole">
            <mc:AlternateContent xmlns:mc="http://schemas.openxmlformats.org/markup-compatibility/2006">
              <mc:Choice xmlns:v="urn:schemas-microsoft-com:vml" Requires="v">
                <p:oleObj spid="_x0000_s13551" name="Equation" r:id="rId13" imgW="1289520" imgH="1187280" progId="Equation.3">
                  <p:embed/>
                </p:oleObj>
              </mc:Choice>
              <mc:Fallback>
                <p:oleObj name="Equation" r:id="rId13" imgW="1289520" imgH="1187280" progId="Equation.3">
                  <p:embed/>
                  <p:pic>
                    <p:nvPicPr>
                      <p:cNvPr id="0" name="Picture 1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8572" y="2904480"/>
                        <a:ext cx="11049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0"/>
          <p:cNvGraphicFramePr>
            <a:graphicFrameLocks noChangeAspect="1"/>
          </p:cNvGraphicFramePr>
          <p:nvPr>
            <p:extLst>
              <p:ext uri="{D42A27DB-BD31-4B8C-83A1-F6EECF244321}">
                <p14:modId xmlns:p14="http://schemas.microsoft.com/office/powerpoint/2010/main" val="3543087853"/>
              </p:ext>
            </p:extLst>
          </p:nvPr>
        </p:nvGraphicFramePr>
        <p:xfrm>
          <a:off x="2911475" y="1773362"/>
          <a:ext cx="876300" cy="457200"/>
        </p:xfrm>
        <a:graphic>
          <a:graphicData uri="http://schemas.openxmlformats.org/presentationml/2006/ole">
            <mc:AlternateContent xmlns:mc="http://schemas.openxmlformats.org/markup-compatibility/2006">
              <mc:Choice xmlns:v="urn:schemas-microsoft-com:vml" Requires="v">
                <p:oleObj spid="_x0000_s13552" name="Equation" r:id="rId15" imgW="876240" imgH="457200" progId="Equation.DSMT4">
                  <p:embed/>
                </p:oleObj>
              </mc:Choice>
              <mc:Fallback>
                <p:oleObj name="Equation" r:id="rId15" imgW="876240" imgH="457200" progId="Equation.DSMT4">
                  <p:embed/>
                  <p:pic>
                    <p:nvPicPr>
                      <p:cNvPr id="0" name="Picture 1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1475" y="1773362"/>
                        <a:ext cx="876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3"/>
          <p:cNvGraphicFramePr>
            <a:graphicFrameLocks noChangeAspect="1"/>
          </p:cNvGraphicFramePr>
          <p:nvPr>
            <p:extLst>
              <p:ext uri="{D42A27DB-BD31-4B8C-83A1-F6EECF244321}">
                <p14:modId xmlns:p14="http://schemas.microsoft.com/office/powerpoint/2010/main" val="1343689433"/>
              </p:ext>
            </p:extLst>
          </p:nvPr>
        </p:nvGraphicFramePr>
        <p:xfrm>
          <a:off x="2930377" y="3127226"/>
          <a:ext cx="876300" cy="457200"/>
        </p:xfrm>
        <a:graphic>
          <a:graphicData uri="http://schemas.openxmlformats.org/presentationml/2006/ole">
            <mc:AlternateContent xmlns:mc="http://schemas.openxmlformats.org/markup-compatibility/2006">
              <mc:Choice xmlns:v="urn:schemas-microsoft-com:vml" Requires="v">
                <p:oleObj spid="_x0000_s13553" name="Equation" r:id="rId17" imgW="876240" imgH="457200" progId="Equation.DSMT4">
                  <p:embed/>
                </p:oleObj>
              </mc:Choice>
              <mc:Fallback>
                <p:oleObj name="Equation" r:id="rId17" imgW="876240" imgH="457200" progId="Equation.DSMT4">
                  <p:embed/>
                  <p:pic>
                    <p:nvPicPr>
                      <p:cNvPr id="0" name="Picture 1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30377" y="3127226"/>
                        <a:ext cx="876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29"/>
          <p:cNvSpPr txBox="1">
            <a:spLocks noChangeArrowheads="1"/>
          </p:cNvSpPr>
          <p:nvPr/>
        </p:nvSpPr>
        <p:spPr bwMode="auto">
          <a:xfrm>
            <a:off x="3870325" y="600075"/>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latin typeface="宋体" pitchFamily="2" charset="-122"/>
              </a:rPr>
              <a:t>，求</a:t>
            </a:r>
          </a:p>
        </p:txBody>
      </p:sp>
      <p:sp>
        <p:nvSpPr>
          <p:cNvPr id="20" name="Text Box 32"/>
          <p:cNvSpPr txBox="1">
            <a:spLocks noChangeArrowheads="1"/>
          </p:cNvSpPr>
          <p:nvPr/>
        </p:nvSpPr>
        <p:spPr bwMode="auto">
          <a:xfrm>
            <a:off x="323528" y="656200"/>
            <a:ext cx="23769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tx2"/>
                </a:solidFill>
              </a:rPr>
              <a:t>例</a:t>
            </a:r>
            <a:r>
              <a:rPr lang="en-US" altLang="zh-CN" sz="2800" b="1" dirty="0">
                <a:solidFill>
                  <a:schemeClr val="tx2"/>
                </a:solidFill>
                <a:latin typeface="Times New Roman" panose="02020603050405020304" pitchFamily="18" charset="0"/>
                <a:cs typeface="Times New Roman" panose="02020603050405020304" pitchFamily="18" charset="0"/>
              </a:rPr>
              <a:t>7</a:t>
            </a:r>
            <a:r>
              <a:rPr lang="en-US" altLang="zh-CN" sz="2800" b="1" dirty="0">
                <a:solidFill>
                  <a:schemeClr val="tx2"/>
                </a:solidFill>
              </a:rPr>
              <a:t>. </a:t>
            </a:r>
            <a:r>
              <a:rPr lang="zh-CN" altLang="en-US" sz="2800" b="1" dirty="0"/>
              <a:t>已知函数</a:t>
            </a:r>
          </a:p>
        </p:txBody>
      </p:sp>
    </p:spTree>
    <p:extLst>
      <p:ext uri="{BB962C8B-B14F-4D97-AF65-F5344CB8AC3E}">
        <p14:creationId xmlns:p14="http://schemas.microsoft.com/office/powerpoint/2010/main" val="26145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2"/>
          <p:cNvSpPr txBox="1">
            <a:spLocks noChangeArrowheads="1"/>
          </p:cNvSpPr>
          <p:nvPr/>
        </p:nvSpPr>
        <p:spPr bwMode="auto">
          <a:xfrm>
            <a:off x="498208" y="656200"/>
            <a:ext cx="23769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tx2"/>
                </a:solidFill>
              </a:rPr>
              <a:t>例</a:t>
            </a:r>
            <a:r>
              <a:rPr lang="en-US" altLang="zh-CN" sz="2800" b="1" dirty="0">
                <a:solidFill>
                  <a:schemeClr val="tx2"/>
                </a:solidFill>
                <a:latin typeface="Times New Roman" panose="02020603050405020304" pitchFamily="18" charset="0"/>
                <a:cs typeface="Times New Roman" panose="02020603050405020304" pitchFamily="18" charset="0"/>
              </a:rPr>
              <a:t>8</a:t>
            </a:r>
            <a:r>
              <a:rPr lang="en-US" altLang="zh-CN" sz="2800" b="1" dirty="0">
                <a:solidFill>
                  <a:schemeClr val="tx2"/>
                </a:solidFill>
              </a:rPr>
              <a:t>. </a:t>
            </a:r>
            <a:r>
              <a:rPr lang="zh-CN" altLang="en-US" sz="2800" b="1" dirty="0"/>
              <a:t>对于函数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48900911"/>
              </p:ext>
            </p:extLst>
          </p:nvPr>
        </p:nvGraphicFramePr>
        <p:xfrm>
          <a:off x="2844478" y="143110"/>
          <a:ext cx="4548188" cy="1549400"/>
        </p:xfrm>
        <a:graphic>
          <a:graphicData uri="http://schemas.openxmlformats.org/presentationml/2006/ole">
            <mc:AlternateContent xmlns:mc="http://schemas.openxmlformats.org/markup-compatibility/2006">
              <mc:Choice xmlns:v="urn:schemas-microsoft-com:vml" Requires="v">
                <p:oleObj spid="_x0000_s14457" name="Equation" r:id="rId3" imgW="5524200" imgH="1549080" progId="Equation.DSMT4">
                  <p:embed/>
                </p:oleObj>
              </mc:Choice>
              <mc:Fallback>
                <p:oleObj name="Equation" r:id="rId3" imgW="5524200" imgH="1549080" progId="Equation.DSMT4">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478" y="143110"/>
                        <a:ext cx="4548188"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98208" y="1844824"/>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试验证：</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996401417"/>
              </p:ext>
            </p:extLst>
          </p:nvPr>
        </p:nvGraphicFramePr>
        <p:xfrm>
          <a:off x="1863725" y="1871663"/>
          <a:ext cx="2547938" cy="469900"/>
        </p:xfrm>
        <a:graphic>
          <a:graphicData uri="http://schemas.openxmlformats.org/presentationml/2006/ole">
            <mc:AlternateContent xmlns:mc="http://schemas.openxmlformats.org/markup-compatibility/2006">
              <mc:Choice xmlns:v="urn:schemas-microsoft-com:vml" Requires="v">
                <p:oleObj spid="_x0000_s14458" name="Equation" r:id="rId5" imgW="2730240" imgH="469800" progId="Equation.DSMT4">
                  <p:embed/>
                </p:oleObj>
              </mc:Choice>
              <mc:Fallback>
                <p:oleObj name="Equation" r:id="rId5" imgW="2730240" imgH="469800" progId="Equation.DSMT4">
                  <p:embed/>
                  <p:pic>
                    <p:nvPicPr>
                      <p:cNvPr id="0" name="Picture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3725" y="1871663"/>
                        <a:ext cx="254793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83567" y="2492896"/>
            <a:ext cx="234872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a:t>
            </a:r>
            <a:r>
              <a:rPr lang="zh-CN" altLang="en-US" sz="2800" b="1" dirty="0">
                <a:latin typeface="Times New Roman" pitchFamily="18" charset="0"/>
                <a:cs typeface="Times New Roman" pitchFamily="18" charset="0"/>
              </a:rPr>
              <a:t>先算得：</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474162188"/>
              </p:ext>
            </p:extLst>
          </p:nvPr>
        </p:nvGraphicFramePr>
        <p:xfrm>
          <a:off x="1460244" y="2986772"/>
          <a:ext cx="6684963" cy="1549400"/>
        </p:xfrm>
        <a:graphic>
          <a:graphicData uri="http://schemas.openxmlformats.org/presentationml/2006/ole">
            <mc:AlternateContent xmlns:mc="http://schemas.openxmlformats.org/markup-compatibility/2006">
              <mc:Choice xmlns:v="urn:schemas-microsoft-com:vml" Requires="v">
                <p:oleObj spid="_x0000_s14459" name="Equation" r:id="rId7" imgW="6692760" imgH="1549080" progId="Equation.DSMT4">
                  <p:embed/>
                </p:oleObj>
              </mc:Choice>
              <mc:Fallback>
                <p:oleObj name="Equation" r:id="rId7" imgW="6692760" imgH="1549080" progId="Equation.DSMT4">
                  <p:embed/>
                  <p:pic>
                    <p:nvPicPr>
                      <p:cNvPr id="0" name="Picture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0244" y="2986772"/>
                        <a:ext cx="6684963"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584182114"/>
              </p:ext>
            </p:extLst>
          </p:nvPr>
        </p:nvGraphicFramePr>
        <p:xfrm>
          <a:off x="1316228" y="4695800"/>
          <a:ext cx="6672263" cy="1549400"/>
        </p:xfrm>
        <a:graphic>
          <a:graphicData uri="http://schemas.openxmlformats.org/presentationml/2006/ole">
            <mc:AlternateContent xmlns:mc="http://schemas.openxmlformats.org/markup-compatibility/2006">
              <mc:Choice xmlns:v="urn:schemas-microsoft-com:vml" Requires="v">
                <p:oleObj spid="_x0000_s14460" name="Equation" r:id="rId9" imgW="6680160" imgH="1549080" progId="Equation.DSMT4">
                  <p:embed/>
                </p:oleObj>
              </mc:Choice>
              <mc:Fallback>
                <p:oleObj name="Equation" r:id="rId9" imgW="6680160" imgH="1549080" progId="Equation.DSMT4">
                  <p:embed/>
                  <p:pic>
                    <p:nvPicPr>
                      <p:cNvPr id="0" name="Picture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6228" y="4695800"/>
                        <a:ext cx="6672263"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218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510352"/>
            <a:ext cx="307007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再按定义可以求得</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019676497"/>
              </p:ext>
            </p:extLst>
          </p:nvPr>
        </p:nvGraphicFramePr>
        <p:xfrm>
          <a:off x="683568" y="1487364"/>
          <a:ext cx="7119937" cy="909637"/>
        </p:xfrm>
        <a:graphic>
          <a:graphicData uri="http://schemas.openxmlformats.org/presentationml/2006/ole">
            <mc:AlternateContent xmlns:mc="http://schemas.openxmlformats.org/markup-compatibility/2006">
              <mc:Choice xmlns:v="urn:schemas-microsoft-com:vml" Requires="v">
                <p:oleObj spid="_x0000_s15421" name="Equation" r:id="rId3" imgW="7111800" imgH="901440" progId="Equation.DSMT4">
                  <p:embed/>
                </p:oleObj>
              </mc:Choice>
              <mc:Fallback>
                <p:oleObj name="Equation" r:id="rId3" imgW="7111800" imgH="901440" progId="Equation.DSMT4">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487364"/>
                        <a:ext cx="7119937" cy="90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205345234"/>
              </p:ext>
            </p:extLst>
          </p:nvPr>
        </p:nvGraphicFramePr>
        <p:xfrm>
          <a:off x="763136" y="2958624"/>
          <a:ext cx="6269037" cy="889000"/>
        </p:xfrm>
        <a:graphic>
          <a:graphicData uri="http://schemas.openxmlformats.org/presentationml/2006/ole">
            <mc:AlternateContent xmlns:mc="http://schemas.openxmlformats.org/markup-compatibility/2006">
              <mc:Choice xmlns:v="urn:schemas-microsoft-com:vml" Requires="v">
                <p:oleObj spid="_x0000_s15422" name="Equation" r:id="rId5" imgW="6680160" imgH="888840" progId="Equation.DSMT4">
                  <p:embed/>
                </p:oleObj>
              </mc:Choice>
              <mc:Fallback>
                <p:oleObj name="Equation" r:id="rId5" imgW="6680160" imgH="888840" progId="Equation.DSMT4">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136" y="2958624"/>
                        <a:ext cx="626903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11560" y="4254768"/>
            <a:ext cx="171713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两者不等</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8" name="TextBox 7"/>
          <p:cNvSpPr txBox="1"/>
          <p:nvPr/>
        </p:nvSpPr>
        <p:spPr>
          <a:xfrm>
            <a:off x="611560" y="5066020"/>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09081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hlinkClick r:id="rId2" action="ppaction://hlinksldjump"/>
          </p:cNvPr>
          <p:cNvSpPr txBox="1">
            <a:spLocks noChangeArrowheads="1"/>
          </p:cNvSpPr>
          <p:nvPr/>
        </p:nvSpPr>
        <p:spPr bwMode="auto">
          <a:xfrm>
            <a:off x="899592" y="332656"/>
            <a:ext cx="7053911"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7.2.1 </a:t>
            </a:r>
            <a:r>
              <a:rPr lang="zh-CN" altLang="en-US" sz="4400" b="1" dirty="0">
                <a:solidFill>
                  <a:srgbClr val="FF0000"/>
                </a:solidFill>
                <a:latin typeface="黑体" pitchFamily="49" charset="-122"/>
                <a:ea typeface="黑体" pitchFamily="49" charset="-122"/>
                <a:cs typeface="+mj-cs"/>
              </a:rPr>
              <a:t>偏导数和高阶偏导数</a:t>
            </a:r>
            <a:endParaRPr lang="zh-CN" altLang="zh-CN" sz="4400" b="1" dirty="0">
              <a:solidFill>
                <a:srgbClr val="FF0000"/>
              </a:solidFill>
              <a:latin typeface="黑体" pitchFamily="49" charset="-122"/>
              <a:ea typeface="黑体" pitchFamily="49" charset="-122"/>
              <a:cs typeface="+mj-cs"/>
            </a:endParaRPr>
          </a:p>
        </p:txBody>
      </p:sp>
      <p:sp>
        <p:nvSpPr>
          <p:cNvPr id="3" name="TextBox 2"/>
          <p:cNvSpPr txBox="1"/>
          <p:nvPr/>
        </p:nvSpPr>
        <p:spPr>
          <a:xfrm>
            <a:off x="899592" y="1421099"/>
            <a:ext cx="3657228" cy="646331"/>
          </a:xfrm>
          <a:prstGeom prst="rect">
            <a:avLst/>
          </a:prstGeom>
          <a:noFill/>
        </p:spPr>
        <p:txBody>
          <a:bodyPr wrap="square" rtlCol="0">
            <a:spAutoFit/>
          </a:bodyPr>
          <a:lstStyle/>
          <a:p>
            <a:r>
              <a:rPr lang="zh-CN" altLang="en-US" sz="3600" dirty="0">
                <a:latin typeface="华文琥珀" pitchFamily="2" charset="-122"/>
                <a:ea typeface="华文琥珀" pitchFamily="2" charset="-122"/>
              </a:rPr>
              <a:t>本小节内容提要：</a:t>
            </a:r>
          </a:p>
        </p:txBody>
      </p:sp>
      <p:sp>
        <p:nvSpPr>
          <p:cNvPr id="4" name="Text Box 5">
            <a:hlinkClick r:id="rId2" action="ppaction://hlinksldjump"/>
          </p:cNvPr>
          <p:cNvSpPr txBox="1">
            <a:spLocks noChangeArrowheads="1"/>
          </p:cNvSpPr>
          <p:nvPr/>
        </p:nvSpPr>
        <p:spPr bwMode="auto">
          <a:xfrm>
            <a:off x="899592" y="2386432"/>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a:t>
            </a:r>
            <a:r>
              <a:rPr lang="zh-CN" altLang="en-US" sz="3200" b="1" dirty="0">
                <a:solidFill>
                  <a:schemeClr val="accent6">
                    <a:lumMod val="50000"/>
                  </a:schemeClr>
                </a:solidFill>
                <a:latin typeface="黑体" pitchFamily="49" charset="-122"/>
                <a:ea typeface="黑体" pitchFamily="49" charset="-122"/>
              </a:rPr>
              <a:t>偏导数的基本概念</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5" name="TextBox 2">
            <a:hlinkClick r:id="rId3" action="ppaction://hlinksldjump"/>
          </p:cNvPr>
          <p:cNvSpPr txBox="1">
            <a:spLocks noChangeArrowheads="1"/>
          </p:cNvSpPr>
          <p:nvPr/>
        </p:nvSpPr>
        <p:spPr bwMode="auto">
          <a:xfrm>
            <a:off x="899592" y="3289634"/>
            <a:ext cx="460637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高阶偏导数</a:t>
            </a:r>
            <a:endParaRPr lang="zh-CN" altLang="zh-CN" sz="3200" b="1" dirty="0">
              <a:solidFill>
                <a:schemeClr val="accent6">
                  <a:lumMod val="50000"/>
                </a:schemeClr>
              </a:solidFill>
              <a:latin typeface="黑体" pitchFamily="49" charset="-122"/>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14417"/>
            <a:ext cx="5842992"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a:solidFill>
                  <a:srgbClr val="00B050"/>
                </a:solidFill>
                <a:latin typeface="隶书" pitchFamily="49" charset="-122"/>
                <a:ea typeface="隶书" pitchFamily="49" charset="-122"/>
              </a:rPr>
              <a:t>练习</a:t>
            </a:r>
            <a:r>
              <a:rPr lang="en-US" altLang="zh-CN" b="1" dirty="0">
                <a:solidFill>
                  <a:srgbClr val="00B050"/>
                </a:solidFill>
                <a:latin typeface="隶书" pitchFamily="49" charset="-122"/>
                <a:ea typeface="隶书" pitchFamily="49" charset="-122"/>
              </a:rPr>
              <a:t>7.2.1</a:t>
            </a:r>
            <a:endParaRPr lang="zh-CN" altLang="en-US" b="1" dirty="0">
              <a:solidFill>
                <a:srgbClr val="00B050"/>
              </a:solidFill>
              <a:latin typeface="隶书" pitchFamily="49" charset="-122"/>
              <a:ea typeface="隶书" pitchFamily="49" charset="-122"/>
            </a:endParaRPr>
          </a:p>
        </p:txBody>
      </p:sp>
      <p:sp>
        <p:nvSpPr>
          <p:cNvPr id="4" name="TextBox 3"/>
          <p:cNvSpPr txBox="1"/>
          <p:nvPr/>
        </p:nvSpPr>
        <p:spPr>
          <a:xfrm>
            <a:off x="456201" y="1321604"/>
            <a:ext cx="453970"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endParaRPr lang="zh-CN" altLang="en-US" sz="2800" b="1"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23310715"/>
              </p:ext>
            </p:extLst>
          </p:nvPr>
        </p:nvGraphicFramePr>
        <p:xfrm>
          <a:off x="976313" y="1155834"/>
          <a:ext cx="1022350" cy="698500"/>
        </p:xfrm>
        <a:graphic>
          <a:graphicData uri="http://schemas.openxmlformats.org/presentationml/2006/ole">
            <mc:AlternateContent xmlns:mc="http://schemas.openxmlformats.org/markup-compatibility/2006">
              <mc:Choice xmlns:v="urn:schemas-microsoft-com:vml" Requires="v">
                <p:oleObj spid="_x0000_s17578" name="Equation" r:id="rId3" imgW="1015920" imgH="698400" progId="Equation.DSMT4">
                  <p:embed/>
                </p:oleObj>
              </mc:Choice>
              <mc:Fallback>
                <p:oleObj name="Equation" r:id="rId3" imgW="1015920" imgH="698400" progId="Equation.DSMT4">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1155834"/>
                        <a:ext cx="102235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123728" y="132160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175752294"/>
              </p:ext>
            </p:extLst>
          </p:nvPr>
        </p:nvGraphicFramePr>
        <p:xfrm>
          <a:off x="2627784" y="1167289"/>
          <a:ext cx="1803400" cy="831850"/>
        </p:xfrm>
        <a:graphic>
          <a:graphicData uri="http://schemas.openxmlformats.org/presentationml/2006/ole">
            <mc:AlternateContent xmlns:mc="http://schemas.openxmlformats.org/markup-compatibility/2006">
              <mc:Choice xmlns:v="urn:schemas-microsoft-com:vml" Requires="v">
                <p:oleObj spid="_x0000_s17579" name="Equation" r:id="rId5" imgW="1803240" imgH="838080" progId="Equation.DSMT4">
                  <p:embed/>
                </p:oleObj>
              </mc:Choice>
              <mc:Fallback>
                <p:oleObj name="Equation" r:id="rId5" imgW="1803240" imgH="838080" progId="Equation.DSMT4">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1167289"/>
                        <a:ext cx="18034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83568" y="2689756"/>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1" name="TextBox 10"/>
          <p:cNvSpPr txBox="1"/>
          <p:nvPr/>
        </p:nvSpPr>
        <p:spPr>
          <a:xfrm>
            <a:off x="456201" y="3985900"/>
            <a:ext cx="453970"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2.</a:t>
            </a:r>
            <a:endParaRPr lang="zh-CN" altLang="en-US" sz="2800" b="1" dirty="0">
              <a:latin typeface="Times New Roman" pitchFamily="18" charset="0"/>
              <a:cs typeface="Times New Roman" pitchFamily="18" charset="0"/>
            </a:endParaRP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74730149"/>
              </p:ext>
            </p:extLst>
          </p:nvPr>
        </p:nvGraphicFramePr>
        <p:xfrm>
          <a:off x="971419" y="4018910"/>
          <a:ext cx="1995487" cy="457200"/>
        </p:xfrm>
        <a:graphic>
          <a:graphicData uri="http://schemas.openxmlformats.org/presentationml/2006/ole">
            <mc:AlternateContent xmlns:mc="http://schemas.openxmlformats.org/markup-compatibility/2006">
              <mc:Choice xmlns:v="urn:schemas-microsoft-com:vml" Requires="v">
                <p:oleObj spid="_x0000_s17580" name="Equation" r:id="rId7" imgW="1981080" imgH="457200" progId="Equation.DSMT4">
                  <p:embed/>
                </p:oleObj>
              </mc:Choice>
              <mc:Fallback>
                <p:oleObj name="Equation" r:id="rId7" imgW="1981080" imgH="457200" progId="Equation.DSMT4">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419" y="4018910"/>
                        <a:ext cx="199548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7"/>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3106025" y="397512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108818818"/>
              </p:ext>
            </p:extLst>
          </p:nvPr>
        </p:nvGraphicFramePr>
        <p:xfrm>
          <a:off x="3685895" y="3704585"/>
          <a:ext cx="2794000" cy="1085850"/>
        </p:xfrm>
        <a:graphic>
          <a:graphicData uri="http://schemas.openxmlformats.org/presentationml/2006/ole">
            <mc:AlternateContent xmlns:mc="http://schemas.openxmlformats.org/markup-compatibility/2006">
              <mc:Choice xmlns:v="urn:schemas-microsoft-com:vml" Requires="v">
                <p:oleObj spid="_x0000_s17581" name="Equation" r:id="rId9" imgW="2755800" imgH="1079280" progId="Equation.DSMT4">
                  <p:embed/>
                </p:oleObj>
              </mc:Choice>
              <mc:Fallback>
                <p:oleObj name="Equation" r:id="rId9" imgW="2755800" imgH="1079280" progId="Equation.DSMT4">
                  <p:embed/>
                  <p:pic>
                    <p:nvPicPr>
                      <p:cNvPr id="0" name="Picture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5895" y="3704585"/>
                        <a:ext cx="27940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683185" y="5066020"/>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293702769"/>
              </p:ext>
            </p:extLst>
          </p:nvPr>
        </p:nvGraphicFramePr>
        <p:xfrm>
          <a:off x="1889125" y="2430845"/>
          <a:ext cx="1644650" cy="895350"/>
        </p:xfrm>
        <a:graphic>
          <a:graphicData uri="http://schemas.openxmlformats.org/presentationml/2006/ole">
            <mc:AlternateContent xmlns:mc="http://schemas.openxmlformats.org/markup-compatibility/2006">
              <mc:Choice xmlns:v="urn:schemas-microsoft-com:vml" Requires="v">
                <p:oleObj spid="_x0000_s17582" name="Equation" r:id="rId11" imgW="1638000" imgH="901440" progId="Equation.DSMT4">
                  <p:embed/>
                </p:oleObj>
              </mc:Choice>
              <mc:Fallback>
                <p:oleObj name="Equation" r:id="rId11" imgW="1638000" imgH="901440" progId="Equation.DSMT4">
                  <p:embed/>
                  <p:pic>
                    <p:nvPicPr>
                      <p:cNvPr id="0" name="Picture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9125" y="2430845"/>
                        <a:ext cx="164465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746312099"/>
              </p:ext>
            </p:extLst>
          </p:nvPr>
        </p:nvGraphicFramePr>
        <p:xfrm>
          <a:off x="1919734" y="5176817"/>
          <a:ext cx="407988" cy="301625"/>
        </p:xfrm>
        <a:graphic>
          <a:graphicData uri="http://schemas.openxmlformats.org/presentationml/2006/ole">
            <mc:AlternateContent xmlns:mc="http://schemas.openxmlformats.org/markup-compatibility/2006">
              <mc:Choice xmlns:v="urn:schemas-microsoft-com:vml" Requires="v">
                <p:oleObj spid="_x0000_s17583" name="Equation" r:id="rId13" imgW="406080" imgH="304560" progId="Equation.DSMT4">
                  <p:embed/>
                </p:oleObj>
              </mc:Choice>
              <mc:Fallback>
                <p:oleObj name="Equation" r:id="rId13" imgW="406080" imgH="304560" progId="Equation.DSMT4">
                  <p:embed/>
                  <p:pic>
                    <p:nvPicPr>
                      <p:cNvPr id="0" name="Picture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9734" y="5176817"/>
                        <a:ext cx="40798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998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a:hlinkClick r:id="" action="ppaction://noaction"/>
          </p:cNvPr>
          <p:cNvSpPr txBox="1">
            <a:spLocks noChangeArrowheads="1"/>
          </p:cNvSpPr>
          <p:nvPr/>
        </p:nvSpPr>
        <p:spPr bwMode="auto">
          <a:xfrm>
            <a:off x="813511" y="332656"/>
            <a:ext cx="4134819" cy="769441"/>
          </a:xfrm>
          <a:prstGeom prst="rect">
            <a:avLst/>
          </a:prstGeom>
          <a:noFill/>
          <a:ln w="9525">
            <a:noFill/>
            <a:miter lim="800000"/>
            <a:headEnd/>
            <a:tailEnd/>
          </a:ln>
          <a:effectLst/>
        </p:spPr>
        <p:txBody>
          <a:bodyPr wrap="square">
            <a:spAutoFit/>
          </a:bodyPr>
          <a:lstStyle/>
          <a:p>
            <a:pPr marL="609600" indent="-609600" eaLnBrk="0" hangingPunct="0"/>
            <a:r>
              <a:rPr lang="en-US" altLang="zh-CN" sz="4400" b="1" dirty="0">
                <a:solidFill>
                  <a:srgbClr val="FF0000"/>
                </a:solidFill>
                <a:latin typeface="黑体" pitchFamily="49" charset="-122"/>
                <a:ea typeface="黑体" pitchFamily="49" charset="-122"/>
                <a:cs typeface="+mj-cs"/>
              </a:rPr>
              <a:t>7.2.2 </a:t>
            </a:r>
            <a:r>
              <a:rPr lang="zh-CN" altLang="en-US" sz="4400" b="1" dirty="0">
                <a:solidFill>
                  <a:srgbClr val="FF0000"/>
                </a:solidFill>
                <a:latin typeface="黑体" pitchFamily="49" charset="-122"/>
                <a:ea typeface="黑体" pitchFamily="49" charset="-122"/>
                <a:cs typeface="+mj-cs"/>
              </a:rPr>
              <a:t>全微分</a:t>
            </a:r>
            <a:endParaRPr lang="zh-CN" altLang="zh-CN" sz="4400" b="1" dirty="0">
              <a:solidFill>
                <a:srgbClr val="FF0000"/>
              </a:solidFill>
              <a:latin typeface="黑体" pitchFamily="49" charset="-122"/>
              <a:ea typeface="黑体" pitchFamily="49" charset="-122"/>
              <a:cs typeface="+mj-cs"/>
            </a:endParaRPr>
          </a:p>
        </p:txBody>
      </p:sp>
      <p:sp>
        <p:nvSpPr>
          <p:cNvPr id="3" name="TextBox 2"/>
          <p:cNvSpPr txBox="1"/>
          <p:nvPr/>
        </p:nvSpPr>
        <p:spPr>
          <a:xfrm>
            <a:off x="899592" y="1421099"/>
            <a:ext cx="3657228" cy="646331"/>
          </a:xfrm>
          <a:prstGeom prst="rect">
            <a:avLst/>
          </a:prstGeom>
          <a:noFill/>
        </p:spPr>
        <p:txBody>
          <a:bodyPr wrap="square" rtlCol="0">
            <a:spAutoFit/>
          </a:bodyPr>
          <a:lstStyle/>
          <a:p>
            <a:r>
              <a:rPr lang="zh-CN" altLang="en-US" sz="3600" dirty="0">
                <a:latin typeface="华文琥珀" pitchFamily="2" charset="-122"/>
                <a:ea typeface="华文琥珀" pitchFamily="2" charset="-122"/>
              </a:rPr>
              <a:t>本小节内容提要：</a:t>
            </a:r>
          </a:p>
        </p:txBody>
      </p:sp>
      <p:sp>
        <p:nvSpPr>
          <p:cNvPr id="4" name="Text Box 5">
            <a:hlinkClick r:id="rId2" action="ppaction://hlinksldjump"/>
          </p:cNvPr>
          <p:cNvSpPr txBox="1">
            <a:spLocks noChangeArrowheads="1"/>
          </p:cNvSpPr>
          <p:nvPr/>
        </p:nvSpPr>
        <p:spPr bwMode="auto">
          <a:xfrm>
            <a:off x="899592" y="2386432"/>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a:t>
            </a:r>
            <a:r>
              <a:rPr lang="zh-CN" altLang="en-US" sz="3200" b="1" dirty="0">
                <a:solidFill>
                  <a:schemeClr val="accent6">
                    <a:lumMod val="50000"/>
                  </a:schemeClr>
                </a:solidFill>
                <a:latin typeface="黑体" pitchFamily="49" charset="-122"/>
                <a:ea typeface="黑体" pitchFamily="49" charset="-122"/>
              </a:rPr>
              <a:t>全微分的概念</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5" name="TextBox 2">
            <a:hlinkClick r:id="rId3" action="ppaction://hlinksldjump"/>
          </p:cNvPr>
          <p:cNvSpPr txBox="1">
            <a:spLocks noChangeArrowheads="1"/>
          </p:cNvSpPr>
          <p:nvPr/>
        </p:nvSpPr>
        <p:spPr bwMode="auto">
          <a:xfrm>
            <a:off x="899592" y="3289634"/>
            <a:ext cx="655272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全微分在近似计算中的应用</a:t>
            </a:r>
            <a:endParaRPr lang="zh-CN" altLang="zh-CN" sz="3200" b="1" dirty="0">
              <a:solidFill>
                <a:schemeClr val="accent6">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107002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908184" y="116632"/>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a:t>
            </a:r>
            <a:r>
              <a:rPr lang="zh-CN" altLang="en-US" sz="3200" b="1" dirty="0">
                <a:solidFill>
                  <a:schemeClr val="accent6">
                    <a:lumMod val="50000"/>
                  </a:schemeClr>
                </a:solidFill>
                <a:latin typeface="黑体" pitchFamily="49" charset="-122"/>
                <a:ea typeface="黑体" pitchFamily="49" charset="-122"/>
              </a:rPr>
              <a:t>全微分的概念</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3" name="Rectangle 12"/>
          <p:cNvSpPr txBox="1">
            <a:spLocks noChangeArrowheads="1"/>
          </p:cNvSpPr>
          <p:nvPr/>
        </p:nvSpPr>
        <p:spPr>
          <a:xfrm>
            <a:off x="623352" y="620688"/>
            <a:ext cx="5622776"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1</a:t>
            </a:r>
            <a:r>
              <a:rPr lang="zh-CN" altLang="en-US" sz="3200" b="1" dirty="0">
                <a:solidFill>
                  <a:schemeClr val="accent3">
                    <a:lumMod val="50000"/>
                  </a:schemeClr>
                </a:solidFill>
                <a:latin typeface="楷体" pitchFamily="49" charset="-122"/>
                <a:ea typeface="楷体" pitchFamily="49" charset="-122"/>
                <a:cs typeface="+mn-cs"/>
              </a:rPr>
              <a:t>．全微分定义</a:t>
            </a:r>
          </a:p>
        </p:txBody>
      </p:sp>
      <p:grpSp>
        <p:nvGrpSpPr>
          <p:cNvPr id="4" name="Group 19"/>
          <p:cNvGrpSpPr>
            <a:grpSpLocks/>
          </p:cNvGrpSpPr>
          <p:nvPr/>
        </p:nvGrpSpPr>
        <p:grpSpPr bwMode="auto">
          <a:xfrm>
            <a:off x="1230784" y="1213434"/>
            <a:ext cx="7176001" cy="549276"/>
            <a:chOff x="561" y="624"/>
            <a:chExt cx="4362" cy="346"/>
          </a:xfrm>
        </p:grpSpPr>
        <p:sp>
          <p:nvSpPr>
            <p:cNvPr id="5" name="Text Box 20"/>
            <p:cNvSpPr txBox="1">
              <a:spLocks noChangeArrowheads="1"/>
            </p:cNvSpPr>
            <p:nvPr/>
          </p:nvSpPr>
          <p:spPr bwMode="auto">
            <a:xfrm>
              <a:off x="561" y="633"/>
              <a:ext cx="76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设函数</a:t>
              </a:r>
            </a:p>
          </p:txBody>
        </p:sp>
        <p:graphicFrame>
          <p:nvGraphicFramePr>
            <p:cNvPr id="6" name="Object 21"/>
            <p:cNvGraphicFramePr>
              <a:graphicFrameLocks noChangeAspect="1"/>
            </p:cNvGraphicFramePr>
            <p:nvPr>
              <p:extLst>
                <p:ext uri="{D42A27DB-BD31-4B8C-83A1-F6EECF244321}">
                  <p14:modId xmlns:p14="http://schemas.microsoft.com/office/powerpoint/2010/main" val="954854227"/>
                </p:ext>
              </p:extLst>
            </p:nvPr>
          </p:nvGraphicFramePr>
          <p:xfrm>
            <a:off x="1291" y="667"/>
            <a:ext cx="960" cy="267"/>
          </p:xfrm>
          <a:graphic>
            <a:graphicData uri="http://schemas.openxmlformats.org/presentationml/2006/ole">
              <mc:AlternateContent xmlns:mc="http://schemas.openxmlformats.org/markup-compatibility/2006">
                <mc:Choice xmlns:v="urn:schemas-microsoft-com:vml" Requires="v">
                  <p:oleObj spid="_x0000_s20173" name="公式" r:id="rId3" imgW="723586" imgH="203112" progId="Equation.3">
                    <p:embed/>
                  </p:oleObj>
                </mc:Choice>
                <mc:Fallback>
                  <p:oleObj name="公式" r:id="rId3" imgW="723586" imgH="203112" progId="Equation.3">
                    <p:embed/>
                    <p:pic>
                      <p:nvPicPr>
                        <p:cNvPr id="0" name="Picture 3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 y="667"/>
                          <a:ext cx="960"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22"/>
            <p:cNvSpPr txBox="1">
              <a:spLocks noChangeArrowheads="1"/>
            </p:cNvSpPr>
            <p:nvPr/>
          </p:nvSpPr>
          <p:spPr bwMode="auto">
            <a:xfrm>
              <a:off x="2246" y="624"/>
              <a:ext cx="5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在点</a:t>
              </a:r>
            </a:p>
          </p:txBody>
        </p:sp>
        <p:graphicFrame>
          <p:nvGraphicFramePr>
            <p:cNvPr id="8" name="Object 23"/>
            <p:cNvGraphicFramePr>
              <a:graphicFrameLocks noChangeAspect="1"/>
            </p:cNvGraphicFramePr>
            <p:nvPr>
              <p:extLst>
                <p:ext uri="{D42A27DB-BD31-4B8C-83A1-F6EECF244321}">
                  <p14:modId xmlns:p14="http://schemas.microsoft.com/office/powerpoint/2010/main" val="1769100427"/>
                </p:ext>
              </p:extLst>
            </p:nvPr>
          </p:nvGraphicFramePr>
          <p:xfrm>
            <a:off x="2714" y="673"/>
            <a:ext cx="624" cy="297"/>
          </p:xfrm>
          <a:graphic>
            <a:graphicData uri="http://schemas.openxmlformats.org/presentationml/2006/ole">
              <mc:AlternateContent xmlns:mc="http://schemas.openxmlformats.org/markup-compatibility/2006">
                <mc:Choice xmlns:v="urn:schemas-microsoft-com:vml" Requires="v">
                  <p:oleObj spid="_x0000_s20174" name="公式" r:id="rId5" imgW="482391" imgH="228501" progId="Equation.3">
                    <p:embed/>
                  </p:oleObj>
                </mc:Choice>
                <mc:Fallback>
                  <p:oleObj name="公式" r:id="rId5" imgW="482391" imgH="228501" progId="Equation.3">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 y="673"/>
                          <a:ext cx="624"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24"/>
            <p:cNvSpPr txBox="1">
              <a:spLocks noChangeArrowheads="1"/>
            </p:cNvSpPr>
            <p:nvPr/>
          </p:nvSpPr>
          <p:spPr bwMode="auto">
            <a:xfrm>
              <a:off x="3271" y="624"/>
              <a:ext cx="16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800" b="1" dirty="0">
                  <a:latin typeface="Times New Roman" pitchFamily="18" charset="0"/>
                  <a:cs typeface="Times New Roman" pitchFamily="18" charset="0"/>
                </a:rPr>
                <a:t>某邻域内有定义，</a:t>
              </a:r>
            </a:p>
          </p:txBody>
        </p:sp>
      </p:grpSp>
      <p:graphicFrame>
        <p:nvGraphicFramePr>
          <p:cNvPr id="21" name="Object 36"/>
          <p:cNvGraphicFramePr>
            <a:graphicFrameLocks noChangeAspect="1"/>
          </p:cNvGraphicFramePr>
          <p:nvPr>
            <p:extLst>
              <p:ext uri="{D42A27DB-BD31-4B8C-83A1-F6EECF244321}">
                <p14:modId xmlns:p14="http://schemas.microsoft.com/office/powerpoint/2010/main" val="2846865327"/>
              </p:ext>
            </p:extLst>
          </p:nvPr>
        </p:nvGraphicFramePr>
        <p:xfrm>
          <a:off x="2031678" y="2470247"/>
          <a:ext cx="4470120" cy="431640"/>
        </p:xfrm>
        <a:graphic>
          <a:graphicData uri="http://schemas.openxmlformats.org/presentationml/2006/ole">
            <mc:AlternateContent xmlns:mc="http://schemas.openxmlformats.org/markup-compatibility/2006">
              <mc:Choice xmlns:v="urn:schemas-microsoft-com:vml" Requires="v">
                <p:oleObj spid="_x0000_s20175" name="Equation" r:id="rId7" imgW="4470120" imgH="431640" progId="Equation.DSMT4">
                  <p:embed/>
                </p:oleObj>
              </mc:Choice>
              <mc:Fallback>
                <p:oleObj name="Equation" r:id="rId7" imgW="4470120" imgH="431640" progId="Equation.DSMT4">
                  <p:embed/>
                  <p:pic>
                    <p:nvPicPr>
                      <p:cNvPr id="0" name="Picture 3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1678" y="2470247"/>
                        <a:ext cx="4470120" cy="431640"/>
                      </a:xfrm>
                      <a:prstGeom prst="rect">
                        <a:avLst/>
                      </a:prstGeom>
                      <a:solidFill>
                        <a:srgbClr val="FFC000"/>
                      </a:solidFill>
                      <a:extLst/>
                    </p:spPr>
                  </p:pic>
                </p:oleObj>
              </mc:Fallback>
            </mc:AlternateContent>
          </a:graphicData>
        </a:graphic>
      </p:graphicFrame>
      <p:grpSp>
        <p:nvGrpSpPr>
          <p:cNvPr id="22" name="Group 37"/>
          <p:cNvGrpSpPr>
            <a:grpSpLocks/>
          </p:cNvGrpSpPr>
          <p:nvPr/>
        </p:nvGrpSpPr>
        <p:grpSpPr bwMode="auto">
          <a:xfrm>
            <a:off x="203430" y="3809581"/>
            <a:ext cx="7887379" cy="523875"/>
            <a:chOff x="288" y="1754"/>
            <a:chExt cx="4715" cy="330"/>
          </a:xfrm>
        </p:grpSpPr>
        <p:sp>
          <p:nvSpPr>
            <p:cNvPr id="23" name="Text Box 38"/>
            <p:cNvSpPr txBox="1">
              <a:spLocks noChangeArrowheads="1"/>
            </p:cNvSpPr>
            <p:nvPr/>
          </p:nvSpPr>
          <p:spPr bwMode="auto">
            <a:xfrm>
              <a:off x="288" y="1754"/>
              <a:ext cx="14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zh-CN" altLang="en-US" sz="2800" b="1" dirty="0">
                  <a:latin typeface="Times New Roman" pitchFamily="18" charset="0"/>
                  <a:cs typeface="Times New Roman" pitchFamily="18" charset="0"/>
                </a:rPr>
                <a:t>分别称为</a:t>
              </a:r>
            </a:p>
          </p:txBody>
        </p:sp>
        <p:graphicFrame>
          <p:nvGraphicFramePr>
            <p:cNvPr id="24" name="Object 39"/>
            <p:cNvGraphicFramePr>
              <a:graphicFrameLocks noChangeAspect="1"/>
            </p:cNvGraphicFramePr>
            <p:nvPr>
              <p:extLst>
                <p:ext uri="{D42A27DB-BD31-4B8C-83A1-F6EECF244321}">
                  <p14:modId xmlns:p14="http://schemas.microsoft.com/office/powerpoint/2010/main" val="90388157"/>
                </p:ext>
              </p:extLst>
            </p:nvPr>
          </p:nvGraphicFramePr>
          <p:xfrm>
            <a:off x="1224" y="1795"/>
            <a:ext cx="630" cy="248"/>
          </p:xfrm>
          <a:graphic>
            <a:graphicData uri="http://schemas.openxmlformats.org/presentationml/2006/ole">
              <mc:AlternateContent xmlns:mc="http://schemas.openxmlformats.org/markup-compatibility/2006">
                <mc:Choice xmlns:v="urn:schemas-microsoft-com:vml" Requires="v">
                  <p:oleObj spid="_x0000_s20176" name="Equation" r:id="rId9" imgW="1054080" imgH="393480" progId="Equation.DSMT4">
                    <p:embed/>
                  </p:oleObj>
                </mc:Choice>
                <mc:Fallback>
                  <p:oleObj name="Equation" r:id="rId9" imgW="1054080" imgH="393480" progId="Equation.DSMT4">
                    <p:embed/>
                    <p:pic>
                      <p:nvPicPr>
                        <p:cNvPr id="0" name="Picture 332"/>
                        <p:cNvPicPr>
                          <a:picLocks noChangeAspect="1" noChangeArrowheads="1"/>
                        </p:cNvPicPr>
                        <p:nvPr/>
                      </p:nvPicPr>
                      <p:blipFill>
                        <a:blip r:embed="rId10"/>
                        <a:srcRect/>
                        <a:stretch>
                          <a:fillRect/>
                        </a:stretch>
                      </p:blipFill>
                      <p:spPr bwMode="auto">
                        <a:xfrm>
                          <a:off x="1224" y="1795"/>
                          <a:ext cx="630"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40"/>
            <p:cNvSpPr txBox="1">
              <a:spLocks noChangeArrowheads="1"/>
            </p:cNvSpPr>
            <p:nvPr/>
          </p:nvSpPr>
          <p:spPr bwMode="auto">
            <a:xfrm>
              <a:off x="1878" y="1754"/>
              <a:ext cx="5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在点</a:t>
              </a:r>
            </a:p>
          </p:txBody>
        </p:sp>
        <p:graphicFrame>
          <p:nvGraphicFramePr>
            <p:cNvPr id="26" name="Object 41"/>
            <p:cNvGraphicFramePr>
              <a:graphicFrameLocks noChangeAspect="1"/>
            </p:cNvGraphicFramePr>
            <p:nvPr>
              <p:extLst>
                <p:ext uri="{D42A27DB-BD31-4B8C-83A1-F6EECF244321}">
                  <p14:modId xmlns:p14="http://schemas.microsoft.com/office/powerpoint/2010/main" val="48688986"/>
                </p:ext>
              </p:extLst>
            </p:nvPr>
          </p:nvGraphicFramePr>
          <p:xfrm>
            <a:off x="2368" y="1757"/>
            <a:ext cx="680" cy="323"/>
          </p:xfrm>
          <a:graphic>
            <a:graphicData uri="http://schemas.openxmlformats.org/presentationml/2006/ole">
              <mc:AlternateContent xmlns:mc="http://schemas.openxmlformats.org/markup-compatibility/2006">
                <mc:Choice xmlns:v="urn:schemas-microsoft-com:vml" Requires="v">
                  <p:oleObj spid="_x0000_s20177" name="公式" r:id="rId11" imgW="482391" imgH="228501" progId="Equation.3">
                    <p:embed/>
                  </p:oleObj>
                </mc:Choice>
                <mc:Fallback>
                  <p:oleObj name="公式" r:id="rId11" imgW="482391" imgH="228501" progId="Equation.3">
                    <p:embed/>
                    <p:pic>
                      <p:nvPicPr>
                        <p:cNvPr id="0" name="Picture 3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8" y="1757"/>
                          <a:ext cx="680"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 Box 42"/>
            <p:cNvSpPr txBox="1">
              <a:spLocks noChangeArrowheads="1"/>
            </p:cNvSpPr>
            <p:nvPr/>
          </p:nvSpPr>
          <p:spPr bwMode="auto">
            <a:xfrm>
              <a:off x="3030" y="1754"/>
              <a:ext cx="5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处对</a:t>
              </a:r>
            </a:p>
          </p:txBody>
        </p:sp>
        <p:graphicFrame>
          <p:nvGraphicFramePr>
            <p:cNvPr id="28" name="Object 43"/>
            <p:cNvGraphicFramePr>
              <a:graphicFrameLocks noChangeAspect="1"/>
            </p:cNvGraphicFramePr>
            <p:nvPr>
              <p:extLst>
                <p:ext uri="{D42A27DB-BD31-4B8C-83A1-F6EECF244321}">
                  <p14:modId xmlns:p14="http://schemas.microsoft.com/office/powerpoint/2010/main" val="712411539"/>
                </p:ext>
              </p:extLst>
            </p:nvPr>
          </p:nvGraphicFramePr>
          <p:xfrm>
            <a:off x="3530" y="1862"/>
            <a:ext cx="175" cy="152"/>
          </p:xfrm>
          <a:graphic>
            <a:graphicData uri="http://schemas.openxmlformats.org/presentationml/2006/ole">
              <mc:AlternateContent xmlns:mc="http://schemas.openxmlformats.org/markup-compatibility/2006">
                <mc:Choice xmlns:v="urn:schemas-microsoft-com:vml" Requires="v">
                  <p:oleObj spid="_x0000_s20178" name="Equation" r:id="rId13" imgW="291960" imgH="241200" progId="Equation.DSMT4">
                    <p:embed/>
                  </p:oleObj>
                </mc:Choice>
                <mc:Fallback>
                  <p:oleObj name="Equation" r:id="rId13" imgW="291960" imgH="241200" progId="Equation.DSMT4">
                    <p:embed/>
                    <p:pic>
                      <p:nvPicPr>
                        <p:cNvPr id="0" name="Picture 334"/>
                        <p:cNvPicPr>
                          <a:picLocks noChangeAspect="1" noChangeArrowheads="1"/>
                        </p:cNvPicPr>
                        <p:nvPr/>
                      </p:nvPicPr>
                      <p:blipFill>
                        <a:blip r:embed="rId14"/>
                        <a:srcRect/>
                        <a:stretch>
                          <a:fillRect/>
                        </a:stretch>
                      </p:blipFill>
                      <p:spPr bwMode="auto">
                        <a:xfrm>
                          <a:off x="3530" y="1862"/>
                          <a:ext cx="175"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44"/>
            <p:cNvSpPr txBox="1">
              <a:spLocks noChangeArrowheads="1"/>
            </p:cNvSpPr>
            <p:nvPr/>
          </p:nvSpPr>
          <p:spPr bwMode="auto">
            <a:xfrm>
              <a:off x="3933" y="1754"/>
              <a:ext cx="107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的</a:t>
              </a:r>
              <a:r>
                <a:rPr lang="zh-CN" altLang="en-US" sz="2800" b="1" dirty="0">
                  <a:solidFill>
                    <a:srgbClr val="CC0066"/>
                  </a:solidFill>
                  <a:latin typeface="Times New Roman" pitchFamily="18" charset="0"/>
                  <a:cs typeface="Times New Roman" pitchFamily="18" charset="0"/>
                </a:rPr>
                <a:t>偏增量</a:t>
              </a:r>
              <a:r>
                <a:rPr lang="en-US" altLang="zh-CN" sz="2800" b="1" dirty="0">
                  <a:latin typeface="Times New Roman" pitchFamily="18" charset="0"/>
                  <a:cs typeface="Times New Roman" pitchFamily="18" charset="0"/>
                </a:rPr>
                <a:t>.</a:t>
              </a:r>
            </a:p>
          </p:txBody>
        </p:sp>
      </p:grpSp>
      <p:grpSp>
        <p:nvGrpSpPr>
          <p:cNvPr id="33" name="Group 48"/>
          <p:cNvGrpSpPr>
            <a:grpSpLocks/>
          </p:cNvGrpSpPr>
          <p:nvPr/>
        </p:nvGrpSpPr>
        <p:grpSpPr bwMode="auto">
          <a:xfrm>
            <a:off x="3875629" y="1849530"/>
            <a:ext cx="3812761" cy="523875"/>
            <a:chOff x="2064" y="2204"/>
            <a:chExt cx="2247" cy="330"/>
          </a:xfrm>
        </p:grpSpPr>
        <p:sp>
          <p:nvSpPr>
            <p:cNvPr id="34" name="Text Box 49"/>
            <p:cNvSpPr txBox="1">
              <a:spLocks noChangeArrowheads="1"/>
            </p:cNvSpPr>
            <p:nvPr/>
          </p:nvSpPr>
          <p:spPr bwMode="auto">
            <a:xfrm>
              <a:off x="2064" y="2204"/>
              <a:ext cx="3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而</a:t>
              </a:r>
            </a:p>
          </p:txBody>
        </p:sp>
        <p:graphicFrame>
          <p:nvGraphicFramePr>
            <p:cNvPr id="35" name="Object 50"/>
            <p:cNvGraphicFramePr>
              <a:graphicFrameLocks noChangeAspect="1"/>
            </p:cNvGraphicFramePr>
            <p:nvPr>
              <p:extLst>
                <p:ext uri="{D42A27DB-BD31-4B8C-83A1-F6EECF244321}">
                  <p14:modId xmlns:p14="http://schemas.microsoft.com/office/powerpoint/2010/main" val="2951766343"/>
                </p:ext>
              </p:extLst>
            </p:nvPr>
          </p:nvGraphicFramePr>
          <p:xfrm>
            <a:off x="2367" y="2307"/>
            <a:ext cx="150" cy="192"/>
          </p:xfrm>
          <a:graphic>
            <a:graphicData uri="http://schemas.openxmlformats.org/presentationml/2006/ole">
              <mc:AlternateContent xmlns:mc="http://schemas.openxmlformats.org/markup-compatibility/2006">
                <mc:Choice xmlns:v="urn:schemas-microsoft-com:vml" Requires="v">
                  <p:oleObj spid="_x0000_s20179" name="Equation" r:id="rId15" imgW="253800" imgH="304560" progId="Equation.DSMT4">
                    <p:embed/>
                  </p:oleObj>
                </mc:Choice>
                <mc:Fallback>
                  <p:oleObj name="Equation" r:id="rId15" imgW="253800" imgH="304560" progId="Equation.DSMT4">
                    <p:embed/>
                    <p:pic>
                      <p:nvPicPr>
                        <p:cNvPr id="0" name="Picture 336"/>
                        <p:cNvPicPr>
                          <a:picLocks noChangeAspect="1" noChangeArrowheads="1"/>
                        </p:cNvPicPr>
                        <p:nvPr/>
                      </p:nvPicPr>
                      <p:blipFill>
                        <a:blip r:embed="rId16"/>
                        <a:srcRect/>
                        <a:stretch>
                          <a:fillRect/>
                        </a:stretch>
                      </p:blipFill>
                      <p:spPr bwMode="auto">
                        <a:xfrm>
                          <a:off x="2367" y="2307"/>
                          <a:ext cx="15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51"/>
            <p:cNvSpPr txBox="1">
              <a:spLocks noChangeArrowheads="1"/>
            </p:cNvSpPr>
            <p:nvPr/>
          </p:nvSpPr>
          <p:spPr bwMode="auto">
            <a:xfrm>
              <a:off x="2448" y="2204"/>
              <a:ext cx="3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在</a:t>
              </a:r>
            </a:p>
          </p:txBody>
        </p:sp>
        <p:graphicFrame>
          <p:nvGraphicFramePr>
            <p:cNvPr id="37" name="Object 52"/>
            <p:cNvGraphicFramePr>
              <a:graphicFrameLocks noChangeAspect="1"/>
            </p:cNvGraphicFramePr>
            <p:nvPr>
              <p:extLst>
                <p:ext uri="{D42A27DB-BD31-4B8C-83A1-F6EECF244321}">
                  <p14:modId xmlns:p14="http://schemas.microsoft.com/office/powerpoint/2010/main" val="1310132348"/>
                </p:ext>
              </p:extLst>
            </p:nvPr>
          </p:nvGraphicFramePr>
          <p:xfrm>
            <a:off x="2737" y="2220"/>
            <a:ext cx="224" cy="272"/>
          </p:xfrm>
          <a:graphic>
            <a:graphicData uri="http://schemas.openxmlformats.org/presentationml/2006/ole">
              <mc:AlternateContent xmlns:mc="http://schemas.openxmlformats.org/markup-compatibility/2006">
                <mc:Choice xmlns:v="urn:schemas-microsoft-com:vml" Requires="v">
                  <p:oleObj spid="_x0000_s20180" name="Equation" r:id="rId17" imgW="380880" imgH="431640" progId="Equation.DSMT4">
                    <p:embed/>
                  </p:oleObj>
                </mc:Choice>
                <mc:Fallback>
                  <p:oleObj name="Equation" r:id="rId17" imgW="380880" imgH="431640" progId="Equation.DSMT4">
                    <p:embed/>
                    <p:pic>
                      <p:nvPicPr>
                        <p:cNvPr id="0" name="Picture 337"/>
                        <p:cNvPicPr>
                          <a:picLocks noChangeAspect="1" noChangeArrowheads="1"/>
                        </p:cNvPicPr>
                        <p:nvPr/>
                      </p:nvPicPr>
                      <p:blipFill>
                        <a:blip r:embed="rId18"/>
                        <a:srcRect/>
                        <a:stretch>
                          <a:fillRect/>
                        </a:stretch>
                      </p:blipFill>
                      <p:spPr bwMode="auto">
                        <a:xfrm>
                          <a:off x="2737" y="2220"/>
                          <a:ext cx="22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 Box 53"/>
            <p:cNvSpPr txBox="1">
              <a:spLocks noChangeArrowheads="1"/>
            </p:cNvSpPr>
            <p:nvPr/>
          </p:nvSpPr>
          <p:spPr bwMode="auto">
            <a:xfrm>
              <a:off x="2892" y="2204"/>
              <a:ext cx="10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处有增量 </a:t>
              </a:r>
            </a:p>
          </p:txBody>
        </p:sp>
        <p:graphicFrame>
          <p:nvGraphicFramePr>
            <p:cNvPr id="39" name="Object 54"/>
            <p:cNvGraphicFramePr>
              <a:graphicFrameLocks noChangeAspect="1"/>
            </p:cNvGraphicFramePr>
            <p:nvPr>
              <p:extLst>
                <p:ext uri="{D42A27DB-BD31-4B8C-83A1-F6EECF244321}">
                  <p14:modId xmlns:p14="http://schemas.microsoft.com/office/powerpoint/2010/main" val="1483489575"/>
                </p:ext>
              </p:extLst>
            </p:nvPr>
          </p:nvGraphicFramePr>
          <p:xfrm>
            <a:off x="3859" y="2274"/>
            <a:ext cx="254" cy="240"/>
          </p:xfrm>
          <a:graphic>
            <a:graphicData uri="http://schemas.openxmlformats.org/presentationml/2006/ole">
              <mc:AlternateContent xmlns:mc="http://schemas.openxmlformats.org/markup-compatibility/2006">
                <mc:Choice xmlns:v="urn:schemas-microsoft-com:vml" Requires="v">
                  <p:oleObj spid="_x0000_s20181" name="Equation" r:id="rId19" imgW="431640" imgH="380880" progId="Equation.DSMT4">
                    <p:embed/>
                  </p:oleObj>
                </mc:Choice>
                <mc:Fallback>
                  <p:oleObj name="Equation" r:id="rId19" imgW="431640" imgH="380880" progId="Equation.DSMT4">
                    <p:embed/>
                    <p:pic>
                      <p:nvPicPr>
                        <p:cNvPr id="0" name="Picture 338"/>
                        <p:cNvPicPr>
                          <a:picLocks noChangeAspect="1" noChangeArrowheads="1"/>
                        </p:cNvPicPr>
                        <p:nvPr/>
                      </p:nvPicPr>
                      <p:blipFill>
                        <a:blip r:embed="rId20"/>
                        <a:srcRect/>
                        <a:stretch>
                          <a:fillRect/>
                        </a:stretch>
                      </p:blipFill>
                      <p:spPr bwMode="auto">
                        <a:xfrm>
                          <a:off x="3859" y="2274"/>
                          <a:ext cx="25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 Box 55"/>
            <p:cNvSpPr txBox="1">
              <a:spLocks noChangeArrowheads="1"/>
            </p:cNvSpPr>
            <p:nvPr/>
          </p:nvSpPr>
          <p:spPr bwMode="auto">
            <a:xfrm>
              <a:off x="3990" y="2204"/>
              <a:ext cx="32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a:t>
              </a:r>
            </a:p>
          </p:txBody>
        </p:sp>
      </p:grpSp>
      <p:graphicFrame>
        <p:nvGraphicFramePr>
          <p:cNvPr id="41" name="Object 56"/>
          <p:cNvGraphicFramePr>
            <a:graphicFrameLocks noChangeAspect="1"/>
          </p:cNvGraphicFramePr>
          <p:nvPr>
            <p:extLst>
              <p:ext uri="{D42A27DB-BD31-4B8C-83A1-F6EECF244321}">
                <p14:modId xmlns:p14="http://schemas.microsoft.com/office/powerpoint/2010/main" val="2453961338"/>
              </p:ext>
            </p:extLst>
          </p:nvPr>
        </p:nvGraphicFramePr>
        <p:xfrm>
          <a:off x="2031678" y="3085720"/>
          <a:ext cx="4483080" cy="469800"/>
        </p:xfrm>
        <a:graphic>
          <a:graphicData uri="http://schemas.openxmlformats.org/presentationml/2006/ole">
            <mc:AlternateContent xmlns:mc="http://schemas.openxmlformats.org/markup-compatibility/2006">
              <mc:Choice xmlns:v="urn:schemas-microsoft-com:vml" Requires="v">
                <p:oleObj spid="_x0000_s20182" name="Equation" r:id="rId21" imgW="4483080" imgH="469800" progId="Equation.DSMT4">
                  <p:embed/>
                </p:oleObj>
              </mc:Choice>
              <mc:Fallback>
                <p:oleObj name="Equation" r:id="rId21" imgW="4483080" imgH="469800" progId="Equation.DSMT4">
                  <p:embed/>
                  <p:pic>
                    <p:nvPicPr>
                      <p:cNvPr id="0" name="Picture 3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31678" y="3085720"/>
                        <a:ext cx="4483080" cy="469800"/>
                      </a:xfrm>
                      <a:prstGeom prst="rect">
                        <a:avLst/>
                      </a:prstGeom>
                      <a:solidFill>
                        <a:srgbClr val="FFC000"/>
                      </a:solidFill>
                      <a:extLst/>
                    </p:spPr>
                  </p:pic>
                </p:oleObj>
              </mc:Fallback>
            </mc:AlternateContent>
          </a:graphicData>
        </a:graphic>
      </p:graphicFrame>
      <p:graphicFrame>
        <p:nvGraphicFramePr>
          <p:cNvPr id="48" name="Object 63"/>
          <p:cNvGraphicFramePr>
            <a:graphicFrameLocks noChangeAspect="1"/>
          </p:cNvGraphicFramePr>
          <p:nvPr>
            <p:extLst>
              <p:ext uri="{D42A27DB-BD31-4B8C-83A1-F6EECF244321}">
                <p14:modId xmlns:p14="http://schemas.microsoft.com/office/powerpoint/2010/main" val="172019603"/>
              </p:ext>
            </p:extLst>
          </p:nvPr>
        </p:nvGraphicFramePr>
        <p:xfrm>
          <a:off x="6046523" y="3968822"/>
          <a:ext cx="254361" cy="304800"/>
        </p:xfrm>
        <a:graphic>
          <a:graphicData uri="http://schemas.openxmlformats.org/presentationml/2006/ole">
            <mc:AlternateContent xmlns:mc="http://schemas.openxmlformats.org/markup-compatibility/2006">
              <mc:Choice xmlns:v="urn:schemas-microsoft-com:vml" Requires="v">
                <p:oleObj spid="_x0000_s20183" name="Equation" r:id="rId23" imgW="253800" imgH="304560" progId="Equation.DSMT4">
                  <p:embed/>
                </p:oleObj>
              </mc:Choice>
              <mc:Fallback>
                <p:oleObj name="Equation" r:id="rId23" imgW="253800" imgH="304560" progId="Equation.DSMT4">
                  <p:embed/>
                  <p:pic>
                    <p:nvPicPr>
                      <p:cNvPr id="0" name="Picture 342"/>
                      <p:cNvPicPr>
                        <a:picLocks noChangeAspect="1" noChangeArrowheads="1"/>
                      </p:cNvPicPr>
                      <p:nvPr/>
                    </p:nvPicPr>
                    <p:blipFill>
                      <a:blip r:embed="rId24"/>
                      <a:srcRect/>
                      <a:stretch>
                        <a:fillRect/>
                      </a:stretch>
                    </p:blipFill>
                    <p:spPr bwMode="auto">
                      <a:xfrm>
                        <a:off x="6046523" y="3968822"/>
                        <a:ext cx="254361"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65"/>
          <p:cNvGraphicFramePr>
            <a:graphicFrameLocks noChangeAspect="1"/>
          </p:cNvGraphicFramePr>
          <p:nvPr>
            <p:extLst>
              <p:ext uri="{D42A27DB-BD31-4B8C-83A1-F6EECF244321}">
                <p14:modId xmlns:p14="http://schemas.microsoft.com/office/powerpoint/2010/main" val="198162871"/>
              </p:ext>
            </p:extLst>
          </p:nvPr>
        </p:nvGraphicFramePr>
        <p:xfrm>
          <a:off x="1855229" y="4602086"/>
          <a:ext cx="5016240" cy="431640"/>
        </p:xfrm>
        <a:graphic>
          <a:graphicData uri="http://schemas.openxmlformats.org/presentationml/2006/ole">
            <mc:AlternateContent xmlns:mc="http://schemas.openxmlformats.org/markup-compatibility/2006">
              <mc:Choice xmlns:v="urn:schemas-microsoft-com:vml" Requires="v">
                <p:oleObj spid="_x0000_s20184" name="Equation" r:id="rId25" imgW="5016240" imgH="431640" progId="Equation.DSMT4">
                  <p:embed/>
                </p:oleObj>
              </mc:Choice>
              <mc:Fallback>
                <p:oleObj name="Equation" r:id="rId25" imgW="5016240" imgH="431640" progId="Equation.DSMT4">
                  <p:embed/>
                  <p:pic>
                    <p:nvPicPr>
                      <p:cNvPr id="0" name="Picture 34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55229" y="4602086"/>
                        <a:ext cx="5016240" cy="431640"/>
                      </a:xfrm>
                      <a:prstGeom prst="rect">
                        <a:avLst/>
                      </a:prstGeom>
                      <a:solidFill>
                        <a:srgbClr val="FFC000"/>
                      </a:solidFill>
                      <a:extLst/>
                    </p:spPr>
                  </p:pic>
                </p:oleObj>
              </mc:Fallback>
            </mc:AlternateContent>
          </a:graphicData>
        </a:graphic>
      </p:graphicFrame>
      <p:grpSp>
        <p:nvGrpSpPr>
          <p:cNvPr id="51" name="Group 90"/>
          <p:cNvGrpSpPr>
            <a:grpSpLocks/>
          </p:cNvGrpSpPr>
          <p:nvPr/>
        </p:nvGrpSpPr>
        <p:grpSpPr bwMode="auto">
          <a:xfrm>
            <a:off x="312050" y="5316643"/>
            <a:ext cx="7183436" cy="549275"/>
            <a:chOff x="431" y="3527"/>
            <a:chExt cx="4525" cy="346"/>
          </a:xfrm>
        </p:grpSpPr>
        <p:sp>
          <p:nvSpPr>
            <p:cNvPr id="52" name="Text Box 67"/>
            <p:cNvSpPr txBox="1">
              <a:spLocks noChangeArrowheads="1"/>
            </p:cNvSpPr>
            <p:nvPr/>
          </p:nvSpPr>
          <p:spPr bwMode="auto">
            <a:xfrm>
              <a:off x="431" y="3527"/>
              <a:ext cx="11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zh-CN" altLang="en-US" sz="2800" b="1" dirty="0">
                  <a:latin typeface="Times New Roman" pitchFamily="18" charset="0"/>
                  <a:cs typeface="Times New Roman" pitchFamily="18" charset="0"/>
                </a:rPr>
                <a:t>称为函数</a:t>
              </a:r>
            </a:p>
          </p:txBody>
        </p:sp>
        <p:graphicFrame>
          <p:nvGraphicFramePr>
            <p:cNvPr id="53" name="Object 68"/>
            <p:cNvGraphicFramePr>
              <a:graphicFrameLocks noChangeAspect="1"/>
            </p:cNvGraphicFramePr>
            <p:nvPr>
              <p:extLst>
                <p:ext uri="{D42A27DB-BD31-4B8C-83A1-F6EECF244321}">
                  <p14:modId xmlns:p14="http://schemas.microsoft.com/office/powerpoint/2010/main" val="2881370269"/>
                </p:ext>
              </p:extLst>
            </p:nvPr>
          </p:nvGraphicFramePr>
          <p:xfrm>
            <a:off x="1463" y="3588"/>
            <a:ext cx="1000" cy="248"/>
          </p:xfrm>
          <a:graphic>
            <a:graphicData uri="http://schemas.openxmlformats.org/presentationml/2006/ole">
              <mc:AlternateContent xmlns:mc="http://schemas.openxmlformats.org/markup-compatibility/2006">
                <mc:Choice xmlns:v="urn:schemas-microsoft-com:vml" Requires="v">
                  <p:oleObj spid="_x0000_s20185" name="Equation" r:id="rId27" imgW="1587240" imgH="393480" progId="Equation.DSMT4">
                    <p:embed/>
                  </p:oleObj>
                </mc:Choice>
                <mc:Fallback>
                  <p:oleObj name="Equation" r:id="rId27" imgW="1587240" imgH="393480" progId="Equation.DSMT4">
                    <p:embed/>
                    <p:pic>
                      <p:nvPicPr>
                        <p:cNvPr id="0" name="Picture 34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63" y="3588"/>
                          <a:ext cx="1000"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 Box 69"/>
            <p:cNvSpPr txBox="1">
              <a:spLocks noChangeArrowheads="1"/>
            </p:cNvSpPr>
            <p:nvPr/>
          </p:nvSpPr>
          <p:spPr bwMode="auto">
            <a:xfrm>
              <a:off x="2456" y="3527"/>
              <a:ext cx="5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在点</a:t>
              </a:r>
            </a:p>
          </p:txBody>
        </p:sp>
        <p:graphicFrame>
          <p:nvGraphicFramePr>
            <p:cNvPr id="55" name="Object 70"/>
            <p:cNvGraphicFramePr>
              <a:graphicFrameLocks noChangeAspect="1"/>
            </p:cNvGraphicFramePr>
            <p:nvPr>
              <p:extLst>
                <p:ext uri="{D42A27DB-BD31-4B8C-83A1-F6EECF244321}">
                  <p14:modId xmlns:p14="http://schemas.microsoft.com/office/powerpoint/2010/main" val="1988094230"/>
                </p:ext>
              </p:extLst>
            </p:nvPr>
          </p:nvGraphicFramePr>
          <p:xfrm>
            <a:off x="2983" y="3546"/>
            <a:ext cx="700" cy="323"/>
          </p:xfrm>
          <a:graphic>
            <a:graphicData uri="http://schemas.openxmlformats.org/presentationml/2006/ole">
              <mc:AlternateContent xmlns:mc="http://schemas.openxmlformats.org/markup-compatibility/2006">
                <mc:Choice xmlns:v="urn:schemas-microsoft-com:vml" Requires="v">
                  <p:oleObj spid="_x0000_s20186" name="公式" r:id="rId29" imgW="482391" imgH="228501" progId="Equation.3">
                    <p:embed/>
                  </p:oleObj>
                </mc:Choice>
                <mc:Fallback>
                  <p:oleObj name="公式" r:id="rId29" imgW="482391" imgH="228501" progId="Equation.3">
                    <p:embed/>
                    <p:pic>
                      <p:nvPicPr>
                        <p:cNvPr id="0" name="Picture 3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3" y="3546"/>
                          <a:ext cx="700"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Text Box 71"/>
            <p:cNvSpPr txBox="1">
              <a:spLocks noChangeArrowheads="1"/>
            </p:cNvSpPr>
            <p:nvPr/>
          </p:nvSpPr>
          <p:spPr bwMode="auto">
            <a:xfrm>
              <a:off x="3641" y="3527"/>
              <a:ext cx="3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处</a:t>
              </a:r>
            </a:p>
          </p:txBody>
        </p:sp>
        <p:sp>
          <p:nvSpPr>
            <p:cNvPr id="57" name="Text Box 72"/>
            <p:cNvSpPr txBox="1">
              <a:spLocks noChangeArrowheads="1"/>
            </p:cNvSpPr>
            <p:nvPr/>
          </p:nvSpPr>
          <p:spPr bwMode="auto">
            <a:xfrm>
              <a:off x="3878" y="3543"/>
              <a:ext cx="107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的</a:t>
              </a:r>
              <a:r>
                <a:rPr lang="zh-CN" altLang="en-US" sz="2800" b="1">
                  <a:solidFill>
                    <a:srgbClr val="CC0066"/>
                  </a:solidFill>
                  <a:latin typeface="Times New Roman" pitchFamily="18" charset="0"/>
                  <a:cs typeface="Times New Roman" pitchFamily="18" charset="0"/>
                </a:rPr>
                <a:t>全增量</a:t>
              </a:r>
              <a:r>
                <a:rPr lang="en-US" altLang="zh-CN" sz="2800" b="1">
                  <a:latin typeface="Times New Roman" pitchFamily="18" charset="0"/>
                  <a:cs typeface="Times New Roman" pitchFamily="18" charset="0"/>
                </a:rPr>
                <a:t>.</a:t>
              </a:r>
            </a:p>
          </p:txBody>
        </p:sp>
      </p:grpSp>
      <p:grpSp>
        <p:nvGrpSpPr>
          <p:cNvPr id="66" name="Group 81"/>
          <p:cNvGrpSpPr>
            <a:grpSpLocks/>
          </p:cNvGrpSpPr>
          <p:nvPr/>
        </p:nvGrpSpPr>
        <p:grpSpPr bwMode="auto">
          <a:xfrm>
            <a:off x="331522" y="1800082"/>
            <a:ext cx="3749325" cy="571500"/>
            <a:chOff x="2028" y="876"/>
            <a:chExt cx="2254" cy="360"/>
          </a:xfrm>
        </p:grpSpPr>
        <p:sp>
          <p:nvSpPr>
            <p:cNvPr id="67" name="Text Box 82"/>
            <p:cNvSpPr txBox="1">
              <a:spLocks noChangeArrowheads="1"/>
            </p:cNvSpPr>
            <p:nvPr/>
          </p:nvSpPr>
          <p:spPr bwMode="auto">
            <a:xfrm>
              <a:off x="2028" y="902"/>
              <a:ext cx="3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设</a:t>
              </a:r>
            </a:p>
          </p:txBody>
        </p:sp>
        <p:graphicFrame>
          <p:nvGraphicFramePr>
            <p:cNvPr id="68" name="Object 83"/>
            <p:cNvGraphicFramePr>
              <a:graphicFrameLocks noChangeAspect="1"/>
            </p:cNvGraphicFramePr>
            <p:nvPr/>
          </p:nvGraphicFramePr>
          <p:xfrm>
            <a:off x="2268" y="954"/>
            <a:ext cx="212" cy="236"/>
          </p:xfrm>
          <a:graphic>
            <a:graphicData uri="http://schemas.openxmlformats.org/presentationml/2006/ole">
              <mc:AlternateContent xmlns:mc="http://schemas.openxmlformats.org/markup-compatibility/2006">
                <mc:Choice xmlns:v="urn:schemas-microsoft-com:vml" Requires="v">
                  <p:oleObj spid="_x0000_s20187" name="公式" r:id="rId30" imgW="126835" imgH="139518" progId="Equation.3">
                    <p:embed/>
                  </p:oleObj>
                </mc:Choice>
                <mc:Fallback>
                  <p:oleObj name="公式" r:id="rId30" imgW="126835" imgH="139518" progId="Equation.3">
                    <p:embed/>
                    <p:pic>
                      <p:nvPicPr>
                        <p:cNvPr id="0" name="Picture 34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68" y="954"/>
                          <a:ext cx="212"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Text Box 84"/>
            <p:cNvSpPr txBox="1">
              <a:spLocks noChangeArrowheads="1"/>
            </p:cNvSpPr>
            <p:nvPr/>
          </p:nvSpPr>
          <p:spPr bwMode="auto">
            <a:xfrm>
              <a:off x="2412" y="902"/>
              <a:ext cx="32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在</a:t>
              </a:r>
            </a:p>
          </p:txBody>
        </p:sp>
        <p:graphicFrame>
          <p:nvGraphicFramePr>
            <p:cNvPr id="70" name="Object 85"/>
            <p:cNvGraphicFramePr>
              <a:graphicFrameLocks noChangeAspect="1"/>
            </p:cNvGraphicFramePr>
            <p:nvPr>
              <p:extLst>
                <p:ext uri="{D42A27DB-BD31-4B8C-83A1-F6EECF244321}">
                  <p14:modId xmlns:p14="http://schemas.microsoft.com/office/powerpoint/2010/main" val="1480324536"/>
                </p:ext>
              </p:extLst>
            </p:nvPr>
          </p:nvGraphicFramePr>
          <p:xfrm>
            <a:off x="2662" y="876"/>
            <a:ext cx="258" cy="360"/>
          </p:xfrm>
          <a:graphic>
            <a:graphicData uri="http://schemas.openxmlformats.org/presentationml/2006/ole">
              <mc:AlternateContent xmlns:mc="http://schemas.openxmlformats.org/markup-compatibility/2006">
                <mc:Choice xmlns:v="urn:schemas-microsoft-com:vml" Requires="v">
                  <p:oleObj spid="_x0000_s20188" name="公式" r:id="rId32" imgW="165028" imgH="228501" progId="Equation.3">
                    <p:embed/>
                  </p:oleObj>
                </mc:Choice>
                <mc:Fallback>
                  <p:oleObj name="公式" r:id="rId32" imgW="165028" imgH="228501" progId="Equation.3">
                    <p:embed/>
                    <p:pic>
                      <p:nvPicPr>
                        <p:cNvPr id="0" name="Picture 35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662" y="876"/>
                          <a:ext cx="258"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 name="Text Box 86"/>
            <p:cNvSpPr txBox="1">
              <a:spLocks noChangeArrowheads="1"/>
            </p:cNvSpPr>
            <p:nvPr/>
          </p:nvSpPr>
          <p:spPr bwMode="auto">
            <a:xfrm>
              <a:off x="2856" y="902"/>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处有增量</a:t>
              </a:r>
            </a:p>
          </p:txBody>
        </p:sp>
        <p:graphicFrame>
          <p:nvGraphicFramePr>
            <p:cNvPr id="72" name="Object 87"/>
            <p:cNvGraphicFramePr>
              <a:graphicFrameLocks noChangeAspect="1"/>
            </p:cNvGraphicFramePr>
            <p:nvPr>
              <p:extLst>
                <p:ext uri="{D42A27DB-BD31-4B8C-83A1-F6EECF244321}">
                  <p14:modId xmlns:p14="http://schemas.microsoft.com/office/powerpoint/2010/main" val="3598689855"/>
                </p:ext>
              </p:extLst>
            </p:nvPr>
          </p:nvGraphicFramePr>
          <p:xfrm>
            <a:off x="3704" y="902"/>
            <a:ext cx="366" cy="300"/>
          </p:xfrm>
          <a:graphic>
            <a:graphicData uri="http://schemas.openxmlformats.org/presentationml/2006/ole">
              <mc:AlternateContent xmlns:mc="http://schemas.openxmlformats.org/markup-compatibility/2006">
                <mc:Choice xmlns:v="urn:schemas-microsoft-com:vml" Requires="v">
                  <p:oleObj spid="_x0000_s20189" name="公式" r:id="rId34" imgW="215619" imgH="177569" progId="Equation.3">
                    <p:embed/>
                  </p:oleObj>
                </mc:Choice>
                <mc:Fallback>
                  <p:oleObj name="公式" r:id="rId34" imgW="215619" imgH="177569" progId="Equation.3">
                    <p:embed/>
                    <p:pic>
                      <p:nvPicPr>
                        <p:cNvPr id="0" name="Picture 3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04" y="902"/>
                          <a:ext cx="366"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Text Box 88"/>
            <p:cNvSpPr txBox="1">
              <a:spLocks noChangeArrowheads="1"/>
            </p:cNvSpPr>
            <p:nvPr/>
          </p:nvSpPr>
          <p:spPr bwMode="auto">
            <a:xfrm>
              <a:off x="3954" y="902"/>
              <a:ext cx="3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a:t>
              </a:r>
            </a:p>
          </p:txBody>
        </p:sp>
      </p:grpSp>
    </p:spTree>
    <p:extLst>
      <p:ext uri="{BB962C8B-B14F-4D97-AF65-F5344CB8AC3E}">
        <p14:creationId xmlns:p14="http://schemas.microsoft.com/office/powerpoint/2010/main" val="357971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left)">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260648"/>
            <a:ext cx="8121134"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定义</a:t>
            </a:r>
            <a:r>
              <a:rPr lang="en-US" altLang="zh-CN" sz="2800" b="1" dirty="0">
                <a:solidFill>
                  <a:srgbClr val="7030A0"/>
                </a:solidFill>
                <a:latin typeface="Times New Roman" pitchFamily="18" charset="0"/>
                <a:cs typeface="Times New Roman" pitchFamily="18" charset="0"/>
              </a:rPr>
              <a:t>7.2.2 </a:t>
            </a:r>
            <a:r>
              <a:rPr lang="zh-CN" altLang="en-US" sz="2800" b="1" dirty="0">
                <a:latin typeface="Times New Roman" pitchFamily="18" charset="0"/>
                <a:cs typeface="Times New Roman" pitchFamily="18" charset="0"/>
              </a:rPr>
              <a:t>如果函数 </a:t>
            </a:r>
            <a:r>
              <a:rPr lang="en-US" altLang="zh-CN" sz="2800" i="1" dirty="0">
                <a:latin typeface="Times New Roman" pitchFamily="18" charset="0"/>
                <a:cs typeface="Times New Roman" pitchFamily="18" charset="0"/>
              </a:rPr>
              <a:t>z</a:t>
            </a:r>
            <a:r>
              <a:rPr lang="en-US" altLang="zh-CN" sz="2800" b="1"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在点</a:t>
            </a:r>
            <a:r>
              <a:rPr lang="en-US" altLang="zh-CN" sz="2800" i="1" dirty="0">
                <a:latin typeface="Times New Roman" pitchFamily="18" charset="0"/>
                <a:cs typeface="Times New Roman" pitchFamily="18" charset="0"/>
              </a:rPr>
              <a:t>P</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y</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的全增量</a:t>
            </a:r>
          </a:p>
        </p:txBody>
      </p:sp>
      <p:sp>
        <p:nvSpPr>
          <p:cNvPr id="3" name="TextBox 2"/>
          <p:cNvSpPr txBox="1"/>
          <p:nvPr/>
        </p:nvSpPr>
        <p:spPr>
          <a:xfrm>
            <a:off x="251520" y="908720"/>
            <a:ext cx="2366353" cy="523220"/>
          </a:xfrm>
          <a:prstGeom prst="rect">
            <a:avLst/>
          </a:prstGeom>
          <a:noFill/>
        </p:spPr>
        <p:txBody>
          <a:bodyPr wrap="none" rtlCol="0">
            <a:spAutoFit/>
          </a:bodyPr>
          <a:lstStyle/>
          <a:p>
            <a:r>
              <a:rPr lang="zh-CN" altLang="en-US" sz="2800" dirty="0">
                <a:latin typeface="Times New Roman" pitchFamily="18" charset="0"/>
                <a:cs typeface="Times New Roman" pitchFamily="18" charset="0"/>
                <a:sym typeface="Symbol"/>
              </a:rPr>
              <a:t></a:t>
            </a:r>
            <a:r>
              <a:rPr lang="en-US" altLang="zh-CN" sz="2800" i="1" dirty="0">
                <a:latin typeface="Times New Roman" pitchFamily="18" charset="0"/>
                <a:cs typeface="Times New Roman" pitchFamily="18" charset="0"/>
                <a:sym typeface="Symbol"/>
              </a:rPr>
              <a:t>z</a:t>
            </a:r>
            <a:r>
              <a:rPr lang="zh-CN" altLang="en-US" sz="2800" b="1" dirty="0">
                <a:latin typeface="Times New Roman" pitchFamily="18" charset="0"/>
                <a:cs typeface="Times New Roman" pitchFamily="18" charset="0"/>
                <a:sym typeface="Symbol"/>
              </a:rPr>
              <a:t>可以表示为</a:t>
            </a:r>
            <a:endParaRPr lang="zh-CN" altLang="en-US" sz="2800" b="1" dirty="0">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49785918"/>
              </p:ext>
            </p:extLst>
          </p:nvPr>
        </p:nvGraphicFramePr>
        <p:xfrm>
          <a:off x="2407037" y="1576819"/>
          <a:ext cx="3390900" cy="387350"/>
        </p:xfrm>
        <a:graphic>
          <a:graphicData uri="http://schemas.openxmlformats.org/presentationml/2006/ole">
            <mc:AlternateContent xmlns:mc="http://schemas.openxmlformats.org/markup-compatibility/2006">
              <mc:Choice xmlns:v="urn:schemas-microsoft-com:vml" Requires="v">
                <p:oleObj spid="_x0000_s18576" name="Equation" r:id="rId3" imgW="3390840" imgH="393480" progId="Equation.DSMT4">
                  <p:embed/>
                </p:oleObj>
              </mc:Choice>
              <mc:Fallback>
                <p:oleObj name="Equation" r:id="rId3" imgW="3390840" imgH="393480" progId="Equation.DSMT4">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037" y="1576819"/>
                        <a:ext cx="3390900" cy="387350"/>
                      </a:xfrm>
                      <a:prstGeom prst="rect">
                        <a:avLst/>
                      </a:prstGeom>
                      <a:solidFill>
                        <a:srgbClr val="FFC000"/>
                      </a:solidFill>
                      <a:extLst/>
                    </p:spPr>
                  </p:pic>
                </p:oleObj>
              </mc:Fallback>
            </mc:AlternateContent>
          </a:graphicData>
        </a:graphic>
      </p:graphicFrame>
      <p:sp>
        <p:nvSpPr>
          <p:cNvPr id="6" name="TextBox 5"/>
          <p:cNvSpPr txBox="1"/>
          <p:nvPr/>
        </p:nvSpPr>
        <p:spPr>
          <a:xfrm>
            <a:off x="323528" y="2132856"/>
            <a:ext cx="722345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其中 </a:t>
            </a:r>
            <a:r>
              <a:rPr lang="en-US" altLang="zh-CN" sz="2800" i="1" dirty="0">
                <a:latin typeface="Times New Roman" pitchFamily="18" charset="0"/>
                <a:cs typeface="Times New Roman" pitchFamily="18" charset="0"/>
              </a:rPr>
              <a:t>A</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B </a:t>
            </a:r>
            <a:r>
              <a:rPr lang="zh-CN" altLang="en-US" sz="2800" b="1" dirty="0">
                <a:latin typeface="Times New Roman" pitchFamily="18" charset="0"/>
                <a:cs typeface="Times New Roman" pitchFamily="18" charset="0"/>
              </a:rPr>
              <a:t>不依赖于</a:t>
            </a:r>
            <a:r>
              <a:rPr lang="zh-CN" altLang="en-US" sz="2800" dirty="0">
                <a:latin typeface="Times New Roman" pitchFamily="18" charset="0"/>
                <a:cs typeface="Times New Roman" pitchFamily="18" charset="0"/>
                <a:sym typeface="Symbol"/>
              </a:rPr>
              <a:t></a:t>
            </a:r>
            <a:r>
              <a:rPr lang="en-US" altLang="zh-CN" sz="2800" i="1" dirty="0">
                <a:latin typeface="Times New Roman" pitchFamily="18" charset="0"/>
                <a:cs typeface="Times New Roman" pitchFamily="18" charset="0"/>
                <a:sym typeface="Symbol"/>
              </a:rPr>
              <a:t>x</a:t>
            </a:r>
            <a:r>
              <a:rPr lang="en-US" altLang="zh-CN" sz="2800" b="1" dirty="0">
                <a:latin typeface="Times New Roman" pitchFamily="18" charset="0"/>
                <a:cs typeface="Times New Roman" pitchFamily="18" charset="0"/>
                <a:sym typeface="Symbol"/>
              </a:rPr>
              <a:t>, </a:t>
            </a:r>
            <a:r>
              <a:rPr lang="zh-CN" altLang="en-US" sz="2800" dirty="0">
                <a:latin typeface="Times New Roman" pitchFamily="18" charset="0"/>
                <a:cs typeface="Times New Roman" pitchFamily="18" charset="0"/>
                <a:sym typeface="Symbol"/>
              </a:rPr>
              <a:t></a:t>
            </a:r>
            <a:r>
              <a:rPr lang="en-US" altLang="zh-CN" sz="2800" i="1" dirty="0">
                <a:latin typeface="Times New Roman" pitchFamily="18" charset="0"/>
                <a:cs typeface="Times New Roman" pitchFamily="18" charset="0"/>
                <a:sym typeface="Symbol"/>
              </a:rPr>
              <a:t>y</a:t>
            </a:r>
            <a:r>
              <a:rPr lang="zh-CN" altLang="en-US" sz="2800" b="1" dirty="0">
                <a:latin typeface="Times New Roman" pitchFamily="18" charset="0"/>
                <a:cs typeface="Times New Roman" pitchFamily="18" charset="0"/>
              </a:rPr>
              <a:t> 而仅与 </a:t>
            </a:r>
            <a:r>
              <a:rPr lang="en-US" altLang="zh-CN" sz="2800" i="1" dirty="0">
                <a:latin typeface="Times New Roman" pitchFamily="18" charset="0"/>
                <a:cs typeface="Times New Roman" pitchFamily="18" charset="0"/>
              </a:rPr>
              <a:t>x</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baseline="-25000" dirty="0">
                <a:latin typeface="Times New Roman" pitchFamily="18" charset="0"/>
                <a:cs typeface="Times New Roman" pitchFamily="18" charset="0"/>
              </a:rPr>
              <a:t>0 </a:t>
            </a:r>
            <a:r>
              <a:rPr lang="zh-CN" altLang="en-US" sz="2800" b="1" dirty="0">
                <a:latin typeface="Times New Roman" pitchFamily="18" charset="0"/>
                <a:cs typeface="Times New Roman" pitchFamily="18" charset="0"/>
              </a:rPr>
              <a:t>有关，</a:t>
            </a: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783379335"/>
              </p:ext>
            </p:extLst>
          </p:nvPr>
        </p:nvGraphicFramePr>
        <p:xfrm>
          <a:off x="467544" y="2688322"/>
          <a:ext cx="2355850" cy="565150"/>
        </p:xfrm>
        <a:graphic>
          <a:graphicData uri="http://schemas.openxmlformats.org/presentationml/2006/ole">
            <mc:AlternateContent xmlns:mc="http://schemas.openxmlformats.org/markup-compatibility/2006">
              <mc:Choice xmlns:v="urn:schemas-microsoft-com:vml" Requires="v">
                <p:oleObj spid="_x0000_s18577" name="Equation" r:id="rId5" imgW="2349360" imgH="571320" progId="Equation.DSMT4">
                  <p:embed/>
                </p:oleObj>
              </mc:Choice>
              <mc:Fallback>
                <p:oleObj name="Equation" r:id="rId5" imgW="2349360" imgH="571320" progId="Equation.DSMT4">
                  <p:embed/>
                  <p:pic>
                    <p:nvPicPr>
                      <p:cNvPr id="0" name="Picture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688322"/>
                        <a:ext cx="23558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2987824" y="2656076"/>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则称函数</a:t>
            </a:r>
          </a:p>
        </p:txBody>
      </p:sp>
      <p:sp>
        <p:nvSpPr>
          <p:cNvPr id="10" name="TextBox 9"/>
          <p:cNvSpPr txBox="1"/>
          <p:nvPr/>
        </p:nvSpPr>
        <p:spPr>
          <a:xfrm>
            <a:off x="4499992" y="2656076"/>
            <a:ext cx="4842992" cy="523220"/>
          </a:xfrm>
          <a:prstGeom prst="rect">
            <a:avLst/>
          </a:prstGeom>
          <a:noFill/>
        </p:spPr>
        <p:txBody>
          <a:bodyPr wrap="none" rtlCol="0">
            <a:spAutoFit/>
          </a:bodyPr>
          <a:lstStyle/>
          <a:p>
            <a:r>
              <a:rPr lang="en-US" altLang="zh-CN" sz="2800" i="1" dirty="0">
                <a:latin typeface="Times New Roman" pitchFamily="18" charset="0"/>
                <a:cs typeface="Times New Roman" pitchFamily="18" charset="0"/>
              </a:rPr>
              <a:t>z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solidFill>
                  <a:srgbClr val="7030A0"/>
                </a:solidFill>
                <a:latin typeface="Times New Roman" pitchFamily="18" charset="0"/>
                <a:cs typeface="Times New Roman" pitchFamily="18" charset="0"/>
              </a:rPr>
              <a:t>在点</a:t>
            </a:r>
            <a:r>
              <a:rPr lang="en-US" altLang="zh-CN" sz="2800" i="1" dirty="0">
                <a:solidFill>
                  <a:srgbClr val="7030A0"/>
                </a:solidFill>
                <a:latin typeface="Times New Roman" pitchFamily="18" charset="0"/>
                <a:cs typeface="Times New Roman" pitchFamily="18" charset="0"/>
              </a:rPr>
              <a:t>P</a:t>
            </a:r>
            <a:r>
              <a:rPr lang="en-US" altLang="zh-CN" sz="2800" baseline="-25000" dirty="0">
                <a:solidFill>
                  <a:srgbClr val="7030A0"/>
                </a:solidFill>
                <a:latin typeface="Times New Roman" pitchFamily="18" charset="0"/>
                <a:cs typeface="Times New Roman" pitchFamily="18" charset="0"/>
              </a:rPr>
              <a:t>0</a:t>
            </a:r>
            <a:r>
              <a:rPr lang="en-US" altLang="zh-CN" sz="2800" dirty="0">
                <a:solidFill>
                  <a:srgbClr val="7030A0"/>
                </a:solidFill>
                <a:latin typeface="Times New Roman" pitchFamily="18" charset="0"/>
                <a:cs typeface="Times New Roman" pitchFamily="18" charset="0"/>
              </a:rPr>
              <a:t>(</a:t>
            </a:r>
            <a:r>
              <a:rPr lang="en-US" altLang="zh-CN" sz="2800" i="1" dirty="0">
                <a:solidFill>
                  <a:srgbClr val="7030A0"/>
                </a:solidFill>
                <a:latin typeface="Times New Roman" pitchFamily="18" charset="0"/>
                <a:cs typeface="Times New Roman" pitchFamily="18" charset="0"/>
              </a:rPr>
              <a:t>x</a:t>
            </a:r>
            <a:r>
              <a:rPr lang="en-US" altLang="zh-CN" sz="2800" baseline="-25000" dirty="0">
                <a:solidFill>
                  <a:srgbClr val="7030A0"/>
                </a:solidFill>
                <a:latin typeface="Times New Roman" pitchFamily="18" charset="0"/>
                <a:cs typeface="Times New Roman" pitchFamily="18" charset="0"/>
              </a:rPr>
              <a:t>0</a:t>
            </a:r>
            <a:r>
              <a:rPr lang="en-US" altLang="zh-CN" sz="2800" dirty="0">
                <a:solidFill>
                  <a:srgbClr val="7030A0"/>
                </a:solidFill>
                <a:latin typeface="Times New Roman" pitchFamily="18" charset="0"/>
                <a:cs typeface="Times New Roman" pitchFamily="18" charset="0"/>
              </a:rPr>
              <a:t>, </a:t>
            </a:r>
            <a:r>
              <a:rPr lang="en-US" altLang="zh-CN" sz="2800" i="1" dirty="0">
                <a:solidFill>
                  <a:srgbClr val="7030A0"/>
                </a:solidFill>
                <a:latin typeface="Times New Roman" pitchFamily="18" charset="0"/>
                <a:cs typeface="Times New Roman" pitchFamily="18" charset="0"/>
              </a:rPr>
              <a:t>y</a:t>
            </a:r>
            <a:r>
              <a:rPr lang="en-US" altLang="zh-CN" sz="2800" baseline="-25000" dirty="0">
                <a:solidFill>
                  <a:srgbClr val="7030A0"/>
                </a:solidFill>
                <a:latin typeface="Times New Roman" pitchFamily="18" charset="0"/>
                <a:cs typeface="Times New Roman" pitchFamily="18" charset="0"/>
              </a:rPr>
              <a:t>0</a:t>
            </a:r>
            <a:r>
              <a:rPr lang="en-US" altLang="zh-CN" sz="2800" dirty="0">
                <a:solidFill>
                  <a:srgbClr val="7030A0"/>
                </a:solidFill>
                <a:latin typeface="Times New Roman" pitchFamily="18" charset="0"/>
                <a:cs typeface="Times New Roman" pitchFamily="18" charset="0"/>
              </a:rPr>
              <a:t>)</a:t>
            </a:r>
            <a:r>
              <a:rPr lang="zh-CN" altLang="en-US" sz="2800" dirty="0">
                <a:solidFill>
                  <a:srgbClr val="7030A0"/>
                </a:solidFill>
                <a:latin typeface="Times New Roman" pitchFamily="18" charset="0"/>
                <a:cs typeface="Times New Roman" pitchFamily="18" charset="0"/>
              </a:rPr>
              <a:t> </a:t>
            </a:r>
            <a:r>
              <a:rPr lang="zh-CN" altLang="en-US" sz="2800" b="1" dirty="0">
                <a:solidFill>
                  <a:srgbClr val="7030A0"/>
                </a:solidFill>
                <a:latin typeface="Times New Roman" pitchFamily="18" charset="0"/>
                <a:cs typeface="Times New Roman" pitchFamily="18" charset="0"/>
              </a:rPr>
              <a:t>可微</a:t>
            </a:r>
            <a:r>
              <a:rPr lang="zh-CN" altLang="en-US" sz="2800" b="1" dirty="0">
                <a:latin typeface="Times New Roman" pitchFamily="18" charset="0"/>
                <a:cs typeface="Times New Roman" pitchFamily="18" charset="0"/>
              </a:rPr>
              <a:t>，</a:t>
            </a:r>
          </a:p>
        </p:txBody>
      </p:sp>
      <p:sp>
        <p:nvSpPr>
          <p:cNvPr id="1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27183791"/>
              </p:ext>
            </p:extLst>
          </p:nvPr>
        </p:nvGraphicFramePr>
        <p:xfrm>
          <a:off x="539552" y="3429000"/>
          <a:ext cx="1593850" cy="387350"/>
        </p:xfrm>
        <a:graphic>
          <a:graphicData uri="http://schemas.openxmlformats.org/presentationml/2006/ole">
            <mc:AlternateContent xmlns:mc="http://schemas.openxmlformats.org/markup-compatibility/2006">
              <mc:Choice xmlns:v="urn:schemas-microsoft-com:vml" Requires="v">
                <p:oleObj spid="_x0000_s18578" name="Equation" r:id="rId7" imgW="1587240" imgH="393480" progId="Equation.DSMT4">
                  <p:embed/>
                </p:oleObj>
              </mc:Choice>
              <mc:Fallback>
                <p:oleObj name="Equation" r:id="rId7" imgW="1587240" imgH="393480" progId="Equation.DSMT4">
                  <p:embed/>
                  <p:pic>
                    <p:nvPicPr>
                      <p:cNvPr id="0" name="Picture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3429000"/>
                        <a:ext cx="15938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2195736" y="3356992"/>
            <a:ext cx="67665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称为函数在该点处的</a:t>
            </a:r>
            <a:r>
              <a:rPr lang="zh-CN" altLang="en-US" sz="2800" b="1" dirty="0">
                <a:solidFill>
                  <a:srgbClr val="7030A0"/>
                </a:solidFill>
                <a:latin typeface="Times New Roman" pitchFamily="18" charset="0"/>
                <a:cs typeface="Times New Roman" pitchFamily="18" charset="0"/>
              </a:rPr>
              <a:t>全微分</a:t>
            </a:r>
            <a:r>
              <a:rPr lang="zh-CN" altLang="en-US" sz="2800" b="1" dirty="0">
                <a:latin typeface="Times New Roman" pitchFamily="18" charset="0"/>
                <a:cs typeface="Times New Roman" pitchFamily="18" charset="0"/>
              </a:rPr>
              <a:t>（或</a:t>
            </a:r>
            <a:r>
              <a:rPr lang="zh-CN" altLang="en-US" sz="2800" b="1" dirty="0">
                <a:solidFill>
                  <a:srgbClr val="7030A0"/>
                </a:solidFill>
                <a:latin typeface="Times New Roman" pitchFamily="18" charset="0"/>
                <a:cs typeface="Times New Roman" pitchFamily="18" charset="0"/>
              </a:rPr>
              <a:t>微分</a:t>
            </a:r>
            <a:r>
              <a:rPr lang="zh-CN" altLang="en-US" sz="2800" b="1" dirty="0">
                <a:latin typeface="Times New Roman" pitchFamily="18" charset="0"/>
                <a:cs typeface="Times New Roman" pitchFamily="18" charset="0"/>
              </a:rPr>
              <a:t>），</a:t>
            </a:r>
          </a:p>
        </p:txBody>
      </p:sp>
      <p:sp>
        <p:nvSpPr>
          <p:cNvPr id="15" name="TextBox 14"/>
          <p:cNvSpPr txBox="1"/>
          <p:nvPr/>
        </p:nvSpPr>
        <p:spPr>
          <a:xfrm>
            <a:off x="467544" y="3933056"/>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记为</a:t>
            </a:r>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60864235"/>
              </p:ext>
            </p:extLst>
          </p:nvPr>
        </p:nvGraphicFramePr>
        <p:xfrm>
          <a:off x="1339850" y="4027488"/>
          <a:ext cx="431800" cy="334962"/>
        </p:xfrm>
        <a:graphic>
          <a:graphicData uri="http://schemas.openxmlformats.org/presentationml/2006/ole">
            <mc:AlternateContent xmlns:mc="http://schemas.openxmlformats.org/markup-compatibility/2006">
              <mc:Choice xmlns:v="urn:schemas-microsoft-com:vml" Requires="v">
                <p:oleObj spid="_x0000_s18579" name="Equation" r:id="rId9" imgW="431640" imgH="330120" progId="Equation.DSMT4">
                  <p:embed/>
                </p:oleObj>
              </mc:Choice>
              <mc:Fallback>
                <p:oleObj name="Equation" r:id="rId9" imgW="431640" imgH="330120" progId="Equation.DSMT4">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50" y="4027488"/>
                        <a:ext cx="431800"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1907704" y="3933056"/>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graphicFrame>
        <p:nvGraphicFramePr>
          <p:cNvPr id="19" name="对象 18"/>
          <p:cNvGraphicFramePr>
            <a:graphicFrameLocks noChangeAspect="1"/>
          </p:cNvGraphicFramePr>
          <p:nvPr>
            <p:extLst>
              <p:ext uri="{D42A27DB-BD31-4B8C-83A1-F6EECF244321}">
                <p14:modId xmlns:p14="http://schemas.microsoft.com/office/powerpoint/2010/main" val="3653923420"/>
              </p:ext>
            </p:extLst>
          </p:nvPr>
        </p:nvGraphicFramePr>
        <p:xfrm>
          <a:off x="3049975" y="4423876"/>
          <a:ext cx="2105025" cy="387350"/>
        </p:xfrm>
        <a:graphic>
          <a:graphicData uri="http://schemas.openxmlformats.org/presentationml/2006/ole">
            <mc:AlternateContent xmlns:mc="http://schemas.openxmlformats.org/markup-compatibility/2006">
              <mc:Choice xmlns:v="urn:schemas-microsoft-com:vml" Requires="v">
                <p:oleObj spid="_x0000_s18580" name="Equation" r:id="rId11" imgW="2095200" imgH="393480" progId="Equation.DSMT4">
                  <p:embed/>
                </p:oleObj>
              </mc:Choice>
              <mc:Fallback>
                <p:oleObj name="Equation" r:id="rId11" imgW="2095200" imgH="393480" progId="Equation.DSMT4">
                  <p:embed/>
                  <p:pic>
                    <p:nvPicPr>
                      <p:cNvPr id="0" name="Picture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9975" y="4423876"/>
                        <a:ext cx="2105025" cy="387350"/>
                      </a:xfrm>
                      <a:prstGeom prst="rect">
                        <a:avLst/>
                      </a:prstGeom>
                      <a:solidFill>
                        <a:srgbClr val="FFC000"/>
                      </a:solidFill>
                      <a:extLst/>
                    </p:spPr>
                  </p:pic>
                </p:oleObj>
              </mc:Fallback>
            </mc:AlternateContent>
          </a:graphicData>
        </a:graphic>
      </p:graphicFrame>
      <p:sp>
        <p:nvSpPr>
          <p:cNvPr id="21" name="TextBox 20"/>
          <p:cNvSpPr txBox="1"/>
          <p:nvPr/>
        </p:nvSpPr>
        <p:spPr>
          <a:xfrm>
            <a:off x="1043608" y="4970646"/>
            <a:ext cx="747672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若函数在某区域</a:t>
            </a:r>
            <a:r>
              <a:rPr lang="zh-CN" altLang="en-US"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D </a:t>
            </a:r>
            <a:r>
              <a:rPr lang="zh-CN" altLang="en-US" sz="2800" b="1" dirty="0">
                <a:latin typeface="Times New Roman" pitchFamily="18" charset="0"/>
                <a:cs typeface="Times New Roman" pitchFamily="18" charset="0"/>
              </a:rPr>
              <a:t>内各点处处可微分，则称这</a:t>
            </a:r>
          </a:p>
        </p:txBody>
      </p:sp>
      <p:sp>
        <p:nvSpPr>
          <p:cNvPr id="23" name="TextBox 22"/>
          <p:cNvSpPr txBox="1"/>
          <p:nvPr/>
        </p:nvSpPr>
        <p:spPr>
          <a:xfrm>
            <a:off x="467544" y="5687670"/>
            <a:ext cx="323838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函数</a:t>
            </a:r>
            <a:r>
              <a:rPr lang="zh-CN" altLang="en-US" sz="2800" b="1" dirty="0">
                <a:solidFill>
                  <a:srgbClr val="7030A0"/>
                </a:solidFill>
                <a:latin typeface="Times New Roman" pitchFamily="18" charset="0"/>
                <a:cs typeface="Times New Roman" pitchFamily="18" charset="0"/>
              </a:rPr>
              <a:t>在 </a:t>
            </a:r>
            <a:r>
              <a:rPr lang="en-US" altLang="zh-CN" sz="2800" i="1" dirty="0">
                <a:solidFill>
                  <a:srgbClr val="7030A0"/>
                </a:solidFill>
                <a:latin typeface="Times New Roman" pitchFamily="18" charset="0"/>
                <a:cs typeface="Times New Roman" pitchFamily="18" charset="0"/>
              </a:rPr>
              <a:t>D</a:t>
            </a:r>
            <a:r>
              <a:rPr lang="en-US" altLang="zh-CN" sz="2800" b="1" i="1" dirty="0">
                <a:solidFill>
                  <a:srgbClr val="7030A0"/>
                </a:solidFill>
                <a:latin typeface="Times New Roman" pitchFamily="18" charset="0"/>
                <a:cs typeface="Times New Roman" pitchFamily="18" charset="0"/>
              </a:rPr>
              <a:t> </a:t>
            </a:r>
            <a:r>
              <a:rPr lang="zh-CN" altLang="en-US" sz="2800" b="1" dirty="0">
                <a:solidFill>
                  <a:srgbClr val="7030A0"/>
                </a:solidFill>
                <a:latin typeface="Times New Roman" pitchFamily="18" charset="0"/>
                <a:cs typeface="Times New Roman" pitchFamily="18" charset="0"/>
              </a:rPr>
              <a:t>内可微分</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4201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par>
                                <p:cTn id="53" presetID="22" presetClass="entr" presetSubtype="8"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left)">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9" grpId="0"/>
      <p:bldP spid="10" grpId="0"/>
      <p:bldP spid="14" grpId="0"/>
      <p:bldP spid="15" grpId="0"/>
      <p:bldP spid="18" grpId="0"/>
      <p:bldP spid="21"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2512" y="1363102"/>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易见，</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45624386"/>
              </p:ext>
            </p:extLst>
          </p:nvPr>
        </p:nvGraphicFramePr>
        <p:xfrm>
          <a:off x="3063282" y="1363102"/>
          <a:ext cx="1517650" cy="590550"/>
        </p:xfrm>
        <a:graphic>
          <a:graphicData uri="http://schemas.openxmlformats.org/presentationml/2006/ole">
            <mc:AlternateContent xmlns:mc="http://schemas.openxmlformats.org/markup-compatibility/2006">
              <mc:Choice xmlns:v="urn:schemas-microsoft-com:vml" Requires="v">
                <p:oleObj spid="_x0000_s20550" name="Equation" r:id="rId3" imgW="1523880" imgH="583920" progId="Equation.DSMT4">
                  <p:embed/>
                </p:oleObj>
              </mc:Choice>
              <mc:Fallback>
                <p:oleObj name="Equation" r:id="rId3" imgW="1523880" imgH="58392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282" y="1363102"/>
                        <a:ext cx="1517650" cy="590550"/>
                      </a:xfrm>
                      <a:prstGeom prst="rect">
                        <a:avLst/>
                      </a:prstGeom>
                      <a:solidFill>
                        <a:srgbClr val="FFC000"/>
                      </a:solidFill>
                      <a:extLst/>
                    </p:spPr>
                  </p:pic>
                </p:oleObj>
              </mc:Fallback>
            </mc:AlternateContent>
          </a:graphicData>
        </a:graphic>
      </p:graphicFrame>
      <p:sp>
        <p:nvSpPr>
          <p:cNvPr id="5" name="TextBox 4"/>
          <p:cNvSpPr txBox="1"/>
          <p:nvPr/>
        </p:nvSpPr>
        <p:spPr>
          <a:xfrm>
            <a:off x="611560" y="2188468"/>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因此有：</a:t>
            </a:r>
          </a:p>
        </p:txBody>
      </p:sp>
      <p:graphicFrame>
        <p:nvGraphicFramePr>
          <p:cNvPr id="6" name="对象 5"/>
          <p:cNvGraphicFramePr>
            <a:graphicFrameLocks noChangeAspect="1"/>
          </p:cNvGraphicFramePr>
          <p:nvPr>
            <p:extLst>
              <p:ext uri="{D42A27DB-BD31-4B8C-83A1-F6EECF244321}">
                <p14:modId xmlns:p14="http://schemas.microsoft.com/office/powerpoint/2010/main" val="809199772"/>
              </p:ext>
            </p:extLst>
          </p:nvPr>
        </p:nvGraphicFramePr>
        <p:xfrm>
          <a:off x="755576" y="3834803"/>
          <a:ext cx="7296150" cy="952500"/>
        </p:xfrm>
        <a:graphic>
          <a:graphicData uri="http://schemas.openxmlformats.org/presentationml/2006/ole">
            <mc:AlternateContent xmlns:mc="http://schemas.openxmlformats.org/markup-compatibility/2006">
              <mc:Choice xmlns:v="urn:schemas-microsoft-com:vml" Requires="v">
                <p:oleObj spid="_x0000_s20551" name="文档" r:id="rId5" imgW="7157720" imgH="934720" progId="">
                  <p:embed/>
                </p:oleObj>
              </mc:Choice>
              <mc:Fallback>
                <p:oleObj name="文档" r:id="rId5" imgW="7157720" imgH="934720" progId="">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3834803"/>
                        <a:ext cx="7296150" cy="952500"/>
                      </a:xfrm>
                      <a:prstGeom prst="rect">
                        <a:avLst/>
                      </a:prstGeom>
                      <a:solidFill>
                        <a:srgbClr val="FFC000"/>
                      </a:solidFill>
                      <a:ln>
                        <a:noFill/>
                      </a:ln>
                      <a:effectLst/>
                      <a:extLst/>
                    </p:spPr>
                  </p:pic>
                </p:oleObj>
              </mc:Fallback>
            </mc:AlternateContent>
          </a:graphicData>
        </a:graphic>
      </p:graphicFrame>
      <p:sp>
        <p:nvSpPr>
          <p:cNvPr id="7" name="TextBox 6"/>
          <p:cNvSpPr txBox="1"/>
          <p:nvPr/>
        </p:nvSpPr>
        <p:spPr>
          <a:xfrm>
            <a:off x="755576" y="2908548"/>
            <a:ext cx="1988045" cy="523220"/>
          </a:xfrm>
          <a:prstGeom prst="rect">
            <a:avLst/>
          </a:prstGeom>
          <a:solidFill>
            <a:srgbClr val="FFFF00"/>
          </a:solidFill>
        </p:spPr>
        <p:txBody>
          <a:bodyPr wrap="none" rtlCol="0">
            <a:spAutoFit/>
          </a:bodyPr>
          <a:lstStyle/>
          <a:p>
            <a:r>
              <a:rPr lang="zh-CN" altLang="en-US" sz="2800" b="1" dirty="0">
                <a:solidFill>
                  <a:srgbClr val="7030A0"/>
                </a:solidFill>
                <a:latin typeface="Times New Roman" pitchFamily="18" charset="0"/>
                <a:cs typeface="Times New Roman" pitchFamily="18" charset="0"/>
              </a:rPr>
              <a:t>重要结论：</a:t>
            </a:r>
          </a:p>
        </p:txBody>
      </p:sp>
      <p:sp>
        <p:nvSpPr>
          <p:cNvPr id="8" name="Text Box 4"/>
          <p:cNvSpPr txBox="1">
            <a:spLocks noChangeArrowheads="1"/>
          </p:cNvSpPr>
          <p:nvPr/>
        </p:nvSpPr>
        <p:spPr bwMode="auto">
          <a:xfrm>
            <a:off x="1042045" y="439805"/>
            <a:ext cx="1045518" cy="523220"/>
          </a:xfrm>
          <a:prstGeom prst="rect">
            <a:avLst/>
          </a:prstGeom>
          <a:noFill/>
          <a:ln w="9525">
            <a:noFill/>
            <a:miter lim="800000"/>
            <a:headEnd/>
            <a:tailEnd/>
          </a:ln>
        </p:spPr>
        <p:txBody>
          <a:bodyPr wrap="square">
            <a:spAutoFit/>
          </a:bodyPr>
          <a:lstStyle/>
          <a:p>
            <a:pPr>
              <a:spcBef>
                <a:spcPct val="50000"/>
              </a:spcBef>
            </a:pPr>
            <a:r>
              <a:rPr lang="zh-CN" altLang="en-US" sz="2800" b="1" dirty="0">
                <a:latin typeface="Times New Roman" pitchFamily="18" charset="0"/>
                <a:cs typeface="Times New Roman" pitchFamily="18" charset="0"/>
              </a:rPr>
              <a:t>由</a:t>
            </a:r>
          </a:p>
        </p:txBody>
      </p:sp>
      <p:graphicFrame>
        <p:nvGraphicFramePr>
          <p:cNvPr id="9" name="Object 5"/>
          <p:cNvGraphicFramePr>
            <a:graphicFrameLocks noChangeAspect="1"/>
          </p:cNvGraphicFramePr>
          <p:nvPr>
            <p:extLst>
              <p:ext uri="{D42A27DB-BD31-4B8C-83A1-F6EECF244321}">
                <p14:modId xmlns:p14="http://schemas.microsoft.com/office/powerpoint/2010/main" val="788445173"/>
              </p:ext>
            </p:extLst>
          </p:nvPr>
        </p:nvGraphicFramePr>
        <p:xfrm>
          <a:off x="2483768" y="567346"/>
          <a:ext cx="3403600" cy="392113"/>
        </p:xfrm>
        <a:graphic>
          <a:graphicData uri="http://schemas.openxmlformats.org/presentationml/2006/ole">
            <mc:AlternateContent xmlns:mc="http://schemas.openxmlformats.org/markup-compatibility/2006">
              <mc:Choice xmlns:v="urn:schemas-microsoft-com:vml" Requires="v">
                <p:oleObj spid="_x0000_s20552" name="Equation" r:id="rId7" imgW="3403440" imgH="393480" progId="Equation.DSMT4">
                  <p:embed/>
                </p:oleObj>
              </mc:Choice>
              <mc:Fallback>
                <p:oleObj name="Equation" r:id="rId7" imgW="3403440" imgH="393480" progId="Equation.DSMT4">
                  <p:embed/>
                  <p:pic>
                    <p:nvPicPr>
                      <p:cNvPr id="0" name="Object 5"/>
                      <p:cNvPicPr>
                        <a:picLocks noChangeAspect="1" noChangeArrowheads="1"/>
                      </p:cNvPicPr>
                      <p:nvPr/>
                    </p:nvPicPr>
                    <p:blipFill>
                      <a:blip r:embed="rId8"/>
                      <a:srcRect/>
                      <a:stretch>
                        <a:fillRect/>
                      </a:stretch>
                    </p:blipFill>
                    <p:spPr bwMode="auto">
                      <a:xfrm>
                        <a:off x="2483768" y="567346"/>
                        <a:ext cx="34036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679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638432" y="100782"/>
            <a:ext cx="5622776"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2</a:t>
            </a:r>
            <a:r>
              <a:rPr lang="zh-CN" altLang="en-US" sz="3200" b="1" dirty="0">
                <a:solidFill>
                  <a:schemeClr val="accent3">
                    <a:lumMod val="50000"/>
                  </a:schemeClr>
                </a:solidFill>
                <a:latin typeface="楷体" pitchFamily="49" charset="-122"/>
                <a:ea typeface="楷体" pitchFamily="49" charset="-122"/>
                <a:cs typeface="+mn-cs"/>
              </a:rPr>
              <a:t>．可微的条件</a:t>
            </a:r>
          </a:p>
        </p:txBody>
      </p:sp>
      <p:sp>
        <p:nvSpPr>
          <p:cNvPr id="3" name="Rectangle 4"/>
          <p:cNvSpPr>
            <a:spLocks noChangeArrowheads="1"/>
          </p:cNvSpPr>
          <p:nvPr/>
        </p:nvSpPr>
        <p:spPr bwMode="auto">
          <a:xfrm>
            <a:off x="321530" y="675456"/>
            <a:ext cx="3339976"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zh-CN" altLang="en-US" sz="2800" b="1" dirty="0">
                <a:solidFill>
                  <a:schemeClr val="tx2"/>
                </a:solidFill>
                <a:latin typeface="Times New Roman" pitchFamily="18" charset="0"/>
                <a:cs typeface="Times New Roman" pitchFamily="18" charset="0"/>
              </a:rPr>
              <a:t>定理</a:t>
            </a:r>
            <a:r>
              <a:rPr lang="en-US" altLang="zh-CN" sz="2800" b="1" dirty="0">
                <a:solidFill>
                  <a:schemeClr val="tx2"/>
                </a:solidFill>
                <a:latin typeface="Times New Roman" pitchFamily="18" charset="0"/>
                <a:cs typeface="Times New Roman" pitchFamily="18" charset="0"/>
              </a:rPr>
              <a:t>7.2.1</a:t>
            </a:r>
            <a:r>
              <a:rPr lang="en-US" altLang="zh-CN" sz="2800" b="1" dirty="0">
                <a:solidFill>
                  <a:schemeClr val="accent2"/>
                </a:solidFill>
                <a:latin typeface="Times New Roman" pitchFamily="18" charset="0"/>
                <a:cs typeface="Times New Roman" pitchFamily="18" charset="0"/>
              </a:rPr>
              <a:t>(</a:t>
            </a:r>
            <a:r>
              <a:rPr lang="zh-CN" altLang="en-US" sz="2800" b="1" dirty="0">
                <a:solidFill>
                  <a:schemeClr val="accent2"/>
                </a:solidFill>
                <a:latin typeface="Times New Roman" pitchFamily="18" charset="0"/>
                <a:cs typeface="Times New Roman" pitchFamily="18" charset="0"/>
              </a:rPr>
              <a:t>必要条件</a:t>
            </a:r>
            <a:r>
              <a:rPr lang="en-US" altLang="zh-CN" sz="2800" b="1" dirty="0">
                <a:solidFill>
                  <a:schemeClr val="accent2"/>
                </a:solidFill>
                <a:latin typeface="Times New Roman" pitchFamily="18" charset="0"/>
                <a:cs typeface="Times New Roman" pitchFamily="18" charset="0"/>
              </a:rPr>
              <a:t>)</a:t>
            </a:r>
          </a:p>
        </p:txBody>
      </p:sp>
      <p:sp>
        <p:nvSpPr>
          <p:cNvPr id="4" name="Text Box 5"/>
          <p:cNvSpPr txBox="1">
            <a:spLocks noChangeArrowheads="1"/>
          </p:cNvSpPr>
          <p:nvPr/>
        </p:nvSpPr>
        <p:spPr bwMode="auto">
          <a:xfrm>
            <a:off x="3514616" y="710382"/>
            <a:ext cx="55514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若函数 </a:t>
            </a:r>
            <a:r>
              <a:rPr lang="en-US" altLang="zh-CN" sz="2800" i="1" dirty="0">
                <a:latin typeface="Times New Roman" pitchFamily="18" charset="0"/>
                <a:cs typeface="Times New Roman" pitchFamily="18" charset="0"/>
              </a:rPr>
              <a:t>z = 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 y</a:t>
            </a:r>
            <a:r>
              <a:rPr lang="en-US" altLang="zh-CN" sz="28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在点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 y</a:t>
            </a:r>
            <a:r>
              <a:rPr lang="en-US" altLang="zh-CN" sz="2800" dirty="0">
                <a:latin typeface="Times New Roman" pitchFamily="18" charset="0"/>
                <a:cs typeface="Times New Roman" pitchFamily="18" charset="0"/>
              </a:rPr>
              <a:t>) </a:t>
            </a:r>
            <a:r>
              <a:rPr lang="zh-CN" altLang="en-US" sz="2800" b="1" dirty="0">
                <a:solidFill>
                  <a:srgbClr val="FF0000"/>
                </a:solidFill>
                <a:latin typeface="Times New Roman" pitchFamily="18" charset="0"/>
                <a:cs typeface="Times New Roman" pitchFamily="18" charset="0"/>
              </a:rPr>
              <a:t>可微</a:t>
            </a:r>
            <a:r>
              <a:rPr lang="zh-CN" altLang="en-US" sz="2800" b="1" dirty="0">
                <a:solidFill>
                  <a:srgbClr val="FFFF00"/>
                </a:solidFill>
                <a:latin typeface="Times New Roman" pitchFamily="18" charset="0"/>
                <a:cs typeface="Times New Roman" pitchFamily="18" charset="0"/>
              </a:rPr>
              <a:t> </a:t>
            </a:r>
            <a:r>
              <a:rPr lang="en-US" altLang="zh-CN" sz="2800" b="1" dirty="0">
                <a:latin typeface="Times New Roman" pitchFamily="18" charset="0"/>
                <a:cs typeface="Times New Roman" pitchFamily="18" charset="0"/>
              </a:rPr>
              <a:t>,</a:t>
            </a:r>
          </a:p>
        </p:txBody>
      </p:sp>
      <p:sp>
        <p:nvSpPr>
          <p:cNvPr id="5" name="Text Box 6"/>
          <p:cNvSpPr txBox="1">
            <a:spLocks noChangeArrowheads="1"/>
          </p:cNvSpPr>
          <p:nvPr/>
        </p:nvSpPr>
        <p:spPr bwMode="auto">
          <a:xfrm>
            <a:off x="319880" y="1393032"/>
            <a:ext cx="4038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则该函数在该点偏导数</a:t>
            </a:r>
          </a:p>
        </p:txBody>
      </p:sp>
      <p:graphicFrame>
        <p:nvGraphicFramePr>
          <p:cNvPr id="6" name="Object 7"/>
          <p:cNvGraphicFramePr>
            <a:graphicFrameLocks noChangeAspect="1"/>
          </p:cNvGraphicFramePr>
          <p:nvPr>
            <p:extLst>
              <p:ext uri="{D42A27DB-BD31-4B8C-83A1-F6EECF244321}">
                <p14:modId xmlns:p14="http://schemas.microsoft.com/office/powerpoint/2010/main" val="1378037449"/>
              </p:ext>
            </p:extLst>
          </p:nvPr>
        </p:nvGraphicFramePr>
        <p:xfrm>
          <a:off x="4129880" y="1254919"/>
          <a:ext cx="1092200" cy="927100"/>
        </p:xfrm>
        <a:graphic>
          <a:graphicData uri="http://schemas.openxmlformats.org/presentationml/2006/ole">
            <mc:AlternateContent xmlns:mc="http://schemas.openxmlformats.org/markup-compatibility/2006">
              <mc:Choice xmlns:v="urn:schemas-microsoft-com:vml" Requires="v">
                <p:oleObj spid="_x0000_s21806" name="Equation" r:id="rId3" imgW="1278360" imgH="1075320" progId="Equation.3">
                  <p:embed/>
                </p:oleObj>
              </mc:Choice>
              <mc:Fallback>
                <p:oleObj name="Equation" r:id="rId3" imgW="1278360" imgH="1075320" progId="Equation.3">
                  <p:embed/>
                  <p:pic>
                    <p:nvPicPr>
                      <p:cNvPr id="0" name="Picture 122"/>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129880" y="1254919"/>
                        <a:ext cx="1092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905055128"/>
              </p:ext>
            </p:extLst>
          </p:nvPr>
        </p:nvGraphicFramePr>
        <p:xfrm>
          <a:off x="2817018" y="2151033"/>
          <a:ext cx="2917825" cy="927100"/>
        </p:xfrm>
        <a:graphic>
          <a:graphicData uri="http://schemas.openxmlformats.org/presentationml/2006/ole">
            <mc:AlternateContent xmlns:mc="http://schemas.openxmlformats.org/markup-compatibility/2006">
              <mc:Choice xmlns:v="urn:schemas-microsoft-com:vml" Requires="v">
                <p:oleObj spid="_x0000_s21807" name="Equation" r:id="rId5" imgW="3431160" imgH="1075320" progId="Equation.3">
                  <p:embed/>
                </p:oleObj>
              </mc:Choice>
              <mc:Fallback>
                <p:oleObj name="Equation" r:id="rId5" imgW="3431160" imgH="1075320" progId="Equation.3">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7018" y="2151033"/>
                        <a:ext cx="2917825" cy="927100"/>
                      </a:xfrm>
                      <a:prstGeom prst="rect">
                        <a:avLst/>
                      </a:prstGeom>
                      <a:solidFill>
                        <a:srgbClr val="FFC000"/>
                      </a:solidFill>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376671330"/>
              </p:ext>
            </p:extLst>
          </p:nvPr>
        </p:nvGraphicFramePr>
        <p:xfrm>
          <a:off x="2394768" y="4457566"/>
          <a:ext cx="379412" cy="788988"/>
        </p:xfrm>
        <a:graphic>
          <a:graphicData uri="http://schemas.openxmlformats.org/presentationml/2006/ole">
            <mc:AlternateContent xmlns:mc="http://schemas.openxmlformats.org/markup-compatibility/2006">
              <mc:Choice xmlns:v="urn:schemas-microsoft-com:vml" Requires="v">
                <p:oleObj spid="_x0000_s21808" name="Equation" r:id="rId7" imgW="444240" imgH="914400" progId="Equation.DSMT4">
                  <p:embed/>
                </p:oleObj>
              </mc:Choice>
              <mc:Fallback>
                <p:oleObj name="Equation" r:id="rId7" imgW="444240" imgH="914400" progId="Equation.DSMT4">
                  <p:embed/>
                  <p:pic>
                    <p:nvPicPr>
                      <p:cNvPr id="0" name="Picture 124"/>
                      <p:cNvPicPr>
                        <a:picLocks noChangeAspect="1" noChangeArrowheads="1"/>
                      </p:cNvPicPr>
                      <p:nvPr/>
                    </p:nvPicPr>
                    <p:blipFill>
                      <a:blip r:embed="rId8"/>
                      <a:srcRect/>
                      <a:stretch>
                        <a:fillRect/>
                      </a:stretch>
                    </p:blipFill>
                    <p:spPr bwMode="auto">
                      <a:xfrm>
                        <a:off x="2394768" y="4457566"/>
                        <a:ext cx="379412" cy="788988"/>
                      </a:xfrm>
                      <a:prstGeom prst="rect">
                        <a:avLst/>
                      </a:prstGeom>
                      <a:solidFill>
                        <a:srgbClr val="FFC000"/>
                      </a:solidFill>
                      <a:extLst/>
                    </p:spPr>
                  </p:pic>
                </p:oleObj>
              </mc:Fallback>
            </mc:AlternateContent>
          </a:graphicData>
        </a:graphic>
      </p:graphicFrame>
      <p:sp>
        <p:nvSpPr>
          <p:cNvPr id="9" name="Text Box 11"/>
          <p:cNvSpPr txBox="1">
            <a:spLocks noChangeArrowheads="1"/>
          </p:cNvSpPr>
          <p:nvPr/>
        </p:nvSpPr>
        <p:spPr bwMode="auto">
          <a:xfrm>
            <a:off x="299243" y="5585485"/>
            <a:ext cx="1905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同样可证</a:t>
            </a:r>
          </a:p>
        </p:txBody>
      </p:sp>
      <p:graphicFrame>
        <p:nvGraphicFramePr>
          <p:cNvPr id="10" name="Object 12"/>
          <p:cNvGraphicFramePr>
            <a:graphicFrameLocks noChangeAspect="1"/>
          </p:cNvGraphicFramePr>
          <p:nvPr>
            <p:extLst>
              <p:ext uri="{D42A27DB-BD31-4B8C-83A1-F6EECF244321}">
                <p14:modId xmlns:p14="http://schemas.microsoft.com/office/powerpoint/2010/main" val="3497223355"/>
              </p:ext>
            </p:extLst>
          </p:nvPr>
        </p:nvGraphicFramePr>
        <p:xfrm>
          <a:off x="2092782" y="5381491"/>
          <a:ext cx="1193800" cy="927100"/>
        </p:xfrm>
        <a:graphic>
          <a:graphicData uri="http://schemas.openxmlformats.org/presentationml/2006/ole">
            <mc:AlternateContent xmlns:mc="http://schemas.openxmlformats.org/markup-compatibility/2006">
              <mc:Choice xmlns:v="urn:schemas-microsoft-com:vml" Requires="v">
                <p:oleObj spid="_x0000_s21809" name="Equation" r:id="rId9" imgW="1390320" imgH="1075320" progId="Equation.3">
                  <p:embed/>
                </p:oleObj>
              </mc:Choice>
              <mc:Fallback>
                <p:oleObj name="Equation" r:id="rId9" imgW="1390320" imgH="1075320" progId="Equation.3">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2782" y="5381491"/>
                        <a:ext cx="1193800" cy="927100"/>
                      </a:xfrm>
                      <a:prstGeom prst="rect">
                        <a:avLst/>
                      </a:prstGeom>
                      <a:solidFill>
                        <a:srgbClr val="FFC000"/>
                      </a:solidFill>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625990581"/>
              </p:ext>
            </p:extLst>
          </p:nvPr>
        </p:nvGraphicFramePr>
        <p:xfrm>
          <a:off x="4731543" y="5425148"/>
          <a:ext cx="2855913" cy="914400"/>
        </p:xfrm>
        <a:graphic>
          <a:graphicData uri="http://schemas.openxmlformats.org/presentationml/2006/ole">
            <mc:AlternateContent xmlns:mc="http://schemas.openxmlformats.org/markup-compatibility/2006">
              <mc:Choice xmlns:v="urn:schemas-microsoft-com:vml" Requires="v">
                <p:oleObj spid="_x0000_s21810" name="Equation" r:id="rId11" imgW="2857320" imgH="914400" progId="Equation.DSMT4">
                  <p:embed/>
                </p:oleObj>
              </mc:Choice>
              <mc:Fallback>
                <p:oleObj name="Equation" r:id="rId11" imgW="2857320" imgH="914400" progId="Equation.DSMT4">
                  <p:embed/>
                  <p:pic>
                    <p:nvPicPr>
                      <p:cNvPr id="0" name="Picture 12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731543" y="5425148"/>
                        <a:ext cx="28559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4"/>
          <p:cNvSpPr txBox="1">
            <a:spLocks noChangeArrowheads="1"/>
          </p:cNvSpPr>
          <p:nvPr/>
        </p:nvSpPr>
        <p:spPr bwMode="auto">
          <a:xfrm>
            <a:off x="299243" y="3055010"/>
            <a:ext cx="3657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rgbClr val="7030A0"/>
                </a:solidFill>
                <a:latin typeface="Times New Roman" pitchFamily="18" charset="0"/>
                <a:cs typeface="Times New Roman" pitchFamily="18" charset="0"/>
              </a:rPr>
              <a:t>证</a:t>
            </a:r>
            <a:r>
              <a:rPr lang="en-US" altLang="zh-CN" sz="2800" b="1" dirty="0">
                <a:solidFill>
                  <a:srgbClr val="7030A0"/>
                </a:solidFill>
                <a:latin typeface="Times New Roman" pitchFamily="18" charset="0"/>
                <a:cs typeface="Times New Roman" pitchFamily="18" charset="0"/>
              </a:rPr>
              <a:t>: </a:t>
            </a:r>
            <a:r>
              <a:rPr lang="zh-CN" altLang="en-US" sz="2800" b="1" dirty="0">
                <a:latin typeface="Times New Roman" pitchFamily="18" charset="0"/>
                <a:cs typeface="Times New Roman" pitchFamily="18" charset="0"/>
              </a:rPr>
              <a:t>由全增量公式</a:t>
            </a:r>
          </a:p>
        </p:txBody>
      </p:sp>
      <p:graphicFrame>
        <p:nvGraphicFramePr>
          <p:cNvPr id="13" name="Object 15"/>
          <p:cNvGraphicFramePr>
            <a:graphicFrameLocks noChangeAspect="1"/>
          </p:cNvGraphicFramePr>
          <p:nvPr>
            <p:extLst>
              <p:ext uri="{D42A27DB-BD31-4B8C-83A1-F6EECF244321}">
                <p14:modId xmlns:p14="http://schemas.microsoft.com/office/powerpoint/2010/main" val="3964746712"/>
              </p:ext>
            </p:extLst>
          </p:nvPr>
        </p:nvGraphicFramePr>
        <p:xfrm>
          <a:off x="3292473" y="3159782"/>
          <a:ext cx="3808413" cy="406400"/>
        </p:xfrm>
        <a:graphic>
          <a:graphicData uri="http://schemas.openxmlformats.org/presentationml/2006/ole">
            <mc:AlternateContent xmlns:mc="http://schemas.openxmlformats.org/markup-compatibility/2006">
              <mc:Choice xmlns:v="urn:schemas-microsoft-com:vml" Requires="v">
                <p:oleObj spid="_x0000_s21811" name="Equation" r:id="rId13" imgW="4473720" imgH="470520" progId="Equation.3">
                  <p:embed/>
                </p:oleObj>
              </mc:Choice>
              <mc:Fallback>
                <p:oleObj name="Equation" r:id="rId13" imgW="4473720" imgH="470520" progId="Equation.3">
                  <p:embed/>
                  <p:pic>
                    <p:nvPicPr>
                      <p:cNvPr id="0" name="Picture 127"/>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3292473" y="3159782"/>
                        <a:ext cx="38084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6"/>
          <p:cNvGraphicFramePr>
            <a:graphicFrameLocks noChangeAspect="1"/>
          </p:cNvGraphicFramePr>
          <p:nvPr>
            <p:extLst>
              <p:ext uri="{D42A27DB-BD31-4B8C-83A1-F6EECF244321}">
                <p14:modId xmlns:p14="http://schemas.microsoft.com/office/powerpoint/2010/main" val="605349235"/>
              </p:ext>
            </p:extLst>
          </p:nvPr>
        </p:nvGraphicFramePr>
        <p:xfrm>
          <a:off x="7269957" y="3150260"/>
          <a:ext cx="1574800" cy="444500"/>
        </p:xfrm>
        <a:graphic>
          <a:graphicData uri="http://schemas.openxmlformats.org/presentationml/2006/ole">
            <mc:AlternateContent xmlns:mc="http://schemas.openxmlformats.org/markup-compatibility/2006">
              <mc:Choice xmlns:v="urn:schemas-microsoft-com:vml" Requires="v">
                <p:oleObj spid="_x0000_s21812" name="Equation" r:id="rId15" imgW="1838880" imgH="515160" progId="Equation.3">
                  <p:embed/>
                </p:oleObj>
              </mc:Choice>
              <mc:Fallback>
                <p:oleObj name="Equation" r:id="rId15" imgW="1838880" imgH="515160" progId="Equation.3">
                  <p:embed/>
                  <p:pic>
                    <p:nvPicPr>
                      <p:cNvPr id="0" name="Picture 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69957" y="3150260"/>
                        <a:ext cx="1574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7"/>
          <p:cNvGraphicFramePr>
            <a:graphicFrameLocks noChangeAspect="1"/>
          </p:cNvGraphicFramePr>
          <p:nvPr>
            <p:extLst>
              <p:ext uri="{D42A27DB-BD31-4B8C-83A1-F6EECF244321}">
                <p14:modId xmlns:p14="http://schemas.microsoft.com/office/powerpoint/2010/main" val="405953781"/>
              </p:ext>
            </p:extLst>
          </p:nvPr>
        </p:nvGraphicFramePr>
        <p:xfrm>
          <a:off x="5300608" y="3763829"/>
          <a:ext cx="2336800" cy="469900"/>
        </p:xfrm>
        <a:graphic>
          <a:graphicData uri="http://schemas.openxmlformats.org/presentationml/2006/ole">
            <mc:AlternateContent xmlns:mc="http://schemas.openxmlformats.org/markup-compatibility/2006">
              <mc:Choice xmlns:v="urn:schemas-microsoft-com:vml" Requires="v">
                <p:oleObj spid="_x0000_s21813" name="Equation" r:id="rId17" imgW="2736000" imgH="537480" progId="Equation.3">
                  <p:embed/>
                </p:oleObj>
              </mc:Choice>
              <mc:Fallback>
                <p:oleObj name="Equation" r:id="rId17" imgW="2736000" imgH="537480" progId="Equation.3">
                  <p:embed/>
                  <p:pic>
                    <p:nvPicPr>
                      <p:cNvPr id="0" name="Picture 1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00608" y="3763829"/>
                        <a:ext cx="2336800" cy="469900"/>
                      </a:xfrm>
                      <a:prstGeom prst="rect">
                        <a:avLst/>
                      </a:prstGeom>
                      <a:solidFill>
                        <a:srgbClr val="00B050"/>
                      </a:solidFill>
                      <a:extLst/>
                    </p:spPr>
                  </p:pic>
                </p:oleObj>
              </mc:Fallback>
            </mc:AlternateContent>
          </a:graphicData>
        </a:graphic>
      </p:graphicFrame>
      <p:sp>
        <p:nvSpPr>
          <p:cNvPr id="16" name="Text Box 18"/>
          <p:cNvSpPr txBox="1">
            <a:spLocks noChangeArrowheads="1"/>
          </p:cNvSpPr>
          <p:nvPr/>
        </p:nvSpPr>
        <p:spPr bwMode="auto">
          <a:xfrm>
            <a:off x="5196680" y="1393032"/>
            <a:ext cx="2514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必存在</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且有</a:t>
            </a:r>
          </a:p>
        </p:txBody>
      </p:sp>
      <p:sp>
        <p:nvSpPr>
          <p:cNvPr id="40" name="Text Box 22"/>
          <p:cNvSpPr txBox="1">
            <a:spLocks noChangeArrowheads="1"/>
          </p:cNvSpPr>
          <p:nvPr/>
        </p:nvSpPr>
        <p:spPr bwMode="auto">
          <a:xfrm>
            <a:off x="3499643" y="5571198"/>
            <a:ext cx="1828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因此有                  </a:t>
            </a:r>
          </a:p>
        </p:txBody>
      </p:sp>
      <p:graphicFrame>
        <p:nvGraphicFramePr>
          <p:cNvPr id="41" name="Object 23"/>
          <p:cNvGraphicFramePr>
            <a:graphicFrameLocks noChangeAspect="1"/>
          </p:cNvGraphicFramePr>
          <p:nvPr>
            <p:extLst>
              <p:ext uri="{D42A27DB-BD31-4B8C-83A1-F6EECF244321}">
                <p14:modId xmlns:p14="http://schemas.microsoft.com/office/powerpoint/2010/main" val="406869972"/>
              </p:ext>
            </p:extLst>
          </p:nvPr>
        </p:nvGraphicFramePr>
        <p:xfrm>
          <a:off x="2779970" y="4382160"/>
          <a:ext cx="1687512" cy="939800"/>
        </p:xfrm>
        <a:graphic>
          <a:graphicData uri="http://schemas.openxmlformats.org/presentationml/2006/ole">
            <mc:AlternateContent xmlns:mc="http://schemas.openxmlformats.org/markup-compatibility/2006">
              <mc:Choice xmlns:v="urn:schemas-microsoft-com:vml" Requires="v">
                <p:oleObj spid="_x0000_s21814" name="Equation" r:id="rId19" imgW="1973520" imgH="1097640" progId="Equation.3">
                  <p:embed/>
                </p:oleObj>
              </mc:Choice>
              <mc:Fallback>
                <p:oleObj name="Equation" r:id="rId19" imgW="1973520" imgH="1097640" progId="Equation.3">
                  <p:embed/>
                  <p:pic>
                    <p:nvPicPr>
                      <p:cNvPr id="0" name="Picture 1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79970" y="4382160"/>
                        <a:ext cx="1687512" cy="939800"/>
                      </a:xfrm>
                      <a:prstGeom prst="rect">
                        <a:avLst/>
                      </a:prstGeom>
                      <a:solidFill>
                        <a:srgbClr val="00B050"/>
                      </a:solidFill>
                      <a:extLst/>
                    </p:spPr>
                  </p:pic>
                </p:oleObj>
              </mc:Fallback>
            </mc:AlternateContent>
          </a:graphicData>
        </a:graphic>
      </p:graphicFrame>
      <p:graphicFrame>
        <p:nvGraphicFramePr>
          <p:cNvPr id="42" name="Object 24"/>
          <p:cNvGraphicFramePr>
            <a:graphicFrameLocks noChangeAspect="1"/>
          </p:cNvGraphicFramePr>
          <p:nvPr>
            <p:extLst>
              <p:ext uri="{D42A27DB-BD31-4B8C-83A1-F6EECF244321}">
                <p14:modId xmlns:p14="http://schemas.microsoft.com/office/powerpoint/2010/main" val="2924262997"/>
              </p:ext>
            </p:extLst>
          </p:nvPr>
        </p:nvGraphicFramePr>
        <p:xfrm>
          <a:off x="4467879" y="4699660"/>
          <a:ext cx="571500" cy="304800"/>
        </p:xfrm>
        <a:graphic>
          <a:graphicData uri="http://schemas.openxmlformats.org/presentationml/2006/ole">
            <mc:AlternateContent xmlns:mc="http://schemas.openxmlformats.org/markup-compatibility/2006">
              <mc:Choice xmlns:v="urn:schemas-microsoft-com:vml" Requires="v">
                <p:oleObj spid="_x0000_s21815" name="Equation" r:id="rId21" imgW="661680" imgH="347040" progId="Equation.3">
                  <p:embed/>
                </p:oleObj>
              </mc:Choice>
              <mc:Fallback>
                <p:oleObj name="Equation" r:id="rId21" imgW="661680" imgH="347040" progId="Equation.3">
                  <p:embed/>
                  <p:pic>
                    <p:nvPicPr>
                      <p:cNvPr id="0" name="Picture 1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67879" y="4699660"/>
                        <a:ext cx="571500" cy="304800"/>
                      </a:xfrm>
                      <a:prstGeom prst="rect">
                        <a:avLst/>
                      </a:prstGeom>
                      <a:solidFill>
                        <a:srgbClr val="FFC000"/>
                      </a:solidFill>
                      <a:extLst/>
                    </p:spPr>
                  </p:pic>
                </p:oleObj>
              </mc:Fallback>
            </mc:AlternateContent>
          </a:graphicData>
        </a:graphic>
      </p:graphicFrame>
      <p:sp>
        <p:nvSpPr>
          <p:cNvPr id="43" name="Text Box 19"/>
          <p:cNvSpPr txBox="1">
            <a:spLocks noChangeArrowheads="1"/>
          </p:cNvSpPr>
          <p:nvPr/>
        </p:nvSpPr>
        <p:spPr bwMode="auto">
          <a:xfrm>
            <a:off x="299243" y="3686529"/>
            <a:ext cx="110440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1" hangingPunct="1">
              <a:spcBef>
                <a:spcPct val="50000"/>
              </a:spcBef>
            </a:pPr>
            <a:r>
              <a:rPr lang="zh-CN" altLang="en-US" sz="2800" b="1" dirty="0">
                <a:latin typeface="Times New Roman" pitchFamily="18" charset="0"/>
                <a:cs typeface="Times New Roman" pitchFamily="18" charset="0"/>
              </a:rPr>
              <a:t>得到</a:t>
            </a:r>
          </a:p>
        </p:txBody>
      </p:sp>
      <p:sp>
        <p:nvSpPr>
          <p:cNvPr id="44" name="TextBox 43"/>
          <p:cNvSpPr txBox="1"/>
          <p:nvPr/>
        </p:nvSpPr>
        <p:spPr>
          <a:xfrm>
            <a:off x="299243" y="6104598"/>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graphicFrame>
        <p:nvGraphicFramePr>
          <p:cNvPr id="45" name="Object 36">
            <a:extLst>
              <a:ext uri="{FF2B5EF4-FFF2-40B4-BE49-F238E27FC236}">
                <a16:creationId xmlns:a16="http://schemas.microsoft.com/office/drawing/2014/main" id="{0D7F008D-95F3-498F-AFEA-A3203562DF17}"/>
              </a:ext>
            </a:extLst>
          </p:cNvPr>
          <p:cNvGraphicFramePr>
            <a:graphicFrameLocks noChangeAspect="1"/>
          </p:cNvGraphicFramePr>
          <p:nvPr>
            <p:extLst>
              <p:ext uri="{D42A27DB-BD31-4B8C-83A1-F6EECF244321}">
                <p14:modId xmlns:p14="http://schemas.microsoft.com/office/powerpoint/2010/main" val="3817780055"/>
              </p:ext>
            </p:extLst>
          </p:nvPr>
        </p:nvGraphicFramePr>
        <p:xfrm>
          <a:off x="1325508" y="3763829"/>
          <a:ext cx="3975100" cy="431800"/>
        </p:xfrm>
        <a:graphic>
          <a:graphicData uri="http://schemas.openxmlformats.org/presentationml/2006/ole">
            <mc:AlternateContent xmlns:mc="http://schemas.openxmlformats.org/markup-compatibility/2006">
              <mc:Choice xmlns:v="urn:schemas-microsoft-com:vml" Requires="v">
                <p:oleObj spid="_x0000_s21816" name="Equation" r:id="rId23" imgW="3974760" imgH="431640" progId="Equation.DSMT4">
                  <p:embed/>
                </p:oleObj>
              </mc:Choice>
              <mc:Fallback>
                <p:oleObj name="Equation" r:id="rId23" imgW="3974760" imgH="431640" progId="Equation.DSMT4">
                  <p:embed/>
                  <p:pic>
                    <p:nvPicPr>
                      <p:cNvPr id="21" name="Object 36"/>
                      <p:cNvPicPr>
                        <a:picLocks noChangeAspect="1" noChangeArrowheads="1"/>
                      </p:cNvPicPr>
                      <p:nvPr/>
                    </p:nvPicPr>
                    <p:blipFill>
                      <a:blip r:embed="rId24"/>
                      <a:srcRect/>
                      <a:stretch>
                        <a:fillRect/>
                      </a:stretch>
                    </p:blipFill>
                    <p:spPr bwMode="auto">
                      <a:xfrm>
                        <a:off x="1325508" y="3763829"/>
                        <a:ext cx="3975100" cy="431800"/>
                      </a:xfrm>
                      <a:prstGeom prst="rect">
                        <a:avLst/>
                      </a:prstGeom>
                      <a:solidFill>
                        <a:srgbClr val="FFC000"/>
                      </a:solidFill>
                      <a:extLst/>
                    </p:spPr>
                  </p:pic>
                </p:oleObj>
              </mc:Fallback>
            </mc:AlternateContent>
          </a:graphicData>
        </a:graphic>
      </p:graphicFrame>
      <p:graphicFrame>
        <p:nvGraphicFramePr>
          <p:cNvPr id="46" name="对象 45">
            <a:extLst>
              <a:ext uri="{FF2B5EF4-FFF2-40B4-BE49-F238E27FC236}">
                <a16:creationId xmlns:a16="http://schemas.microsoft.com/office/drawing/2014/main" id="{CBAC5EED-0938-463A-AD47-55DF8EE0D335}"/>
              </a:ext>
            </a:extLst>
          </p:cNvPr>
          <p:cNvGraphicFramePr>
            <a:graphicFrameLocks noChangeAspect="1"/>
          </p:cNvGraphicFramePr>
          <p:nvPr>
            <p:extLst>
              <p:ext uri="{D42A27DB-BD31-4B8C-83A1-F6EECF244321}">
                <p14:modId xmlns:p14="http://schemas.microsoft.com/office/powerpoint/2010/main" val="1087093302"/>
              </p:ext>
            </p:extLst>
          </p:nvPr>
        </p:nvGraphicFramePr>
        <p:xfrm>
          <a:off x="467544" y="4688868"/>
          <a:ext cx="1092200" cy="431800"/>
        </p:xfrm>
        <a:graphic>
          <a:graphicData uri="http://schemas.openxmlformats.org/presentationml/2006/ole">
            <mc:AlternateContent xmlns:mc="http://schemas.openxmlformats.org/markup-compatibility/2006">
              <mc:Choice xmlns:v="urn:schemas-microsoft-com:vml" Requires="v">
                <p:oleObj spid="_x0000_s21817" name="Equation" r:id="rId25" imgW="1091880" imgH="431640" progId="Equation.DSMT4">
                  <p:embed/>
                </p:oleObj>
              </mc:Choice>
              <mc:Fallback>
                <p:oleObj name="Equation" r:id="rId25" imgW="1091880" imgH="431640" progId="Equation.DSMT4">
                  <p:embed/>
                  <p:pic>
                    <p:nvPicPr>
                      <p:cNvPr id="0" name=""/>
                      <p:cNvPicPr/>
                      <p:nvPr/>
                    </p:nvPicPr>
                    <p:blipFill>
                      <a:blip r:embed="rId26"/>
                      <a:stretch>
                        <a:fillRect/>
                      </a:stretch>
                    </p:blipFill>
                    <p:spPr>
                      <a:xfrm>
                        <a:off x="467544" y="4688868"/>
                        <a:ext cx="1092200" cy="431800"/>
                      </a:xfrm>
                      <a:prstGeom prst="rect">
                        <a:avLst/>
                      </a:prstGeom>
                    </p:spPr>
                  </p:pic>
                </p:oleObj>
              </mc:Fallback>
            </mc:AlternateContent>
          </a:graphicData>
        </a:graphic>
      </p:graphicFrame>
    </p:spTree>
    <p:extLst>
      <p:ext uri="{BB962C8B-B14F-4D97-AF65-F5344CB8AC3E}">
        <p14:creationId xmlns:p14="http://schemas.microsoft.com/office/powerpoint/2010/main" val="225893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left)">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left)">
                                      <p:cBhvr>
                                        <p:cTn id="83" dur="5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left)">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wipe(left)">
                                      <p:cBhvr>
                                        <p:cTn id="9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9" grpId="0" autoUpdateAnimBg="0"/>
      <p:bldP spid="12" grpId="0" autoUpdateAnimBg="0"/>
      <p:bldP spid="16" grpId="0" autoUpdateAnimBg="0"/>
      <p:bldP spid="40" grpId="0" autoUpdateAnimBg="0"/>
      <p:bldP spid="43"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81150" y="994247"/>
            <a:ext cx="214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t>记全微分为</a:t>
            </a:r>
          </a:p>
        </p:txBody>
      </p:sp>
      <p:sp>
        <p:nvSpPr>
          <p:cNvPr id="3" name="Text Box 4"/>
          <p:cNvSpPr txBox="1">
            <a:spLocks noChangeArrowheads="1"/>
          </p:cNvSpPr>
          <p:nvPr/>
        </p:nvSpPr>
        <p:spPr bwMode="auto">
          <a:xfrm>
            <a:off x="876300" y="3284984"/>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t>全微分的定义可推广到三元及三元以上函数</a:t>
            </a:r>
            <a:r>
              <a:rPr lang="en-US" altLang="zh-CN" sz="2800" b="1" dirty="0"/>
              <a:t>.</a:t>
            </a:r>
            <a:endParaRPr lang="zh-CN" altLang="en-US" sz="2800" b="1" dirty="0"/>
          </a:p>
        </p:txBody>
      </p:sp>
      <p:graphicFrame>
        <p:nvGraphicFramePr>
          <p:cNvPr id="4" name="Object 5"/>
          <p:cNvGraphicFramePr>
            <a:graphicFrameLocks noChangeAspect="1"/>
          </p:cNvGraphicFramePr>
          <p:nvPr>
            <p:extLst>
              <p:ext uri="{D42A27DB-BD31-4B8C-83A1-F6EECF244321}">
                <p14:modId xmlns:p14="http://schemas.microsoft.com/office/powerpoint/2010/main" val="3080191168"/>
              </p:ext>
            </p:extLst>
          </p:nvPr>
        </p:nvGraphicFramePr>
        <p:xfrm>
          <a:off x="1974850" y="4696395"/>
          <a:ext cx="3822700" cy="901700"/>
        </p:xfrm>
        <a:graphic>
          <a:graphicData uri="http://schemas.openxmlformats.org/presentationml/2006/ole">
            <mc:AlternateContent xmlns:mc="http://schemas.openxmlformats.org/markup-compatibility/2006">
              <mc:Choice xmlns:v="urn:schemas-microsoft-com:vml" Requires="v">
                <p:oleObj spid="_x0000_s31789" name="Equation" r:id="rId3" imgW="3822480" imgH="901440" progId="Equation.DSMT4">
                  <p:embed/>
                </p:oleObj>
              </mc:Choice>
              <mc:Fallback>
                <p:oleObj name="Equation" r:id="rId3" imgW="3822480" imgH="901440"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850" y="4696395"/>
                        <a:ext cx="3822700" cy="901700"/>
                      </a:xfrm>
                      <a:prstGeom prst="rect">
                        <a:avLst/>
                      </a:prstGeom>
                      <a:solidFill>
                        <a:srgbClr val="FFC000"/>
                      </a:solidFill>
                      <a:ln>
                        <a:noFill/>
                      </a:ln>
                      <a:effectLst/>
                      <a:extLst/>
                    </p:spPr>
                  </p:pic>
                </p:oleObj>
              </mc:Fallback>
            </mc:AlternateContent>
          </a:graphicData>
        </a:graphic>
      </p:graphicFrame>
      <p:sp>
        <p:nvSpPr>
          <p:cNvPr id="5" name="Text Box 6"/>
          <p:cNvSpPr txBox="1">
            <a:spLocks noChangeArrowheads="1"/>
          </p:cNvSpPr>
          <p:nvPr/>
        </p:nvSpPr>
        <p:spPr bwMode="auto">
          <a:xfrm>
            <a:off x="240978" y="1711797"/>
            <a:ext cx="8496944" cy="131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50000"/>
              </a:lnSpc>
              <a:spcBef>
                <a:spcPct val="50000"/>
              </a:spcBef>
            </a:pPr>
            <a:r>
              <a:rPr lang="en-US" altLang="zh-CN" sz="2800" b="1" dirty="0"/>
              <a:t>        </a:t>
            </a:r>
            <a:r>
              <a:rPr lang="zh-CN" altLang="en-US" sz="2800" b="1" dirty="0"/>
              <a:t>通常我们把二元函数的全微分等于它的两个偏微分之和这件事称为二元函数的微分符合</a:t>
            </a:r>
            <a:r>
              <a:rPr lang="zh-CN" altLang="en-US" sz="2800" b="1" dirty="0">
                <a:solidFill>
                  <a:srgbClr val="7030A0"/>
                </a:solidFill>
                <a:effectLst>
                  <a:outerShdw blurRad="38100" dist="38100" dir="2700000" algn="tl">
                    <a:srgbClr val="C0C0C0"/>
                  </a:outerShdw>
                </a:effectLst>
              </a:rPr>
              <a:t>叠加原理．</a:t>
            </a:r>
            <a:endParaRPr lang="zh-CN" altLang="en-US" sz="2800" b="1" dirty="0">
              <a:solidFill>
                <a:srgbClr val="7030A0"/>
              </a:solidFill>
            </a:endParaRPr>
          </a:p>
        </p:txBody>
      </p:sp>
      <p:sp>
        <p:nvSpPr>
          <p:cNvPr id="6" name="Rectangle 7"/>
          <p:cNvSpPr>
            <a:spLocks noChangeArrowheads="1"/>
          </p:cNvSpPr>
          <p:nvPr/>
        </p:nvSpPr>
        <p:spPr bwMode="auto">
          <a:xfrm>
            <a:off x="862013" y="4091558"/>
            <a:ext cx="693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800" b="1"/>
              <a:t>叠加原理也适用于二元以上函数的情况．</a:t>
            </a:r>
          </a:p>
        </p:txBody>
      </p:sp>
      <p:sp>
        <p:nvSpPr>
          <p:cNvPr id="7" name="Text Box 21"/>
          <p:cNvSpPr txBox="1">
            <a:spLocks noChangeArrowheads="1"/>
          </p:cNvSpPr>
          <p:nvPr/>
        </p:nvSpPr>
        <p:spPr bwMode="auto">
          <a:xfrm>
            <a:off x="611560" y="167322"/>
            <a:ext cx="1800225" cy="519112"/>
          </a:xfrm>
          <a:prstGeom prst="rect">
            <a:avLst/>
          </a:prstGeom>
          <a:solidFill>
            <a:srgbClr val="FFFF00"/>
          </a:solidFill>
          <a:ln>
            <a:noFill/>
          </a:ln>
          <a:effectLst/>
        </p:spPr>
        <p:txBody>
          <a:bodyPr>
            <a:spAutoFit/>
          </a:bodyPr>
          <a:lstStyle/>
          <a:p>
            <a:pPr algn="l">
              <a:spcBef>
                <a:spcPct val="50000"/>
              </a:spcBef>
            </a:pPr>
            <a:r>
              <a:rPr lang="zh-CN" altLang="en-US" sz="2800" b="1" dirty="0">
                <a:solidFill>
                  <a:srgbClr val="CC00CC"/>
                </a:solidFill>
              </a:rPr>
              <a:t>习惯上：</a:t>
            </a:r>
          </a:p>
        </p:txBody>
      </p:sp>
      <p:graphicFrame>
        <p:nvGraphicFramePr>
          <p:cNvPr id="8" name="对象 7"/>
          <p:cNvGraphicFramePr>
            <a:graphicFrameLocks noChangeAspect="1"/>
          </p:cNvGraphicFramePr>
          <p:nvPr>
            <p:extLst>
              <p:ext uri="{D42A27DB-BD31-4B8C-83A1-F6EECF244321}">
                <p14:modId xmlns:p14="http://schemas.microsoft.com/office/powerpoint/2010/main" val="155126605"/>
              </p:ext>
            </p:extLst>
          </p:nvPr>
        </p:nvGraphicFramePr>
        <p:xfrm>
          <a:off x="3625354" y="810097"/>
          <a:ext cx="2641600" cy="901700"/>
        </p:xfrm>
        <a:graphic>
          <a:graphicData uri="http://schemas.openxmlformats.org/presentationml/2006/ole">
            <mc:AlternateContent xmlns:mc="http://schemas.openxmlformats.org/markup-compatibility/2006">
              <mc:Choice xmlns:v="urn:schemas-microsoft-com:vml" Requires="v">
                <p:oleObj spid="_x0000_s31790" name="Equation" r:id="rId5" imgW="2641320" imgH="901440" progId="Equation.DSMT4">
                  <p:embed/>
                </p:oleObj>
              </mc:Choice>
              <mc:Fallback>
                <p:oleObj name="Equation" r:id="rId5" imgW="2641320" imgH="901440" progId="Equation.DSMT4">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354" y="810097"/>
                        <a:ext cx="2641600" cy="901700"/>
                      </a:xfrm>
                      <a:prstGeom prst="rect">
                        <a:avLst/>
                      </a:prstGeom>
                      <a:solidFill>
                        <a:srgbClr val="FFC000"/>
                      </a:solidFill>
                      <a:ln>
                        <a:noFill/>
                      </a:ln>
                      <a:effectLst/>
                      <a:extLst/>
                    </p:spPr>
                  </p:pic>
                </p:oleObj>
              </mc:Fallback>
            </mc:AlternateContent>
          </a:graphicData>
        </a:graphic>
      </p:graphicFrame>
    </p:spTree>
    <p:extLst>
      <p:ext uri="{BB962C8B-B14F-4D97-AF65-F5344CB8AC3E}">
        <p14:creationId xmlns:p14="http://schemas.microsoft.com/office/powerpoint/2010/main" val="392475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3300438542"/>
              </p:ext>
            </p:extLst>
          </p:nvPr>
        </p:nvGraphicFramePr>
        <p:xfrm>
          <a:off x="1220788" y="2170112"/>
          <a:ext cx="5332412" cy="406400"/>
        </p:xfrm>
        <a:graphic>
          <a:graphicData uri="http://schemas.openxmlformats.org/presentationml/2006/ole">
            <mc:AlternateContent xmlns:mc="http://schemas.openxmlformats.org/markup-compatibility/2006">
              <mc:Choice xmlns:v="urn:schemas-microsoft-com:vml" Requires="v">
                <p:oleObj spid="_x0000_s22964" name="Equation" r:id="rId3" imgW="6267960" imgH="470520" progId="Equation.3">
                  <p:embed/>
                </p:oleObj>
              </mc:Choice>
              <mc:Fallback>
                <p:oleObj name="Equation" r:id="rId3" imgW="6267960" imgH="470520" progId="Equation.3">
                  <p:embed/>
                  <p:pic>
                    <p:nvPicPr>
                      <p:cNvPr id="0" name="Picture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788" y="2170112"/>
                        <a:ext cx="53324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5"/>
          <p:cNvSpPr>
            <a:spLocks noChangeArrowheads="1"/>
          </p:cNvSpPr>
          <p:nvPr/>
        </p:nvSpPr>
        <p:spPr bwMode="auto">
          <a:xfrm>
            <a:off x="179512" y="290512"/>
            <a:ext cx="3456384"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zh-CN" altLang="en-US" sz="2800" b="1" dirty="0">
                <a:solidFill>
                  <a:schemeClr val="tx2"/>
                </a:solidFill>
                <a:latin typeface="Times New Roman" pitchFamily="18" charset="0"/>
                <a:cs typeface="Times New Roman" pitchFamily="18" charset="0"/>
              </a:rPr>
              <a:t>定理</a:t>
            </a:r>
            <a:r>
              <a:rPr lang="en-US" altLang="zh-CN" sz="2800" b="1" dirty="0">
                <a:solidFill>
                  <a:schemeClr val="tx2"/>
                </a:solidFill>
                <a:latin typeface="Times New Roman" pitchFamily="18" charset="0"/>
                <a:cs typeface="Times New Roman" pitchFamily="18" charset="0"/>
              </a:rPr>
              <a:t>7.2.3 </a:t>
            </a:r>
            <a:r>
              <a:rPr lang="en-US" altLang="zh-CN" sz="2800" b="1" dirty="0">
                <a:solidFill>
                  <a:schemeClr val="accent2"/>
                </a:solidFill>
                <a:latin typeface="Times New Roman" pitchFamily="18" charset="0"/>
                <a:cs typeface="Times New Roman" pitchFamily="18" charset="0"/>
              </a:rPr>
              <a:t>(</a:t>
            </a:r>
            <a:r>
              <a:rPr lang="zh-CN" altLang="en-US" sz="2800" b="1" dirty="0">
                <a:solidFill>
                  <a:schemeClr val="accent2"/>
                </a:solidFill>
                <a:latin typeface="Times New Roman" pitchFamily="18" charset="0"/>
                <a:cs typeface="Times New Roman" pitchFamily="18" charset="0"/>
              </a:rPr>
              <a:t>充分条件</a:t>
            </a:r>
            <a:r>
              <a:rPr lang="en-US" altLang="zh-CN" sz="2800" b="1" dirty="0">
                <a:solidFill>
                  <a:schemeClr val="accent2"/>
                </a:solidFill>
                <a:latin typeface="Times New Roman" pitchFamily="18" charset="0"/>
                <a:cs typeface="Times New Roman" pitchFamily="18" charset="0"/>
              </a:rPr>
              <a:t>)</a:t>
            </a:r>
          </a:p>
        </p:txBody>
      </p:sp>
      <p:graphicFrame>
        <p:nvGraphicFramePr>
          <p:cNvPr id="4" name="Object 6"/>
          <p:cNvGraphicFramePr>
            <a:graphicFrameLocks noChangeAspect="1"/>
          </p:cNvGraphicFramePr>
          <p:nvPr>
            <p:extLst>
              <p:ext uri="{D42A27DB-BD31-4B8C-83A1-F6EECF244321}">
                <p14:modId xmlns:p14="http://schemas.microsoft.com/office/powerpoint/2010/main" val="2732646877"/>
              </p:ext>
            </p:extLst>
          </p:nvPr>
        </p:nvGraphicFramePr>
        <p:xfrm>
          <a:off x="7497763" y="214312"/>
          <a:ext cx="1092200" cy="927100"/>
        </p:xfrm>
        <a:graphic>
          <a:graphicData uri="http://schemas.openxmlformats.org/presentationml/2006/ole">
            <mc:AlternateContent xmlns:mc="http://schemas.openxmlformats.org/markup-compatibility/2006">
              <mc:Choice xmlns:v="urn:schemas-microsoft-com:vml" Requires="v">
                <p:oleObj spid="_x0000_s22965" name="Equation" r:id="rId5" imgW="1278360" imgH="1075320" progId="Equation.3">
                  <p:embed/>
                </p:oleObj>
              </mc:Choice>
              <mc:Fallback>
                <p:oleObj name="Equation" r:id="rId5" imgW="1278360" imgH="1075320" progId="Equation.3">
                  <p:embed/>
                  <p:pic>
                    <p:nvPicPr>
                      <p:cNvPr id="0" name="Picture 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7763" y="214312"/>
                        <a:ext cx="1092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7"/>
          <p:cNvSpPr txBox="1">
            <a:spLocks noChangeArrowheads="1"/>
          </p:cNvSpPr>
          <p:nvPr/>
        </p:nvSpPr>
        <p:spPr bwMode="auto">
          <a:xfrm>
            <a:off x="762000" y="1447800"/>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solidFill>
                  <a:schemeClr val="tx2"/>
                </a:solidFill>
                <a:latin typeface="Times New Roman" pitchFamily="18" charset="0"/>
                <a:cs typeface="Times New Roman" pitchFamily="18" charset="0"/>
              </a:rPr>
              <a:t>证：</a:t>
            </a:r>
          </a:p>
        </p:txBody>
      </p:sp>
      <p:graphicFrame>
        <p:nvGraphicFramePr>
          <p:cNvPr id="6" name="Object 8"/>
          <p:cNvGraphicFramePr>
            <a:graphicFrameLocks noChangeAspect="1"/>
          </p:cNvGraphicFramePr>
          <p:nvPr>
            <p:extLst>
              <p:ext uri="{D42A27DB-BD31-4B8C-83A1-F6EECF244321}">
                <p14:modId xmlns:p14="http://schemas.microsoft.com/office/powerpoint/2010/main" val="1916496658"/>
              </p:ext>
            </p:extLst>
          </p:nvPr>
        </p:nvGraphicFramePr>
        <p:xfrm>
          <a:off x="1525588" y="1560512"/>
          <a:ext cx="4811712" cy="406400"/>
        </p:xfrm>
        <a:graphic>
          <a:graphicData uri="http://schemas.openxmlformats.org/presentationml/2006/ole">
            <mc:AlternateContent xmlns:mc="http://schemas.openxmlformats.org/markup-compatibility/2006">
              <mc:Choice xmlns:v="urn:schemas-microsoft-com:vml" Requires="v">
                <p:oleObj spid="_x0000_s22966" name="Equation" r:id="rId7" imgW="5651280" imgH="470520" progId="Equation.3">
                  <p:embed/>
                </p:oleObj>
              </mc:Choice>
              <mc:Fallback>
                <p:oleObj name="Equation" r:id="rId7" imgW="5651280" imgH="470520" progId="Equation.3">
                  <p:embed/>
                  <p:pic>
                    <p:nvPicPr>
                      <p:cNvPr id="0" name="Picture 1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588" y="1560512"/>
                        <a:ext cx="48117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4093166020"/>
              </p:ext>
            </p:extLst>
          </p:nvPr>
        </p:nvGraphicFramePr>
        <p:xfrm>
          <a:off x="6300788" y="3914775"/>
          <a:ext cx="2374900" cy="444500"/>
        </p:xfrm>
        <a:graphic>
          <a:graphicData uri="http://schemas.openxmlformats.org/presentationml/2006/ole">
            <mc:AlternateContent xmlns:mc="http://schemas.openxmlformats.org/markup-compatibility/2006">
              <mc:Choice xmlns:v="urn:schemas-microsoft-com:vml" Requires="v">
                <p:oleObj spid="_x0000_s22967" name="Equation" r:id="rId9" imgW="2780640" imgH="515160" progId="Equation.3">
                  <p:embed/>
                </p:oleObj>
              </mc:Choice>
              <mc:Fallback>
                <p:oleObj name="Equation" r:id="rId9" imgW="2780640" imgH="515160" progId="Equation.3">
                  <p:embed/>
                  <p:pic>
                    <p:nvPicPr>
                      <p:cNvPr id="0" name="Picture 1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3914775"/>
                        <a:ext cx="2374900" cy="4445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993300"/>
                            </a:solidFill>
                          </a14:hiddenFill>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4224330420"/>
              </p:ext>
            </p:extLst>
          </p:nvPr>
        </p:nvGraphicFramePr>
        <p:xfrm>
          <a:off x="1174992" y="4518025"/>
          <a:ext cx="2792412" cy="444500"/>
        </p:xfrm>
        <a:graphic>
          <a:graphicData uri="http://schemas.openxmlformats.org/presentationml/2006/ole">
            <mc:AlternateContent xmlns:mc="http://schemas.openxmlformats.org/markup-compatibility/2006">
              <mc:Choice xmlns:v="urn:schemas-microsoft-com:vml" Requires="v">
                <p:oleObj spid="_x0000_s22968" name="Equation" r:id="rId11" imgW="3274200" imgH="515160" progId="Equation.3">
                  <p:embed/>
                </p:oleObj>
              </mc:Choice>
              <mc:Fallback>
                <p:oleObj name="Equation" r:id="rId11" imgW="3274200" imgH="515160" progId="Equation.3">
                  <p:embed/>
                  <p:pic>
                    <p:nvPicPr>
                      <p:cNvPr id="0" name="Picture 1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4992" y="4518025"/>
                        <a:ext cx="2792412" cy="444500"/>
                      </a:xfrm>
                      <a:prstGeom prst="rect">
                        <a:avLst/>
                      </a:prstGeom>
                      <a:solidFill>
                        <a:srgbClr val="FFC000"/>
                      </a:solidFill>
                      <a:ln>
                        <a:noFill/>
                      </a:ln>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87743203"/>
              </p:ext>
            </p:extLst>
          </p:nvPr>
        </p:nvGraphicFramePr>
        <p:xfrm>
          <a:off x="3549650" y="5145087"/>
          <a:ext cx="4071938" cy="898525"/>
        </p:xfrm>
        <a:graphic>
          <a:graphicData uri="http://schemas.openxmlformats.org/presentationml/2006/ole">
            <mc:AlternateContent xmlns:mc="http://schemas.openxmlformats.org/markup-compatibility/2006">
              <mc:Choice xmlns:v="urn:schemas-microsoft-com:vml" Requires="v">
                <p:oleObj spid="_x0000_s22969" name="Equation" r:id="rId13" imgW="4798800" imgH="1052640" progId="Equation.3">
                  <p:embed/>
                </p:oleObj>
              </mc:Choice>
              <mc:Fallback>
                <p:oleObj name="Equation" r:id="rId13" imgW="4798800" imgH="1052640" progId="Equation.3">
                  <p:embed/>
                  <p:pic>
                    <p:nvPicPr>
                      <p:cNvPr id="0" name="Picture 1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49650" y="5145087"/>
                        <a:ext cx="4071938" cy="898525"/>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4102982490"/>
              </p:ext>
            </p:extLst>
          </p:nvPr>
        </p:nvGraphicFramePr>
        <p:xfrm>
          <a:off x="5257800" y="3351212"/>
          <a:ext cx="2817813" cy="495300"/>
        </p:xfrm>
        <a:graphic>
          <a:graphicData uri="http://schemas.openxmlformats.org/presentationml/2006/ole">
            <mc:AlternateContent xmlns:mc="http://schemas.openxmlformats.org/markup-compatibility/2006">
              <mc:Choice xmlns:v="urn:schemas-microsoft-com:vml" Requires="v">
                <p:oleObj spid="_x0000_s22970" name="Equation" r:id="rId15" imgW="3307680" imgH="571320" progId="Equation.3">
                  <p:embed/>
                </p:oleObj>
              </mc:Choice>
              <mc:Fallback>
                <p:oleObj name="Equation" r:id="rId15" imgW="3307680" imgH="571320" progId="Equation.3">
                  <p:embed/>
                  <p:pic>
                    <p:nvPicPr>
                      <p:cNvPr id="0" name="Picture 1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57800" y="3351212"/>
                        <a:ext cx="2817813" cy="495300"/>
                      </a:xfrm>
                      <a:prstGeom prst="rect">
                        <a:avLst/>
                      </a:prstGeom>
                      <a:solidFill>
                        <a:srgbClr val="FFC000"/>
                      </a:solidFill>
                      <a:ln>
                        <a:noFill/>
                      </a:ln>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511864327"/>
              </p:ext>
            </p:extLst>
          </p:nvPr>
        </p:nvGraphicFramePr>
        <p:xfrm>
          <a:off x="1219200" y="3351212"/>
          <a:ext cx="4037013" cy="444500"/>
        </p:xfrm>
        <a:graphic>
          <a:graphicData uri="http://schemas.openxmlformats.org/presentationml/2006/ole">
            <mc:AlternateContent xmlns:mc="http://schemas.openxmlformats.org/markup-compatibility/2006">
              <mc:Choice xmlns:v="urn:schemas-microsoft-com:vml" Requires="v">
                <p:oleObj spid="_x0000_s22971" name="Equation" r:id="rId17" imgW="4743000" imgH="515160" progId="Equation.3">
                  <p:embed/>
                </p:oleObj>
              </mc:Choice>
              <mc:Fallback>
                <p:oleObj name="Equation" r:id="rId17" imgW="4743000" imgH="515160" progId="Equation.3">
                  <p:embed/>
                  <p:pic>
                    <p:nvPicPr>
                      <p:cNvPr id="0" name="Picture 1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9200" y="3351212"/>
                        <a:ext cx="4037013" cy="444500"/>
                      </a:xfrm>
                      <a:prstGeom prst="rect">
                        <a:avLst/>
                      </a:prstGeom>
                      <a:solidFill>
                        <a:srgbClr val="FFC000"/>
                      </a:solidFill>
                      <a:ln>
                        <a:noFill/>
                      </a:ln>
                      <a:ex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195861557"/>
              </p:ext>
            </p:extLst>
          </p:nvPr>
        </p:nvGraphicFramePr>
        <p:xfrm>
          <a:off x="4306888" y="2170112"/>
          <a:ext cx="2170112" cy="406400"/>
        </p:xfrm>
        <a:graphic>
          <a:graphicData uri="http://schemas.openxmlformats.org/presentationml/2006/ole">
            <mc:AlternateContent xmlns:mc="http://schemas.openxmlformats.org/markup-compatibility/2006">
              <mc:Choice xmlns:v="urn:schemas-microsoft-com:vml" Requires="v">
                <p:oleObj spid="_x0000_s22972" name="Equation" r:id="rId19" imgW="2545200" imgH="470520" progId="Equation.3">
                  <p:embed/>
                </p:oleObj>
              </mc:Choice>
              <mc:Fallback>
                <p:oleObj name="Equation" r:id="rId19" imgW="2545200" imgH="470520" progId="Equation.3">
                  <p:embed/>
                  <p:pic>
                    <p:nvPicPr>
                      <p:cNvPr id="0" name="Picture 1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06888" y="2170112"/>
                        <a:ext cx="21701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3800502776"/>
              </p:ext>
            </p:extLst>
          </p:nvPr>
        </p:nvGraphicFramePr>
        <p:xfrm>
          <a:off x="4114800" y="2754312"/>
          <a:ext cx="3808413" cy="406400"/>
        </p:xfrm>
        <a:graphic>
          <a:graphicData uri="http://schemas.openxmlformats.org/presentationml/2006/ole">
            <mc:AlternateContent xmlns:mc="http://schemas.openxmlformats.org/markup-compatibility/2006">
              <mc:Choice xmlns:v="urn:schemas-microsoft-com:vml" Requires="v">
                <p:oleObj spid="_x0000_s22973" name="Equation" r:id="rId21" imgW="4473720" imgH="470520" progId="Equation.3">
                  <p:embed/>
                </p:oleObj>
              </mc:Choice>
              <mc:Fallback>
                <p:oleObj name="Equation" r:id="rId21" imgW="4473720" imgH="470520" progId="Equation.3">
                  <p:embed/>
                  <p:pic>
                    <p:nvPicPr>
                      <p:cNvPr id="0" name="Picture 1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14800" y="2754312"/>
                        <a:ext cx="38084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6"/>
          <p:cNvGraphicFramePr>
            <a:graphicFrameLocks noChangeAspect="1"/>
          </p:cNvGraphicFramePr>
          <p:nvPr>
            <p:extLst>
              <p:ext uri="{D42A27DB-BD31-4B8C-83A1-F6EECF244321}">
                <p14:modId xmlns:p14="http://schemas.microsoft.com/office/powerpoint/2010/main" val="1893216215"/>
              </p:ext>
            </p:extLst>
          </p:nvPr>
        </p:nvGraphicFramePr>
        <p:xfrm>
          <a:off x="4535488" y="2728912"/>
          <a:ext cx="1903412" cy="406400"/>
        </p:xfrm>
        <a:graphic>
          <a:graphicData uri="http://schemas.openxmlformats.org/presentationml/2006/ole">
            <mc:AlternateContent xmlns:mc="http://schemas.openxmlformats.org/markup-compatibility/2006">
              <mc:Choice xmlns:v="urn:schemas-microsoft-com:vml" Requires="v">
                <p:oleObj spid="_x0000_s22974" name="Equation" r:id="rId23" imgW="2231280" imgH="470520" progId="Equation.3">
                  <p:embed/>
                </p:oleObj>
              </mc:Choice>
              <mc:Fallback>
                <p:oleObj name="Equation" r:id="rId23" imgW="2231280" imgH="470520" progId="Equation.3">
                  <p:embed/>
                  <p:pic>
                    <p:nvPicPr>
                      <p:cNvPr id="0" name="Picture 1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35488" y="2728912"/>
                        <a:ext cx="19034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7"/>
          <p:cNvGraphicFramePr>
            <a:graphicFrameLocks noChangeAspect="1"/>
          </p:cNvGraphicFramePr>
          <p:nvPr>
            <p:extLst>
              <p:ext uri="{D42A27DB-BD31-4B8C-83A1-F6EECF244321}">
                <p14:modId xmlns:p14="http://schemas.microsoft.com/office/powerpoint/2010/main" val="1780786401"/>
              </p:ext>
            </p:extLst>
          </p:nvPr>
        </p:nvGraphicFramePr>
        <p:xfrm>
          <a:off x="3967404" y="4498181"/>
          <a:ext cx="2817812" cy="508000"/>
        </p:xfrm>
        <a:graphic>
          <a:graphicData uri="http://schemas.openxmlformats.org/presentationml/2006/ole">
            <mc:AlternateContent xmlns:mc="http://schemas.openxmlformats.org/markup-compatibility/2006">
              <mc:Choice xmlns:v="urn:schemas-microsoft-com:vml" Requires="v">
                <p:oleObj spid="_x0000_s22975" name="Equation" r:id="rId25" imgW="3307680" imgH="582480" progId="Equation.3">
                  <p:embed/>
                </p:oleObj>
              </mc:Choice>
              <mc:Fallback>
                <p:oleObj name="Equation" r:id="rId25" imgW="3307680" imgH="582480" progId="Equation.3">
                  <p:embed/>
                  <p:pic>
                    <p:nvPicPr>
                      <p:cNvPr id="0" name="Picture 15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67404" y="4498181"/>
                        <a:ext cx="2817812" cy="508000"/>
                      </a:xfrm>
                      <a:prstGeom prst="rect">
                        <a:avLst/>
                      </a:prstGeom>
                      <a:solidFill>
                        <a:srgbClr val="FFC000"/>
                      </a:solidFill>
                      <a:ln>
                        <a:noFill/>
                      </a:ln>
                      <a:extLst/>
                    </p:spPr>
                  </p:pic>
                </p:oleObj>
              </mc:Fallback>
            </mc:AlternateContent>
          </a:graphicData>
        </a:graphic>
      </p:graphicFrame>
      <p:sp>
        <p:nvSpPr>
          <p:cNvPr id="16" name="Text Box 18"/>
          <p:cNvSpPr txBox="1">
            <a:spLocks noChangeArrowheads="1"/>
          </p:cNvSpPr>
          <p:nvPr/>
        </p:nvSpPr>
        <p:spPr bwMode="auto">
          <a:xfrm>
            <a:off x="3347864" y="290512"/>
            <a:ext cx="1524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若函数</a:t>
            </a:r>
          </a:p>
        </p:txBody>
      </p:sp>
      <p:graphicFrame>
        <p:nvGraphicFramePr>
          <p:cNvPr id="17" name="Object 19"/>
          <p:cNvGraphicFramePr>
            <a:graphicFrameLocks noChangeAspect="1"/>
          </p:cNvGraphicFramePr>
          <p:nvPr>
            <p:extLst>
              <p:ext uri="{D42A27DB-BD31-4B8C-83A1-F6EECF244321}">
                <p14:modId xmlns:p14="http://schemas.microsoft.com/office/powerpoint/2010/main" val="1507868265"/>
              </p:ext>
            </p:extLst>
          </p:nvPr>
        </p:nvGraphicFramePr>
        <p:xfrm>
          <a:off x="4499992" y="338137"/>
          <a:ext cx="1522413" cy="403225"/>
        </p:xfrm>
        <a:graphic>
          <a:graphicData uri="http://schemas.openxmlformats.org/presentationml/2006/ole">
            <mc:AlternateContent xmlns:mc="http://schemas.openxmlformats.org/markup-compatibility/2006">
              <mc:Choice xmlns:v="urn:schemas-microsoft-com:vml" Requires="v">
                <p:oleObj spid="_x0000_s22976" name="Equation" r:id="rId27" imgW="1917360" imgH="470520" progId="Equation.3">
                  <p:embed/>
                </p:oleObj>
              </mc:Choice>
              <mc:Fallback>
                <p:oleObj name="Equation" r:id="rId27" imgW="1917360" imgH="470520" progId="Equation.3">
                  <p:embed/>
                  <p:pic>
                    <p:nvPicPr>
                      <p:cNvPr id="0" name="Picture 160"/>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4499992" y="338137"/>
                        <a:ext cx="1522413"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0"/>
          <p:cNvSpPr txBox="1">
            <a:spLocks noChangeArrowheads="1"/>
          </p:cNvSpPr>
          <p:nvPr/>
        </p:nvSpPr>
        <p:spPr bwMode="auto">
          <a:xfrm>
            <a:off x="5897563" y="304800"/>
            <a:ext cx="1981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的偏导数</a:t>
            </a:r>
          </a:p>
        </p:txBody>
      </p:sp>
      <p:graphicFrame>
        <p:nvGraphicFramePr>
          <p:cNvPr id="19" name="Object 21"/>
          <p:cNvGraphicFramePr>
            <a:graphicFrameLocks noChangeAspect="1"/>
          </p:cNvGraphicFramePr>
          <p:nvPr>
            <p:extLst>
              <p:ext uri="{D42A27DB-BD31-4B8C-83A1-F6EECF244321}">
                <p14:modId xmlns:p14="http://schemas.microsoft.com/office/powerpoint/2010/main" val="1704704917"/>
              </p:ext>
            </p:extLst>
          </p:nvPr>
        </p:nvGraphicFramePr>
        <p:xfrm>
          <a:off x="650875" y="1003300"/>
          <a:ext cx="2439988" cy="441325"/>
        </p:xfrm>
        <a:graphic>
          <a:graphicData uri="http://schemas.openxmlformats.org/presentationml/2006/ole">
            <mc:AlternateContent xmlns:mc="http://schemas.openxmlformats.org/markup-compatibility/2006">
              <mc:Choice xmlns:v="urn:schemas-microsoft-com:vml" Requires="v">
                <p:oleObj spid="_x0000_s22977" name="Equation" r:id="rId29" imgW="2501640" imgH="444240" progId="Equation.DSMT4">
                  <p:embed/>
                </p:oleObj>
              </mc:Choice>
              <mc:Fallback>
                <p:oleObj name="Equation" r:id="rId29" imgW="2501640" imgH="444240" progId="Equation.DSMT4">
                  <p:embed/>
                  <p:pic>
                    <p:nvPicPr>
                      <p:cNvPr id="0" name="Picture 161"/>
                      <p:cNvPicPr>
                        <a:picLocks noChangeAspect="1" noChangeArrowheads="1"/>
                      </p:cNvPicPr>
                      <p:nvPr/>
                    </p:nvPicPr>
                    <p:blipFill>
                      <a:blip r:embed="rId30"/>
                      <a:srcRect/>
                      <a:stretch>
                        <a:fillRect/>
                      </a:stretch>
                    </p:blipFill>
                    <p:spPr bwMode="auto">
                      <a:xfrm>
                        <a:off x="650875" y="1003300"/>
                        <a:ext cx="243998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22"/>
          <p:cNvSpPr txBox="1">
            <a:spLocks noChangeArrowheads="1"/>
          </p:cNvSpPr>
          <p:nvPr/>
        </p:nvSpPr>
        <p:spPr bwMode="auto">
          <a:xfrm>
            <a:off x="3219450" y="914400"/>
            <a:ext cx="3657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则函数在该点</a:t>
            </a:r>
            <a:r>
              <a:rPr lang="zh-CN" altLang="en-US" sz="2800" b="1" dirty="0">
                <a:solidFill>
                  <a:schemeClr val="tx2"/>
                </a:solidFill>
                <a:latin typeface="Times New Roman" pitchFamily="18" charset="0"/>
                <a:cs typeface="Times New Roman" pitchFamily="18" charset="0"/>
              </a:rPr>
              <a:t>可微</a:t>
            </a:r>
            <a:r>
              <a:rPr lang="en-US" altLang="zh-CN" sz="2800" b="1" dirty="0">
                <a:latin typeface="Times New Roman" pitchFamily="18" charset="0"/>
                <a:cs typeface="Times New Roman" pitchFamily="18" charset="0"/>
              </a:rPr>
              <a:t>.</a:t>
            </a:r>
          </a:p>
        </p:txBody>
      </p:sp>
      <p:graphicFrame>
        <p:nvGraphicFramePr>
          <p:cNvPr id="21" name="Object 23"/>
          <p:cNvGraphicFramePr>
            <a:graphicFrameLocks noChangeAspect="1"/>
          </p:cNvGraphicFramePr>
          <p:nvPr>
            <p:extLst>
              <p:ext uri="{D42A27DB-BD31-4B8C-83A1-F6EECF244321}">
                <p14:modId xmlns:p14="http://schemas.microsoft.com/office/powerpoint/2010/main" val="2309879396"/>
              </p:ext>
            </p:extLst>
          </p:nvPr>
        </p:nvGraphicFramePr>
        <p:xfrm>
          <a:off x="3149600" y="4564062"/>
          <a:ext cx="279400" cy="241300"/>
        </p:xfrm>
        <a:graphic>
          <a:graphicData uri="http://schemas.openxmlformats.org/presentationml/2006/ole">
            <mc:AlternateContent xmlns:mc="http://schemas.openxmlformats.org/markup-compatibility/2006">
              <mc:Choice xmlns:v="urn:schemas-microsoft-com:vml" Requires="v">
                <p:oleObj spid="_x0000_s22978" name="Equation" r:id="rId31" imgW="313920" imgH="268920" progId="Equation.3">
                  <p:embed/>
                </p:oleObj>
              </mc:Choice>
              <mc:Fallback>
                <p:oleObj name="Equation" r:id="rId31" imgW="313920" imgH="268920" progId="Equation.3">
                  <p:embed/>
                  <p:pic>
                    <p:nvPicPr>
                      <p:cNvPr id="0" name="Picture 16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49600" y="4564062"/>
                        <a:ext cx="279400" cy="24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2" name="Object 24"/>
          <p:cNvGraphicFramePr>
            <a:graphicFrameLocks noChangeAspect="1"/>
          </p:cNvGraphicFramePr>
          <p:nvPr>
            <p:extLst>
              <p:ext uri="{D42A27DB-BD31-4B8C-83A1-F6EECF244321}">
                <p14:modId xmlns:p14="http://schemas.microsoft.com/office/powerpoint/2010/main" val="2925972888"/>
              </p:ext>
            </p:extLst>
          </p:nvPr>
        </p:nvGraphicFramePr>
        <p:xfrm>
          <a:off x="5957888" y="4532312"/>
          <a:ext cx="368300" cy="393700"/>
        </p:xfrm>
        <a:graphic>
          <a:graphicData uri="http://schemas.openxmlformats.org/presentationml/2006/ole">
            <mc:AlternateContent xmlns:mc="http://schemas.openxmlformats.org/markup-compatibility/2006">
              <mc:Choice xmlns:v="urn:schemas-microsoft-com:vml" Requires="v">
                <p:oleObj spid="_x0000_s22979" name="Equation" r:id="rId33" imgW="426240" imgH="447840" progId="Equation.3">
                  <p:embed/>
                </p:oleObj>
              </mc:Choice>
              <mc:Fallback>
                <p:oleObj name="Equation" r:id="rId33" imgW="426240" imgH="447840" progId="Equation.3">
                  <p:embed/>
                  <p:pic>
                    <p:nvPicPr>
                      <p:cNvPr id="0" name="Picture 16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957888" y="4532312"/>
                        <a:ext cx="368300" cy="39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3" name="Object 25"/>
          <p:cNvGraphicFramePr>
            <a:graphicFrameLocks noChangeAspect="1"/>
          </p:cNvGraphicFramePr>
          <p:nvPr>
            <p:extLst>
              <p:ext uri="{D42A27DB-BD31-4B8C-83A1-F6EECF244321}">
                <p14:modId xmlns:p14="http://schemas.microsoft.com/office/powerpoint/2010/main" val="3479564925"/>
              </p:ext>
            </p:extLst>
          </p:nvPr>
        </p:nvGraphicFramePr>
        <p:xfrm>
          <a:off x="5641975" y="5183187"/>
          <a:ext cx="1749425" cy="974725"/>
        </p:xfrm>
        <a:graphic>
          <a:graphicData uri="http://schemas.openxmlformats.org/presentationml/2006/ole">
            <mc:AlternateContent xmlns:mc="http://schemas.openxmlformats.org/markup-compatibility/2006">
              <mc:Choice xmlns:v="urn:schemas-microsoft-com:vml" Requires="v">
                <p:oleObj spid="_x0000_s22980" name="Equation" r:id="rId35" imgW="2052000" imgH="1142280" progId="Equation.3">
                  <p:embed/>
                </p:oleObj>
              </mc:Choice>
              <mc:Fallback>
                <p:oleObj name="Equation" r:id="rId35" imgW="2052000" imgH="1142280" progId="Equation.3">
                  <p:embed/>
                  <p:pic>
                    <p:nvPicPr>
                      <p:cNvPr id="0" name="Picture 16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41975" y="5183187"/>
                        <a:ext cx="1749425" cy="974725"/>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4" name="Object 26"/>
          <p:cNvGraphicFramePr>
            <a:graphicFrameLocks noChangeAspect="1"/>
          </p:cNvGraphicFramePr>
          <p:nvPr>
            <p:extLst>
              <p:ext uri="{D42A27DB-BD31-4B8C-83A1-F6EECF244321}">
                <p14:modId xmlns:p14="http://schemas.microsoft.com/office/powerpoint/2010/main" val="950046219"/>
              </p:ext>
            </p:extLst>
          </p:nvPr>
        </p:nvGraphicFramePr>
        <p:xfrm>
          <a:off x="3670300" y="5183187"/>
          <a:ext cx="1851025" cy="974725"/>
        </p:xfrm>
        <a:graphic>
          <a:graphicData uri="http://schemas.openxmlformats.org/presentationml/2006/ole">
            <mc:AlternateContent xmlns:mc="http://schemas.openxmlformats.org/markup-compatibility/2006">
              <mc:Choice xmlns:v="urn:schemas-microsoft-com:vml" Requires="v">
                <p:oleObj spid="_x0000_s22981" name="Equation" r:id="rId37" imgW="2175120" imgH="1142280" progId="Equation.3">
                  <p:embed/>
                </p:oleObj>
              </mc:Choice>
              <mc:Fallback>
                <p:oleObj name="Equation" r:id="rId37" imgW="2175120" imgH="1142280" progId="Equation.3">
                  <p:embed/>
                  <p:pic>
                    <p:nvPicPr>
                      <p:cNvPr id="0" name="Picture 16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70300" y="5183187"/>
                        <a:ext cx="1851025" cy="974725"/>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25" name="Text Box 28"/>
          <p:cNvSpPr txBox="1">
            <a:spLocks noChangeArrowheads="1"/>
          </p:cNvSpPr>
          <p:nvPr/>
        </p:nvSpPr>
        <p:spPr bwMode="auto">
          <a:xfrm>
            <a:off x="107950" y="3914775"/>
            <a:ext cx="35279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拉格朗日中值定理</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 </a:t>
            </a:r>
          </a:p>
        </p:txBody>
      </p:sp>
      <p:sp>
        <p:nvSpPr>
          <p:cNvPr id="26" name="Text Box 29"/>
          <p:cNvSpPr txBox="1">
            <a:spLocks noChangeArrowheads="1"/>
          </p:cNvSpPr>
          <p:nvPr/>
        </p:nvSpPr>
        <p:spPr bwMode="auto">
          <a:xfrm>
            <a:off x="179512" y="5283493"/>
            <a:ext cx="29525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偏导数的连续性</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cxnSp>
        <p:nvCxnSpPr>
          <p:cNvPr id="28" name="直接箭头连接符 27">
            <a:extLst>
              <a:ext uri="{FF2B5EF4-FFF2-40B4-BE49-F238E27FC236}">
                <a16:creationId xmlns:a16="http://schemas.microsoft.com/office/drawing/2014/main" id="{DDB8A095-4B51-4DDA-844B-8755D944B4F6}"/>
              </a:ext>
            </a:extLst>
          </p:cNvPr>
          <p:cNvCxnSpPr/>
          <p:nvPr/>
        </p:nvCxnSpPr>
        <p:spPr>
          <a:xfrm flipV="1">
            <a:off x="1331640" y="3694586"/>
            <a:ext cx="0" cy="40134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068577A-0B78-4674-93C5-08D3EFBEEA15}"/>
              </a:ext>
            </a:extLst>
          </p:cNvPr>
          <p:cNvCxnSpPr/>
          <p:nvPr/>
        </p:nvCxnSpPr>
        <p:spPr>
          <a:xfrm flipV="1">
            <a:off x="1331640" y="4887212"/>
            <a:ext cx="0" cy="40134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45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wipe(left)">
                                      <p:cBhvr>
                                        <p:cTn id="22" dur="500"/>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linds(horizontal)">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arn(inVertical)">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500"/>
                                        <p:tgtEl>
                                          <p:spTgt spid="10"/>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slide(fromBottom)">
                                      <p:cBhvr>
                                        <p:cTn id="75" dur="500"/>
                                        <p:tgtEl>
                                          <p:spTgt spid="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left)">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left)">
                                      <p:cBhvr>
                                        <p:cTn id="85" dur="500"/>
                                        <p:tgtEl>
                                          <p:spTgt spid="21"/>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left)">
                                      <p:cBhvr>
                                        <p:cTn id="89" dur="500"/>
                                        <p:tgtEl>
                                          <p:spTgt spid="9"/>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left)">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down)">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linds(horizontal)">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wipe(left)">
                                      <p:cBhvr>
                                        <p:cTn id="108" dur="500"/>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left)">
                                      <p:cBhvr>
                                        <p:cTn id="113" dur="500"/>
                                        <p:tgtEl>
                                          <p:spTgt spid="22"/>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wipe(left)">
                                      <p:cBhvr>
                                        <p:cTn id="1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6" grpId="0"/>
      <p:bldP spid="18" grpId="0"/>
      <p:bldP spid="20" grpId="0" build="p" autoUpdateAnimBg="0"/>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93975878"/>
              </p:ext>
            </p:extLst>
          </p:nvPr>
        </p:nvGraphicFramePr>
        <p:xfrm>
          <a:off x="531987" y="117128"/>
          <a:ext cx="1430337" cy="503237"/>
        </p:xfrm>
        <a:graphic>
          <a:graphicData uri="http://schemas.openxmlformats.org/presentationml/2006/ole">
            <mc:AlternateContent xmlns:mc="http://schemas.openxmlformats.org/markup-compatibility/2006">
              <mc:Choice xmlns:v="urn:schemas-microsoft-com:vml" Requires="v">
                <p:oleObj spid="_x0000_s23879" name="Equation" r:id="rId3" imgW="1300680" imgH="447840" progId="Equation.3">
                  <p:embed/>
                </p:oleObj>
              </mc:Choice>
              <mc:Fallback>
                <p:oleObj name="Equation" r:id="rId3" imgW="1300680" imgH="447840" progId="Equation.3">
                  <p:embed/>
                  <p:pic>
                    <p:nvPicPr>
                      <p:cNvPr id="0" name="Picture 1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87" y="117128"/>
                        <a:ext cx="1430337"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
          <p:cNvGraphicFramePr>
            <a:graphicFrameLocks noChangeAspect="1"/>
          </p:cNvGraphicFramePr>
          <p:nvPr>
            <p:extLst>
              <p:ext uri="{D42A27DB-BD31-4B8C-83A1-F6EECF244321}">
                <p14:modId xmlns:p14="http://schemas.microsoft.com/office/powerpoint/2010/main" val="1102665567"/>
              </p:ext>
            </p:extLst>
          </p:nvPr>
        </p:nvGraphicFramePr>
        <p:xfrm>
          <a:off x="1187624" y="980728"/>
          <a:ext cx="4581525" cy="571500"/>
        </p:xfrm>
        <a:graphic>
          <a:graphicData uri="http://schemas.openxmlformats.org/presentationml/2006/ole">
            <mc:AlternateContent xmlns:mc="http://schemas.openxmlformats.org/markup-compatibility/2006">
              <mc:Choice xmlns:v="urn:schemas-microsoft-com:vml" Requires="v">
                <p:oleObj spid="_x0000_s23880" name="Equation" r:id="rId5" imgW="4653360" imgH="571320" progId="Equation.3">
                  <p:embed/>
                </p:oleObj>
              </mc:Choice>
              <mc:Fallback>
                <p:oleObj name="Equation" r:id="rId5" imgW="4653360" imgH="571320" progId="Equation.3">
                  <p:embed/>
                  <p:pic>
                    <p:nvPicPr>
                      <p:cNvPr id="0" name="Picture 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980728"/>
                        <a:ext cx="4581525" cy="571500"/>
                      </a:xfrm>
                      <a:prstGeom prst="rect">
                        <a:avLst/>
                      </a:prstGeom>
                      <a:solidFill>
                        <a:srgbClr val="FFC000"/>
                      </a:solidFill>
                      <a:ln>
                        <a:noFill/>
                      </a:ln>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2483134817"/>
              </p:ext>
            </p:extLst>
          </p:nvPr>
        </p:nvGraphicFramePr>
        <p:xfrm>
          <a:off x="1419003" y="4362092"/>
          <a:ext cx="4219575" cy="482600"/>
        </p:xfrm>
        <a:graphic>
          <a:graphicData uri="http://schemas.openxmlformats.org/presentationml/2006/ole">
            <mc:AlternateContent xmlns:mc="http://schemas.openxmlformats.org/markup-compatibility/2006">
              <mc:Choice xmlns:v="urn:schemas-microsoft-com:vml" Requires="v">
                <p:oleObj spid="_x0000_s23881" name="Equation" r:id="rId7" imgW="5225040" imgH="582480" progId="Equation.3">
                  <p:embed/>
                </p:oleObj>
              </mc:Choice>
              <mc:Fallback>
                <p:oleObj name="Equation" r:id="rId7" imgW="5225040" imgH="582480" progId="Equation.3">
                  <p:embed/>
                  <p:pic>
                    <p:nvPicPr>
                      <p:cNvPr id="0" name="Picture 1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003" y="4362092"/>
                        <a:ext cx="4219575" cy="48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8"/>
          <p:cNvSpPr txBox="1">
            <a:spLocks noChangeArrowheads="1"/>
          </p:cNvSpPr>
          <p:nvPr/>
        </p:nvSpPr>
        <p:spPr bwMode="auto">
          <a:xfrm>
            <a:off x="256348" y="5055920"/>
            <a:ext cx="1828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所以函数</a:t>
            </a:r>
          </a:p>
        </p:txBody>
      </p:sp>
      <p:graphicFrame>
        <p:nvGraphicFramePr>
          <p:cNvPr id="6" name="Object 9"/>
          <p:cNvGraphicFramePr>
            <a:graphicFrameLocks noChangeAspect="1"/>
          </p:cNvGraphicFramePr>
          <p:nvPr>
            <p:extLst>
              <p:ext uri="{D42A27DB-BD31-4B8C-83A1-F6EECF244321}">
                <p14:modId xmlns:p14="http://schemas.microsoft.com/office/powerpoint/2010/main" val="1494439875"/>
              </p:ext>
            </p:extLst>
          </p:nvPr>
        </p:nvGraphicFramePr>
        <p:xfrm>
          <a:off x="1808923" y="5203558"/>
          <a:ext cx="1555750" cy="385762"/>
        </p:xfrm>
        <a:graphic>
          <a:graphicData uri="http://schemas.openxmlformats.org/presentationml/2006/ole">
            <mc:AlternateContent xmlns:mc="http://schemas.openxmlformats.org/markup-compatibility/2006">
              <mc:Choice xmlns:v="urn:schemas-microsoft-com:vml" Requires="v">
                <p:oleObj spid="_x0000_s23882" name="Equation" r:id="rId9" imgW="1917360" imgH="470520" progId="Equation.3">
                  <p:embed/>
                </p:oleObj>
              </mc:Choice>
              <mc:Fallback>
                <p:oleObj name="Equation" r:id="rId9" imgW="1917360" imgH="470520" progId="Equation.3">
                  <p:embed/>
                  <p:pic>
                    <p:nvPicPr>
                      <p:cNvPr id="0" name="Picture 129"/>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1808923" y="5203558"/>
                        <a:ext cx="155575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629239295"/>
              </p:ext>
            </p:extLst>
          </p:nvPr>
        </p:nvGraphicFramePr>
        <p:xfrm>
          <a:off x="4142548" y="5203558"/>
          <a:ext cx="784225" cy="385762"/>
        </p:xfrm>
        <a:graphic>
          <a:graphicData uri="http://schemas.openxmlformats.org/presentationml/2006/ole">
            <mc:AlternateContent xmlns:mc="http://schemas.openxmlformats.org/markup-compatibility/2006">
              <mc:Choice xmlns:v="urn:schemas-microsoft-com:vml" Requires="v">
                <p:oleObj spid="_x0000_s23883" name="Equation" r:id="rId11" imgW="964440" imgH="470520" progId="Equation.3">
                  <p:embed/>
                </p:oleObj>
              </mc:Choice>
              <mc:Fallback>
                <p:oleObj name="Equation" r:id="rId11" imgW="964440" imgH="470520" progId="Equation.3">
                  <p:embed/>
                  <p:pic>
                    <p:nvPicPr>
                      <p:cNvPr id="0" name="Picture 130"/>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142548" y="5203558"/>
                        <a:ext cx="78422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548619916"/>
              </p:ext>
            </p:extLst>
          </p:nvPr>
        </p:nvGraphicFramePr>
        <p:xfrm>
          <a:off x="5767562" y="1036290"/>
          <a:ext cx="2422525" cy="454025"/>
        </p:xfrm>
        <a:graphic>
          <a:graphicData uri="http://schemas.openxmlformats.org/presentationml/2006/ole">
            <mc:AlternateContent xmlns:mc="http://schemas.openxmlformats.org/markup-compatibility/2006">
              <mc:Choice xmlns:v="urn:schemas-microsoft-com:vml" Requires="v">
                <p:oleObj spid="_x0000_s23884" name="Equation" r:id="rId13" imgW="2455560" imgH="447840" progId="Equation.3">
                  <p:embed/>
                </p:oleObj>
              </mc:Choice>
              <mc:Fallback>
                <p:oleObj name="Equation" r:id="rId13" imgW="2455560" imgH="447840" progId="Equation.3">
                  <p:embed/>
                  <p:pic>
                    <p:nvPicPr>
                      <p:cNvPr id="0" name="Picture 1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7562" y="1036290"/>
                        <a:ext cx="2422525" cy="454025"/>
                      </a:xfrm>
                      <a:prstGeom prst="rect">
                        <a:avLst/>
                      </a:prstGeom>
                      <a:solidFill>
                        <a:srgbClr val="FFC000"/>
                      </a:solidFill>
                      <a:ln>
                        <a:noFill/>
                      </a:ln>
                      <a:extLst/>
                    </p:spPr>
                  </p:pic>
                </p:oleObj>
              </mc:Fallback>
            </mc:AlternateContent>
          </a:graphicData>
        </a:graphic>
      </p:graphicFrame>
      <p:sp>
        <p:nvSpPr>
          <p:cNvPr id="9" name="Text Box 12"/>
          <p:cNvSpPr txBox="1">
            <a:spLocks noChangeArrowheads="1"/>
          </p:cNvSpPr>
          <p:nvPr/>
        </p:nvSpPr>
        <p:spPr bwMode="auto">
          <a:xfrm>
            <a:off x="3304348" y="5070208"/>
            <a:ext cx="1066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在点</a:t>
            </a:r>
          </a:p>
        </p:txBody>
      </p:sp>
      <p:sp>
        <p:nvSpPr>
          <p:cNvPr id="10" name="Text Box 13"/>
          <p:cNvSpPr txBox="1">
            <a:spLocks noChangeArrowheads="1"/>
          </p:cNvSpPr>
          <p:nvPr/>
        </p:nvSpPr>
        <p:spPr bwMode="auto">
          <a:xfrm>
            <a:off x="4904548" y="5070208"/>
            <a:ext cx="1066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可微</a:t>
            </a:r>
            <a:r>
              <a:rPr lang="en-US" altLang="zh-CN" sz="2800" b="1">
                <a:latin typeface="Times New Roman" pitchFamily="18" charset="0"/>
                <a:cs typeface="Times New Roman" pitchFamily="18" charset="0"/>
              </a:rPr>
              <a:t>.</a:t>
            </a:r>
          </a:p>
        </p:txBody>
      </p:sp>
      <p:sp>
        <p:nvSpPr>
          <p:cNvPr id="15" name="Text Box 18"/>
          <p:cNvSpPr txBox="1">
            <a:spLocks noChangeArrowheads="1"/>
          </p:cNvSpPr>
          <p:nvPr/>
        </p:nvSpPr>
        <p:spPr bwMode="auto">
          <a:xfrm>
            <a:off x="354815" y="186179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latin typeface="Times New Roman" pitchFamily="18" charset="0"/>
                <a:cs typeface="Times New Roman" pitchFamily="18" charset="0"/>
              </a:rPr>
              <a:t>注意到</a:t>
            </a:r>
          </a:p>
        </p:txBody>
      </p:sp>
      <p:sp>
        <p:nvSpPr>
          <p:cNvPr id="16" name="Text Box 19"/>
          <p:cNvSpPr txBox="1">
            <a:spLocks noChangeArrowheads="1"/>
          </p:cNvSpPr>
          <p:nvPr/>
        </p:nvSpPr>
        <p:spPr bwMode="auto">
          <a:xfrm>
            <a:off x="311086" y="3655104"/>
            <a:ext cx="1085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故有</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17" name="Object 20"/>
          <p:cNvGraphicFramePr>
            <a:graphicFrameLocks noChangeAspect="1"/>
          </p:cNvGraphicFramePr>
          <p:nvPr>
            <p:extLst>
              <p:ext uri="{D42A27DB-BD31-4B8C-83A1-F6EECF244321}">
                <p14:modId xmlns:p14="http://schemas.microsoft.com/office/powerpoint/2010/main" val="2109718115"/>
              </p:ext>
            </p:extLst>
          </p:nvPr>
        </p:nvGraphicFramePr>
        <p:xfrm>
          <a:off x="5638578" y="4442260"/>
          <a:ext cx="860425" cy="322263"/>
        </p:xfrm>
        <a:graphic>
          <a:graphicData uri="http://schemas.openxmlformats.org/presentationml/2006/ole">
            <mc:AlternateContent xmlns:mc="http://schemas.openxmlformats.org/markup-compatibility/2006">
              <mc:Choice xmlns:v="urn:schemas-microsoft-com:vml" Requires="v">
                <p:oleObj spid="_x0000_s23885" name="Equation" r:id="rId15" imgW="1054080" imgH="393480" progId="Equation.DSMT4">
                  <p:embed/>
                </p:oleObj>
              </mc:Choice>
              <mc:Fallback>
                <p:oleObj name="Equation" r:id="rId15" imgW="1054080" imgH="393480" progId="Equation.DSMT4">
                  <p:embed/>
                  <p:pic>
                    <p:nvPicPr>
                      <p:cNvPr id="0" name="Picture 135"/>
                      <p:cNvPicPr>
                        <a:picLocks noChangeAspect="1" noChangeArrowheads="1"/>
                      </p:cNvPicPr>
                      <p:nvPr/>
                    </p:nvPicPr>
                    <p:blipFill>
                      <a:blip r:embed="rId16"/>
                      <a:srcRect/>
                      <a:stretch>
                        <a:fillRect/>
                      </a:stretch>
                    </p:blipFill>
                    <p:spPr bwMode="auto">
                      <a:xfrm>
                        <a:off x="5638578" y="4442260"/>
                        <a:ext cx="860425" cy="322263"/>
                      </a:xfrm>
                      <a:prstGeom prst="rect">
                        <a:avLst/>
                      </a:prstGeom>
                      <a:solidFill>
                        <a:srgbClr val="FFC000"/>
                      </a:solidFill>
                      <a:ln>
                        <a:noFill/>
                      </a:ln>
                      <a:extLst/>
                    </p:spPr>
                  </p:pic>
                </p:oleObj>
              </mc:Fallback>
            </mc:AlternateContent>
          </a:graphicData>
        </a:graphic>
      </p:graphicFrame>
      <p:graphicFrame>
        <p:nvGraphicFramePr>
          <p:cNvPr id="18" name="Object 21"/>
          <p:cNvGraphicFramePr>
            <a:graphicFrameLocks noChangeAspect="1"/>
          </p:cNvGraphicFramePr>
          <p:nvPr>
            <p:extLst>
              <p:ext uri="{D42A27DB-BD31-4B8C-83A1-F6EECF244321}">
                <p14:modId xmlns:p14="http://schemas.microsoft.com/office/powerpoint/2010/main" val="662896292"/>
              </p:ext>
            </p:extLst>
          </p:nvPr>
        </p:nvGraphicFramePr>
        <p:xfrm>
          <a:off x="1592263" y="2566988"/>
          <a:ext cx="4065587" cy="1009650"/>
        </p:xfrm>
        <a:graphic>
          <a:graphicData uri="http://schemas.openxmlformats.org/presentationml/2006/ole">
            <mc:AlternateContent xmlns:mc="http://schemas.openxmlformats.org/markup-compatibility/2006">
              <mc:Choice xmlns:v="urn:schemas-microsoft-com:vml" Requires="v">
                <p:oleObj spid="_x0000_s23886" name="Equation" r:id="rId17" imgW="1841400" imgH="457200" progId="Equation.DSMT4">
                  <p:embed/>
                </p:oleObj>
              </mc:Choice>
              <mc:Fallback>
                <p:oleObj name="Equation" r:id="rId17" imgW="1841400" imgH="457200" progId="Equation.DSMT4">
                  <p:embed/>
                  <p:pic>
                    <p:nvPicPr>
                      <p:cNvPr id="0" name="Picture 136"/>
                      <p:cNvPicPr>
                        <a:picLocks noChangeAspect="1" noChangeArrowheads="1"/>
                      </p:cNvPicPr>
                      <p:nvPr/>
                    </p:nvPicPr>
                    <p:blipFill>
                      <a:blip r:embed="rId18"/>
                      <a:srcRect/>
                      <a:stretch>
                        <a:fillRect/>
                      </a:stretch>
                    </p:blipFill>
                    <p:spPr bwMode="auto">
                      <a:xfrm>
                        <a:off x="1592263" y="2566988"/>
                        <a:ext cx="4065587" cy="1009650"/>
                      </a:xfrm>
                      <a:prstGeom prst="rect">
                        <a:avLst/>
                      </a:prstGeom>
                      <a:solidFill>
                        <a:srgbClr val="FFC000"/>
                      </a:solidFill>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988078523"/>
              </p:ext>
            </p:extLst>
          </p:nvPr>
        </p:nvGraphicFramePr>
        <p:xfrm>
          <a:off x="2051720" y="116632"/>
          <a:ext cx="2792412" cy="444500"/>
        </p:xfrm>
        <a:graphic>
          <a:graphicData uri="http://schemas.openxmlformats.org/presentationml/2006/ole">
            <mc:AlternateContent xmlns:mc="http://schemas.openxmlformats.org/markup-compatibility/2006">
              <mc:Choice xmlns:v="urn:schemas-microsoft-com:vml" Requires="v">
                <p:oleObj spid="_x0000_s23887" name="Equation" r:id="rId19" imgW="3262680" imgH="504000" progId="Equation.3">
                  <p:embed/>
                </p:oleObj>
              </mc:Choice>
              <mc:Fallback>
                <p:oleObj name="Equation" r:id="rId19" imgW="3262680" imgH="504000" progId="Equation.3">
                  <p:embed/>
                  <p:pic>
                    <p:nvPicPr>
                      <p:cNvPr id="0" name="Picture 1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51720" y="116632"/>
                        <a:ext cx="2792412" cy="44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45496625"/>
              </p:ext>
            </p:extLst>
          </p:nvPr>
        </p:nvGraphicFramePr>
        <p:xfrm>
          <a:off x="4915570" y="115045"/>
          <a:ext cx="2817812" cy="508000"/>
        </p:xfrm>
        <a:graphic>
          <a:graphicData uri="http://schemas.openxmlformats.org/presentationml/2006/ole">
            <mc:AlternateContent xmlns:mc="http://schemas.openxmlformats.org/markup-compatibility/2006">
              <mc:Choice xmlns:v="urn:schemas-microsoft-com:vml" Requires="v">
                <p:oleObj spid="_x0000_s23888" name="Equation" r:id="rId21" imgW="3296520" imgH="571320" progId="Equation.3">
                  <p:embed/>
                </p:oleObj>
              </mc:Choice>
              <mc:Fallback>
                <p:oleObj name="Equation" r:id="rId21" imgW="3296520" imgH="571320" progId="Equation.3">
                  <p:embed/>
                  <p:pic>
                    <p:nvPicPr>
                      <p:cNvPr id="0" name="Picture 1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15570" y="115045"/>
                        <a:ext cx="2817812" cy="5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990761687"/>
              </p:ext>
            </p:extLst>
          </p:nvPr>
        </p:nvGraphicFramePr>
        <p:xfrm>
          <a:off x="4048299" y="188640"/>
          <a:ext cx="279400" cy="241300"/>
        </p:xfrm>
        <a:graphic>
          <a:graphicData uri="http://schemas.openxmlformats.org/presentationml/2006/ole">
            <mc:AlternateContent xmlns:mc="http://schemas.openxmlformats.org/markup-compatibility/2006">
              <mc:Choice xmlns:v="urn:schemas-microsoft-com:vml" Requires="v">
                <p:oleObj spid="_x0000_s23889" name="Equation" r:id="rId23" imgW="302760" imgH="257760" progId="Equation.3">
                  <p:embed/>
                </p:oleObj>
              </mc:Choice>
              <mc:Fallback>
                <p:oleObj name="Equation" r:id="rId23" imgW="302760" imgH="257760" progId="Equation.3">
                  <p:embed/>
                  <p:pic>
                    <p:nvPicPr>
                      <p:cNvPr id="0" name="Picture 1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48299" y="188640"/>
                        <a:ext cx="279400" cy="24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69466178"/>
              </p:ext>
            </p:extLst>
          </p:nvPr>
        </p:nvGraphicFramePr>
        <p:xfrm>
          <a:off x="6856587" y="156890"/>
          <a:ext cx="368300" cy="393700"/>
        </p:xfrm>
        <a:graphic>
          <a:graphicData uri="http://schemas.openxmlformats.org/presentationml/2006/ole">
            <mc:AlternateContent xmlns:mc="http://schemas.openxmlformats.org/markup-compatibility/2006">
              <mc:Choice xmlns:v="urn:schemas-microsoft-com:vml" Requires="v">
                <p:oleObj spid="_x0000_s23890" name="Equation" r:id="rId25" imgW="414720" imgH="436680" progId="Equation.3">
                  <p:embed/>
                </p:oleObj>
              </mc:Choice>
              <mc:Fallback>
                <p:oleObj name="Equation" r:id="rId25" imgW="414720" imgH="436680" progId="Equation.3">
                  <p:embed/>
                  <p:pic>
                    <p:nvPicPr>
                      <p:cNvPr id="0" name="Picture 1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56587" y="156890"/>
                        <a:ext cx="368300" cy="39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cxnSp>
        <p:nvCxnSpPr>
          <p:cNvPr id="24" name="直接连接符 23"/>
          <p:cNvCxnSpPr/>
          <p:nvPr/>
        </p:nvCxnSpPr>
        <p:spPr>
          <a:xfrm>
            <a:off x="0" y="692696"/>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44952" y="5054095"/>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66710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wipe(left)">
                                      <p:cBhvr>
                                        <p:cTn id="13" dur="500"/>
                                        <p:tgtEl>
                                          <p:spTgt spid="1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autoUpdateAnimBg="0"/>
      <p:bldP spid="10" grpId="0" autoUpdateAnimBg="0"/>
      <p:bldP spid="15" grpId="0"/>
      <p:bldP spid="16" grpId="0" build="p" autoUpdateAnimBg="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207460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命题</a:t>
            </a:r>
            <a:r>
              <a:rPr lang="en-US" altLang="zh-CN" sz="2800" b="1" dirty="0">
                <a:solidFill>
                  <a:srgbClr val="7030A0"/>
                </a:solidFill>
                <a:latin typeface="Times New Roman" pitchFamily="18" charset="0"/>
                <a:cs typeface="Times New Roman" pitchFamily="18" charset="0"/>
              </a:rPr>
              <a:t>7.2.1 </a:t>
            </a:r>
            <a:r>
              <a:rPr lang="zh-CN" altLang="en-US" sz="2800" b="1" dirty="0">
                <a:latin typeface="Times New Roman" pitchFamily="18" charset="0"/>
                <a:cs typeface="Times New Roman" pitchFamily="18" charset="0"/>
              </a:rPr>
              <a:t>设</a:t>
            </a:r>
          </a:p>
        </p:txBody>
      </p:sp>
      <p:graphicFrame>
        <p:nvGraphicFramePr>
          <p:cNvPr id="3" name="对象 2"/>
          <p:cNvGraphicFramePr>
            <a:graphicFrameLocks noChangeAspect="1"/>
          </p:cNvGraphicFramePr>
          <p:nvPr>
            <p:extLst>
              <p:ext uri="{D42A27DB-BD31-4B8C-83A1-F6EECF244321}">
                <p14:modId xmlns:p14="http://schemas.microsoft.com/office/powerpoint/2010/main" val="3840992058"/>
              </p:ext>
            </p:extLst>
          </p:nvPr>
        </p:nvGraphicFramePr>
        <p:xfrm>
          <a:off x="2830183" y="379795"/>
          <a:ext cx="2946400" cy="465138"/>
        </p:xfrm>
        <a:graphic>
          <a:graphicData uri="http://schemas.openxmlformats.org/presentationml/2006/ole">
            <mc:AlternateContent xmlns:mc="http://schemas.openxmlformats.org/markup-compatibility/2006">
              <mc:Choice xmlns:v="urn:schemas-microsoft-com:vml" Requires="v">
                <p:oleObj spid="_x0000_s24706" name="Equation" r:id="rId3" imgW="2958840" imgH="469800" progId="Equation.DSMT4">
                  <p:embed/>
                </p:oleObj>
              </mc:Choice>
              <mc:Fallback>
                <p:oleObj name="Equation" r:id="rId3" imgW="2958840" imgH="469800" progId="Equation.DSMT4">
                  <p:embed/>
                  <p:pic>
                    <p:nvPicPr>
                      <p:cNvPr id="0" name="Picture 55"/>
                      <p:cNvPicPr>
                        <a:picLocks noChangeAspect="1" noChangeArrowheads="1"/>
                      </p:cNvPicPr>
                      <p:nvPr/>
                    </p:nvPicPr>
                    <p:blipFill>
                      <a:blip r:embed="rId4"/>
                      <a:srcRect/>
                      <a:stretch>
                        <a:fillRect/>
                      </a:stretch>
                    </p:blipFill>
                    <p:spPr bwMode="auto">
                      <a:xfrm>
                        <a:off x="2830183" y="379795"/>
                        <a:ext cx="29464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57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5940152" y="309890"/>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存在，则函数</a:t>
            </a:r>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819230765"/>
              </p:ext>
            </p:extLst>
          </p:nvPr>
        </p:nvGraphicFramePr>
        <p:xfrm>
          <a:off x="323528" y="980728"/>
          <a:ext cx="1684338" cy="457200"/>
        </p:xfrm>
        <a:graphic>
          <a:graphicData uri="http://schemas.openxmlformats.org/presentationml/2006/ole">
            <mc:AlternateContent xmlns:mc="http://schemas.openxmlformats.org/markup-compatibility/2006">
              <mc:Choice xmlns:v="urn:schemas-microsoft-com:vml" Requires="v">
                <p:oleObj spid="_x0000_s24707" name="Equation" r:id="rId5" imgW="1676160" imgH="457200" progId="Equation.DSMT4">
                  <p:embed/>
                </p:oleObj>
              </mc:Choice>
              <mc:Fallback>
                <p:oleObj name="Equation" r:id="rId5" imgW="1676160" imgH="457200" progId="Equation.DSMT4">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980728"/>
                        <a:ext cx="16843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2123728" y="980728"/>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在点</a:t>
            </a:r>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758035797"/>
              </p:ext>
            </p:extLst>
          </p:nvPr>
        </p:nvGraphicFramePr>
        <p:xfrm>
          <a:off x="3060700" y="1027113"/>
          <a:ext cx="1338263" cy="431800"/>
        </p:xfrm>
        <a:graphic>
          <a:graphicData uri="http://schemas.openxmlformats.org/presentationml/2006/ole">
            <mc:AlternateContent xmlns:mc="http://schemas.openxmlformats.org/markup-compatibility/2006">
              <mc:Choice xmlns:v="urn:schemas-microsoft-com:vml" Requires="v">
                <p:oleObj spid="_x0000_s24708" name="Equation" r:id="rId7" imgW="1346040" imgH="431640" progId="Equation.DSMT4">
                  <p:embed/>
                </p:oleObj>
              </mc:Choice>
              <mc:Fallback>
                <p:oleObj name="Equation" r:id="rId7" imgW="1346040" imgH="431640" progId="Equation.DSMT4">
                  <p:embed/>
                  <p:pic>
                    <p:nvPicPr>
                      <p:cNvPr id="0"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700" y="1027113"/>
                        <a:ext cx="13382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4572000" y="980728"/>
            <a:ext cx="451277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处可微的充分必要条件是：</a:t>
            </a:r>
          </a:p>
        </p:txBody>
      </p:sp>
      <p:sp>
        <p:nvSpPr>
          <p:cNvPr id="1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854042506"/>
              </p:ext>
            </p:extLst>
          </p:nvPr>
        </p:nvGraphicFramePr>
        <p:xfrm>
          <a:off x="238762" y="1815695"/>
          <a:ext cx="8725726" cy="1212850"/>
        </p:xfrm>
        <a:graphic>
          <a:graphicData uri="http://schemas.openxmlformats.org/presentationml/2006/ole">
            <mc:AlternateContent xmlns:mc="http://schemas.openxmlformats.org/markup-compatibility/2006">
              <mc:Choice xmlns:v="urn:schemas-microsoft-com:vml" Requires="v">
                <p:oleObj spid="_x0000_s24709" name="Equation" r:id="rId9" imgW="9245520" imgH="1206360" progId="Equation.DSMT4">
                  <p:embed/>
                </p:oleObj>
              </mc:Choice>
              <mc:Fallback>
                <p:oleObj name="Equation" r:id="rId9" imgW="9245520" imgH="1206360" progId="Equation.DSMT4">
                  <p:embed/>
                  <p:pic>
                    <p:nvPicPr>
                      <p:cNvPr id="0" name="Picture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762" y="1815695"/>
                        <a:ext cx="8725726" cy="1212850"/>
                      </a:xfrm>
                      <a:prstGeom prst="rect">
                        <a:avLst/>
                      </a:prstGeom>
                      <a:solidFill>
                        <a:srgbClr val="FFC000"/>
                      </a:solidFill>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613616095"/>
              </p:ext>
            </p:extLst>
          </p:nvPr>
        </p:nvGraphicFramePr>
        <p:xfrm>
          <a:off x="4448251" y="3264082"/>
          <a:ext cx="558800" cy="317500"/>
        </p:xfrm>
        <a:graphic>
          <a:graphicData uri="http://schemas.openxmlformats.org/presentationml/2006/ole">
            <mc:AlternateContent xmlns:mc="http://schemas.openxmlformats.org/markup-compatibility/2006">
              <mc:Choice xmlns:v="urn:schemas-microsoft-com:vml" Requires="v">
                <p:oleObj spid="_x0000_s24710" name="Equation" r:id="rId11" imgW="558720" imgH="317160" progId="Equation.DSMT4">
                  <p:embed/>
                </p:oleObj>
              </mc:Choice>
              <mc:Fallback>
                <p:oleObj name="Equation" r:id="rId11" imgW="558720" imgH="317160" progId="Equation.DSMT4">
                  <p:embed/>
                  <p:pic>
                    <p:nvPicPr>
                      <p:cNvPr id="0" name="Picture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8251" y="3264082"/>
                        <a:ext cx="558800" cy="317500"/>
                      </a:xfrm>
                      <a:prstGeom prst="rect">
                        <a:avLst/>
                      </a:prstGeom>
                      <a:solidFill>
                        <a:srgbClr val="FFC000"/>
                      </a:solidFill>
                      <a:extLst/>
                    </p:spPr>
                  </p:pic>
                </p:oleObj>
              </mc:Fallback>
            </mc:AlternateContent>
          </a:graphicData>
        </a:graphic>
      </p:graphicFrame>
      <p:sp>
        <p:nvSpPr>
          <p:cNvPr id="19" name="TextBox 18"/>
          <p:cNvSpPr txBox="1"/>
          <p:nvPr/>
        </p:nvSpPr>
        <p:spPr>
          <a:xfrm>
            <a:off x="303118" y="3986123"/>
            <a:ext cx="126669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经验：</a:t>
            </a:r>
          </a:p>
        </p:txBody>
      </p:sp>
      <p:sp>
        <p:nvSpPr>
          <p:cNvPr id="20" name="TextBox 19"/>
          <p:cNvSpPr txBox="1"/>
          <p:nvPr/>
        </p:nvSpPr>
        <p:spPr>
          <a:xfrm>
            <a:off x="286079" y="4653136"/>
            <a:ext cx="884088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这个命题是证明可微或不可微的一个十分重要的方法．</a:t>
            </a:r>
          </a:p>
        </p:txBody>
      </p:sp>
    </p:spTree>
    <p:extLst>
      <p:ext uri="{BB962C8B-B14F-4D97-AF65-F5344CB8AC3E}">
        <p14:creationId xmlns:p14="http://schemas.microsoft.com/office/powerpoint/2010/main" val="155626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arn(inVertical)">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P spid="14" grpId="0"/>
      <p:bldP spid="19"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899592" y="188640"/>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a:t>
            </a:r>
            <a:r>
              <a:rPr lang="zh-CN" altLang="en-US" sz="3200" b="1" dirty="0">
                <a:solidFill>
                  <a:schemeClr val="accent6">
                    <a:lumMod val="50000"/>
                  </a:schemeClr>
                </a:solidFill>
                <a:latin typeface="黑体" pitchFamily="49" charset="-122"/>
                <a:ea typeface="黑体" pitchFamily="49" charset="-122"/>
              </a:rPr>
              <a:t>偏导数的基本概念</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3" name="TextBox 2"/>
          <p:cNvSpPr txBox="1"/>
          <p:nvPr/>
        </p:nvSpPr>
        <p:spPr>
          <a:xfrm>
            <a:off x="755576" y="908720"/>
            <a:ext cx="8510663"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定义</a:t>
            </a:r>
            <a:r>
              <a:rPr lang="en-US" altLang="zh-CN" sz="2800" b="1" dirty="0">
                <a:solidFill>
                  <a:srgbClr val="7030A0"/>
                </a:solidFill>
                <a:latin typeface="Times New Roman" pitchFamily="18" charset="0"/>
                <a:cs typeface="Times New Roman" pitchFamily="18" charset="0"/>
              </a:rPr>
              <a:t>7.2.1 </a:t>
            </a:r>
            <a:r>
              <a:rPr lang="zh-CN" altLang="en-US" sz="2800" b="1" dirty="0">
                <a:latin typeface="Times New Roman" pitchFamily="18" charset="0"/>
                <a:cs typeface="Times New Roman" pitchFamily="18" charset="0"/>
              </a:rPr>
              <a:t>设函数 </a:t>
            </a:r>
            <a:r>
              <a:rPr lang="en-US" altLang="zh-CN" sz="2800" i="1" dirty="0">
                <a:latin typeface="Times New Roman" pitchFamily="18" charset="0"/>
                <a:cs typeface="Times New Roman" pitchFamily="18" charset="0"/>
              </a:rPr>
              <a:t>z </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在点 </a:t>
            </a:r>
            <a:r>
              <a:rPr lang="en-US" altLang="zh-CN" sz="2800" i="1" dirty="0">
                <a:latin typeface="Times New Roman" pitchFamily="18" charset="0"/>
                <a:cs typeface="Times New Roman" pitchFamily="18" charset="0"/>
              </a:rPr>
              <a:t>P</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的某一邻域</a:t>
            </a:r>
          </a:p>
        </p:txBody>
      </p:sp>
      <p:sp>
        <p:nvSpPr>
          <p:cNvPr id="4" name="TextBox 3"/>
          <p:cNvSpPr txBox="1"/>
          <p:nvPr/>
        </p:nvSpPr>
        <p:spPr>
          <a:xfrm>
            <a:off x="139078" y="1544975"/>
            <a:ext cx="852989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内有定义，当 </a:t>
            </a:r>
            <a:r>
              <a:rPr lang="en-US" altLang="zh-CN" sz="2800" i="1" dirty="0">
                <a:latin typeface="Times New Roman" pitchFamily="18" charset="0"/>
                <a:cs typeface="Times New Roman" pitchFamily="18" charset="0"/>
              </a:rPr>
              <a:t>y</a:t>
            </a:r>
            <a:r>
              <a:rPr lang="zh-CN" altLang="en-US" sz="2800" b="1" dirty="0">
                <a:latin typeface="Times New Roman" pitchFamily="18" charset="0"/>
                <a:cs typeface="Times New Roman" pitchFamily="18" charset="0"/>
              </a:rPr>
              <a:t> 固定在 </a:t>
            </a:r>
            <a:r>
              <a:rPr lang="en-US" altLang="zh-CN" sz="2800" i="1" dirty="0">
                <a:latin typeface="Times New Roman" pitchFamily="18" charset="0"/>
                <a:cs typeface="Times New Roman" pitchFamily="18" charset="0"/>
              </a:rPr>
              <a:t>y</a:t>
            </a:r>
            <a:r>
              <a:rPr lang="en-US" altLang="zh-CN" sz="2800" b="1" baseline="-25000" dirty="0">
                <a:latin typeface="Times New Roman" pitchFamily="18" charset="0"/>
                <a:cs typeface="Times New Roman" pitchFamily="18" charset="0"/>
              </a:rPr>
              <a:t>0</a:t>
            </a:r>
            <a:r>
              <a:rPr lang="zh-CN" altLang="en-US" sz="2800" b="1" dirty="0">
                <a:latin typeface="Times New Roman" pitchFamily="18" charset="0"/>
                <a:cs typeface="Times New Roman" pitchFamily="18" charset="0"/>
              </a:rPr>
              <a:t> 而 </a:t>
            </a:r>
            <a:r>
              <a:rPr lang="en-US" altLang="zh-CN" sz="2800" i="1" dirty="0">
                <a:latin typeface="Times New Roman" pitchFamily="18" charset="0"/>
                <a:cs typeface="Times New Roman" pitchFamily="18" charset="0"/>
              </a:rPr>
              <a:t>x</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 </a:t>
            </a:r>
            <a:r>
              <a:rPr lang="en-US" altLang="zh-CN" sz="2800" i="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0</a:t>
            </a:r>
            <a:r>
              <a:rPr lang="zh-CN" altLang="en-US" sz="2800" b="1" dirty="0">
                <a:latin typeface="Times New Roman" pitchFamily="18" charset="0"/>
                <a:cs typeface="Times New Roman" pitchFamily="18" charset="0"/>
              </a:rPr>
              <a:t> 处有增量 </a:t>
            </a:r>
            <a:r>
              <a:rPr lang="zh-CN" altLang="en-US" sz="2800" i="1" dirty="0">
                <a:latin typeface="Times New Roman" pitchFamily="18" charset="0"/>
                <a:cs typeface="Times New Roman" pitchFamily="18" charset="0"/>
                <a:sym typeface="Symbol"/>
              </a:rPr>
              <a:t></a:t>
            </a:r>
            <a:r>
              <a:rPr lang="en-US" altLang="zh-CN" sz="2800" i="1" dirty="0">
                <a:latin typeface="Times New Roman" pitchFamily="18" charset="0"/>
                <a:cs typeface="Times New Roman" pitchFamily="18" charset="0"/>
                <a:sym typeface="Symbol"/>
              </a:rPr>
              <a:t>x </a:t>
            </a:r>
            <a:r>
              <a:rPr lang="zh-CN" altLang="en-US" sz="2800" b="1" dirty="0">
                <a:latin typeface="Times New Roman" pitchFamily="18" charset="0"/>
                <a:cs typeface="Times New Roman" pitchFamily="18" charset="0"/>
              </a:rPr>
              <a:t>时，</a:t>
            </a:r>
          </a:p>
        </p:txBody>
      </p:sp>
      <p:sp>
        <p:nvSpPr>
          <p:cNvPr id="5" name="TextBox 4"/>
          <p:cNvSpPr txBox="1"/>
          <p:nvPr/>
        </p:nvSpPr>
        <p:spPr>
          <a:xfrm>
            <a:off x="139078" y="2068195"/>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如果极限</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485340573"/>
              </p:ext>
            </p:extLst>
          </p:nvPr>
        </p:nvGraphicFramePr>
        <p:xfrm>
          <a:off x="2411760" y="2486243"/>
          <a:ext cx="4210050" cy="830263"/>
        </p:xfrm>
        <a:graphic>
          <a:graphicData uri="http://schemas.openxmlformats.org/presentationml/2006/ole">
            <mc:AlternateContent xmlns:mc="http://schemas.openxmlformats.org/markup-compatibility/2006">
              <mc:Choice xmlns:v="urn:schemas-microsoft-com:vml" Requires="v">
                <p:oleObj spid="_x0000_s1095" name="Equation" r:id="rId3" imgW="4203360" imgH="838080" progId="Equation.DSMT4">
                  <p:embed/>
                </p:oleObj>
              </mc:Choice>
              <mc:Fallback>
                <p:oleObj name="Equation" r:id="rId3" imgW="4203360" imgH="83808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486243"/>
                        <a:ext cx="4210050" cy="830263"/>
                      </a:xfrm>
                      <a:prstGeom prst="rect">
                        <a:avLst/>
                      </a:prstGeom>
                      <a:solidFill>
                        <a:srgbClr val="FFC000"/>
                      </a:solidFill>
                    </p:spPr>
                  </p:pic>
                </p:oleObj>
              </mc:Fallback>
            </mc:AlternateContent>
          </a:graphicData>
        </a:graphic>
      </p:graphicFrame>
      <p:sp>
        <p:nvSpPr>
          <p:cNvPr id="8" name="TextBox 7"/>
          <p:cNvSpPr txBox="1"/>
          <p:nvPr/>
        </p:nvSpPr>
        <p:spPr>
          <a:xfrm>
            <a:off x="283094" y="3470027"/>
            <a:ext cx="846738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存在，则称此极限为函数 </a:t>
            </a:r>
            <a:r>
              <a:rPr lang="en-US" altLang="zh-CN" sz="2800" i="1" dirty="0">
                <a:latin typeface="Times New Roman" pitchFamily="18" charset="0"/>
                <a:cs typeface="Times New Roman" pitchFamily="18" charset="0"/>
              </a:rPr>
              <a:t>z = 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在点 </a:t>
            </a:r>
            <a:r>
              <a:rPr lang="en-US" altLang="zh-CN" sz="2800" i="1" dirty="0">
                <a:latin typeface="Times New Roman" pitchFamily="18" charset="0"/>
                <a:cs typeface="Times New Roman" pitchFamily="18" charset="0"/>
              </a:rPr>
              <a:t>P</a:t>
            </a:r>
            <a:r>
              <a:rPr lang="en-US" altLang="zh-CN" sz="2800" b="1" baseline="-25000" dirty="0">
                <a:latin typeface="Times New Roman" pitchFamily="18" charset="0"/>
                <a:cs typeface="Times New Roman" pitchFamily="18" charset="0"/>
              </a:rPr>
              <a:t>0 </a:t>
            </a:r>
            <a:r>
              <a:rPr lang="zh-CN" altLang="en-US" sz="2800" b="1" dirty="0"/>
              <a:t>处对 </a:t>
            </a:r>
            <a:r>
              <a:rPr lang="en-US" altLang="zh-CN" sz="2800" i="1" dirty="0">
                <a:latin typeface="Times New Roman" pitchFamily="18" charset="0"/>
                <a:cs typeface="Times New Roman" pitchFamily="18" charset="0"/>
              </a:rPr>
              <a:t>x</a:t>
            </a:r>
            <a:r>
              <a:rPr lang="en-US" altLang="zh-CN" sz="2800" b="1" i="1" dirty="0">
                <a:latin typeface="Times New Roman" pitchFamily="18" charset="0"/>
                <a:cs typeface="Times New Roman" pitchFamily="18" charset="0"/>
              </a:rPr>
              <a:t> </a:t>
            </a:r>
            <a:r>
              <a:rPr lang="zh-CN" altLang="en-US" sz="2800" b="1" dirty="0"/>
              <a:t>的</a:t>
            </a:r>
          </a:p>
        </p:txBody>
      </p:sp>
      <p:sp>
        <p:nvSpPr>
          <p:cNvPr id="9" name="TextBox 8"/>
          <p:cNvSpPr txBox="1"/>
          <p:nvPr/>
        </p:nvSpPr>
        <p:spPr>
          <a:xfrm>
            <a:off x="283094" y="3993247"/>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偏导数，记为</a:t>
            </a:r>
          </a:p>
        </p:txBody>
      </p:sp>
      <p:sp>
        <p:nvSpPr>
          <p:cNvPr id="10"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622120242"/>
              </p:ext>
            </p:extLst>
          </p:nvPr>
        </p:nvGraphicFramePr>
        <p:xfrm>
          <a:off x="1269824" y="4694163"/>
          <a:ext cx="6667500" cy="1338263"/>
        </p:xfrm>
        <a:graphic>
          <a:graphicData uri="http://schemas.openxmlformats.org/presentationml/2006/ole">
            <mc:AlternateContent xmlns:mc="http://schemas.openxmlformats.org/markup-compatibility/2006">
              <mc:Choice xmlns:v="urn:schemas-microsoft-com:vml" Requires="v">
                <p:oleObj spid="_x0000_s1096" name="文档" r:id="rId5" imgW="6405880" imgH="1295400" progId="">
                  <p:embed/>
                </p:oleObj>
              </mc:Choice>
              <mc:Fallback>
                <p:oleObj name="文档" r:id="rId5" imgW="6405880" imgH="1295400" progId="">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9824" y="4694163"/>
                        <a:ext cx="6667500" cy="1338263"/>
                      </a:xfrm>
                      <a:prstGeom prst="rect">
                        <a:avLst/>
                      </a:prstGeom>
                      <a:solidFill>
                        <a:srgbClr val="FFC000"/>
                      </a:solidFill>
                      <a:ln>
                        <a:noFill/>
                      </a:ln>
                      <a:effectLst/>
                    </p:spPr>
                  </p:pic>
                </p:oleObj>
              </mc:Fallback>
            </mc:AlternateContent>
          </a:graphicData>
        </a:graphic>
      </p:graphicFrame>
    </p:spTree>
    <p:extLst>
      <p:ext uri="{BB962C8B-B14F-4D97-AF65-F5344CB8AC3E}">
        <p14:creationId xmlns:p14="http://schemas.microsoft.com/office/powerpoint/2010/main" val="2173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53646"/>
            <a:ext cx="4126451"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9.</a:t>
            </a:r>
            <a:r>
              <a:rPr lang="zh-CN" altLang="en-US" sz="2800" b="1" dirty="0">
                <a:latin typeface="Times New Roman" pitchFamily="18" charset="0"/>
                <a:cs typeface="Times New Roman" pitchFamily="18" charset="0"/>
              </a:rPr>
              <a:t>解下列全微分问题：</a:t>
            </a:r>
          </a:p>
        </p:txBody>
      </p:sp>
      <p:graphicFrame>
        <p:nvGraphicFramePr>
          <p:cNvPr id="3" name="Object 8"/>
          <p:cNvGraphicFramePr>
            <a:graphicFrameLocks noChangeAspect="1"/>
          </p:cNvGraphicFramePr>
          <p:nvPr>
            <p:extLst>
              <p:ext uri="{D42A27DB-BD31-4B8C-83A1-F6EECF244321}">
                <p14:modId xmlns:p14="http://schemas.microsoft.com/office/powerpoint/2010/main" val="1534061593"/>
              </p:ext>
            </p:extLst>
          </p:nvPr>
        </p:nvGraphicFramePr>
        <p:xfrm>
          <a:off x="1753278" y="823980"/>
          <a:ext cx="3365280" cy="457200"/>
        </p:xfrm>
        <a:graphic>
          <a:graphicData uri="http://schemas.openxmlformats.org/presentationml/2006/ole">
            <mc:AlternateContent xmlns:mc="http://schemas.openxmlformats.org/markup-compatibility/2006">
              <mc:Choice xmlns:v="urn:schemas-microsoft-com:vml" Requires="v">
                <p:oleObj spid="_x0000_s33027" name="Equation" r:id="rId3" imgW="3365280" imgH="457200" progId="Equation.DSMT4">
                  <p:embed/>
                </p:oleObj>
              </mc:Choice>
              <mc:Fallback>
                <p:oleObj name="Equation" r:id="rId3" imgW="3365280" imgH="457200" progId="Equation.DSMT4">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278" y="823980"/>
                        <a:ext cx="336528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323528" y="779520"/>
            <a:ext cx="144623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）设</a:t>
            </a:r>
          </a:p>
        </p:txBody>
      </p:sp>
      <p:sp>
        <p:nvSpPr>
          <p:cNvPr id="5" name="TextBox 4"/>
          <p:cNvSpPr txBox="1"/>
          <p:nvPr/>
        </p:nvSpPr>
        <p:spPr>
          <a:xfrm>
            <a:off x="5220072" y="779520"/>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求全微分；</a:t>
            </a:r>
          </a:p>
        </p:txBody>
      </p:sp>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18243518"/>
              </p:ext>
            </p:extLst>
          </p:nvPr>
        </p:nvGraphicFramePr>
        <p:xfrm>
          <a:off x="1731963" y="1474788"/>
          <a:ext cx="1012825" cy="395287"/>
        </p:xfrm>
        <a:graphic>
          <a:graphicData uri="http://schemas.openxmlformats.org/presentationml/2006/ole">
            <mc:AlternateContent xmlns:mc="http://schemas.openxmlformats.org/markup-compatibility/2006">
              <mc:Choice xmlns:v="urn:schemas-microsoft-com:vml" Requires="v">
                <p:oleObj spid="_x0000_s33028" name="Equation" r:id="rId5" imgW="1015920" imgH="393480" progId="Equation.DSMT4">
                  <p:embed/>
                </p:oleObj>
              </mc:Choice>
              <mc:Fallback>
                <p:oleObj name="Equation" r:id="rId5" imgW="1015920" imgH="393480" progId="Equation.DSMT4">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1963" y="1474788"/>
                        <a:ext cx="101282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23528" y="1411000"/>
            <a:ext cx="144623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）设</a:t>
            </a:r>
          </a:p>
        </p:txBody>
      </p:sp>
      <p:sp>
        <p:nvSpPr>
          <p:cNvPr id="10" name="TextBox 9"/>
          <p:cNvSpPr txBox="1"/>
          <p:nvPr/>
        </p:nvSpPr>
        <p:spPr>
          <a:xfrm>
            <a:off x="2915816" y="1379280"/>
            <a:ext cx="384913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求点</a:t>
            </a:r>
            <a:r>
              <a:rPr lang="en-US" altLang="zh-CN" sz="2800" dirty="0">
                <a:latin typeface="Times New Roman" pitchFamily="18" charset="0"/>
                <a:cs typeface="Times New Roman" pitchFamily="18" charset="0"/>
              </a:rPr>
              <a:t>(2, 1)</a:t>
            </a:r>
            <a:r>
              <a:rPr lang="zh-CN" altLang="en-US" sz="2800" b="1" dirty="0">
                <a:latin typeface="Times New Roman" pitchFamily="18" charset="0"/>
                <a:cs typeface="Times New Roman" pitchFamily="18" charset="0"/>
              </a:rPr>
              <a:t>处的全微分；</a:t>
            </a:r>
          </a:p>
        </p:txBody>
      </p:sp>
      <p:sp>
        <p:nvSpPr>
          <p:cNvPr id="11" name="TextBox 10"/>
          <p:cNvSpPr txBox="1"/>
          <p:nvPr/>
        </p:nvSpPr>
        <p:spPr>
          <a:xfrm>
            <a:off x="323528" y="1934220"/>
            <a:ext cx="621516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3</a:t>
            </a:r>
            <a:r>
              <a:rPr lang="zh-CN" altLang="en-US" sz="2800" b="1" dirty="0">
                <a:latin typeface="Times New Roman" pitchFamily="18" charset="0"/>
                <a:cs typeface="Times New Roman" pitchFamily="18" charset="0"/>
              </a:rPr>
              <a:t>）求            设连续函数             满足</a:t>
            </a: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460704545"/>
              </p:ext>
            </p:extLst>
          </p:nvPr>
        </p:nvGraphicFramePr>
        <p:xfrm>
          <a:off x="4572000" y="2002154"/>
          <a:ext cx="1047751" cy="387351"/>
        </p:xfrm>
        <a:graphic>
          <a:graphicData uri="http://schemas.openxmlformats.org/presentationml/2006/ole">
            <mc:AlternateContent xmlns:mc="http://schemas.openxmlformats.org/markup-compatibility/2006">
              <mc:Choice xmlns:v="urn:schemas-microsoft-com:vml" Requires="v">
                <p:oleObj spid="_x0000_s33029" name="Equation" r:id="rId7" imgW="1041120" imgH="393480" progId="Equation.DSMT4">
                  <p:embed/>
                </p:oleObj>
              </mc:Choice>
              <mc:Fallback>
                <p:oleObj name="Equation" r:id="rId7" imgW="1041120" imgH="393480" progId="Equation.DSMT4">
                  <p:embed/>
                  <p:pic>
                    <p:nvPicPr>
                      <p:cNvPr id="0" name="Picture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002154"/>
                        <a:ext cx="1047751" cy="387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860777097"/>
              </p:ext>
            </p:extLst>
          </p:nvPr>
        </p:nvGraphicFramePr>
        <p:xfrm>
          <a:off x="2339752" y="2457440"/>
          <a:ext cx="3983038" cy="1079500"/>
        </p:xfrm>
        <a:graphic>
          <a:graphicData uri="http://schemas.openxmlformats.org/presentationml/2006/ole">
            <mc:AlternateContent xmlns:mc="http://schemas.openxmlformats.org/markup-compatibility/2006">
              <mc:Choice xmlns:v="urn:schemas-microsoft-com:vml" Requires="v">
                <p:oleObj spid="_x0000_s33030" name="Equation" r:id="rId9" imgW="3974760" imgH="1079280" progId="Equation.DSMT4">
                  <p:embed/>
                </p:oleObj>
              </mc:Choice>
              <mc:Fallback>
                <p:oleObj name="Equation" r:id="rId9" imgW="3974760" imgH="1079280" progId="Equation.DSMT4">
                  <p:embed/>
                  <p:pic>
                    <p:nvPicPr>
                      <p:cNvPr id="0" name="Picture 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752" y="2457440"/>
                        <a:ext cx="39830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019896802"/>
              </p:ext>
            </p:extLst>
          </p:nvPr>
        </p:nvGraphicFramePr>
        <p:xfrm>
          <a:off x="1663547" y="1955810"/>
          <a:ext cx="1011238" cy="539750"/>
        </p:xfrm>
        <a:graphic>
          <a:graphicData uri="http://schemas.openxmlformats.org/presentationml/2006/ole">
            <mc:AlternateContent xmlns:mc="http://schemas.openxmlformats.org/markup-compatibility/2006">
              <mc:Choice xmlns:v="urn:schemas-microsoft-com:vml" Requires="v">
                <p:oleObj spid="_x0000_s33031" name="Equation" r:id="rId11" imgW="1002960" imgH="545760" progId="Equation.DSMT4">
                  <p:embed/>
                </p:oleObj>
              </mc:Choice>
              <mc:Fallback>
                <p:oleObj name="Equation" r:id="rId11" imgW="1002960" imgH="545760" progId="Equation.DSMT4">
                  <p:embed/>
                  <p:pic>
                    <p:nvPicPr>
                      <p:cNvPr id="0" name="Picture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3547" y="1955810"/>
                        <a:ext cx="101123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467544" y="3717032"/>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a:t>
            </a:r>
          </a:p>
        </p:txBody>
      </p:sp>
      <p:sp>
        <p:nvSpPr>
          <p:cNvPr id="19" name="TextBox 18"/>
          <p:cNvSpPr txBox="1"/>
          <p:nvPr/>
        </p:nvSpPr>
        <p:spPr>
          <a:xfrm>
            <a:off x="1226981" y="3717032"/>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p>
        </p:txBody>
      </p:sp>
      <p:graphicFrame>
        <p:nvGraphicFramePr>
          <p:cNvPr id="20" name="对象 19"/>
          <p:cNvGraphicFramePr>
            <a:graphicFrameLocks noChangeAspect="1"/>
          </p:cNvGraphicFramePr>
          <p:nvPr>
            <p:extLst>
              <p:ext uri="{D42A27DB-BD31-4B8C-83A1-F6EECF244321}">
                <p14:modId xmlns:p14="http://schemas.microsoft.com/office/powerpoint/2010/main" val="4080425800"/>
              </p:ext>
            </p:extLst>
          </p:nvPr>
        </p:nvGraphicFramePr>
        <p:xfrm>
          <a:off x="2267744" y="3573016"/>
          <a:ext cx="3822700" cy="901700"/>
        </p:xfrm>
        <a:graphic>
          <a:graphicData uri="http://schemas.openxmlformats.org/presentationml/2006/ole">
            <mc:AlternateContent xmlns:mc="http://schemas.openxmlformats.org/markup-compatibility/2006">
              <mc:Choice xmlns:v="urn:schemas-microsoft-com:vml" Requires="v">
                <p:oleObj spid="_x0000_s33032" name="Equation" r:id="rId13" imgW="3822480" imgH="901440" progId="Equation.DSMT4">
                  <p:embed/>
                </p:oleObj>
              </mc:Choice>
              <mc:Fallback>
                <p:oleObj name="Equation" r:id="rId13" imgW="3822480" imgH="901440" progId="Equation.DSMT4">
                  <p:embed/>
                  <p:pic>
                    <p:nvPicPr>
                      <p:cNvPr id="0" name="Picture 8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7744" y="3573016"/>
                        <a:ext cx="38227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492898098"/>
              </p:ext>
            </p:extLst>
          </p:nvPr>
        </p:nvGraphicFramePr>
        <p:xfrm>
          <a:off x="2110030" y="4653136"/>
          <a:ext cx="1562040" cy="457200"/>
        </p:xfrm>
        <a:graphic>
          <a:graphicData uri="http://schemas.openxmlformats.org/presentationml/2006/ole">
            <mc:AlternateContent xmlns:mc="http://schemas.openxmlformats.org/markup-compatibility/2006">
              <mc:Choice xmlns:v="urn:schemas-microsoft-com:vml" Requires="v">
                <p:oleObj spid="_x0000_s33033" name="Equation" r:id="rId15" imgW="1562040" imgH="457200" progId="Equation.DSMT4">
                  <p:embed/>
                </p:oleObj>
              </mc:Choice>
              <mc:Fallback>
                <p:oleObj name="Equation" r:id="rId15" imgW="1562040" imgH="457200" progId="Equation.DSMT4">
                  <p:embed/>
                  <p:pic>
                    <p:nvPicPr>
                      <p:cNvPr id="0" name="Picture 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0030" y="4653136"/>
                        <a:ext cx="1562040" cy="457200"/>
                      </a:xfrm>
                      <a:prstGeom prst="rect">
                        <a:avLst/>
                      </a:prstGeom>
                      <a:solidFill>
                        <a:srgbClr val="FFC000"/>
                      </a:solidFill>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413665520"/>
              </p:ext>
            </p:extLst>
          </p:nvPr>
        </p:nvGraphicFramePr>
        <p:xfrm>
          <a:off x="3727620" y="4653136"/>
          <a:ext cx="1688760" cy="457200"/>
        </p:xfrm>
        <a:graphic>
          <a:graphicData uri="http://schemas.openxmlformats.org/presentationml/2006/ole">
            <mc:AlternateContent xmlns:mc="http://schemas.openxmlformats.org/markup-compatibility/2006">
              <mc:Choice xmlns:v="urn:schemas-microsoft-com:vml" Requires="v">
                <p:oleObj spid="_x0000_s33034" name="Equation" r:id="rId17" imgW="1688760" imgH="457200" progId="Equation.DSMT4">
                  <p:embed/>
                </p:oleObj>
              </mc:Choice>
              <mc:Fallback>
                <p:oleObj name="Equation" r:id="rId17" imgW="1688760" imgH="457200" progId="Equation.DSMT4">
                  <p:embed/>
                  <p:pic>
                    <p:nvPicPr>
                      <p:cNvPr id="0" name="Picture 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27620" y="4653136"/>
                        <a:ext cx="1688760" cy="457200"/>
                      </a:xfrm>
                      <a:prstGeom prst="rect">
                        <a:avLst/>
                      </a:prstGeom>
                      <a:solidFill>
                        <a:srgbClr val="FFC000"/>
                      </a:solidFill>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26164587"/>
              </p:ext>
            </p:extLst>
          </p:nvPr>
        </p:nvGraphicFramePr>
        <p:xfrm>
          <a:off x="5471930" y="4653136"/>
          <a:ext cx="1701720" cy="457200"/>
        </p:xfrm>
        <a:graphic>
          <a:graphicData uri="http://schemas.openxmlformats.org/presentationml/2006/ole">
            <mc:AlternateContent xmlns:mc="http://schemas.openxmlformats.org/markup-compatibility/2006">
              <mc:Choice xmlns:v="urn:schemas-microsoft-com:vml" Requires="v">
                <p:oleObj spid="_x0000_s33035" name="Equation" r:id="rId19" imgW="1701720" imgH="457200" progId="Equation.DSMT4">
                  <p:embed/>
                </p:oleObj>
              </mc:Choice>
              <mc:Fallback>
                <p:oleObj name="Equation" r:id="rId19" imgW="1701720" imgH="457200" progId="Equation.DSMT4">
                  <p:embed/>
                  <p:pic>
                    <p:nvPicPr>
                      <p:cNvPr id="0" name="Picture 9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71930" y="4653136"/>
                        <a:ext cx="1701720" cy="457200"/>
                      </a:xfrm>
                      <a:prstGeom prst="rect">
                        <a:avLst/>
                      </a:prstGeom>
                      <a:solidFill>
                        <a:srgbClr val="FFC000"/>
                      </a:solidFill>
                      <a:extLst/>
                    </p:spPr>
                  </p:pic>
                </p:oleObj>
              </mc:Fallback>
            </mc:AlternateContent>
          </a:graphicData>
        </a:graphic>
      </p:graphicFrame>
      <p:sp>
        <p:nvSpPr>
          <p:cNvPr id="24" name="TextBox 23"/>
          <p:cNvSpPr txBox="1"/>
          <p:nvPr/>
        </p:nvSpPr>
        <p:spPr>
          <a:xfrm>
            <a:off x="611560" y="5447000"/>
            <a:ext cx="144623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）因</a:t>
            </a:r>
          </a:p>
        </p:txBody>
      </p:sp>
      <p:graphicFrame>
        <p:nvGraphicFramePr>
          <p:cNvPr id="25" name="对象 24"/>
          <p:cNvGraphicFramePr>
            <a:graphicFrameLocks noChangeAspect="1"/>
          </p:cNvGraphicFramePr>
          <p:nvPr>
            <p:extLst>
              <p:ext uri="{D42A27DB-BD31-4B8C-83A1-F6EECF244321}">
                <p14:modId xmlns:p14="http://schemas.microsoft.com/office/powerpoint/2010/main" val="2392637180"/>
              </p:ext>
            </p:extLst>
          </p:nvPr>
        </p:nvGraphicFramePr>
        <p:xfrm>
          <a:off x="2124592" y="5219938"/>
          <a:ext cx="1660525" cy="952500"/>
        </p:xfrm>
        <a:graphic>
          <a:graphicData uri="http://schemas.openxmlformats.org/presentationml/2006/ole">
            <mc:AlternateContent xmlns:mc="http://schemas.openxmlformats.org/markup-compatibility/2006">
              <mc:Choice xmlns:v="urn:schemas-microsoft-com:vml" Requires="v">
                <p:oleObj spid="_x0000_s33036" name="Equation" r:id="rId21" imgW="1460160" imgH="838080" progId="Equation.DSMT4">
                  <p:embed/>
                </p:oleObj>
              </mc:Choice>
              <mc:Fallback>
                <p:oleObj name="Equation" r:id="rId21" imgW="1460160" imgH="838080" progId="Equation.DSMT4">
                  <p:embed/>
                  <p:pic>
                    <p:nvPicPr>
                      <p:cNvPr id="0" name="Picture 9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24592" y="5219938"/>
                        <a:ext cx="16605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074048889"/>
              </p:ext>
            </p:extLst>
          </p:nvPr>
        </p:nvGraphicFramePr>
        <p:xfrm>
          <a:off x="3851920" y="5229200"/>
          <a:ext cx="1647825" cy="1023938"/>
        </p:xfrm>
        <a:graphic>
          <a:graphicData uri="http://schemas.openxmlformats.org/presentationml/2006/ole">
            <mc:AlternateContent xmlns:mc="http://schemas.openxmlformats.org/markup-compatibility/2006">
              <mc:Choice xmlns:v="urn:schemas-microsoft-com:vml" Requires="v">
                <p:oleObj spid="_x0000_s33037" name="Equation" r:id="rId23" imgW="1447560" imgH="901440" progId="Equation.DSMT4">
                  <p:embed/>
                </p:oleObj>
              </mc:Choice>
              <mc:Fallback>
                <p:oleObj name="Equation" r:id="rId23" imgW="1447560" imgH="901440" progId="Equation.DSMT4">
                  <p:embed/>
                  <p:pic>
                    <p:nvPicPr>
                      <p:cNvPr id="0" name="Picture 9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1920" y="5229200"/>
                        <a:ext cx="1647825"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028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30778028"/>
              </p:ext>
            </p:extLst>
          </p:nvPr>
        </p:nvGraphicFramePr>
        <p:xfrm>
          <a:off x="1841900" y="81156"/>
          <a:ext cx="1895475" cy="1127125"/>
        </p:xfrm>
        <a:graphic>
          <a:graphicData uri="http://schemas.openxmlformats.org/presentationml/2006/ole">
            <mc:AlternateContent xmlns:mc="http://schemas.openxmlformats.org/markup-compatibility/2006">
              <mc:Choice xmlns:v="urn:schemas-microsoft-com:vml" Requires="v">
                <p:oleObj spid="_x0000_s34039" name="Equation" r:id="rId3" imgW="1663700" imgH="990600" progId="Equation.DSMT4">
                  <p:embed/>
                </p:oleObj>
              </mc:Choice>
              <mc:Fallback>
                <p:oleObj name="Equation" r:id="rId3" imgW="1663700" imgH="990600" progId="Equation.DSMT4">
                  <p:embed/>
                  <p:pic>
                    <p:nvPicPr>
                      <p:cNvPr id="0"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900" y="81156"/>
                        <a:ext cx="1895475"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50476134"/>
              </p:ext>
            </p:extLst>
          </p:nvPr>
        </p:nvGraphicFramePr>
        <p:xfrm>
          <a:off x="3914336" y="38294"/>
          <a:ext cx="2111375" cy="1212850"/>
        </p:xfrm>
        <a:graphic>
          <a:graphicData uri="http://schemas.openxmlformats.org/presentationml/2006/ole">
            <mc:AlternateContent xmlns:mc="http://schemas.openxmlformats.org/markup-compatibility/2006">
              <mc:Choice xmlns:v="urn:schemas-microsoft-com:vml" Requires="v">
                <p:oleObj spid="_x0000_s34040" name="Equation" r:id="rId5" imgW="1854200" imgH="1066800" progId="Equation.DSMT4">
                  <p:embed/>
                </p:oleObj>
              </mc:Choice>
              <mc:Fallback>
                <p:oleObj name="Equation" r:id="rId5" imgW="1854200" imgH="1066800" progId="Equation.DSMT4">
                  <p:embed/>
                  <p:pic>
                    <p:nvPicPr>
                      <p:cNvPr id="0" name="Picture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4336" y="38294"/>
                        <a:ext cx="2111375"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305416" y="126876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graphicFrame>
        <p:nvGraphicFramePr>
          <p:cNvPr id="5" name="对象 4"/>
          <p:cNvGraphicFramePr>
            <a:graphicFrameLocks noChangeAspect="1"/>
          </p:cNvGraphicFramePr>
          <p:nvPr>
            <p:extLst>
              <p:ext uri="{D42A27DB-BD31-4B8C-83A1-F6EECF244321}">
                <p14:modId xmlns:p14="http://schemas.microsoft.com/office/powerpoint/2010/main" val="1582661024"/>
              </p:ext>
            </p:extLst>
          </p:nvPr>
        </p:nvGraphicFramePr>
        <p:xfrm>
          <a:off x="1207475" y="1268760"/>
          <a:ext cx="2876550" cy="519112"/>
        </p:xfrm>
        <a:graphic>
          <a:graphicData uri="http://schemas.openxmlformats.org/presentationml/2006/ole">
            <mc:AlternateContent xmlns:mc="http://schemas.openxmlformats.org/markup-compatibility/2006">
              <mc:Choice xmlns:v="urn:schemas-microsoft-com:vml" Requires="v">
                <p:oleObj spid="_x0000_s34041" name="Equation" r:id="rId7" imgW="2527200" imgH="457200" progId="Equation.DSMT4">
                  <p:embed/>
                </p:oleObj>
              </mc:Choice>
              <mc:Fallback>
                <p:oleObj name="Equation" r:id="rId7" imgW="2527200" imgH="457200" progId="Equation.DSMT4">
                  <p:embed/>
                  <p:pic>
                    <p:nvPicPr>
                      <p:cNvPr id="0" name="Picture 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7475" y="1268760"/>
                        <a:ext cx="2876550" cy="519112"/>
                      </a:xfrm>
                      <a:prstGeom prst="rect">
                        <a:avLst/>
                      </a:prstGeom>
                      <a:solidFill>
                        <a:srgbClr val="FFC000"/>
                      </a:solidFill>
                      <a:extLst/>
                    </p:spPr>
                  </p:pic>
                </p:oleObj>
              </mc:Fallback>
            </mc:AlternateContent>
          </a:graphicData>
        </a:graphic>
      </p:graphicFrame>
      <p:sp>
        <p:nvSpPr>
          <p:cNvPr id="6" name="TextBox 5"/>
          <p:cNvSpPr txBox="1"/>
          <p:nvPr/>
        </p:nvSpPr>
        <p:spPr>
          <a:xfrm>
            <a:off x="343648" y="1997348"/>
            <a:ext cx="27077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3</a:t>
            </a:r>
            <a:r>
              <a:rPr lang="zh-CN" altLang="en-US" sz="2800" b="1" dirty="0">
                <a:latin typeface="Times New Roman" pitchFamily="18" charset="0"/>
                <a:cs typeface="Times New Roman" pitchFamily="18" charset="0"/>
              </a:rPr>
              <a:t>）</a:t>
            </a:r>
            <a:r>
              <a:rPr lang="zh-CN" altLang="en-US" sz="2800" b="1" dirty="0">
                <a:solidFill>
                  <a:srgbClr val="7030A0"/>
                </a:solidFill>
                <a:latin typeface="Times New Roman" pitchFamily="18" charset="0"/>
                <a:cs typeface="Times New Roman" pitchFamily="18" charset="0"/>
              </a:rPr>
              <a:t>方法</a:t>
            </a:r>
            <a:r>
              <a:rPr lang="en-US" altLang="zh-CN" sz="2800" b="1" dirty="0">
                <a:solidFill>
                  <a:srgbClr val="7030A0"/>
                </a:solidFill>
                <a:latin typeface="Times New Roman" pitchFamily="18" charset="0"/>
                <a:cs typeface="Times New Roman" pitchFamily="18" charset="0"/>
              </a:rPr>
              <a:t>1</a:t>
            </a:r>
            <a:r>
              <a:rPr lang="zh-CN" altLang="en-US" sz="2800" b="1" dirty="0">
                <a:solidFill>
                  <a:srgbClr val="7030A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由</a:t>
            </a:r>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485882309"/>
              </p:ext>
            </p:extLst>
          </p:nvPr>
        </p:nvGraphicFramePr>
        <p:xfrm>
          <a:off x="2439643" y="3103215"/>
          <a:ext cx="5689600" cy="1149350"/>
        </p:xfrm>
        <a:graphic>
          <a:graphicData uri="http://schemas.openxmlformats.org/presentationml/2006/ole">
            <mc:AlternateContent xmlns:mc="http://schemas.openxmlformats.org/markup-compatibility/2006">
              <mc:Choice xmlns:v="urn:schemas-microsoft-com:vml" Requires="v">
                <p:oleObj spid="_x0000_s34042" name="Equation" r:id="rId9" imgW="5689440" imgH="1143000" progId="Equation.DSMT4">
                  <p:embed/>
                </p:oleObj>
              </mc:Choice>
              <mc:Fallback>
                <p:oleObj name="Equation" r:id="rId9" imgW="5689440" imgH="1143000" progId="Equation.DSMT4">
                  <p:embed/>
                  <p:pic>
                    <p:nvPicPr>
                      <p:cNvPr id="0"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9643" y="3103215"/>
                        <a:ext cx="5689600" cy="1149350"/>
                      </a:xfrm>
                      <a:prstGeom prst="rect">
                        <a:avLst/>
                      </a:prstGeom>
                      <a:solidFill>
                        <a:srgbClr val="FFC000"/>
                      </a:solidFill>
                      <a:extLst/>
                    </p:spPr>
                  </p:pic>
                </p:oleObj>
              </mc:Fallback>
            </mc:AlternateContent>
          </a:graphicData>
        </a:graphic>
      </p:graphicFrame>
      <p:sp>
        <p:nvSpPr>
          <p:cNvPr id="9" name="TextBox 8"/>
          <p:cNvSpPr txBox="1"/>
          <p:nvPr/>
        </p:nvSpPr>
        <p:spPr>
          <a:xfrm>
            <a:off x="303338" y="3337295"/>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上式变为：</a:t>
            </a:r>
          </a:p>
        </p:txBody>
      </p:sp>
      <p:graphicFrame>
        <p:nvGraphicFramePr>
          <p:cNvPr id="10" name="对象 9"/>
          <p:cNvGraphicFramePr>
            <a:graphicFrameLocks noChangeAspect="1"/>
          </p:cNvGraphicFramePr>
          <p:nvPr>
            <p:extLst>
              <p:ext uri="{D42A27DB-BD31-4B8C-83A1-F6EECF244321}">
                <p14:modId xmlns:p14="http://schemas.microsoft.com/office/powerpoint/2010/main" val="915458435"/>
              </p:ext>
            </p:extLst>
          </p:nvPr>
        </p:nvGraphicFramePr>
        <p:xfrm>
          <a:off x="3079952" y="1802904"/>
          <a:ext cx="3983038" cy="1079500"/>
        </p:xfrm>
        <a:graphic>
          <a:graphicData uri="http://schemas.openxmlformats.org/presentationml/2006/ole">
            <mc:AlternateContent xmlns:mc="http://schemas.openxmlformats.org/markup-compatibility/2006">
              <mc:Choice xmlns:v="urn:schemas-microsoft-com:vml" Requires="v">
                <p:oleObj spid="_x0000_s34043" name="Equation" r:id="rId11" imgW="3974760" imgH="1079280" progId="Equation.DSMT4">
                  <p:embed/>
                </p:oleObj>
              </mc:Choice>
              <mc:Fallback>
                <p:oleObj name="Equation" r:id="rId11" imgW="3974760" imgH="1079280" progId="Equation.DSMT4">
                  <p:embed/>
                  <p:pic>
                    <p:nvPicPr>
                      <p:cNvPr id="0" name="Picture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9952" y="1802904"/>
                        <a:ext cx="39830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6967612" y="199734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知</a:t>
            </a:r>
          </a:p>
        </p:txBody>
      </p:sp>
      <p:graphicFrame>
        <p:nvGraphicFramePr>
          <p:cNvPr id="12" name="对象 11"/>
          <p:cNvGraphicFramePr>
            <a:graphicFrameLocks noChangeAspect="1"/>
          </p:cNvGraphicFramePr>
          <p:nvPr>
            <p:extLst>
              <p:ext uri="{D42A27DB-BD31-4B8C-83A1-F6EECF244321}">
                <p14:modId xmlns:p14="http://schemas.microsoft.com/office/powerpoint/2010/main" val="2878165454"/>
              </p:ext>
            </p:extLst>
          </p:nvPr>
        </p:nvGraphicFramePr>
        <p:xfrm>
          <a:off x="7454106" y="2092325"/>
          <a:ext cx="1538287" cy="393700"/>
        </p:xfrm>
        <a:graphic>
          <a:graphicData uri="http://schemas.openxmlformats.org/presentationml/2006/ole">
            <mc:AlternateContent xmlns:mc="http://schemas.openxmlformats.org/markup-compatibility/2006">
              <mc:Choice xmlns:v="urn:schemas-microsoft-com:vml" Requires="v">
                <p:oleObj spid="_x0000_s34044" name="Equation" r:id="rId13" imgW="1536480" imgH="393480" progId="Equation.DSMT4">
                  <p:embed/>
                </p:oleObj>
              </mc:Choice>
              <mc:Fallback>
                <p:oleObj name="Equation" r:id="rId13" imgW="1536480" imgH="393480" progId="Equation.DSMT4">
                  <p:embed/>
                  <p:pic>
                    <p:nvPicPr>
                      <p:cNvPr id="0" name="Picture 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4106" y="2092325"/>
                        <a:ext cx="1538287" cy="393700"/>
                      </a:xfrm>
                      <a:prstGeom prst="rect">
                        <a:avLst/>
                      </a:prstGeom>
                      <a:solidFill>
                        <a:srgbClr val="FFC000"/>
                      </a:solidFill>
                      <a:extLst/>
                    </p:spPr>
                  </p:pic>
                </p:oleObj>
              </mc:Fallback>
            </mc:AlternateContent>
          </a:graphicData>
        </a:graphic>
      </p:graphicFrame>
      <p:sp>
        <p:nvSpPr>
          <p:cNvPr id="13" name="TextBox 12"/>
          <p:cNvSpPr txBox="1"/>
          <p:nvPr/>
        </p:nvSpPr>
        <p:spPr>
          <a:xfrm>
            <a:off x="326284" y="4405441"/>
            <a:ext cx="1627369"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这说明：</a:t>
            </a:r>
          </a:p>
        </p:txBody>
      </p:sp>
      <p:sp>
        <p:nvSpPr>
          <p:cNvPr id="1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012727246"/>
              </p:ext>
            </p:extLst>
          </p:nvPr>
        </p:nvGraphicFramePr>
        <p:xfrm>
          <a:off x="1694436" y="4473376"/>
          <a:ext cx="3390900" cy="387350"/>
        </p:xfrm>
        <a:graphic>
          <a:graphicData uri="http://schemas.openxmlformats.org/presentationml/2006/ole">
            <mc:AlternateContent xmlns:mc="http://schemas.openxmlformats.org/markup-compatibility/2006">
              <mc:Choice xmlns:v="urn:schemas-microsoft-com:vml" Requires="v">
                <p:oleObj spid="_x0000_s34045" name="Equation" r:id="rId15" imgW="3390840" imgH="393480" progId="Equation.DSMT4">
                  <p:embed/>
                </p:oleObj>
              </mc:Choice>
              <mc:Fallback>
                <p:oleObj name="Equation" r:id="rId15" imgW="3390840" imgH="393480" progId="Equation.DSMT4">
                  <p:embed/>
                  <p:pic>
                    <p:nvPicPr>
                      <p:cNvPr id="0" name="Picture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4436" y="4473376"/>
                        <a:ext cx="3390900" cy="387350"/>
                      </a:xfrm>
                      <a:prstGeom prst="rect">
                        <a:avLst/>
                      </a:prstGeom>
                      <a:solidFill>
                        <a:srgbClr val="FFC000"/>
                      </a:solidFill>
                      <a:extLst/>
                    </p:spPr>
                  </p:pic>
                </p:oleObj>
              </mc:Fallback>
            </mc:AlternateContent>
          </a:graphicData>
        </a:graphic>
      </p:graphicFrame>
      <p:sp>
        <p:nvSpPr>
          <p:cNvPr id="16" name="TextBox 15"/>
          <p:cNvSpPr txBox="1"/>
          <p:nvPr/>
        </p:nvSpPr>
        <p:spPr>
          <a:xfrm>
            <a:off x="5137682" y="4403527"/>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这里</a:t>
            </a:r>
          </a:p>
        </p:txBody>
      </p:sp>
      <p:sp>
        <p:nvSpPr>
          <p:cNvPr id="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324469933"/>
              </p:ext>
            </p:extLst>
          </p:nvPr>
        </p:nvGraphicFramePr>
        <p:xfrm>
          <a:off x="654050" y="4972050"/>
          <a:ext cx="7569200" cy="685800"/>
        </p:xfrm>
        <a:graphic>
          <a:graphicData uri="http://schemas.openxmlformats.org/presentationml/2006/ole">
            <mc:AlternateContent xmlns:mc="http://schemas.openxmlformats.org/markup-compatibility/2006">
              <mc:Choice xmlns:v="urn:schemas-microsoft-com:vml" Requires="v">
                <p:oleObj spid="_x0000_s34046" name="Equation" r:id="rId17" imgW="7569000" imgH="672840" progId="Equation.DSMT4">
                  <p:embed/>
                </p:oleObj>
              </mc:Choice>
              <mc:Fallback>
                <p:oleObj name="Equation" r:id="rId17" imgW="7569000" imgH="672840" progId="Equation.DSMT4">
                  <p:embed/>
                  <p:pic>
                    <p:nvPicPr>
                      <p:cNvPr id="0" name="Picture 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4050" y="4972050"/>
                        <a:ext cx="7569200" cy="685800"/>
                      </a:xfrm>
                      <a:prstGeom prst="rect">
                        <a:avLst/>
                      </a:prstGeom>
                      <a:solidFill>
                        <a:srgbClr val="FFC000"/>
                      </a:solidFill>
                      <a:extLst/>
                    </p:spPr>
                  </p:pic>
                </p:oleObj>
              </mc:Fallback>
            </mc:AlternateContent>
          </a:graphicData>
        </a:graphic>
      </p:graphicFrame>
      <p:sp>
        <p:nvSpPr>
          <p:cNvPr id="19" name="TextBox 18"/>
          <p:cNvSpPr txBox="1"/>
          <p:nvPr/>
        </p:nvSpPr>
        <p:spPr>
          <a:xfrm>
            <a:off x="279403" y="5657386"/>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所以</a:t>
            </a:r>
          </a:p>
        </p:txBody>
      </p:sp>
      <p:graphicFrame>
        <p:nvGraphicFramePr>
          <p:cNvPr id="20" name="对象 19"/>
          <p:cNvGraphicFramePr>
            <a:graphicFrameLocks noChangeAspect="1"/>
          </p:cNvGraphicFramePr>
          <p:nvPr>
            <p:extLst>
              <p:ext uri="{D42A27DB-BD31-4B8C-83A1-F6EECF244321}">
                <p14:modId xmlns:p14="http://schemas.microsoft.com/office/powerpoint/2010/main" val="2012885038"/>
              </p:ext>
            </p:extLst>
          </p:nvPr>
        </p:nvGraphicFramePr>
        <p:xfrm>
          <a:off x="1294783" y="5725351"/>
          <a:ext cx="1047750" cy="388937"/>
        </p:xfrm>
        <a:graphic>
          <a:graphicData uri="http://schemas.openxmlformats.org/presentationml/2006/ole">
            <mc:AlternateContent xmlns:mc="http://schemas.openxmlformats.org/markup-compatibility/2006">
              <mc:Choice xmlns:v="urn:schemas-microsoft-com:vml" Requires="v">
                <p:oleObj spid="_x0000_s34047" name="Equation" r:id="rId19" imgW="1041120" imgH="393480" progId="Equation.DSMT4">
                  <p:embed/>
                </p:oleObj>
              </mc:Choice>
              <mc:Fallback>
                <p:oleObj name="Equation" r:id="rId19" imgW="1041120" imgH="393480" progId="Equation.DSMT4">
                  <p:embed/>
                  <p:pic>
                    <p:nvPicPr>
                      <p:cNvPr id="0" name="Picture 9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4783" y="5725351"/>
                        <a:ext cx="104775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2439643" y="5657386"/>
            <a:ext cx="348845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在点</a:t>
            </a:r>
            <a:r>
              <a:rPr lang="en-US" altLang="zh-CN" sz="2800" dirty="0">
                <a:latin typeface="Times New Roman" pitchFamily="18" charset="0"/>
                <a:cs typeface="Times New Roman" pitchFamily="18" charset="0"/>
              </a:rPr>
              <a:t>(0, 1)</a:t>
            </a:r>
            <a:r>
              <a:rPr lang="zh-CN" altLang="en-US" sz="2800" b="1" dirty="0">
                <a:latin typeface="Times New Roman" pitchFamily="18" charset="0"/>
                <a:cs typeface="Times New Roman" pitchFamily="18" charset="0"/>
              </a:rPr>
              <a:t>处可微，且</a:t>
            </a:r>
          </a:p>
        </p:txBody>
      </p:sp>
      <p:graphicFrame>
        <p:nvGraphicFramePr>
          <p:cNvPr id="22" name="对象 21"/>
          <p:cNvGraphicFramePr>
            <a:graphicFrameLocks noChangeAspect="1"/>
          </p:cNvGraphicFramePr>
          <p:nvPr>
            <p:extLst>
              <p:ext uri="{D42A27DB-BD31-4B8C-83A1-F6EECF244321}">
                <p14:modId xmlns:p14="http://schemas.microsoft.com/office/powerpoint/2010/main" val="3227058765"/>
              </p:ext>
            </p:extLst>
          </p:nvPr>
        </p:nvGraphicFramePr>
        <p:xfrm>
          <a:off x="5928098" y="5693960"/>
          <a:ext cx="2487613" cy="561975"/>
        </p:xfrm>
        <a:graphic>
          <a:graphicData uri="http://schemas.openxmlformats.org/presentationml/2006/ole">
            <mc:AlternateContent xmlns:mc="http://schemas.openxmlformats.org/markup-compatibility/2006">
              <mc:Choice xmlns:v="urn:schemas-microsoft-com:vml" Requires="v">
                <p:oleObj spid="_x0000_s34048" name="Equation" r:id="rId21" imgW="2476440" imgH="571320" progId="Equation.DSMT4">
                  <p:embed/>
                </p:oleObj>
              </mc:Choice>
              <mc:Fallback>
                <p:oleObj name="Equation" r:id="rId21" imgW="2476440" imgH="571320" progId="Equation.DSMT4">
                  <p:embed/>
                  <p:pic>
                    <p:nvPicPr>
                      <p:cNvPr id="0" name="Picture 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28098" y="5693960"/>
                        <a:ext cx="2487613" cy="561975"/>
                      </a:xfrm>
                      <a:prstGeom prst="rect">
                        <a:avLst/>
                      </a:prstGeom>
                      <a:solidFill>
                        <a:srgbClr val="FFC000"/>
                      </a:solidFill>
                      <a:extLst/>
                    </p:spPr>
                  </p:pic>
                </p:oleObj>
              </mc:Fallback>
            </mc:AlternateContent>
          </a:graphicData>
        </a:graphic>
      </p:graphicFrame>
    </p:spTree>
    <p:extLst>
      <p:ext uri="{BB962C8B-B14F-4D97-AF65-F5344CB8AC3E}">
        <p14:creationId xmlns:p14="http://schemas.microsoft.com/office/powerpoint/2010/main" val="16780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par>
                                <p:cTn id="55" presetID="22" presetClass="entr" presetSubtype="8"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500"/>
                                        <p:tgtEl>
                                          <p:spTgt spid="19"/>
                                        </p:tgtEl>
                                      </p:cBhvr>
                                    </p:animEffect>
                                  </p:childTnLst>
                                </p:cTn>
                              </p:par>
                              <p:par>
                                <p:cTn id="71" presetID="22" presetClass="entr" presetSubtype="8"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left)">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left)">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1" grpId="0"/>
      <p:bldP spid="13" grpId="0" animBg="1"/>
      <p:bldP spid="16" grpId="0"/>
      <p:bldP spid="19"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479662412"/>
              </p:ext>
            </p:extLst>
          </p:nvPr>
        </p:nvGraphicFramePr>
        <p:xfrm>
          <a:off x="2411760" y="9912"/>
          <a:ext cx="3983038" cy="1079500"/>
        </p:xfrm>
        <a:graphic>
          <a:graphicData uri="http://schemas.openxmlformats.org/presentationml/2006/ole">
            <mc:AlternateContent xmlns:mc="http://schemas.openxmlformats.org/markup-compatibility/2006">
              <mc:Choice xmlns:v="urn:schemas-microsoft-com:vml" Requires="v">
                <p:oleObj spid="_x0000_s35034" name="Equation" r:id="rId3" imgW="3974760" imgH="1079280" progId="Equation.DSMT4">
                  <p:embed/>
                </p:oleObj>
              </mc:Choice>
              <mc:Fallback>
                <p:oleObj name="Equation" r:id="rId3" imgW="3974760" imgH="1079280" progId="Equation.DSMT4">
                  <p:embed/>
                  <p:pic>
                    <p:nvPicPr>
                      <p:cNvPr id="0"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9912"/>
                        <a:ext cx="39830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连接符 9"/>
          <p:cNvCxnSpPr/>
          <p:nvPr/>
        </p:nvCxnSpPr>
        <p:spPr>
          <a:xfrm>
            <a:off x="0" y="1124744"/>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192" y="1268760"/>
            <a:ext cx="144623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方法</a:t>
            </a:r>
            <a:r>
              <a:rPr lang="en-US" altLang="zh-CN" sz="2800" b="1" dirty="0">
                <a:solidFill>
                  <a:srgbClr val="7030A0"/>
                </a:solidFill>
                <a:latin typeface="Times New Roman" pitchFamily="18" charset="0"/>
                <a:cs typeface="Times New Roman" pitchFamily="18" charset="0"/>
              </a:rPr>
              <a:t>2</a:t>
            </a:r>
            <a:r>
              <a:rPr lang="zh-CN" altLang="en-US" sz="2800" b="1" dirty="0">
                <a:solidFill>
                  <a:srgbClr val="7030A0"/>
                </a:solidFill>
                <a:latin typeface="Times New Roman" pitchFamily="18" charset="0"/>
                <a:cs typeface="Times New Roman" pitchFamily="18" charset="0"/>
              </a:rPr>
              <a:t>：</a:t>
            </a:r>
          </a:p>
        </p:txBody>
      </p:sp>
      <p:sp>
        <p:nvSpPr>
          <p:cNvPr id="12" name="TextBox 11"/>
          <p:cNvSpPr txBox="1"/>
          <p:nvPr/>
        </p:nvSpPr>
        <p:spPr>
          <a:xfrm>
            <a:off x="1635071" y="126876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由</a:t>
            </a:r>
          </a:p>
        </p:txBody>
      </p:sp>
      <p:graphicFrame>
        <p:nvGraphicFramePr>
          <p:cNvPr id="14" name="对象 13"/>
          <p:cNvGraphicFramePr>
            <a:graphicFrameLocks noChangeAspect="1"/>
          </p:cNvGraphicFramePr>
          <p:nvPr>
            <p:extLst>
              <p:ext uri="{D42A27DB-BD31-4B8C-83A1-F6EECF244321}">
                <p14:modId xmlns:p14="http://schemas.microsoft.com/office/powerpoint/2010/main" val="1236837480"/>
              </p:ext>
            </p:extLst>
          </p:nvPr>
        </p:nvGraphicFramePr>
        <p:xfrm>
          <a:off x="2167093" y="1185208"/>
          <a:ext cx="3983038" cy="1079500"/>
        </p:xfrm>
        <a:graphic>
          <a:graphicData uri="http://schemas.openxmlformats.org/presentationml/2006/ole">
            <mc:AlternateContent xmlns:mc="http://schemas.openxmlformats.org/markup-compatibility/2006">
              <mc:Choice xmlns:v="urn:schemas-microsoft-com:vml" Requires="v">
                <p:oleObj spid="_x0000_s35035" name="Equation" r:id="rId5" imgW="3974760" imgH="1079280" progId="Equation.DSMT4">
                  <p:embed/>
                </p:oleObj>
              </mc:Choice>
              <mc:Fallback>
                <p:oleObj name="Equation" r:id="rId5" imgW="3974760" imgH="1079280" progId="Equation.DSMT4">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7093" y="1185208"/>
                        <a:ext cx="39830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6316955" y="138635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知</a:t>
            </a:r>
          </a:p>
        </p:txBody>
      </p:sp>
      <p:graphicFrame>
        <p:nvGraphicFramePr>
          <p:cNvPr id="16" name="对象 15"/>
          <p:cNvGraphicFramePr>
            <a:graphicFrameLocks noChangeAspect="1"/>
          </p:cNvGraphicFramePr>
          <p:nvPr>
            <p:extLst>
              <p:ext uri="{D42A27DB-BD31-4B8C-83A1-F6EECF244321}">
                <p14:modId xmlns:p14="http://schemas.microsoft.com/office/powerpoint/2010/main" val="3403024600"/>
              </p:ext>
            </p:extLst>
          </p:nvPr>
        </p:nvGraphicFramePr>
        <p:xfrm>
          <a:off x="6852345" y="1451114"/>
          <a:ext cx="1538287" cy="393700"/>
        </p:xfrm>
        <a:graphic>
          <a:graphicData uri="http://schemas.openxmlformats.org/presentationml/2006/ole">
            <mc:AlternateContent xmlns:mc="http://schemas.openxmlformats.org/markup-compatibility/2006">
              <mc:Choice xmlns:v="urn:schemas-microsoft-com:vml" Requires="v">
                <p:oleObj spid="_x0000_s35036" name="Equation" r:id="rId6" imgW="1536480" imgH="393480" progId="Equation.DSMT4">
                  <p:embed/>
                </p:oleObj>
              </mc:Choice>
              <mc:Fallback>
                <p:oleObj name="Equation" r:id="rId6" imgW="1536480" imgH="393480" progId="Equation.DSMT4">
                  <p:embed/>
                  <p:pic>
                    <p:nvPicPr>
                      <p:cNvPr id="0" name="Picture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2345" y="1451114"/>
                        <a:ext cx="15382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0062480"/>
              </p:ext>
            </p:extLst>
          </p:nvPr>
        </p:nvGraphicFramePr>
        <p:xfrm>
          <a:off x="1709738" y="3421063"/>
          <a:ext cx="4695825" cy="838200"/>
        </p:xfrm>
        <a:graphic>
          <a:graphicData uri="http://schemas.openxmlformats.org/presentationml/2006/ole">
            <mc:AlternateContent xmlns:mc="http://schemas.openxmlformats.org/markup-compatibility/2006">
              <mc:Choice xmlns:v="urn:schemas-microsoft-com:vml" Requires="v">
                <p:oleObj spid="_x0000_s35037" name="Equation" r:id="rId8" imgW="4686120" imgH="838080" progId="Equation.DSMT4">
                  <p:embed/>
                </p:oleObj>
              </mc:Choice>
              <mc:Fallback>
                <p:oleObj name="Equation" r:id="rId8" imgW="4686120" imgH="838080" progId="Equation.DSMT4">
                  <p:embed/>
                  <p:pic>
                    <p:nvPicPr>
                      <p:cNvPr id="0" name="Picture 78"/>
                      <p:cNvPicPr>
                        <a:picLocks noChangeAspect="1" noChangeArrowheads="1"/>
                      </p:cNvPicPr>
                      <p:nvPr/>
                    </p:nvPicPr>
                    <p:blipFill>
                      <a:blip r:embed="rId9"/>
                      <a:srcRect/>
                      <a:stretch>
                        <a:fillRect/>
                      </a:stretch>
                    </p:blipFill>
                    <p:spPr bwMode="auto">
                      <a:xfrm>
                        <a:off x="1709738" y="3421063"/>
                        <a:ext cx="4695825" cy="838200"/>
                      </a:xfrm>
                      <a:prstGeom prst="rect">
                        <a:avLst/>
                      </a:prstGeom>
                      <a:solidFill>
                        <a:srgbClr val="FFC000"/>
                      </a:solidFill>
                      <a:extLst/>
                    </p:spPr>
                  </p:pic>
                </p:oleObj>
              </mc:Fallback>
            </mc:AlternateContent>
          </a:graphicData>
        </a:graphic>
      </p:graphicFrame>
      <p:sp>
        <p:nvSpPr>
          <p:cNvPr id="18" name="TextBox 17"/>
          <p:cNvSpPr txBox="1"/>
          <p:nvPr/>
        </p:nvSpPr>
        <p:spPr>
          <a:xfrm>
            <a:off x="447441" y="2602870"/>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从而</a:t>
            </a:r>
          </a:p>
        </p:txBody>
      </p:sp>
      <p:graphicFrame>
        <p:nvGraphicFramePr>
          <p:cNvPr id="19" name="对象 18"/>
          <p:cNvGraphicFramePr>
            <a:graphicFrameLocks noChangeAspect="1"/>
          </p:cNvGraphicFramePr>
          <p:nvPr>
            <p:extLst>
              <p:ext uri="{D42A27DB-BD31-4B8C-83A1-F6EECF244321}">
                <p14:modId xmlns:p14="http://schemas.microsoft.com/office/powerpoint/2010/main" val="3340541543"/>
              </p:ext>
            </p:extLst>
          </p:nvPr>
        </p:nvGraphicFramePr>
        <p:xfrm>
          <a:off x="1547813" y="2372365"/>
          <a:ext cx="3346450" cy="1016000"/>
        </p:xfrm>
        <a:graphic>
          <a:graphicData uri="http://schemas.openxmlformats.org/presentationml/2006/ole">
            <mc:AlternateContent xmlns:mc="http://schemas.openxmlformats.org/markup-compatibility/2006">
              <mc:Choice xmlns:v="urn:schemas-microsoft-com:vml" Requires="v">
                <p:oleObj spid="_x0000_s35038" name="Equation" r:id="rId10" imgW="3340080" imgH="1015920" progId="Equation.DSMT4">
                  <p:embed/>
                </p:oleObj>
              </mc:Choice>
              <mc:Fallback>
                <p:oleObj name="Equation" r:id="rId10" imgW="3340080" imgH="1015920" progId="Equation.DSMT4">
                  <p:embed/>
                  <p:pic>
                    <p:nvPicPr>
                      <p:cNvPr id="0" name="Picture 7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3" y="2372365"/>
                        <a:ext cx="33464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71445151"/>
              </p:ext>
            </p:extLst>
          </p:nvPr>
        </p:nvGraphicFramePr>
        <p:xfrm>
          <a:off x="5405374" y="2413630"/>
          <a:ext cx="3346450" cy="901700"/>
        </p:xfrm>
        <a:graphic>
          <a:graphicData uri="http://schemas.openxmlformats.org/presentationml/2006/ole">
            <mc:AlternateContent xmlns:mc="http://schemas.openxmlformats.org/markup-compatibility/2006">
              <mc:Choice xmlns:v="urn:schemas-microsoft-com:vml" Requires="v">
                <p:oleObj spid="_x0000_s35039" name="Equation" r:id="rId12" imgW="3340080" imgH="901440" progId="Equation.DSMT4">
                  <p:embed/>
                </p:oleObj>
              </mc:Choice>
              <mc:Fallback>
                <p:oleObj name="Equation" r:id="rId12" imgW="3340080" imgH="901440" progId="Equation.DSMT4">
                  <p:embed/>
                  <p:pic>
                    <p:nvPicPr>
                      <p:cNvPr id="0" name="Picture 8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05374" y="2413630"/>
                        <a:ext cx="334645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4860032" y="260287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sp>
        <p:nvSpPr>
          <p:cNvPr id="22" name="TextBox 21"/>
          <p:cNvSpPr txBox="1"/>
          <p:nvPr/>
        </p:nvSpPr>
        <p:spPr>
          <a:xfrm>
            <a:off x="447441" y="4424992"/>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同理，</a:t>
            </a:r>
          </a:p>
        </p:txBody>
      </p:sp>
      <p:graphicFrame>
        <p:nvGraphicFramePr>
          <p:cNvPr id="23" name="对象 22"/>
          <p:cNvGraphicFramePr>
            <a:graphicFrameLocks noChangeAspect="1"/>
          </p:cNvGraphicFramePr>
          <p:nvPr>
            <p:extLst>
              <p:ext uri="{D42A27DB-BD31-4B8C-83A1-F6EECF244321}">
                <p14:modId xmlns:p14="http://schemas.microsoft.com/office/powerpoint/2010/main" val="4079985783"/>
              </p:ext>
            </p:extLst>
          </p:nvPr>
        </p:nvGraphicFramePr>
        <p:xfrm>
          <a:off x="1709738" y="4339395"/>
          <a:ext cx="4822825" cy="901700"/>
        </p:xfrm>
        <a:graphic>
          <a:graphicData uri="http://schemas.openxmlformats.org/presentationml/2006/ole">
            <mc:AlternateContent xmlns:mc="http://schemas.openxmlformats.org/markup-compatibility/2006">
              <mc:Choice xmlns:v="urn:schemas-microsoft-com:vml" Requires="v">
                <p:oleObj spid="_x0000_s35040" name="Equation" r:id="rId14" imgW="4813200" imgH="901440" progId="Equation.DSMT4">
                  <p:embed/>
                </p:oleObj>
              </mc:Choice>
              <mc:Fallback>
                <p:oleObj name="Equation" r:id="rId14" imgW="4813200" imgH="901440" progId="Equation.DSMT4">
                  <p:embed/>
                  <p:pic>
                    <p:nvPicPr>
                      <p:cNvPr id="0" name="Picture 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9738" y="4339395"/>
                        <a:ext cx="4822825" cy="901700"/>
                      </a:xfrm>
                      <a:prstGeom prst="rect">
                        <a:avLst/>
                      </a:prstGeom>
                      <a:solidFill>
                        <a:srgbClr val="FFC000"/>
                      </a:solidFill>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564392772"/>
              </p:ext>
            </p:extLst>
          </p:nvPr>
        </p:nvGraphicFramePr>
        <p:xfrm>
          <a:off x="418462" y="5273103"/>
          <a:ext cx="7480300" cy="438150"/>
        </p:xfrm>
        <a:graphic>
          <a:graphicData uri="http://schemas.openxmlformats.org/presentationml/2006/ole">
            <mc:AlternateContent xmlns:mc="http://schemas.openxmlformats.org/markup-compatibility/2006">
              <mc:Choice xmlns:v="urn:schemas-microsoft-com:vml" Requires="v">
                <p:oleObj spid="_x0000_s35041" name="Equation" r:id="rId16" imgW="7480080" imgH="444240" progId="Equation.DSMT4">
                  <p:embed/>
                </p:oleObj>
              </mc:Choice>
              <mc:Fallback>
                <p:oleObj name="Equation" r:id="rId16" imgW="7480080" imgH="444240" progId="Equation.DSMT4">
                  <p:embed/>
                  <p:pic>
                    <p:nvPicPr>
                      <p:cNvPr id="0" name="Picture 8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8462" y="5273103"/>
                        <a:ext cx="74803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992256540"/>
              </p:ext>
            </p:extLst>
          </p:nvPr>
        </p:nvGraphicFramePr>
        <p:xfrm>
          <a:off x="3059832" y="5733256"/>
          <a:ext cx="2487613" cy="561975"/>
        </p:xfrm>
        <a:graphic>
          <a:graphicData uri="http://schemas.openxmlformats.org/presentationml/2006/ole">
            <mc:AlternateContent xmlns:mc="http://schemas.openxmlformats.org/markup-compatibility/2006">
              <mc:Choice xmlns:v="urn:schemas-microsoft-com:vml" Requires="v">
                <p:oleObj spid="_x0000_s35042" name="Equation" r:id="rId18" imgW="2476440" imgH="571320" progId="Equation.DSMT4">
                  <p:embed/>
                </p:oleObj>
              </mc:Choice>
              <mc:Fallback>
                <p:oleObj name="Equation" r:id="rId18" imgW="2476440" imgH="571320" progId="Equation.DSMT4">
                  <p:embed/>
                  <p:pic>
                    <p:nvPicPr>
                      <p:cNvPr id="0" name="Picture 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59832" y="5733256"/>
                        <a:ext cx="2487613"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447441" y="5733256"/>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所以</a:t>
            </a:r>
          </a:p>
        </p:txBody>
      </p:sp>
      <p:graphicFrame>
        <p:nvGraphicFramePr>
          <p:cNvPr id="2" name="对象 1">
            <a:extLst>
              <a:ext uri="{FF2B5EF4-FFF2-40B4-BE49-F238E27FC236}">
                <a16:creationId xmlns:a16="http://schemas.microsoft.com/office/drawing/2014/main" id="{15D904FD-427A-418F-A48C-A196B4BB3340}"/>
              </a:ext>
            </a:extLst>
          </p:cNvPr>
          <p:cNvGraphicFramePr>
            <a:graphicFrameLocks noChangeAspect="1"/>
          </p:cNvGraphicFramePr>
          <p:nvPr>
            <p:extLst>
              <p:ext uri="{D42A27DB-BD31-4B8C-83A1-F6EECF244321}">
                <p14:modId xmlns:p14="http://schemas.microsoft.com/office/powerpoint/2010/main" val="3234908383"/>
              </p:ext>
            </p:extLst>
          </p:nvPr>
        </p:nvGraphicFramePr>
        <p:xfrm>
          <a:off x="540658" y="3608279"/>
          <a:ext cx="812800" cy="431800"/>
        </p:xfrm>
        <a:graphic>
          <a:graphicData uri="http://schemas.openxmlformats.org/presentationml/2006/ole">
            <mc:AlternateContent xmlns:mc="http://schemas.openxmlformats.org/markup-compatibility/2006">
              <mc:Choice xmlns:v="urn:schemas-microsoft-com:vml" Requires="v">
                <p:oleObj spid="_x0000_s35043" name="Equation" r:id="rId20" imgW="812520" imgH="431640" progId="Equation.DSMT4">
                  <p:embed/>
                </p:oleObj>
              </mc:Choice>
              <mc:Fallback>
                <p:oleObj name="Equation" r:id="rId20" imgW="812520" imgH="431640" progId="Equation.DSMT4">
                  <p:embed/>
                  <p:pic>
                    <p:nvPicPr>
                      <p:cNvPr id="0" name=""/>
                      <p:cNvPicPr/>
                      <p:nvPr/>
                    </p:nvPicPr>
                    <p:blipFill>
                      <a:blip r:embed="rId21"/>
                      <a:stretch>
                        <a:fillRect/>
                      </a:stretch>
                    </p:blipFill>
                    <p:spPr>
                      <a:xfrm>
                        <a:off x="540658" y="3608279"/>
                        <a:ext cx="812800" cy="431800"/>
                      </a:xfrm>
                      <a:prstGeom prst="rect">
                        <a:avLst/>
                      </a:prstGeom>
                    </p:spPr>
                  </p:pic>
                </p:oleObj>
              </mc:Fallback>
            </mc:AlternateContent>
          </a:graphicData>
        </a:graphic>
      </p:graphicFrame>
    </p:spTree>
    <p:extLst>
      <p:ext uri="{BB962C8B-B14F-4D97-AF65-F5344CB8AC3E}">
        <p14:creationId xmlns:p14="http://schemas.microsoft.com/office/powerpoint/2010/main" val="287878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left)">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8" grpId="0"/>
      <p:bldP spid="21" grpId="0"/>
      <p:bldP spid="22"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32656"/>
            <a:ext cx="5368777" cy="523220"/>
          </a:xfrm>
          <a:prstGeom prst="rect">
            <a:avLst/>
          </a:prstGeom>
          <a:noFill/>
        </p:spPr>
        <p:txBody>
          <a:bodyPr wrap="none" rtlCol="0">
            <a:spAutoFit/>
          </a:bodyPr>
          <a:lstStyle/>
          <a:p>
            <a:r>
              <a:rPr lang="zh-CN" altLang="en-US" sz="2800" b="1" dirty="0">
                <a:solidFill>
                  <a:srgbClr val="7030A0"/>
                </a:solidFill>
                <a:latin typeface="幼圆"/>
                <a:ea typeface="幼圆"/>
                <a:cs typeface="Times New Roman" pitchFamily="18" charset="0"/>
              </a:rPr>
              <a:t>☆</a:t>
            </a:r>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10. </a:t>
            </a:r>
            <a:r>
              <a:rPr lang="zh-CN" altLang="en-US" sz="2800" b="1" dirty="0">
                <a:latin typeface="Times New Roman" pitchFamily="18" charset="0"/>
                <a:cs typeface="Times New Roman" pitchFamily="18" charset="0"/>
              </a:rPr>
              <a:t>证明：在原点</a:t>
            </a:r>
            <a:r>
              <a:rPr lang="en-US" altLang="zh-CN" sz="2800" i="1" dirty="0">
                <a:latin typeface="Times New Roman" pitchFamily="18" charset="0"/>
                <a:cs typeface="Times New Roman" pitchFamily="18" charset="0"/>
              </a:rPr>
              <a:t>O</a:t>
            </a:r>
            <a:r>
              <a:rPr lang="en-US" altLang="zh-CN" sz="2800" dirty="0">
                <a:latin typeface="Times New Roman" pitchFamily="18" charset="0"/>
                <a:cs typeface="Times New Roman" pitchFamily="18" charset="0"/>
              </a:rPr>
              <a:t>(0,0)</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点处</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20891224"/>
              </p:ext>
            </p:extLst>
          </p:nvPr>
        </p:nvGraphicFramePr>
        <p:xfrm>
          <a:off x="395536" y="855876"/>
          <a:ext cx="5719763" cy="1606550"/>
        </p:xfrm>
        <a:graphic>
          <a:graphicData uri="http://schemas.openxmlformats.org/presentationml/2006/ole">
            <mc:AlternateContent xmlns:mc="http://schemas.openxmlformats.org/markup-compatibility/2006">
              <mc:Choice xmlns:v="urn:schemas-microsoft-com:vml" Requires="v">
                <p:oleObj spid="_x0000_s25655" name="Equation" r:id="rId3" imgW="5727600" imgH="1600200" progId="Equation.DSMT4">
                  <p:embed/>
                </p:oleObj>
              </mc:Choice>
              <mc:Fallback>
                <p:oleObj name="Equation" r:id="rId3" imgW="5727600" imgH="160020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855876"/>
                        <a:ext cx="5719763" cy="1606550"/>
                      </a:xfrm>
                      <a:prstGeom prst="rect">
                        <a:avLst/>
                      </a:prstGeom>
                      <a:solidFill>
                        <a:srgbClr val="FFC000"/>
                      </a:solidFill>
                      <a:extLst/>
                    </p:spPr>
                  </p:pic>
                </p:oleObj>
              </mc:Fallback>
            </mc:AlternateContent>
          </a:graphicData>
        </a:graphic>
      </p:graphicFrame>
      <p:sp>
        <p:nvSpPr>
          <p:cNvPr id="5" name="TextBox 4"/>
          <p:cNvSpPr txBox="1"/>
          <p:nvPr/>
        </p:nvSpPr>
        <p:spPr>
          <a:xfrm>
            <a:off x="395536" y="2500074"/>
            <a:ext cx="27093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连续，可偏导，</a:t>
            </a:r>
          </a:p>
        </p:txBody>
      </p:sp>
      <p:sp>
        <p:nvSpPr>
          <p:cNvPr id="6" name="TextBox 5"/>
          <p:cNvSpPr txBox="1"/>
          <p:nvPr/>
        </p:nvSpPr>
        <p:spPr>
          <a:xfrm>
            <a:off x="2823905" y="2513665"/>
            <a:ext cx="171713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但不可微</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258458876"/>
              </p:ext>
            </p:extLst>
          </p:nvPr>
        </p:nvGraphicFramePr>
        <p:xfrm>
          <a:off x="344521" y="3088124"/>
          <a:ext cx="7264401" cy="1504950"/>
        </p:xfrm>
        <a:graphic>
          <a:graphicData uri="http://schemas.openxmlformats.org/presentationml/2006/ole">
            <mc:AlternateContent xmlns:mc="http://schemas.openxmlformats.org/markup-compatibility/2006">
              <mc:Choice xmlns:v="urn:schemas-microsoft-com:vml" Requires="v">
                <p:oleObj spid="_x0000_s25656" name="Equation" r:id="rId5" imgW="7264080" imgH="1498320" progId="Equation.DSMT4">
                  <p:embed/>
                </p:oleObj>
              </mc:Choice>
              <mc:Fallback>
                <p:oleObj name="Equation" r:id="rId5" imgW="7264080" imgH="1498320"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521" y="3088124"/>
                        <a:ext cx="7264401" cy="1504950"/>
                      </a:xfrm>
                      <a:prstGeom prst="rect">
                        <a:avLst/>
                      </a:prstGeom>
                      <a:solidFill>
                        <a:srgbClr val="FFC000"/>
                      </a:solidFill>
                      <a:extLst/>
                    </p:spPr>
                  </p:pic>
                </p:oleObj>
              </mc:Fallback>
            </mc:AlternateContent>
          </a:graphicData>
        </a:graphic>
      </p:graphicFrame>
      <p:sp>
        <p:nvSpPr>
          <p:cNvPr id="9" name="TextBox 8"/>
          <p:cNvSpPr txBox="1"/>
          <p:nvPr/>
        </p:nvSpPr>
        <p:spPr>
          <a:xfrm>
            <a:off x="369065" y="4672023"/>
            <a:ext cx="415209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可微，但偏导数不连续．</a:t>
            </a:r>
          </a:p>
        </p:txBody>
      </p:sp>
    </p:spTree>
    <p:extLst>
      <p:ext uri="{BB962C8B-B14F-4D97-AF65-F5344CB8AC3E}">
        <p14:creationId xmlns:p14="http://schemas.microsoft.com/office/powerpoint/2010/main" val="3446357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22536372"/>
              </p:ext>
            </p:extLst>
          </p:nvPr>
        </p:nvGraphicFramePr>
        <p:xfrm>
          <a:off x="1763688" y="0"/>
          <a:ext cx="5719762" cy="1606550"/>
        </p:xfrm>
        <a:graphic>
          <a:graphicData uri="http://schemas.openxmlformats.org/presentationml/2006/ole">
            <mc:AlternateContent xmlns:mc="http://schemas.openxmlformats.org/markup-compatibility/2006">
              <mc:Choice xmlns:v="urn:schemas-microsoft-com:vml" Requires="v">
                <p:oleObj spid="_x0000_s26818" name="Equation" r:id="rId3" imgW="5727600" imgH="1600200" progId="Equation.DSMT4">
                  <p:embed/>
                </p:oleObj>
              </mc:Choice>
              <mc:Fallback>
                <p:oleObj name="Equation" r:id="rId3" imgW="5727600" imgH="1600200" progId="Equation.DSMT4">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0"/>
                        <a:ext cx="5719762"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直接连接符 3"/>
          <p:cNvCxnSpPr/>
          <p:nvPr/>
        </p:nvCxnSpPr>
        <p:spPr>
          <a:xfrm>
            <a:off x="0" y="1556792"/>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9552" y="1628800"/>
            <a:ext cx="2528256"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a:t>
            </a:r>
            <a:r>
              <a:rPr lang="zh-CN" altLang="en-US" sz="2800" b="1" dirty="0">
                <a:latin typeface="Times New Roman" pitchFamily="18" charset="0"/>
                <a:cs typeface="Times New Roman" pitchFamily="18" charset="0"/>
                <a:sym typeface="Wingdings" pitchFamily="2" charset="2"/>
              </a:rPr>
              <a:t>：（</a:t>
            </a:r>
            <a:r>
              <a:rPr lang="en-US" altLang="zh-CN" sz="2800" b="1" dirty="0">
                <a:latin typeface="Times New Roman" pitchFamily="18" charset="0"/>
                <a:cs typeface="Times New Roman" pitchFamily="18" charset="0"/>
                <a:sym typeface="Wingdings" pitchFamily="2" charset="2"/>
              </a:rPr>
              <a:t>1</a:t>
            </a:r>
            <a:r>
              <a:rPr lang="zh-CN" altLang="en-US" sz="2800" b="1" dirty="0">
                <a:latin typeface="Times New Roman" pitchFamily="18" charset="0"/>
                <a:cs typeface="Times New Roman" pitchFamily="18" charset="0"/>
                <a:sym typeface="Wingdings" pitchFamily="2" charset="2"/>
              </a:rPr>
              <a:t>）由于</a:t>
            </a:r>
            <a:endParaRPr lang="zh-CN" altLang="en-US" sz="2800" b="1" dirty="0">
              <a:latin typeface="Times New Roman" pitchFamily="18" charset="0"/>
              <a:cs typeface="Times New Roman" pitchFamily="18" charset="0"/>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008889380"/>
              </p:ext>
            </p:extLst>
          </p:nvPr>
        </p:nvGraphicFramePr>
        <p:xfrm>
          <a:off x="204895" y="2248778"/>
          <a:ext cx="4225925" cy="1066800"/>
        </p:xfrm>
        <a:graphic>
          <a:graphicData uri="http://schemas.openxmlformats.org/presentationml/2006/ole">
            <mc:AlternateContent xmlns:mc="http://schemas.openxmlformats.org/markup-compatibility/2006">
              <mc:Choice xmlns:v="urn:schemas-microsoft-com:vml" Requires="v">
                <p:oleObj spid="_x0000_s26819" name="Equation" r:id="rId5" imgW="4228920" imgH="1066680" progId="Equation.DSMT4">
                  <p:embed/>
                </p:oleObj>
              </mc:Choice>
              <mc:Fallback>
                <p:oleObj name="Equation" r:id="rId5" imgW="4228920" imgH="1066680" progId="Equation.DSMT4">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895" y="2248778"/>
                        <a:ext cx="4225925" cy="1066800"/>
                      </a:xfrm>
                      <a:prstGeom prst="rect">
                        <a:avLst/>
                      </a:prstGeom>
                      <a:solidFill>
                        <a:srgbClr val="FFC000"/>
                      </a:solidFill>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68542871"/>
              </p:ext>
            </p:extLst>
          </p:nvPr>
        </p:nvGraphicFramePr>
        <p:xfrm>
          <a:off x="4505071" y="2386479"/>
          <a:ext cx="2501900" cy="825500"/>
        </p:xfrm>
        <a:graphic>
          <a:graphicData uri="http://schemas.openxmlformats.org/presentationml/2006/ole">
            <mc:AlternateContent xmlns:mc="http://schemas.openxmlformats.org/markup-compatibility/2006">
              <mc:Choice xmlns:v="urn:schemas-microsoft-com:vml" Requires="v">
                <p:oleObj spid="_x0000_s26820" name="Equation" r:id="rId7" imgW="2501640" imgH="825480" progId="Equation.DSMT4">
                  <p:embed/>
                </p:oleObj>
              </mc:Choice>
              <mc:Fallback>
                <p:oleObj name="Equation" r:id="rId7" imgW="2501640" imgH="825480" progId="Equation.DSMT4">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5071" y="2386479"/>
                        <a:ext cx="2501900" cy="825500"/>
                      </a:xfrm>
                      <a:prstGeom prst="rect">
                        <a:avLst/>
                      </a:prstGeom>
                      <a:solidFill>
                        <a:srgbClr val="FFC000"/>
                      </a:solidFill>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41548831"/>
              </p:ext>
            </p:extLst>
          </p:nvPr>
        </p:nvGraphicFramePr>
        <p:xfrm>
          <a:off x="7046805" y="2540878"/>
          <a:ext cx="1892300" cy="482600"/>
        </p:xfrm>
        <a:graphic>
          <a:graphicData uri="http://schemas.openxmlformats.org/presentationml/2006/ole">
            <mc:AlternateContent xmlns:mc="http://schemas.openxmlformats.org/markup-compatibility/2006">
              <mc:Choice xmlns:v="urn:schemas-microsoft-com:vml" Requires="v">
                <p:oleObj spid="_x0000_s26821" name="Equation" r:id="rId9" imgW="1892160" imgH="482400" progId="Equation.DSMT4">
                  <p:embed/>
                </p:oleObj>
              </mc:Choice>
              <mc:Fallback>
                <p:oleObj name="Equation" r:id="rId9" imgW="1892160" imgH="482400" progId="Equation.DSMT4">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46805" y="2540878"/>
                        <a:ext cx="1892300" cy="482600"/>
                      </a:xfrm>
                      <a:prstGeom prst="rect">
                        <a:avLst/>
                      </a:prstGeom>
                      <a:solidFill>
                        <a:srgbClr val="FFC000"/>
                      </a:solidFill>
                      <a:extLst/>
                    </p:spPr>
                  </p:pic>
                </p:oleObj>
              </mc:Fallback>
            </mc:AlternateContent>
          </a:graphicData>
        </a:graphic>
      </p:graphicFrame>
      <p:sp>
        <p:nvSpPr>
          <p:cNvPr id="10" name="TextBox 9"/>
          <p:cNvSpPr txBox="1"/>
          <p:nvPr/>
        </p:nvSpPr>
        <p:spPr>
          <a:xfrm>
            <a:off x="619065" y="3489014"/>
            <a:ext cx="432682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              在原点处连续．</a:t>
            </a:r>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010990442"/>
              </p:ext>
            </p:extLst>
          </p:nvPr>
        </p:nvGraphicFramePr>
        <p:xfrm>
          <a:off x="1246524" y="3585996"/>
          <a:ext cx="1049338" cy="393700"/>
        </p:xfrm>
        <a:graphic>
          <a:graphicData uri="http://schemas.openxmlformats.org/presentationml/2006/ole">
            <mc:AlternateContent xmlns:mc="http://schemas.openxmlformats.org/markup-compatibility/2006">
              <mc:Choice xmlns:v="urn:schemas-microsoft-com:vml" Requires="v">
                <p:oleObj spid="_x0000_s26822" name="Equation" r:id="rId11" imgW="1041120" imgH="393480" progId="Equation.DSMT4">
                  <p:embed/>
                </p:oleObj>
              </mc:Choice>
              <mc:Fallback>
                <p:oleObj name="Equation" r:id="rId11" imgW="1041120" imgH="393480" progId="Equation.DSMT4">
                  <p:embed/>
                  <p:pic>
                    <p:nvPicPr>
                      <p:cNvPr id="0"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6524" y="3585996"/>
                        <a:ext cx="1049338"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32453" y="4414142"/>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显然，</a:t>
            </a:r>
          </a:p>
        </p:txBody>
      </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4092301247"/>
              </p:ext>
            </p:extLst>
          </p:nvPr>
        </p:nvGraphicFramePr>
        <p:xfrm>
          <a:off x="1925109" y="4311107"/>
          <a:ext cx="5054600" cy="830262"/>
        </p:xfrm>
        <a:graphic>
          <a:graphicData uri="http://schemas.openxmlformats.org/presentationml/2006/ole">
            <mc:AlternateContent xmlns:mc="http://schemas.openxmlformats.org/markup-compatibility/2006">
              <mc:Choice xmlns:v="urn:schemas-microsoft-com:vml" Requires="v">
                <p:oleObj spid="_x0000_s26823" name="Equation" r:id="rId13" imgW="5054400" imgH="838080" progId="Equation.DSMT4">
                  <p:embed/>
                </p:oleObj>
              </mc:Choice>
              <mc:Fallback>
                <p:oleObj name="Equation" r:id="rId13" imgW="5054400" imgH="838080" progId="Equation.DSMT4">
                  <p:embed/>
                  <p:pic>
                    <p:nvPicPr>
                      <p:cNvPr id="0" name="Picture 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5109" y="4311107"/>
                        <a:ext cx="5054600" cy="830262"/>
                      </a:xfrm>
                      <a:prstGeom prst="rect">
                        <a:avLst/>
                      </a:prstGeom>
                      <a:solidFill>
                        <a:srgbClr val="FFC000"/>
                      </a:solidFill>
                      <a:extLst/>
                    </p:spPr>
                  </p:pic>
                </p:oleObj>
              </mc:Fallback>
            </mc:AlternateContent>
          </a:graphicData>
        </a:graphic>
      </p:graphicFrame>
      <p:sp>
        <p:nvSpPr>
          <p:cNvPr id="17" name="TextBox 16"/>
          <p:cNvSpPr txBox="1"/>
          <p:nvPr/>
        </p:nvSpPr>
        <p:spPr>
          <a:xfrm>
            <a:off x="635698" y="538216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sp>
        <p:nvSpPr>
          <p:cNvPr id="1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297707770"/>
              </p:ext>
            </p:extLst>
          </p:nvPr>
        </p:nvGraphicFramePr>
        <p:xfrm>
          <a:off x="1213577" y="5427878"/>
          <a:ext cx="1689100" cy="431800"/>
        </p:xfrm>
        <a:graphic>
          <a:graphicData uri="http://schemas.openxmlformats.org/presentationml/2006/ole">
            <mc:AlternateContent xmlns:mc="http://schemas.openxmlformats.org/markup-compatibility/2006">
              <mc:Choice xmlns:v="urn:schemas-microsoft-com:vml" Requires="v">
                <p:oleObj spid="_x0000_s26824" name="Equation" r:id="rId15" imgW="1688760" imgH="431640" progId="Equation.DSMT4">
                  <p:embed/>
                </p:oleObj>
              </mc:Choice>
              <mc:Fallback>
                <p:oleObj name="Equation" r:id="rId15" imgW="1688760" imgH="431640" progId="Equation.DSMT4">
                  <p:embed/>
                  <p:pic>
                    <p:nvPicPr>
                      <p:cNvPr id="0" name="Picture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3577" y="5427878"/>
                        <a:ext cx="1689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3027002" y="5382168"/>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同理</a:t>
            </a:r>
          </a:p>
        </p:txBody>
      </p:sp>
      <p:graphicFrame>
        <p:nvGraphicFramePr>
          <p:cNvPr id="21" name="对象 20"/>
          <p:cNvGraphicFramePr>
            <a:graphicFrameLocks noChangeAspect="1"/>
          </p:cNvGraphicFramePr>
          <p:nvPr>
            <p:extLst>
              <p:ext uri="{D42A27DB-BD31-4B8C-83A1-F6EECF244321}">
                <p14:modId xmlns:p14="http://schemas.microsoft.com/office/powerpoint/2010/main" val="951622874"/>
              </p:ext>
            </p:extLst>
          </p:nvPr>
        </p:nvGraphicFramePr>
        <p:xfrm>
          <a:off x="3926844" y="5408040"/>
          <a:ext cx="1701800" cy="469900"/>
        </p:xfrm>
        <a:graphic>
          <a:graphicData uri="http://schemas.openxmlformats.org/presentationml/2006/ole">
            <mc:AlternateContent xmlns:mc="http://schemas.openxmlformats.org/markup-compatibility/2006">
              <mc:Choice xmlns:v="urn:schemas-microsoft-com:vml" Requires="v">
                <p:oleObj spid="_x0000_s26825" name="Equation" r:id="rId17" imgW="1701720" imgH="469800" progId="Equation.DSMT4">
                  <p:embed/>
                </p:oleObj>
              </mc:Choice>
              <mc:Fallback>
                <p:oleObj name="Equation" r:id="rId17" imgW="1701720" imgH="469800" progId="Equation.DSMT4">
                  <p:embed/>
                  <p:pic>
                    <p:nvPicPr>
                      <p:cNvPr id="0" name="Picture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6844" y="5408040"/>
                        <a:ext cx="1701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6373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par>
                                <p:cTn id="46" presetID="22" presetClass="entr" presetSubtype="8"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par>
                                <p:cTn id="54" presetID="22" presetClass="entr" presetSubtype="8"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P spid="17"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222" y="1618938"/>
            <a:ext cx="906017" cy="523220"/>
          </a:xfrm>
          <a:prstGeom prst="rect">
            <a:avLst/>
          </a:prstGeom>
          <a:noFill/>
        </p:spPr>
        <p:txBody>
          <a:bodyPr wrap="none" rtlCol="0">
            <a:spAutoFit/>
          </a:bodyPr>
          <a:lstStyle/>
          <a:p>
            <a:r>
              <a:rPr lang="zh-CN" altLang="en-US" sz="2800" b="1" dirty="0">
                <a:highlight>
                  <a:srgbClr val="FFFF00"/>
                </a:highlight>
                <a:latin typeface="Times New Roman" pitchFamily="18" charset="0"/>
                <a:cs typeface="Times New Roman" pitchFamily="18" charset="0"/>
              </a:rPr>
              <a:t>假若</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75434865"/>
              </p:ext>
            </p:extLst>
          </p:nvPr>
        </p:nvGraphicFramePr>
        <p:xfrm>
          <a:off x="1676666" y="1683698"/>
          <a:ext cx="1049337" cy="393700"/>
        </p:xfrm>
        <a:graphic>
          <a:graphicData uri="http://schemas.openxmlformats.org/presentationml/2006/ole">
            <mc:AlternateContent xmlns:mc="http://schemas.openxmlformats.org/markup-compatibility/2006">
              <mc:Choice xmlns:v="urn:schemas-microsoft-com:vml" Requires="v">
                <p:oleObj spid="_x0000_s27752" name="Equation" r:id="rId3" imgW="1041120" imgH="393480" progId="Equation.DSMT4">
                  <p:embed/>
                </p:oleObj>
              </mc:Choice>
              <mc:Fallback>
                <p:oleObj name="Equation" r:id="rId3" imgW="1041120" imgH="393480"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666" y="1683698"/>
                        <a:ext cx="104933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684430" y="1618938"/>
            <a:ext cx="307007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在原点处</a:t>
            </a:r>
            <a:r>
              <a:rPr lang="zh-CN" altLang="en-US" sz="2800" b="1" dirty="0">
                <a:highlight>
                  <a:srgbClr val="FFFF00"/>
                </a:highlight>
                <a:latin typeface="Times New Roman" pitchFamily="18" charset="0"/>
                <a:cs typeface="Times New Roman" pitchFamily="18" charset="0"/>
              </a:rPr>
              <a:t>可微</a:t>
            </a:r>
            <a:r>
              <a:rPr lang="zh-CN" altLang="en-US" sz="2800" b="1" dirty="0">
                <a:latin typeface="Times New Roman" pitchFamily="18" charset="0"/>
                <a:cs typeface="Times New Roman" pitchFamily="18" charset="0"/>
              </a:rPr>
              <a:t>，则</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47363081"/>
              </p:ext>
            </p:extLst>
          </p:nvPr>
        </p:nvGraphicFramePr>
        <p:xfrm>
          <a:off x="506542" y="2142158"/>
          <a:ext cx="8331200" cy="603250"/>
        </p:xfrm>
        <a:graphic>
          <a:graphicData uri="http://schemas.openxmlformats.org/presentationml/2006/ole">
            <mc:AlternateContent xmlns:mc="http://schemas.openxmlformats.org/markup-compatibility/2006">
              <mc:Choice xmlns:v="urn:schemas-microsoft-com:vml" Requires="v">
                <p:oleObj spid="_x0000_s27753" name="Equation" r:id="rId5" imgW="8331120" imgH="596880" progId="Equation.DSMT4">
                  <p:embed/>
                </p:oleObj>
              </mc:Choice>
              <mc:Fallback>
                <p:oleObj name="Equation" r:id="rId5" imgW="8331120" imgH="596880" progId="Equation.DSMT4">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542" y="2142158"/>
                        <a:ext cx="83312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20094" y="311358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988206716"/>
              </p:ext>
            </p:extLst>
          </p:nvPr>
        </p:nvGraphicFramePr>
        <p:xfrm>
          <a:off x="1549290" y="2901950"/>
          <a:ext cx="5340350" cy="1054100"/>
        </p:xfrm>
        <a:graphic>
          <a:graphicData uri="http://schemas.openxmlformats.org/presentationml/2006/ole">
            <mc:AlternateContent xmlns:mc="http://schemas.openxmlformats.org/markup-compatibility/2006">
              <mc:Choice xmlns:v="urn:schemas-microsoft-com:vml" Requires="v">
                <p:oleObj spid="_x0000_s27754" name="Equation" r:id="rId7" imgW="5346360" imgH="1054080" progId="Equation.DSMT4">
                  <p:embed/>
                </p:oleObj>
              </mc:Choice>
              <mc:Fallback>
                <p:oleObj name="Equation" r:id="rId7" imgW="5346360" imgH="1054080"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9290" y="2901950"/>
                        <a:ext cx="5340350" cy="1054100"/>
                      </a:xfrm>
                      <a:prstGeom prst="rect">
                        <a:avLst/>
                      </a:prstGeom>
                      <a:solidFill>
                        <a:srgbClr val="FFC000"/>
                      </a:solidFill>
                      <a:extLst/>
                    </p:spPr>
                  </p:pic>
                </p:oleObj>
              </mc:Fallback>
            </mc:AlternateContent>
          </a:graphicData>
        </a:graphic>
      </p:graphicFrame>
      <p:sp>
        <p:nvSpPr>
          <p:cNvPr id="11" name="TextBox 10"/>
          <p:cNvSpPr txBox="1"/>
          <p:nvPr/>
        </p:nvSpPr>
        <p:spPr>
          <a:xfrm>
            <a:off x="470101" y="4148571"/>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但</a:t>
            </a:r>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735967427"/>
              </p:ext>
            </p:extLst>
          </p:nvPr>
        </p:nvGraphicFramePr>
        <p:xfrm>
          <a:off x="364236" y="4744423"/>
          <a:ext cx="7283450" cy="1054100"/>
        </p:xfrm>
        <a:graphic>
          <a:graphicData uri="http://schemas.openxmlformats.org/presentationml/2006/ole">
            <mc:AlternateContent xmlns:mc="http://schemas.openxmlformats.org/markup-compatibility/2006">
              <mc:Choice xmlns:v="urn:schemas-microsoft-com:vml" Requires="v">
                <p:oleObj spid="_x0000_s27755" name="Equation" r:id="rId9" imgW="7289640" imgH="1054080" progId="Equation.DSMT4">
                  <p:embed/>
                </p:oleObj>
              </mc:Choice>
              <mc:Fallback>
                <p:oleObj name="Equation" r:id="rId9" imgW="7289640" imgH="1054080" progId="Equation.DSMT4">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236" y="4744423"/>
                        <a:ext cx="7283450" cy="1054100"/>
                      </a:xfrm>
                      <a:prstGeom prst="rect">
                        <a:avLst/>
                      </a:prstGeom>
                      <a:solidFill>
                        <a:srgbClr val="FFC000"/>
                      </a:solidFill>
                      <a:extLst/>
                    </p:spPr>
                  </p:pic>
                </p:oleObj>
              </mc:Fallback>
            </mc:AlternateContent>
          </a:graphicData>
        </a:graphic>
      </p:graphicFrame>
      <p:sp>
        <p:nvSpPr>
          <p:cNvPr id="14" name="TextBox 13"/>
          <p:cNvSpPr txBox="1"/>
          <p:nvPr/>
        </p:nvSpPr>
        <p:spPr>
          <a:xfrm>
            <a:off x="389185" y="5871156"/>
            <a:ext cx="1627369"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不存在，</a:t>
            </a:r>
          </a:p>
        </p:txBody>
      </p:sp>
      <p:sp>
        <p:nvSpPr>
          <p:cNvPr id="15" name="TextBox 14"/>
          <p:cNvSpPr txBox="1"/>
          <p:nvPr/>
        </p:nvSpPr>
        <p:spPr>
          <a:xfrm>
            <a:off x="1979712" y="5871156"/>
            <a:ext cx="99578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矛盾</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856427983"/>
              </p:ext>
            </p:extLst>
          </p:nvPr>
        </p:nvGraphicFramePr>
        <p:xfrm>
          <a:off x="1763688" y="0"/>
          <a:ext cx="5472608" cy="1537130"/>
        </p:xfrm>
        <a:graphic>
          <a:graphicData uri="http://schemas.openxmlformats.org/presentationml/2006/ole">
            <mc:AlternateContent xmlns:mc="http://schemas.openxmlformats.org/markup-compatibility/2006">
              <mc:Choice xmlns:v="urn:schemas-microsoft-com:vml" Requires="v">
                <p:oleObj spid="_x0000_s27756" name="Equation" r:id="rId11" imgW="5727600" imgH="1600200" progId="Equation.DSMT4">
                  <p:embed/>
                </p:oleObj>
              </mc:Choice>
              <mc:Fallback>
                <p:oleObj name="Equation" r:id="rId11" imgW="5727600" imgH="1600200" progId="Equation.DSMT4">
                  <p:embed/>
                  <p:pic>
                    <p:nvPicPr>
                      <p:cNvPr id="0"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688" y="0"/>
                        <a:ext cx="5472608" cy="1537130"/>
                      </a:xfrm>
                      <a:prstGeom prst="rect">
                        <a:avLst/>
                      </a:prstGeom>
                      <a:noFill/>
                      <a:extLst/>
                    </p:spPr>
                  </p:pic>
                </p:oleObj>
              </mc:Fallback>
            </mc:AlternateContent>
          </a:graphicData>
        </a:graphic>
      </p:graphicFrame>
      <p:cxnSp>
        <p:nvCxnSpPr>
          <p:cNvPr id="17" name="直接连接符 16"/>
          <p:cNvCxnSpPr/>
          <p:nvPr/>
        </p:nvCxnSpPr>
        <p:spPr>
          <a:xfrm>
            <a:off x="0" y="1556792"/>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9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1" grpId="0"/>
      <p:bldP spid="14" grpId="0" animBg="1"/>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282765071"/>
              </p:ext>
            </p:extLst>
          </p:nvPr>
        </p:nvGraphicFramePr>
        <p:xfrm>
          <a:off x="1115616" y="0"/>
          <a:ext cx="7048376" cy="1460197"/>
        </p:xfrm>
        <a:graphic>
          <a:graphicData uri="http://schemas.openxmlformats.org/presentationml/2006/ole">
            <mc:AlternateContent xmlns:mc="http://schemas.openxmlformats.org/markup-compatibility/2006">
              <mc:Choice xmlns:v="urn:schemas-microsoft-com:vml" Requires="v">
                <p:oleObj spid="_x0000_s28833" name="Equation" r:id="rId3" imgW="7264080" imgH="1498320" progId="Equation.DSMT4">
                  <p:embed/>
                </p:oleObj>
              </mc:Choice>
              <mc:Fallback>
                <p:oleObj name="Equation" r:id="rId3" imgW="7264080" imgH="149832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0"/>
                        <a:ext cx="7048376" cy="1460197"/>
                      </a:xfrm>
                      <a:prstGeom prst="rect">
                        <a:avLst/>
                      </a:prstGeom>
                      <a:noFill/>
                      <a:extLst/>
                    </p:spPr>
                  </p:pic>
                </p:oleObj>
              </mc:Fallback>
            </mc:AlternateContent>
          </a:graphicData>
        </a:graphic>
      </p:graphicFrame>
      <p:cxnSp>
        <p:nvCxnSpPr>
          <p:cNvPr id="4" name="直接连接符 3"/>
          <p:cNvCxnSpPr/>
          <p:nvPr/>
        </p:nvCxnSpPr>
        <p:spPr>
          <a:xfrm>
            <a:off x="0" y="1484784"/>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1600" y="1484784"/>
            <a:ext cx="216758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）易知，</a:t>
            </a:r>
          </a:p>
        </p:txBody>
      </p:sp>
      <p:graphicFrame>
        <p:nvGraphicFramePr>
          <p:cNvPr id="6" name="对象 5"/>
          <p:cNvGraphicFramePr>
            <a:graphicFrameLocks noChangeAspect="1"/>
          </p:cNvGraphicFramePr>
          <p:nvPr>
            <p:extLst>
              <p:ext uri="{D42A27DB-BD31-4B8C-83A1-F6EECF244321}">
                <p14:modId xmlns:p14="http://schemas.microsoft.com/office/powerpoint/2010/main" val="549384634"/>
              </p:ext>
            </p:extLst>
          </p:nvPr>
        </p:nvGraphicFramePr>
        <p:xfrm>
          <a:off x="2987824" y="1530494"/>
          <a:ext cx="1689100" cy="431800"/>
        </p:xfrm>
        <a:graphic>
          <a:graphicData uri="http://schemas.openxmlformats.org/presentationml/2006/ole">
            <mc:AlternateContent xmlns:mc="http://schemas.openxmlformats.org/markup-compatibility/2006">
              <mc:Choice xmlns:v="urn:schemas-microsoft-com:vml" Requires="v">
                <p:oleObj spid="_x0000_s28834" name="Equation" r:id="rId5" imgW="1688760" imgH="431640" progId="Equation.DSMT4">
                  <p:embed/>
                </p:oleObj>
              </mc:Choice>
              <mc:Fallback>
                <p:oleObj name="Equation" r:id="rId5" imgW="1688760" imgH="431640"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1530494"/>
                        <a:ext cx="1689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17316153"/>
              </p:ext>
            </p:extLst>
          </p:nvPr>
        </p:nvGraphicFramePr>
        <p:xfrm>
          <a:off x="4860032" y="1538104"/>
          <a:ext cx="1701800" cy="469900"/>
        </p:xfrm>
        <a:graphic>
          <a:graphicData uri="http://schemas.openxmlformats.org/presentationml/2006/ole">
            <mc:AlternateContent xmlns:mc="http://schemas.openxmlformats.org/markup-compatibility/2006">
              <mc:Choice xmlns:v="urn:schemas-microsoft-com:vml" Requires="v">
                <p:oleObj spid="_x0000_s28835" name="Equation" r:id="rId7" imgW="1701720" imgH="469800" progId="Equation.DSMT4">
                  <p:embed/>
                </p:oleObj>
              </mc:Choice>
              <mc:Fallback>
                <p:oleObj name="Equation" r:id="rId7" imgW="1701720" imgH="469800"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1538104"/>
                        <a:ext cx="1701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93101420"/>
              </p:ext>
            </p:extLst>
          </p:nvPr>
        </p:nvGraphicFramePr>
        <p:xfrm>
          <a:off x="102246" y="2332495"/>
          <a:ext cx="4737100" cy="1054100"/>
        </p:xfrm>
        <a:graphic>
          <a:graphicData uri="http://schemas.openxmlformats.org/presentationml/2006/ole">
            <mc:AlternateContent xmlns:mc="http://schemas.openxmlformats.org/markup-compatibility/2006">
              <mc:Choice xmlns:v="urn:schemas-microsoft-com:vml" Requires="v">
                <p:oleObj spid="_x0000_s28836" name="Equation" r:id="rId9" imgW="4736880" imgH="1054080" progId="Equation.DSMT4">
                  <p:embed/>
                </p:oleObj>
              </mc:Choice>
              <mc:Fallback>
                <p:oleObj name="Equation" r:id="rId9" imgW="4736880" imgH="1054080" progId="Equation.DSMT4">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246" y="2332495"/>
                        <a:ext cx="4737100" cy="1054100"/>
                      </a:xfrm>
                      <a:prstGeom prst="rect">
                        <a:avLst/>
                      </a:prstGeom>
                      <a:solidFill>
                        <a:srgbClr val="FFC000"/>
                      </a:solidFill>
                      <a:extLst/>
                    </p:spPr>
                  </p:pic>
                </p:oleObj>
              </mc:Fallback>
            </mc:AlternateContent>
          </a:graphicData>
        </a:graphic>
      </p:graphicFrame>
      <p:sp>
        <p:nvSpPr>
          <p:cNvPr id="10" name="TextBox 9"/>
          <p:cNvSpPr txBox="1"/>
          <p:nvPr/>
        </p:nvSpPr>
        <p:spPr>
          <a:xfrm>
            <a:off x="6744940" y="1543591"/>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从而</a:t>
            </a:r>
          </a:p>
        </p:txBody>
      </p:sp>
      <p:graphicFrame>
        <p:nvGraphicFramePr>
          <p:cNvPr id="11" name="对象 10"/>
          <p:cNvGraphicFramePr>
            <a:graphicFrameLocks noChangeAspect="1"/>
          </p:cNvGraphicFramePr>
          <p:nvPr>
            <p:extLst>
              <p:ext uri="{D42A27DB-BD31-4B8C-83A1-F6EECF244321}">
                <p14:modId xmlns:p14="http://schemas.microsoft.com/office/powerpoint/2010/main" val="370349747"/>
              </p:ext>
            </p:extLst>
          </p:nvPr>
        </p:nvGraphicFramePr>
        <p:xfrm>
          <a:off x="4822132" y="2390519"/>
          <a:ext cx="4292600" cy="901700"/>
        </p:xfrm>
        <a:graphic>
          <a:graphicData uri="http://schemas.openxmlformats.org/presentationml/2006/ole">
            <mc:AlternateContent xmlns:mc="http://schemas.openxmlformats.org/markup-compatibility/2006">
              <mc:Choice xmlns:v="urn:schemas-microsoft-com:vml" Requires="v">
                <p:oleObj spid="_x0000_s28837" name="Equation" r:id="rId11" imgW="4292280" imgH="901440" progId="Equation.DSMT4">
                  <p:embed/>
                </p:oleObj>
              </mc:Choice>
              <mc:Fallback>
                <p:oleObj name="Equation" r:id="rId11" imgW="4292280" imgH="901440" progId="Equation.DSMT4">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2132" y="2390519"/>
                        <a:ext cx="4292600" cy="901700"/>
                      </a:xfrm>
                      <a:prstGeom prst="rect">
                        <a:avLst/>
                      </a:prstGeom>
                      <a:solidFill>
                        <a:srgbClr val="FFC000"/>
                      </a:solidFill>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777459980"/>
              </p:ext>
            </p:extLst>
          </p:nvPr>
        </p:nvGraphicFramePr>
        <p:xfrm>
          <a:off x="4849110" y="3622016"/>
          <a:ext cx="482600" cy="317500"/>
        </p:xfrm>
        <a:graphic>
          <a:graphicData uri="http://schemas.openxmlformats.org/presentationml/2006/ole">
            <mc:AlternateContent xmlns:mc="http://schemas.openxmlformats.org/markup-compatibility/2006">
              <mc:Choice xmlns:v="urn:schemas-microsoft-com:vml" Requires="v">
                <p:oleObj spid="_x0000_s28838" name="Equation" r:id="rId13" imgW="482400" imgH="317160" progId="Equation.DSMT4">
                  <p:embed/>
                </p:oleObj>
              </mc:Choice>
              <mc:Fallback>
                <p:oleObj name="Equation" r:id="rId13" imgW="482400" imgH="317160" progId="Equation.DSMT4">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9110" y="3622016"/>
                        <a:ext cx="482600" cy="317500"/>
                      </a:xfrm>
                      <a:prstGeom prst="rect">
                        <a:avLst/>
                      </a:prstGeom>
                      <a:solidFill>
                        <a:srgbClr val="FFC000"/>
                      </a:solidFill>
                      <a:extLst/>
                    </p:spPr>
                  </p:pic>
                </p:oleObj>
              </mc:Fallback>
            </mc:AlternateContent>
          </a:graphicData>
        </a:graphic>
      </p:graphicFrame>
      <p:sp>
        <p:nvSpPr>
          <p:cNvPr id="13" name="TextBox 12"/>
          <p:cNvSpPr txBox="1"/>
          <p:nvPr/>
        </p:nvSpPr>
        <p:spPr>
          <a:xfrm>
            <a:off x="476576" y="4163005"/>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39474556"/>
              </p:ext>
            </p:extLst>
          </p:nvPr>
        </p:nvGraphicFramePr>
        <p:xfrm>
          <a:off x="456796" y="4738544"/>
          <a:ext cx="8339138" cy="588962"/>
        </p:xfrm>
        <a:graphic>
          <a:graphicData uri="http://schemas.openxmlformats.org/presentationml/2006/ole">
            <mc:AlternateContent xmlns:mc="http://schemas.openxmlformats.org/markup-compatibility/2006">
              <mc:Choice xmlns:v="urn:schemas-microsoft-com:vml" Requires="v">
                <p:oleObj spid="_x0000_s28839" name="Equation" r:id="rId15" imgW="8331120" imgH="596880" progId="Equation.DSMT4">
                  <p:embed/>
                </p:oleObj>
              </mc:Choice>
              <mc:Fallback>
                <p:oleObj name="Equation" r:id="rId15" imgW="8331120" imgH="596880" progId="Equation.DSMT4">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796" y="4738544"/>
                        <a:ext cx="8339138"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323527" y="5529639"/>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graphicFrame>
        <p:nvGraphicFramePr>
          <p:cNvPr id="17" name="对象 16"/>
          <p:cNvGraphicFramePr>
            <a:graphicFrameLocks noChangeAspect="1"/>
          </p:cNvGraphicFramePr>
          <p:nvPr>
            <p:extLst>
              <p:ext uri="{D42A27DB-BD31-4B8C-83A1-F6EECF244321}">
                <p14:modId xmlns:p14="http://schemas.microsoft.com/office/powerpoint/2010/main" val="3115663356"/>
              </p:ext>
            </p:extLst>
          </p:nvPr>
        </p:nvGraphicFramePr>
        <p:xfrm>
          <a:off x="827584" y="5594399"/>
          <a:ext cx="1049337" cy="393700"/>
        </p:xfrm>
        <a:graphic>
          <a:graphicData uri="http://schemas.openxmlformats.org/presentationml/2006/ole">
            <mc:AlternateContent xmlns:mc="http://schemas.openxmlformats.org/markup-compatibility/2006">
              <mc:Choice xmlns:v="urn:schemas-microsoft-com:vml" Requires="v">
                <p:oleObj spid="_x0000_s28840" name="Equation" r:id="rId17" imgW="1041120" imgH="393480" progId="Equation.DSMT4">
                  <p:embed/>
                </p:oleObj>
              </mc:Choice>
              <mc:Fallback>
                <p:oleObj name="Equation" r:id="rId17" imgW="1041120" imgH="393480" progId="Equation.DSMT4">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584" y="5594399"/>
                        <a:ext cx="104933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1919114" y="5529039"/>
            <a:ext cx="2438488"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在原点处可微</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2674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P spid="16"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39179959"/>
              </p:ext>
            </p:extLst>
          </p:nvPr>
        </p:nvGraphicFramePr>
        <p:xfrm>
          <a:off x="899592" y="0"/>
          <a:ext cx="7264400" cy="1504950"/>
        </p:xfrm>
        <a:graphic>
          <a:graphicData uri="http://schemas.openxmlformats.org/presentationml/2006/ole">
            <mc:AlternateContent xmlns:mc="http://schemas.openxmlformats.org/markup-compatibility/2006">
              <mc:Choice xmlns:v="urn:schemas-microsoft-com:vml" Requires="v">
                <p:oleObj spid="_x0000_s29834" name="Equation" r:id="rId3" imgW="7264080" imgH="1498320" progId="Equation.DSMT4">
                  <p:embed/>
                </p:oleObj>
              </mc:Choice>
              <mc:Fallback>
                <p:oleObj name="Equation" r:id="rId3" imgW="7264080" imgH="1498320" progId="Equation.DSMT4">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0"/>
                        <a:ext cx="7264400" cy="150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0" y="1484784"/>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4307" y="1528515"/>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然而，</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51097236"/>
              </p:ext>
            </p:extLst>
          </p:nvPr>
        </p:nvGraphicFramePr>
        <p:xfrm>
          <a:off x="109051" y="2152660"/>
          <a:ext cx="8923338" cy="1506537"/>
        </p:xfrm>
        <a:graphic>
          <a:graphicData uri="http://schemas.openxmlformats.org/presentationml/2006/ole">
            <mc:AlternateContent xmlns:mc="http://schemas.openxmlformats.org/markup-compatibility/2006">
              <mc:Choice xmlns:v="urn:schemas-microsoft-com:vml" Requires="v">
                <p:oleObj spid="_x0000_s29835" name="Equation" r:id="rId5" imgW="8915400" imgH="1498320" progId="Equation.DSMT4">
                  <p:embed/>
                </p:oleObj>
              </mc:Choice>
              <mc:Fallback>
                <p:oleObj name="Equation" r:id="rId5" imgW="8915400" imgH="1498320" progId="Equation.DSMT4">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051" y="2152660"/>
                        <a:ext cx="8923338" cy="1506537"/>
                      </a:xfrm>
                      <a:prstGeom prst="rect">
                        <a:avLst/>
                      </a:prstGeom>
                      <a:solidFill>
                        <a:srgbClr val="FFC000"/>
                      </a:solidFill>
                      <a:extLst/>
                    </p:spPr>
                  </p:pic>
                </p:oleObj>
              </mc:Fallback>
            </mc:AlternateContent>
          </a:graphicData>
        </a:graphic>
      </p:graphicFrame>
      <p:sp>
        <p:nvSpPr>
          <p:cNvPr id="8" name="TextBox 7"/>
          <p:cNvSpPr txBox="1"/>
          <p:nvPr/>
        </p:nvSpPr>
        <p:spPr>
          <a:xfrm>
            <a:off x="754295" y="3861048"/>
            <a:ext cx="995785"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极限</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197322129"/>
              </p:ext>
            </p:extLst>
          </p:nvPr>
        </p:nvGraphicFramePr>
        <p:xfrm>
          <a:off x="1763688" y="3717032"/>
          <a:ext cx="5310188" cy="1054100"/>
        </p:xfrm>
        <a:graphic>
          <a:graphicData uri="http://schemas.openxmlformats.org/presentationml/2006/ole">
            <mc:AlternateContent xmlns:mc="http://schemas.openxmlformats.org/markup-compatibility/2006">
              <mc:Choice xmlns:v="urn:schemas-microsoft-com:vml" Requires="v">
                <p:oleObj spid="_x0000_s29836" name="Equation" r:id="rId7" imgW="5626080" imgH="1054080" progId="Equation.DSMT4">
                  <p:embed/>
                </p:oleObj>
              </mc:Choice>
              <mc:Fallback>
                <p:oleObj name="Equation" r:id="rId7" imgW="5626080" imgH="1054080" progId="Equation.DSMT4">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3717032"/>
                        <a:ext cx="5310188" cy="1054100"/>
                      </a:xfrm>
                      <a:prstGeom prst="rect">
                        <a:avLst/>
                      </a:prstGeom>
                      <a:solidFill>
                        <a:srgbClr val="FFC000"/>
                      </a:solidFill>
                      <a:extLst/>
                    </p:spPr>
                  </p:pic>
                </p:oleObj>
              </mc:Fallback>
            </mc:AlternateContent>
          </a:graphicData>
        </a:graphic>
      </p:graphicFrame>
      <p:sp>
        <p:nvSpPr>
          <p:cNvPr id="11" name="TextBox 10"/>
          <p:cNvSpPr txBox="1"/>
          <p:nvPr/>
        </p:nvSpPr>
        <p:spPr>
          <a:xfrm>
            <a:off x="7087484" y="3921446"/>
            <a:ext cx="1627369"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不存在，</a:t>
            </a:r>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176644" y="4894174"/>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所以</a:t>
            </a:r>
          </a:p>
        </p:txBody>
      </p:sp>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035656048"/>
              </p:ext>
            </p:extLst>
          </p:nvPr>
        </p:nvGraphicFramePr>
        <p:xfrm>
          <a:off x="1082661" y="4894560"/>
          <a:ext cx="3746500" cy="584200"/>
        </p:xfrm>
        <a:graphic>
          <a:graphicData uri="http://schemas.openxmlformats.org/presentationml/2006/ole">
            <mc:AlternateContent xmlns:mc="http://schemas.openxmlformats.org/markup-compatibility/2006">
              <mc:Choice xmlns:v="urn:schemas-microsoft-com:vml" Requires="v">
                <p:oleObj spid="_x0000_s29837" name="Equation" r:id="rId9" imgW="3746160" imgH="583920" progId="Equation.DSMT4">
                  <p:embed/>
                </p:oleObj>
              </mc:Choice>
              <mc:Fallback>
                <p:oleObj name="Equation" r:id="rId9" imgW="3746160" imgH="583920" progId="Equation.DSMT4">
                  <p:embed/>
                  <p:pic>
                    <p:nvPicPr>
                      <p:cNvPr id="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2661" y="4894560"/>
                        <a:ext cx="3746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266881" y="558924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sp>
        <p:nvSpPr>
          <p:cNvPr id="1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40034687"/>
              </p:ext>
            </p:extLst>
          </p:nvPr>
        </p:nvGraphicFramePr>
        <p:xfrm>
          <a:off x="812223" y="5638125"/>
          <a:ext cx="1123950" cy="425450"/>
        </p:xfrm>
        <a:graphic>
          <a:graphicData uri="http://schemas.openxmlformats.org/presentationml/2006/ole">
            <mc:AlternateContent xmlns:mc="http://schemas.openxmlformats.org/markup-compatibility/2006">
              <mc:Choice xmlns:v="urn:schemas-microsoft-com:vml" Requires="v">
                <p:oleObj spid="_x0000_s29838" name="Equation" r:id="rId11" imgW="1117440" imgH="431640" progId="Equation.DSMT4">
                  <p:embed/>
                </p:oleObj>
              </mc:Choice>
              <mc:Fallback>
                <p:oleObj name="Equation" r:id="rId11" imgW="1117440" imgH="431640" progId="Equation.DSMT4">
                  <p:embed/>
                  <p:pic>
                    <p:nvPicPr>
                      <p:cNvPr id="0" name="Picture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2223" y="5638125"/>
                        <a:ext cx="11239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1763688" y="5589240"/>
            <a:ext cx="3347864" cy="523220"/>
          </a:xfrm>
          <a:prstGeom prst="rect">
            <a:avLst/>
          </a:prstGeom>
          <a:noFill/>
        </p:spPr>
        <p:txBody>
          <a:bodyPr wrap="square" rtlCol="0">
            <a:spAutoFit/>
          </a:bodyPr>
          <a:lstStyle/>
          <a:p>
            <a:r>
              <a:rPr lang="zh-CN" altLang="en-US" sz="2800" b="1" dirty="0">
                <a:latin typeface="Times New Roman" pitchFamily="18" charset="0"/>
                <a:cs typeface="Times New Roman" pitchFamily="18" charset="0"/>
              </a:rPr>
              <a:t>（同理     ）不连续</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632019226"/>
              </p:ext>
            </p:extLst>
          </p:nvPr>
        </p:nvGraphicFramePr>
        <p:xfrm>
          <a:off x="2945269" y="5648910"/>
          <a:ext cx="346075" cy="463550"/>
        </p:xfrm>
        <a:graphic>
          <a:graphicData uri="http://schemas.openxmlformats.org/presentationml/2006/ole">
            <mc:AlternateContent xmlns:mc="http://schemas.openxmlformats.org/markup-compatibility/2006">
              <mc:Choice xmlns:v="urn:schemas-microsoft-com:vml" Requires="v">
                <p:oleObj spid="_x0000_s29839" name="Equation" r:id="rId13" imgW="342720" imgH="469800" progId="Equation.DSMT4">
                  <p:embed/>
                </p:oleObj>
              </mc:Choice>
              <mc:Fallback>
                <p:oleObj name="Equation" r:id="rId13" imgW="342720" imgH="469800" progId="Equation.DSMT4">
                  <p:embed/>
                  <p:pic>
                    <p:nvPicPr>
                      <p:cNvPr id="0" name="Picture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5269" y="5648910"/>
                        <a:ext cx="34607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5107528" y="5583480"/>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33301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par>
                                <p:cTn id="49" presetID="22" presetClass="entr" presetSubtype="8"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animBg="1"/>
      <p:bldP spid="14" grpId="0"/>
      <p:bldP spid="17" grpId="0"/>
      <p:bldP spid="21"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A9C3BC6F-8229-4227-983C-B2BB9E525834}"/>
              </a:ext>
            </a:extLst>
          </p:cNvPr>
          <p:cNvSpPr/>
          <p:nvPr/>
        </p:nvSpPr>
        <p:spPr>
          <a:xfrm>
            <a:off x="827584" y="1844824"/>
            <a:ext cx="7848872" cy="369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4"/>
          <p:cNvGrpSpPr>
            <a:grpSpLocks/>
          </p:cNvGrpSpPr>
          <p:nvPr/>
        </p:nvGrpSpPr>
        <p:grpSpPr bwMode="auto">
          <a:xfrm>
            <a:off x="1259632" y="2348880"/>
            <a:ext cx="6840877" cy="2664296"/>
            <a:chOff x="2256" y="4689"/>
            <a:chExt cx="3798" cy="1094"/>
          </a:xfrm>
        </p:grpSpPr>
        <p:grpSp>
          <p:nvGrpSpPr>
            <p:cNvPr id="5" name="Group 5"/>
            <p:cNvGrpSpPr>
              <a:grpSpLocks/>
            </p:cNvGrpSpPr>
            <p:nvPr/>
          </p:nvGrpSpPr>
          <p:grpSpPr bwMode="auto">
            <a:xfrm>
              <a:off x="2256" y="4689"/>
              <a:ext cx="3798" cy="1094"/>
              <a:chOff x="2256" y="4689"/>
              <a:chExt cx="3798" cy="1094"/>
            </a:xfrm>
          </p:grpSpPr>
          <p:grpSp>
            <p:nvGrpSpPr>
              <p:cNvPr id="17" name="Group 6"/>
              <p:cNvGrpSpPr>
                <a:grpSpLocks/>
              </p:cNvGrpSpPr>
              <p:nvPr/>
            </p:nvGrpSpPr>
            <p:grpSpPr bwMode="auto">
              <a:xfrm>
                <a:off x="2256" y="4689"/>
                <a:ext cx="3798" cy="1094"/>
                <a:chOff x="2256" y="4689"/>
                <a:chExt cx="3798" cy="1094"/>
              </a:xfrm>
            </p:grpSpPr>
            <p:sp>
              <p:nvSpPr>
                <p:cNvPr id="22" name="Text Box 7"/>
                <p:cNvSpPr txBox="1">
                  <a:spLocks noChangeArrowheads="1"/>
                </p:cNvSpPr>
                <p:nvPr/>
              </p:nvSpPr>
              <p:spPr bwMode="auto">
                <a:xfrm>
                  <a:off x="3991" y="5064"/>
                  <a:ext cx="859" cy="329"/>
                </a:xfrm>
                <a:prstGeom prst="rect">
                  <a:avLst/>
                </a:prstGeom>
                <a:solidFill>
                  <a:srgbClr val="FF0000"/>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lnSpc>
                      <a:spcPct val="150000"/>
                    </a:lnSpc>
                    <a:spcBef>
                      <a:spcPct val="0"/>
                    </a:spcBef>
                    <a:spcAft>
                      <a:spcPct val="0"/>
                    </a:spcAft>
                  </a:pPr>
                  <a:r>
                    <a:rPr lang="zh-CN" sz="2800" b="1" dirty="0">
                      <a:solidFill>
                        <a:srgbClr val="000000"/>
                      </a:solidFill>
                      <a:latin typeface="Calibri" pitchFamily="34" charset="0"/>
                      <a:ea typeface="宋体" pitchFamily="2" charset="-122"/>
                      <a:cs typeface="宋体" pitchFamily="2" charset="-122"/>
                    </a:rPr>
                    <a:t>可微</a:t>
                  </a:r>
                </a:p>
              </p:txBody>
            </p:sp>
            <p:sp>
              <p:nvSpPr>
                <p:cNvPr id="23" name="Text Box 8"/>
                <p:cNvSpPr txBox="1">
                  <a:spLocks noChangeArrowheads="1"/>
                </p:cNvSpPr>
                <p:nvPr/>
              </p:nvSpPr>
              <p:spPr bwMode="auto">
                <a:xfrm>
                  <a:off x="5264" y="4689"/>
                  <a:ext cx="790" cy="360"/>
                </a:xfrm>
                <a:prstGeom prst="rect">
                  <a:avLst/>
                </a:prstGeom>
                <a:solidFill>
                  <a:srgbClr val="0070C0"/>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just" fontAlgn="base">
                    <a:lnSpc>
                      <a:spcPct val="150000"/>
                    </a:lnSpc>
                    <a:spcBef>
                      <a:spcPct val="0"/>
                    </a:spcBef>
                    <a:spcAft>
                      <a:spcPct val="0"/>
                    </a:spcAft>
                  </a:pPr>
                  <a:r>
                    <a:rPr lang="zh-CN" sz="2800" b="1" dirty="0">
                      <a:solidFill>
                        <a:srgbClr val="000000"/>
                      </a:solidFill>
                      <a:latin typeface="Calibri" pitchFamily="34" charset="0"/>
                      <a:ea typeface="宋体" pitchFamily="2" charset="-122"/>
                      <a:cs typeface="宋体" pitchFamily="2" charset="-122"/>
                    </a:rPr>
                    <a:t>连续</a:t>
                  </a:r>
                </a:p>
              </p:txBody>
            </p:sp>
            <p:sp>
              <p:nvSpPr>
                <p:cNvPr id="24" name="Text Box 9"/>
                <p:cNvSpPr txBox="1">
                  <a:spLocks noChangeArrowheads="1"/>
                </p:cNvSpPr>
                <p:nvPr/>
              </p:nvSpPr>
              <p:spPr bwMode="auto">
                <a:xfrm>
                  <a:off x="2256" y="5070"/>
                  <a:ext cx="1374" cy="345"/>
                </a:xfrm>
                <a:prstGeom prst="rect">
                  <a:avLst/>
                </a:prstGeom>
                <a:solidFill>
                  <a:srgbClr val="00CC99"/>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800" b="1" i="0" u="none" strike="noStrike" cap="none" normalizeH="0" baseline="0" dirty="0">
                      <a:ln>
                        <a:noFill/>
                      </a:ln>
                      <a:solidFill>
                        <a:srgbClr val="000000"/>
                      </a:solidFill>
                      <a:effectLst/>
                      <a:latin typeface="Calibri" pitchFamily="34" charset="0"/>
                      <a:ea typeface="宋体" pitchFamily="2" charset="-122"/>
                      <a:cs typeface="宋体" pitchFamily="2" charset="-122"/>
                    </a:rPr>
                    <a:t>偏导数连续</a:t>
                  </a:r>
                  <a:endParaRPr kumimoji="0" 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5" name="Text Box 10"/>
                <p:cNvSpPr txBox="1">
                  <a:spLocks noChangeArrowheads="1"/>
                </p:cNvSpPr>
                <p:nvPr/>
              </p:nvSpPr>
              <p:spPr bwMode="auto">
                <a:xfrm>
                  <a:off x="5256" y="5409"/>
                  <a:ext cx="785" cy="374"/>
                </a:xfrm>
                <a:prstGeom prst="rect">
                  <a:avLst/>
                </a:prstGeom>
                <a:solidFill>
                  <a:srgbClr val="FFC000"/>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just" fontAlgn="base">
                    <a:lnSpc>
                      <a:spcPct val="150000"/>
                    </a:lnSpc>
                    <a:spcBef>
                      <a:spcPct val="0"/>
                    </a:spcBef>
                    <a:spcAft>
                      <a:spcPct val="0"/>
                    </a:spcAft>
                  </a:pPr>
                  <a:r>
                    <a:rPr lang="zh-CN" sz="2800" b="1" dirty="0">
                      <a:solidFill>
                        <a:srgbClr val="000000"/>
                      </a:solidFill>
                      <a:latin typeface="Calibri" pitchFamily="34" charset="0"/>
                      <a:ea typeface="宋体" pitchFamily="2" charset="-122"/>
                      <a:cs typeface="宋体" pitchFamily="2" charset="-122"/>
                    </a:rPr>
                    <a:t>可偏导</a:t>
                  </a:r>
                </a:p>
              </p:txBody>
            </p:sp>
          </p:grpSp>
          <p:sp>
            <p:nvSpPr>
              <p:cNvPr id="18" name="Line 11"/>
              <p:cNvSpPr>
                <a:spLocks noChangeShapeType="1"/>
              </p:cNvSpPr>
              <p:nvPr/>
            </p:nvSpPr>
            <p:spPr bwMode="auto">
              <a:xfrm flipV="1">
                <a:off x="4754" y="4929"/>
                <a:ext cx="466" cy="216"/>
              </a:xfrm>
              <a:prstGeom prst="line">
                <a:avLst/>
              </a:prstGeom>
              <a:noFill/>
              <a:ln w="38100">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2"/>
              <p:cNvSpPr>
                <a:spLocks noChangeShapeType="1"/>
              </p:cNvSpPr>
              <p:nvPr/>
            </p:nvSpPr>
            <p:spPr bwMode="auto">
              <a:xfrm flipH="1" flipV="1">
                <a:off x="4726" y="5352"/>
                <a:ext cx="466" cy="216"/>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3"/>
              <p:cNvSpPr>
                <a:spLocks noChangeShapeType="1"/>
              </p:cNvSpPr>
              <p:nvPr/>
            </p:nvSpPr>
            <p:spPr bwMode="auto">
              <a:xfrm flipH="1">
                <a:off x="4754" y="5013"/>
                <a:ext cx="466" cy="216"/>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4"/>
              <p:cNvSpPr>
                <a:spLocks noChangeShapeType="1"/>
              </p:cNvSpPr>
              <p:nvPr/>
            </p:nvSpPr>
            <p:spPr bwMode="auto">
              <a:xfrm>
                <a:off x="4776" y="5295"/>
                <a:ext cx="466" cy="216"/>
              </a:xfrm>
              <a:prstGeom prst="line">
                <a:avLst/>
              </a:prstGeom>
              <a:noFill/>
              <a:ln w="38100">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 name="Group 15"/>
            <p:cNvGrpSpPr>
              <a:grpSpLocks/>
            </p:cNvGrpSpPr>
            <p:nvPr/>
          </p:nvGrpSpPr>
          <p:grpSpPr bwMode="auto">
            <a:xfrm>
              <a:off x="3496" y="5016"/>
              <a:ext cx="2248" cy="582"/>
              <a:chOff x="3496" y="5016"/>
              <a:chExt cx="2248" cy="582"/>
            </a:xfrm>
          </p:grpSpPr>
          <p:grpSp>
            <p:nvGrpSpPr>
              <p:cNvPr id="7" name="Group 16"/>
              <p:cNvGrpSpPr>
                <a:grpSpLocks/>
              </p:cNvGrpSpPr>
              <p:nvPr/>
            </p:nvGrpSpPr>
            <p:grpSpPr bwMode="auto">
              <a:xfrm>
                <a:off x="3496" y="5016"/>
                <a:ext cx="2176" cy="501"/>
                <a:chOff x="3496" y="5016"/>
                <a:chExt cx="2176" cy="501"/>
              </a:xfrm>
            </p:grpSpPr>
            <p:sp>
              <p:nvSpPr>
                <p:cNvPr id="13" name="Line 17"/>
                <p:cNvSpPr>
                  <a:spLocks noChangeShapeType="1"/>
                </p:cNvSpPr>
                <p:nvPr/>
              </p:nvSpPr>
              <p:spPr bwMode="auto">
                <a:xfrm flipH="1">
                  <a:off x="5572" y="5049"/>
                  <a:ext cx="2" cy="468"/>
                </a:xfrm>
                <a:prstGeom prst="line">
                  <a:avLst/>
                </a:prstGeom>
                <a:noFill/>
                <a:ln w="9525">
                  <a:solidFill>
                    <a:srgbClr val="000000"/>
                  </a:solidFill>
                  <a:prstDash val="dash"/>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8"/>
                <p:cNvSpPr>
                  <a:spLocks noChangeShapeType="1"/>
                </p:cNvSpPr>
                <p:nvPr/>
              </p:nvSpPr>
              <p:spPr bwMode="auto">
                <a:xfrm flipH="1" flipV="1">
                  <a:off x="5670" y="5016"/>
                  <a:ext cx="2" cy="468"/>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9"/>
                <p:cNvSpPr>
                  <a:spLocks noChangeShapeType="1"/>
                </p:cNvSpPr>
                <p:nvPr/>
              </p:nvSpPr>
              <p:spPr bwMode="auto">
                <a:xfrm rot="5400000" flipH="1">
                  <a:off x="3729" y="5077"/>
                  <a:ext cx="2" cy="468"/>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20"/>
                <p:cNvSpPr>
                  <a:spLocks noChangeShapeType="1"/>
                </p:cNvSpPr>
                <p:nvPr/>
              </p:nvSpPr>
              <p:spPr bwMode="auto">
                <a:xfrm rot="16200000">
                  <a:off x="3755" y="4987"/>
                  <a:ext cx="0" cy="471"/>
                </a:xfrm>
                <a:prstGeom prst="line">
                  <a:avLst/>
                </a:prstGeom>
                <a:noFill/>
                <a:ln w="38100">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Line 21"/>
              <p:cNvSpPr>
                <a:spLocks noChangeShapeType="1"/>
              </p:cNvSpPr>
              <p:nvPr/>
            </p:nvSpPr>
            <p:spPr bwMode="auto">
              <a:xfrm>
                <a:off x="3744" y="5271"/>
                <a:ext cx="12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22"/>
              <p:cNvSpPr>
                <a:spLocks noChangeShapeType="1"/>
              </p:cNvSpPr>
              <p:nvPr/>
            </p:nvSpPr>
            <p:spPr bwMode="auto">
              <a:xfrm>
                <a:off x="5528" y="5259"/>
                <a:ext cx="12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23"/>
              <p:cNvSpPr>
                <a:spLocks noChangeShapeType="1"/>
              </p:cNvSpPr>
              <p:nvPr/>
            </p:nvSpPr>
            <p:spPr bwMode="auto">
              <a:xfrm>
                <a:off x="5624" y="5253"/>
                <a:ext cx="12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24"/>
              <p:cNvSpPr>
                <a:spLocks noChangeShapeType="1"/>
              </p:cNvSpPr>
              <p:nvPr/>
            </p:nvSpPr>
            <p:spPr bwMode="auto">
              <a:xfrm flipH="1">
                <a:off x="4972" y="5403"/>
                <a:ext cx="2" cy="1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25"/>
              <p:cNvSpPr>
                <a:spLocks noChangeShapeType="1"/>
              </p:cNvSpPr>
              <p:nvPr/>
            </p:nvSpPr>
            <p:spPr bwMode="auto">
              <a:xfrm flipH="1">
                <a:off x="5024" y="5025"/>
                <a:ext cx="8"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6" name="TextBox 25"/>
          <p:cNvSpPr txBox="1"/>
          <p:nvPr/>
        </p:nvSpPr>
        <p:spPr>
          <a:xfrm>
            <a:off x="834277" y="1027419"/>
            <a:ext cx="5715026"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关于可微、可偏导和连续的关系图</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27" name="TextBox 26"/>
          <p:cNvSpPr txBox="1"/>
          <p:nvPr/>
        </p:nvSpPr>
        <p:spPr>
          <a:xfrm>
            <a:off x="834277" y="254495"/>
            <a:ext cx="126669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牢记：</a:t>
            </a:r>
          </a:p>
        </p:txBody>
      </p:sp>
    </p:spTree>
    <p:extLst>
      <p:ext uri="{BB962C8B-B14F-4D97-AF65-F5344CB8AC3E}">
        <p14:creationId xmlns:p14="http://schemas.microsoft.com/office/powerpoint/2010/main" val="554428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1009329" y="108049"/>
            <a:ext cx="655272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全微分在近似计算中的应用</a:t>
            </a:r>
            <a:endParaRPr lang="zh-CN" altLang="zh-CN" sz="3200" b="1" dirty="0">
              <a:solidFill>
                <a:schemeClr val="accent6">
                  <a:lumMod val="50000"/>
                </a:schemeClr>
              </a:solidFill>
              <a:latin typeface="黑体" pitchFamily="49" charset="-122"/>
              <a:ea typeface="黑体" pitchFamily="49" charset="-122"/>
            </a:endParaRPr>
          </a:p>
        </p:txBody>
      </p:sp>
      <p:sp>
        <p:nvSpPr>
          <p:cNvPr id="3" name="TextBox 2"/>
          <p:cNvSpPr txBox="1"/>
          <p:nvPr/>
        </p:nvSpPr>
        <p:spPr>
          <a:xfrm>
            <a:off x="899592" y="773415"/>
            <a:ext cx="252825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）误差估计</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34708705"/>
              </p:ext>
            </p:extLst>
          </p:nvPr>
        </p:nvGraphicFramePr>
        <p:xfrm>
          <a:off x="1401763" y="1419225"/>
          <a:ext cx="5549900" cy="552450"/>
        </p:xfrm>
        <a:graphic>
          <a:graphicData uri="http://schemas.openxmlformats.org/presentationml/2006/ole">
            <mc:AlternateContent xmlns:mc="http://schemas.openxmlformats.org/markup-compatibility/2006">
              <mc:Choice xmlns:v="urn:schemas-microsoft-com:vml" Requires="v">
                <p:oleObj spid="_x0000_s36017" name="Equation" r:id="rId3" imgW="5549760" imgH="558720" progId="Equation.DSMT4">
                  <p:embed/>
                </p:oleObj>
              </mc:Choice>
              <mc:Fallback>
                <p:oleObj name="Equation" r:id="rId3" imgW="5549760" imgH="558720" progId="Equation.DSMT4">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1419225"/>
                        <a:ext cx="5549900" cy="552450"/>
                      </a:xfrm>
                      <a:prstGeom prst="rect">
                        <a:avLst/>
                      </a:prstGeom>
                      <a:solidFill>
                        <a:srgbClr val="FFC000"/>
                      </a:solidFill>
                      <a:extLst/>
                    </p:spPr>
                  </p:pic>
                </p:oleObj>
              </mc:Fallback>
            </mc:AlternateContent>
          </a:graphicData>
        </a:graphic>
      </p:graphicFrame>
      <p:sp>
        <p:nvSpPr>
          <p:cNvPr id="6" name="TextBox 5"/>
          <p:cNvSpPr txBox="1"/>
          <p:nvPr/>
        </p:nvSpPr>
        <p:spPr>
          <a:xfrm>
            <a:off x="872138" y="2113444"/>
            <a:ext cx="252825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）近似计算</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817616341"/>
              </p:ext>
            </p:extLst>
          </p:nvPr>
        </p:nvGraphicFramePr>
        <p:xfrm>
          <a:off x="361950" y="2780928"/>
          <a:ext cx="8420100" cy="463550"/>
        </p:xfrm>
        <a:graphic>
          <a:graphicData uri="http://schemas.openxmlformats.org/presentationml/2006/ole">
            <mc:AlternateContent xmlns:mc="http://schemas.openxmlformats.org/markup-compatibility/2006">
              <mc:Choice xmlns:v="urn:schemas-microsoft-com:vml" Requires="v">
                <p:oleObj spid="_x0000_s36018" name="Equation" r:id="rId5" imgW="8420040" imgH="469800" progId="Equation.DSMT4">
                  <p:embed/>
                </p:oleObj>
              </mc:Choice>
              <mc:Fallback>
                <p:oleObj name="Equation" r:id="rId5" imgW="8420040" imgH="469800" progId="Equation.DSMT4">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0" y="2780928"/>
                        <a:ext cx="8420100" cy="463550"/>
                      </a:xfrm>
                      <a:prstGeom prst="rect">
                        <a:avLst/>
                      </a:prstGeom>
                      <a:solidFill>
                        <a:srgbClr val="FFC000"/>
                      </a:solidFill>
                      <a:extLst/>
                    </p:spPr>
                  </p:pic>
                </p:oleObj>
              </mc:Fallback>
            </mc:AlternateContent>
          </a:graphicData>
        </a:graphic>
      </p:graphicFrame>
      <p:sp>
        <p:nvSpPr>
          <p:cNvPr id="9" name="TextBox 8"/>
          <p:cNvSpPr txBox="1"/>
          <p:nvPr/>
        </p:nvSpPr>
        <p:spPr>
          <a:xfrm>
            <a:off x="395536" y="3429000"/>
            <a:ext cx="133504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11.</a:t>
            </a:r>
            <a:r>
              <a:rPr lang="zh-CN" altLang="en-US" sz="2800" b="1" dirty="0">
                <a:latin typeface="Times New Roman" pitchFamily="18" charset="0"/>
                <a:cs typeface="Times New Roman" pitchFamily="18" charset="0"/>
              </a:rPr>
              <a:t>求</a:t>
            </a: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046665480"/>
              </p:ext>
            </p:extLst>
          </p:nvPr>
        </p:nvGraphicFramePr>
        <p:xfrm>
          <a:off x="1671595" y="3502491"/>
          <a:ext cx="984250" cy="376237"/>
        </p:xfrm>
        <a:graphic>
          <a:graphicData uri="http://schemas.openxmlformats.org/presentationml/2006/ole">
            <mc:AlternateContent xmlns:mc="http://schemas.openxmlformats.org/markup-compatibility/2006">
              <mc:Choice xmlns:v="urn:schemas-microsoft-com:vml" Requires="v">
                <p:oleObj spid="_x0000_s36019" name="Equation" r:id="rId7" imgW="977760" imgH="380880" progId="Equation.DSMT4">
                  <p:embed/>
                </p:oleObj>
              </mc:Choice>
              <mc:Fallback>
                <p:oleObj name="Equation" r:id="rId7" imgW="977760" imgH="380880" progId="Equation.DSMT4">
                  <p:embed/>
                  <p:pic>
                    <p:nvPicPr>
                      <p:cNvPr id="0"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1595" y="3502491"/>
                        <a:ext cx="984250"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2771800" y="3429000"/>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的近似值．</a:t>
            </a:r>
          </a:p>
        </p:txBody>
      </p:sp>
      <p:sp>
        <p:nvSpPr>
          <p:cNvPr id="13" name="TextBox 12"/>
          <p:cNvSpPr txBox="1"/>
          <p:nvPr/>
        </p:nvSpPr>
        <p:spPr>
          <a:xfrm>
            <a:off x="395536" y="3952220"/>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a:t>
            </a:r>
          </a:p>
        </p:txBody>
      </p:sp>
      <p:sp>
        <p:nvSpPr>
          <p:cNvPr id="14" name="TextBox 13"/>
          <p:cNvSpPr txBox="1"/>
          <p:nvPr/>
        </p:nvSpPr>
        <p:spPr>
          <a:xfrm>
            <a:off x="1301553" y="395222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取</a:t>
            </a:r>
          </a:p>
        </p:txBody>
      </p:sp>
      <p:sp>
        <p:nvSpPr>
          <p:cNvPr id="1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4029809005"/>
              </p:ext>
            </p:extLst>
          </p:nvPr>
        </p:nvGraphicFramePr>
        <p:xfrm>
          <a:off x="1776401" y="3937476"/>
          <a:ext cx="1795463" cy="457200"/>
        </p:xfrm>
        <a:graphic>
          <a:graphicData uri="http://schemas.openxmlformats.org/presentationml/2006/ole">
            <mc:AlternateContent xmlns:mc="http://schemas.openxmlformats.org/markup-compatibility/2006">
              <mc:Choice xmlns:v="urn:schemas-microsoft-com:vml" Requires="v">
                <p:oleObj spid="_x0000_s36020" name="Equation" r:id="rId9" imgW="1803240" imgH="457200" progId="Equation.DSMT4">
                  <p:embed/>
                </p:oleObj>
              </mc:Choice>
              <mc:Fallback>
                <p:oleObj name="Equation" r:id="rId9" imgW="1803240" imgH="457200" progId="Equation.DSMT4">
                  <p:embed/>
                  <p:pic>
                    <p:nvPicPr>
                      <p:cNvPr id="0" name="Picture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401" y="3937476"/>
                        <a:ext cx="17954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266130837"/>
              </p:ext>
            </p:extLst>
          </p:nvPr>
        </p:nvGraphicFramePr>
        <p:xfrm>
          <a:off x="3707904" y="3952220"/>
          <a:ext cx="5022850" cy="431800"/>
        </p:xfrm>
        <a:graphic>
          <a:graphicData uri="http://schemas.openxmlformats.org/presentationml/2006/ole">
            <mc:AlternateContent xmlns:mc="http://schemas.openxmlformats.org/markup-compatibility/2006">
              <mc:Choice xmlns:v="urn:schemas-microsoft-com:vml" Requires="v">
                <p:oleObj spid="_x0000_s36021" name="Equation" r:id="rId11" imgW="5016240" imgH="431640" progId="Equation.DSMT4">
                  <p:embed/>
                </p:oleObj>
              </mc:Choice>
              <mc:Fallback>
                <p:oleObj name="Equation" r:id="rId11" imgW="5016240" imgH="431640" progId="Equation.DSMT4">
                  <p:embed/>
                  <p:pic>
                    <p:nvPicPr>
                      <p:cNvPr id="0" name="Picture 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3952220"/>
                        <a:ext cx="50228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251520" y="458112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2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959029236"/>
              </p:ext>
            </p:extLst>
          </p:nvPr>
        </p:nvGraphicFramePr>
        <p:xfrm>
          <a:off x="1979712" y="5229200"/>
          <a:ext cx="3960812" cy="476250"/>
        </p:xfrm>
        <a:graphic>
          <a:graphicData uri="http://schemas.openxmlformats.org/presentationml/2006/ole">
            <mc:AlternateContent xmlns:mc="http://schemas.openxmlformats.org/markup-compatibility/2006">
              <mc:Choice xmlns:v="urn:schemas-microsoft-com:vml" Requires="v">
                <p:oleObj spid="_x0000_s36022" name="Equation" r:id="rId13" imgW="4292280" imgH="482400" progId="Equation.DSMT4">
                  <p:embed/>
                </p:oleObj>
              </mc:Choice>
              <mc:Fallback>
                <p:oleObj name="Equation" r:id="rId13" imgW="4292280" imgH="482400" progId="Equation.DSMT4">
                  <p:embed/>
                  <p:pic>
                    <p:nvPicPr>
                      <p:cNvPr id="0" name="Picture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712" y="5229200"/>
                        <a:ext cx="396081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218310882"/>
              </p:ext>
            </p:extLst>
          </p:nvPr>
        </p:nvGraphicFramePr>
        <p:xfrm>
          <a:off x="882650" y="4654550"/>
          <a:ext cx="1290638" cy="376238"/>
        </p:xfrm>
        <a:graphic>
          <a:graphicData uri="http://schemas.openxmlformats.org/presentationml/2006/ole">
            <mc:AlternateContent xmlns:mc="http://schemas.openxmlformats.org/markup-compatibility/2006">
              <mc:Choice xmlns:v="urn:schemas-microsoft-com:vml" Requires="v">
                <p:oleObj spid="_x0000_s36023" name="Equation" r:id="rId15" imgW="1282680" imgH="380880" progId="Equation.DSMT4">
                  <p:embed/>
                </p:oleObj>
              </mc:Choice>
              <mc:Fallback>
                <p:oleObj name="Equation" r:id="rId15" imgW="1282680" imgH="380880" progId="Equation.DSMT4">
                  <p:embed/>
                  <p:pic>
                    <p:nvPicPr>
                      <p:cNvPr id="0" name="Picture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2650" y="4654550"/>
                        <a:ext cx="129063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545618978"/>
              </p:ext>
            </p:extLst>
          </p:nvPr>
        </p:nvGraphicFramePr>
        <p:xfrm>
          <a:off x="2163916" y="4672548"/>
          <a:ext cx="2705100" cy="431800"/>
        </p:xfrm>
        <a:graphic>
          <a:graphicData uri="http://schemas.openxmlformats.org/presentationml/2006/ole">
            <mc:AlternateContent xmlns:mc="http://schemas.openxmlformats.org/markup-compatibility/2006">
              <mc:Choice xmlns:v="urn:schemas-microsoft-com:vml" Requires="v">
                <p:oleObj spid="_x0000_s36024" name="Equation" r:id="rId17" imgW="2705040" imgH="431640" progId="Equation.DSMT4">
                  <p:embed/>
                </p:oleObj>
              </mc:Choice>
              <mc:Fallback>
                <p:oleObj name="Equation" r:id="rId17" imgW="2705040" imgH="431640" progId="Equation.DSMT4">
                  <p:embed/>
                  <p:pic>
                    <p:nvPicPr>
                      <p:cNvPr id="0" name="Picture 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3916" y="4672548"/>
                        <a:ext cx="2705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213004467"/>
              </p:ext>
            </p:extLst>
          </p:nvPr>
        </p:nvGraphicFramePr>
        <p:xfrm>
          <a:off x="1946264" y="5877272"/>
          <a:ext cx="3251200" cy="317500"/>
        </p:xfrm>
        <a:graphic>
          <a:graphicData uri="http://schemas.openxmlformats.org/presentationml/2006/ole">
            <mc:AlternateContent xmlns:mc="http://schemas.openxmlformats.org/markup-compatibility/2006">
              <mc:Choice xmlns:v="urn:schemas-microsoft-com:vml" Requires="v">
                <p:oleObj spid="_x0000_s36025" name="Equation" r:id="rId19" imgW="3251160" imgH="317160" progId="Equation.DSMT4">
                  <p:embed/>
                </p:oleObj>
              </mc:Choice>
              <mc:Fallback>
                <p:oleObj name="Equation" r:id="rId19" imgW="3251160" imgH="317160" progId="Equation.DSMT4">
                  <p:embed/>
                  <p:pic>
                    <p:nvPicPr>
                      <p:cNvPr id="0" name="Picture 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46264" y="5877272"/>
                        <a:ext cx="32512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35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par>
                                <p:cTn id="57" presetID="22" presetClass="entr" presetSubtype="8"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2" grpId="0"/>
      <p:bldP spid="13" grpId="0"/>
      <p:bldP spid="14"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404664"/>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类似地定义</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841118411"/>
              </p:ext>
            </p:extLst>
          </p:nvPr>
        </p:nvGraphicFramePr>
        <p:xfrm>
          <a:off x="1033711" y="1272899"/>
          <a:ext cx="1657350" cy="463550"/>
        </p:xfrm>
        <a:graphic>
          <a:graphicData uri="http://schemas.openxmlformats.org/presentationml/2006/ole">
            <mc:AlternateContent xmlns:mc="http://schemas.openxmlformats.org/markup-compatibility/2006">
              <mc:Choice xmlns:v="urn:schemas-microsoft-com:vml" Requires="v">
                <p:oleObj spid="_x0000_s2145" name="Equation" r:id="rId3" imgW="1650960" imgH="469800" progId="Equation.DSMT4">
                  <p:embed/>
                </p:oleObj>
              </mc:Choice>
              <mc:Fallback>
                <p:oleObj name="Equation" r:id="rId3" imgW="1650960" imgH="469800" progId="Equation.DSMT4">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711" y="1272899"/>
                        <a:ext cx="1657350" cy="463550"/>
                      </a:xfrm>
                      <a:prstGeom prst="rect">
                        <a:avLst/>
                      </a:prstGeom>
                      <a:solidFill>
                        <a:srgbClr val="FFC000"/>
                      </a:solid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75102025"/>
              </p:ext>
            </p:extLst>
          </p:nvPr>
        </p:nvGraphicFramePr>
        <p:xfrm>
          <a:off x="2699792" y="1052736"/>
          <a:ext cx="3898900" cy="901700"/>
        </p:xfrm>
        <a:graphic>
          <a:graphicData uri="http://schemas.openxmlformats.org/presentationml/2006/ole">
            <mc:AlternateContent xmlns:mc="http://schemas.openxmlformats.org/markup-compatibility/2006">
              <mc:Choice xmlns:v="urn:schemas-microsoft-com:vml" Requires="v">
                <p:oleObj spid="_x0000_s2146" name="Equation" r:id="rId5" imgW="4216320" imgH="901440" progId="Equation.DSMT4">
                  <p:embed/>
                </p:oleObj>
              </mc:Choice>
              <mc:Fallback>
                <p:oleObj name="Equation" r:id="rId5" imgW="4216320" imgH="901440" progId="Equation.DSMT4">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1052736"/>
                        <a:ext cx="3898900" cy="901700"/>
                      </a:xfrm>
                      <a:prstGeom prst="rect">
                        <a:avLst/>
                      </a:prstGeom>
                      <a:solidFill>
                        <a:srgbClr val="FFC000"/>
                      </a:solidFill>
                    </p:spPr>
                  </p:pic>
                </p:oleObj>
              </mc:Fallback>
            </mc:AlternateContent>
          </a:graphicData>
        </a:graphic>
      </p:graphicFrame>
      <p:sp>
        <p:nvSpPr>
          <p:cNvPr id="7" name="TextBox 6"/>
          <p:cNvSpPr txBox="1"/>
          <p:nvPr/>
        </p:nvSpPr>
        <p:spPr>
          <a:xfrm>
            <a:off x="1115616" y="2204864"/>
            <a:ext cx="778129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若 </a:t>
            </a:r>
            <a:r>
              <a:rPr lang="en-US" altLang="zh-CN" sz="2800" i="1" dirty="0">
                <a:latin typeface="Times New Roman" pitchFamily="18" charset="0"/>
                <a:cs typeface="Times New Roman" pitchFamily="18" charset="0"/>
              </a:rPr>
              <a:t>z </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在某区域 </a:t>
            </a:r>
            <a:r>
              <a:rPr lang="en-US" altLang="zh-CN" sz="2800" i="1" dirty="0">
                <a:latin typeface="Times New Roman" pitchFamily="18" charset="0"/>
                <a:cs typeface="Times New Roman" pitchFamily="18" charset="0"/>
              </a:rPr>
              <a:t>D</a:t>
            </a:r>
            <a:r>
              <a:rPr lang="zh-CN" altLang="en-US" sz="2800" b="1" dirty="0">
                <a:latin typeface="Times New Roman" pitchFamily="18" charset="0"/>
                <a:cs typeface="Times New Roman" pitchFamily="18" charset="0"/>
              </a:rPr>
              <a:t> 上任一点 </a:t>
            </a:r>
            <a:r>
              <a:rPr lang="en-US" altLang="zh-CN" sz="2800" i="1" dirty="0">
                <a:latin typeface="Times New Roman" pitchFamily="18" charset="0"/>
                <a:cs typeface="Times New Roman" pitchFamily="18" charset="0"/>
              </a:rPr>
              <a:t>P</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都存在</a:t>
            </a:r>
          </a:p>
        </p:txBody>
      </p:sp>
      <p:sp>
        <p:nvSpPr>
          <p:cNvPr id="8" name="TextBox 7"/>
          <p:cNvSpPr txBox="1"/>
          <p:nvPr/>
        </p:nvSpPr>
        <p:spPr>
          <a:xfrm>
            <a:off x="251520" y="2852936"/>
            <a:ext cx="53238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偏导数</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我们得到了两个偏导函数</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416767720"/>
              </p:ext>
            </p:extLst>
          </p:nvPr>
        </p:nvGraphicFramePr>
        <p:xfrm>
          <a:off x="5558253" y="2852936"/>
          <a:ext cx="2811463" cy="482600"/>
        </p:xfrm>
        <a:graphic>
          <a:graphicData uri="http://schemas.openxmlformats.org/presentationml/2006/ole">
            <mc:AlternateContent xmlns:mc="http://schemas.openxmlformats.org/markup-compatibility/2006">
              <mc:Choice xmlns:v="urn:schemas-microsoft-com:vml" Requires="v">
                <p:oleObj spid="_x0000_s2147" name="Equation" r:id="rId7" imgW="2793960" imgH="482400" progId="Equation.DSMT4">
                  <p:embed/>
                </p:oleObj>
              </mc:Choice>
              <mc:Fallback>
                <p:oleObj name="Equation" r:id="rId7" imgW="2793960" imgH="482400" progId="Equation.DSMT4">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8253" y="2852936"/>
                        <a:ext cx="281146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23528" y="3501008"/>
            <a:ext cx="27093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简称为偏导数．</a:t>
            </a:r>
          </a:p>
        </p:txBody>
      </p:sp>
      <p:sp>
        <p:nvSpPr>
          <p:cNvPr id="12" name="Text Box 12"/>
          <p:cNvSpPr txBox="1">
            <a:spLocks noChangeArrowheads="1"/>
          </p:cNvSpPr>
          <p:nvPr/>
        </p:nvSpPr>
        <p:spPr bwMode="auto">
          <a:xfrm>
            <a:off x="68001" y="4786986"/>
            <a:ext cx="865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dirty="0">
                <a:latin typeface="Times New Roman" panose="02020603050405020304" pitchFamily="18" charset="0"/>
                <a:cs typeface="Times New Roman" panose="02020603050405020304" pitchFamily="18" charset="0"/>
                <a:sym typeface="Wingdings" pitchFamily="2" charset="2"/>
              </a:rPr>
              <a:t>(1)</a:t>
            </a:r>
            <a:endParaRPr lang="en-US" altLang="zh-CN" sz="2800" b="1" dirty="0">
              <a:latin typeface="Times New Roman" panose="02020603050405020304" pitchFamily="18" charset="0"/>
              <a:cs typeface="Times New Roman" panose="02020603050405020304" pitchFamily="18" charset="0"/>
            </a:endParaRPr>
          </a:p>
        </p:txBody>
      </p:sp>
      <p:sp>
        <p:nvSpPr>
          <p:cNvPr id="14" name="Text Box 18"/>
          <p:cNvSpPr txBox="1">
            <a:spLocks noChangeArrowheads="1"/>
          </p:cNvSpPr>
          <p:nvPr/>
        </p:nvSpPr>
        <p:spPr bwMode="auto">
          <a:xfrm>
            <a:off x="560477" y="4776587"/>
            <a:ext cx="5054589" cy="52322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宋体" pitchFamily="2" charset="-122"/>
              </a:rPr>
              <a:t>关于某一个自变量求偏导数时</a:t>
            </a:r>
            <a:r>
              <a:rPr lang="en-US" altLang="zh-CN" sz="2800" b="1" dirty="0">
                <a:latin typeface="宋体" pitchFamily="2" charset="-122"/>
              </a:rPr>
              <a:t>,</a:t>
            </a:r>
          </a:p>
        </p:txBody>
      </p:sp>
      <p:sp>
        <p:nvSpPr>
          <p:cNvPr id="15" name="Rectangle 19"/>
          <p:cNvSpPr>
            <a:spLocks noChangeArrowheads="1"/>
          </p:cNvSpPr>
          <p:nvPr/>
        </p:nvSpPr>
        <p:spPr bwMode="auto">
          <a:xfrm>
            <a:off x="5331937" y="4796907"/>
            <a:ext cx="39544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highlight>
                  <a:srgbClr val="008080"/>
                </a:highlight>
                <a:latin typeface="宋体" pitchFamily="2" charset="-122"/>
              </a:rPr>
              <a:t>只需视其它变量为</a:t>
            </a:r>
            <a:r>
              <a:rPr lang="zh-CN" altLang="en-US" sz="2800" b="1" dirty="0">
                <a:solidFill>
                  <a:srgbClr val="FF0000"/>
                </a:solidFill>
                <a:highlight>
                  <a:srgbClr val="008080"/>
                </a:highlight>
                <a:latin typeface="宋体" pitchFamily="2" charset="-122"/>
              </a:rPr>
              <a:t>常量</a:t>
            </a:r>
            <a:r>
              <a:rPr lang="en-US" altLang="zh-CN" sz="2800" b="1" dirty="0">
                <a:highlight>
                  <a:srgbClr val="008080"/>
                </a:highlight>
                <a:latin typeface="宋体" pitchFamily="2" charset="-122"/>
              </a:rPr>
              <a:t>,</a:t>
            </a:r>
          </a:p>
        </p:txBody>
      </p:sp>
      <p:sp>
        <p:nvSpPr>
          <p:cNvPr id="16" name="Rectangle 20"/>
          <p:cNvSpPr>
            <a:spLocks noChangeArrowheads="1"/>
          </p:cNvSpPr>
          <p:nvPr/>
        </p:nvSpPr>
        <p:spPr bwMode="auto">
          <a:xfrm>
            <a:off x="6466663" y="5404359"/>
            <a:ext cx="1800225"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宋体" pitchFamily="2" charset="-122"/>
              </a:rPr>
              <a:t>求导即可</a:t>
            </a:r>
            <a:r>
              <a:rPr lang="en-US" altLang="zh-CN" sz="2800" b="1" dirty="0">
                <a:latin typeface="宋体" pitchFamily="2" charset="-122"/>
              </a:rPr>
              <a:t>.</a:t>
            </a:r>
          </a:p>
        </p:txBody>
      </p:sp>
      <p:sp>
        <p:nvSpPr>
          <p:cNvPr id="17" name="Rectangle 21"/>
          <p:cNvSpPr>
            <a:spLocks noChangeArrowheads="1"/>
          </p:cNvSpPr>
          <p:nvPr/>
        </p:nvSpPr>
        <p:spPr bwMode="auto">
          <a:xfrm>
            <a:off x="584835" y="5404360"/>
            <a:ext cx="34163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宋体" pitchFamily="2" charset="-122"/>
              </a:rPr>
              <a:t>根据</a:t>
            </a:r>
            <a:r>
              <a:rPr lang="zh-CN" altLang="en-US" sz="2800" b="1" dirty="0">
                <a:solidFill>
                  <a:srgbClr val="FF0000"/>
                </a:solidFill>
                <a:latin typeface="宋体" pitchFamily="2" charset="-122"/>
              </a:rPr>
              <a:t>一元函数</a:t>
            </a:r>
            <a:r>
              <a:rPr lang="zh-CN" altLang="en-US" sz="2800" b="1" dirty="0">
                <a:latin typeface="宋体" pitchFamily="2" charset="-122"/>
              </a:rPr>
              <a:t>的求导</a:t>
            </a:r>
          </a:p>
        </p:txBody>
      </p:sp>
      <p:sp>
        <p:nvSpPr>
          <p:cNvPr id="18" name="Rectangle 22"/>
          <p:cNvSpPr>
            <a:spLocks noChangeArrowheads="1"/>
          </p:cNvSpPr>
          <p:nvPr/>
        </p:nvSpPr>
        <p:spPr bwMode="auto">
          <a:xfrm>
            <a:off x="3825717" y="5409023"/>
            <a:ext cx="2878138"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宋体" pitchFamily="2" charset="-122"/>
              </a:rPr>
              <a:t>公式和求导法则</a:t>
            </a:r>
            <a:r>
              <a:rPr lang="en-US" altLang="zh-CN" sz="2800" b="1" dirty="0">
                <a:latin typeface="宋体" pitchFamily="2" charset="-122"/>
              </a:rPr>
              <a:t>,</a:t>
            </a:r>
          </a:p>
        </p:txBody>
      </p:sp>
      <p:sp>
        <p:nvSpPr>
          <p:cNvPr id="19" name="Text Box 10"/>
          <p:cNvSpPr txBox="1">
            <a:spLocks noChangeArrowheads="1"/>
          </p:cNvSpPr>
          <p:nvPr/>
        </p:nvSpPr>
        <p:spPr bwMode="auto">
          <a:xfrm>
            <a:off x="431006" y="4134604"/>
            <a:ext cx="1079500" cy="523220"/>
          </a:xfrm>
          <a:prstGeom prst="rect">
            <a:avLst/>
          </a:prstGeom>
          <a:solidFill>
            <a:srgbClr val="FFFF00"/>
          </a:solidFill>
          <a:ln>
            <a:noFill/>
          </a:ln>
          <a:effectLst/>
        </p:spPr>
        <p:txBody>
          <a:bodyPr>
            <a:spAutoFit/>
          </a:bodyPr>
          <a:lstStyle/>
          <a:p>
            <a:pPr>
              <a:spcBef>
                <a:spcPct val="50000"/>
              </a:spcBef>
            </a:pPr>
            <a:r>
              <a:rPr lang="zh-CN" altLang="en-US" sz="2800" b="1" dirty="0">
                <a:latin typeface="Times New Roman" pitchFamily="18" charset="0"/>
                <a:cs typeface="Times New Roman" pitchFamily="18" charset="0"/>
              </a:rPr>
              <a:t>注</a:t>
            </a:r>
            <a:r>
              <a:rPr lang="zh-CN" altLang="en-US" sz="2800" b="1" dirty="0">
                <a:latin typeface="Times New Roman" pitchFamily="18" charset="0"/>
                <a:cs typeface="Times New Roman" pitchFamily="18" charset="0"/>
                <a:sym typeface="Wingdings" pitchFamily="2" charset="2"/>
              </a:rPr>
              <a:t>：</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83138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1" grpId="0"/>
      <p:bldP spid="12" grpId="0"/>
      <p:bldP spid="14" grpId="0"/>
      <p:bldP spid="15" grpId="0"/>
      <p:bldP spid="16" grpId="0"/>
      <p:bldP spid="17" grpId="0"/>
      <p:bldP spid="18" grpId="0"/>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14417"/>
            <a:ext cx="5842992"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a:solidFill>
                  <a:srgbClr val="00B050"/>
                </a:solidFill>
                <a:latin typeface="隶书" pitchFamily="49" charset="-122"/>
                <a:ea typeface="隶书" pitchFamily="49" charset="-122"/>
              </a:rPr>
              <a:t>练习</a:t>
            </a:r>
            <a:r>
              <a:rPr lang="en-US" altLang="zh-CN" b="1" dirty="0">
                <a:solidFill>
                  <a:srgbClr val="00B050"/>
                </a:solidFill>
                <a:latin typeface="隶书" pitchFamily="49" charset="-122"/>
                <a:ea typeface="隶书" pitchFamily="49" charset="-122"/>
              </a:rPr>
              <a:t>7.2.2</a:t>
            </a:r>
            <a:endParaRPr lang="zh-CN" altLang="en-US" b="1" dirty="0">
              <a:solidFill>
                <a:srgbClr val="00B050"/>
              </a:solidFill>
              <a:latin typeface="隶书" pitchFamily="49" charset="-122"/>
              <a:ea typeface="隶书" pitchFamily="49" charset="-122"/>
            </a:endParaRPr>
          </a:p>
        </p:txBody>
      </p:sp>
      <p:sp>
        <p:nvSpPr>
          <p:cNvPr id="3" name="TextBox 2"/>
          <p:cNvSpPr txBox="1"/>
          <p:nvPr/>
        </p:nvSpPr>
        <p:spPr>
          <a:xfrm>
            <a:off x="457200" y="1177588"/>
            <a:ext cx="814647"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设</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8054527"/>
              </p:ext>
            </p:extLst>
          </p:nvPr>
        </p:nvGraphicFramePr>
        <p:xfrm>
          <a:off x="1271847" y="1176348"/>
          <a:ext cx="1085850" cy="444500"/>
        </p:xfrm>
        <a:graphic>
          <a:graphicData uri="http://schemas.openxmlformats.org/presentationml/2006/ole">
            <mc:AlternateContent xmlns:mc="http://schemas.openxmlformats.org/markup-compatibility/2006">
              <mc:Choice xmlns:v="urn:schemas-microsoft-com:vml" Requires="v">
                <p:oleObj spid="_x0000_s36973" name="Equation" r:id="rId3" imgW="1079280" imgH="444240" progId="Equation.DSMT4">
                  <p:embed/>
                </p:oleObj>
              </mc:Choice>
              <mc:Fallback>
                <p:oleObj name="Equation" r:id="rId3" imgW="1079280" imgH="44424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847" y="1176348"/>
                        <a:ext cx="10858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483768" y="117758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674423977"/>
              </p:ext>
            </p:extLst>
          </p:nvPr>
        </p:nvGraphicFramePr>
        <p:xfrm>
          <a:off x="3056926" y="1193929"/>
          <a:ext cx="1836738" cy="490537"/>
        </p:xfrm>
        <a:graphic>
          <a:graphicData uri="http://schemas.openxmlformats.org/presentationml/2006/ole">
            <mc:AlternateContent xmlns:mc="http://schemas.openxmlformats.org/markup-compatibility/2006">
              <mc:Choice xmlns:v="urn:schemas-microsoft-com:vml" Requires="v">
                <p:oleObj spid="_x0000_s36974" name="Equation" r:id="rId5" imgW="1854000" imgH="482400" progId="Equation.DSMT4">
                  <p:embed/>
                </p:oleObj>
              </mc:Choice>
              <mc:Fallback>
                <p:oleObj name="Equation" r:id="rId5" imgW="1854000" imgH="482400"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6926" y="1193929"/>
                        <a:ext cx="1836738"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57200" y="2185700"/>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0" name="TextBox 9"/>
          <p:cNvSpPr txBox="1"/>
          <p:nvPr/>
        </p:nvSpPr>
        <p:spPr>
          <a:xfrm>
            <a:off x="539552" y="3265820"/>
            <a:ext cx="814647"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设</a:t>
            </a:r>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834261680"/>
              </p:ext>
            </p:extLst>
          </p:nvPr>
        </p:nvGraphicFramePr>
        <p:xfrm>
          <a:off x="1282700" y="3265994"/>
          <a:ext cx="2263775" cy="577850"/>
        </p:xfrm>
        <a:graphic>
          <a:graphicData uri="http://schemas.openxmlformats.org/presentationml/2006/ole">
            <mc:AlternateContent xmlns:mc="http://schemas.openxmlformats.org/markup-compatibility/2006">
              <mc:Choice xmlns:v="urn:schemas-microsoft-com:vml" Requires="v">
                <p:oleObj spid="_x0000_s36975" name="Equation" r:id="rId7" imgW="2273040" imgH="583920" progId="Equation.DSMT4">
                  <p:embed/>
                </p:oleObj>
              </mc:Choice>
              <mc:Fallback>
                <p:oleObj name="Equation" r:id="rId7" imgW="2273040" imgH="583920" progId="Equation.DSMT4">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2700" y="3265994"/>
                        <a:ext cx="2263775"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3707904" y="326582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267558104"/>
              </p:ext>
            </p:extLst>
          </p:nvPr>
        </p:nvGraphicFramePr>
        <p:xfrm>
          <a:off x="4355976" y="3306440"/>
          <a:ext cx="2279650" cy="482600"/>
        </p:xfrm>
        <a:graphic>
          <a:graphicData uri="http://schemas.openxmlformats.org/presentationml/2006/ole">
            <mc:AlternateContent xmlns:mc="http://schemas.openxmlformats.org/markup-compatibility/2006">
              <mc:Choice xmlns:v="urn:schemas-microsoft-com:vml" Requires="v">
                <p:oleObj spid="_x0000_s36976" name="Equation" r:id="rId9" imgW="2260440" imgH="482400" progId="Equation.DSMT4">
                  <p:embed/>
                </p:oleObj>
              </mc:Choice>
              <mc:Fallback>
                <p:oleObj name="Equation" r:id="rId9" imgW="2260440" imgH="482400" progId="Equation.DSMT4">
                  <p:embed/>
                  <p:pic>
                    <p:nvPicPr>
                      <p:cNvPr id="0"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3306440"/>
                        <a:ext cx="22796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464053" y="4201924"/>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494594462"/>
              </p:ext>
            </p:extLst>
          </p:nvPr>
        </p:nvGraphicFramePr>
        <p:xfrm>
          <a:off x="1547813" y="2189421"/>
          <a:ext cx="3335337" cy="514350"/>
        </p:xfrm>
        <a:graphic>
          <a:graphicData uri="http://schemas.openxmlformats.org/presentationml/2006/ole">
            <mc:AlternateContent xmlns:mc="http://schemas.openxmlformats.org/markup-compatibility/2006">
              <mc:Choice xmlns:v="urn:schemas-microsoft-com:vml" Requires="v">
                <p:oleObj spid="_x0000_s36977" name="Equation" r:id="rId11" imgW="3327120" imgH="507960" progId="Equation.DSMT4">
                  <p:embed/>
                </p:oleObj>
              </mc:Choice>
              <mc:Fallback>
                <p:oleObj name="Equation" r:id="rId11" imgW="3327120" imgH="507960" progId="Equation.DSMT4">
                  <p:embed/>
                  <p:pic>
                    <p:nvPicPr>
                      <p:cNvPr id="0"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189421"/>
                        <a:ext cx="333533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750403048"/>
              </p:ext>
            </p:extLst>
          </p:nvPr>
        </p:nvGraphicFramePr>
        <p:xfrm>
          <a:off x="1741488" y="4331901"/>
          <a:ext cx="1033462" cy="387350"/>
        </p:xfrm>
        <a:graphic>
          <a:graphicData uri="http://schemas.openxmlformats.org/presentationml/2006/ole">
            <mc:AlternateContent xmlns:mc="http://schemas.openxmlformats.org/markup-compatibility/2006">
              <mc:Choice xmlns:v="urn:schemas-microsoft-com:vml" Requires="v">
                <p:oleObj spid="_x0000_s36978" name="Equation" r:id="rId13" imgW="1041120" imgH="393480" progId="Equation.DSMT4">
                  <p:embed/>
                </p:oleObj>
              </mc:Choice>
              <mc:Fallback>
                <p:oleObj name="Equation" r:id="rId13" imgW="1041120" imgH="393480" progId="Equation.DSMT4">
                  <p:embed/>
                  <p:pic>
                    <p:nvPicPr>
                      <p:cNvPr id="0" name="Picture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1488" y="4331901"/>
                        <a:ext cx="10334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75288" y="2084636"/>
            <a:ext cx="6248400" cy="519112"/>
            <a:chOff x="672" y="1104"/>
            <a:chExt cx="3936" cy="327"/>
          </a:xfrm>
        </p:grpSpPr>
        <p:sp>
          <p:nvSpPr>
            <p:cNvPr id="3" name="Text Box 4"/>
            <p:cNvSpPr txBox="1">
              <a:spLocks noChangeArrowheads="1"/>
            </p:cNvSpPr>
            <p:nvPr/>
          </p:nvSpPr>
          <p:spPr bwMode="auto">
            <a:xfrm>
              <a:off x="672" y="1104"/>
              <a:ext cx="39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如                          在                处    </a:t>
              </a:r>
            </a:p>
          </p:txBody>
        </p:sp>
        <p:graphicFrame>
          <p:nvGraphicFramePr>
            <p:cNvPr id="4" name="Object 5"/>
            <p:cNvGraphicFramePr>
              <a:graphicFrameLocks noChangeAspect="1"/>
            </p:cNvGraphicFramePr>
            <p:nvPr>
              <p:extLst>
                <p:ext uri="{D42A27DB-BD31-4B8C-83A1-F6EECF244321}">
                  <p14:modId xmlns:p14="http://schemas.microsoft.com/office/powerpoint/2010/main" val="3454297993"/>
                </p:ext>
              </p:extLst>
            </p:nvPr>
          </p:nvGraphicFramePr>
          <p:xfrm>
            <a:off x="1092" y="1156"/>
            <a:ext cx="1192" cy="247"/>
          </p:xfrm>
          <a:graphic>
            <a:graphicData uri="http://schemas.openxmlformats.org/presentationml/2006/ole">
              <mc:AlternateContent xmlns:mc="http://schemas.openxmlformats.org/markup-compatibility/2006">
                <mc:Choice xmlns:v="urn:schemas-microsoft-com:vml" Requires="v">
                  <p:oleObj spid="_x0000_s3306" name="Equation" r:id="rId3" imgW="1892160" imgH="393480" progId="Equation.DSMT4">
                    <p:embed/>
                  </p:oleObj>
                </mc:Choice>
                <mc:Fallback>
                  <p:oleObj name="Equation" r:id="rId3" imgW="1892160" imgH="393480" progId="Equation.DSMT4">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 y="1156"/>
                          <a:ext cx="1192"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796425036"/>
                </p:ext>
              </p:extLst>
            </p:nvPr>
          </p:nvGraphicFramePr>
          <p:xfrm>
            <a:off x="2735" y="1144"/>
            <a:ext cx="688" cy="247"/>
          </p:xfrm>
          <a:graphic>
            <a:graphicData uri="http://schemas.openxmlformats.org/presentationml/2006/ole">
              <mc:AlternateContent xmlns:mc="http://schemas.openxmlformats.org/markup-compatibility/2006">
                <mc:Choice xmlns:v="urn:schemas-microsoft-com:vml" Requires="v">
                  <p:oleObj spid="_x0000_s3307" name="Equation" r:id="rId5" imgW="1091880" imgH="393480" progId="Equation.DSMT4">
                    <p:embed/>
                  </p:oleObj>
                </mc:Choice>
                <mc:Fallback>
                  <p:oleObj name="Equation" r:id="rId5" imgW="1091880" imgH="393480" progId="Equation.DSMT4">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5" y="1144"/>
                          <a:ext cx="688"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 name="Object 7"/>
          <p:cNvGraphicFramePr>
            <a:graphicFrameLocks noChangeAspect="1"/>
          </p:cNvGraphicFramePr>
          <p:nvPr>
            <p:extLst>
              <p:ext uri="{D42A27DB-BD31-4B8C-83A1-F6EECF244321}">
                <p14:modId xmlns:p14="http://schemas.microsoft.com/office/powerpoint/2010/main" val="3266198700"/>
              </p:ext>
            </p:extLst>
          </p:nvPr>
        </p:nvGraphicFramePr>
        <p:xfrm>
          <a:off x="1377702" y="2800350"/>
          <a:ext cx="6148388" cy="838200"/>
        </p:xfrm>
        <a:graphic>
          <a:graphicData uri="http://schemas.openxmlformats.org/presentationml/2006/ole">
            <mc:AlternateContent xmlns:mc="http://schemas.openxmlformats.org/markup-compatibility/2006">
              <mc:Choice xmlns:v="urn:schemas-microsoft-com:vml" Requires="v">
                <p:oleObj spid="_x0000_s3308" name="Equation" r:id="rId7" imgW="6146640" imgH="838080" progId="Equation.DSMT4">
                  <p:embed/>
                </p:oleObj>
              </mc:Choice>
              <mc:Fallback>
                <p:oleObj name="Equation" r:id="rId7" imgW="6146640" imgH="838080" progId="Equation.DSMT4">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7702" y="2800350"/>
                        <a:ext cx="61483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368403495"/>
              </p:ext>
            </p:extLst>
          </p:nvPr>
        </p:nvGraphicFramePr>
        <p:xfrm>
          <a:off x="3069188" y="3776911"/>
          <a:ext cx="4824413" cy="1039812"/>
        </p:xfrm>
        <a:graphic>
          <a:graphicData uri="http://schemas.openxmlformats.org/presentationml/2006/ole">
            <mc:AlternateContent xmlns:mc="http://schemas.openxmlformats.org/markup-compatibility/2006">
              <mc:Choice xmlns:v="urn:schemas-microsoft-com:vml" Requires="v">
                <p:oleObj spid="_x0000_s3309" name="Equation" r:id="rId9" imgW="1943100" imgH="419100" progId="Equation.DSMT4">
                  <p:embed/>
                </p:oleObj>
              </mc:Choice>
              <mc:Fallback>
                <p:oleObj name="Equation" r:id="rId9" imgW="1943100" imgH="419100" progId="Equation.DSMT4">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9188" y="3776911"/>
                        <a:ext cx="4824413" cy="1039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309296979"/>
              </p:ext>
            </p:extLst>
          </p:nvPr>
        </p:nvGraphicFramePr>
        <p:xfrm>
          <a:off x="3067601" y="4978648"/>
          <a:ext cx="4826000" cy="990600"/>
        </p:xfrm>
        <a:graphic>
          <a:graphicData uri="http://schemas.openxmlformats.org/presentationml/2006/ole">
            <mc:AlternateContent xmlns:mc="http://schemas.openxmlformats.org/markup-compatibility/2006">
              <mc:Choice xmlns:v="urn:schemas-microsoft-com:vml" Requires="v">
                <p:oleObj spid="_x0000_s3310" name="Equation" r:id="rId11" imgW="1916868" imgH="393529" progId="Equation.DSMT4">
                  <p:embed/>
                </p:oleObj>
              </mc:Choice>
              <mc:Fallback>
                <p:oleObj name="Equation" r:id="rId11" imgW="1916868" imgH="393529" progId="Equation.DSMT4">
                  <p:embed/>
                  <p:pic>
                    <p:nvPicPr>
                      <p:cNvPr id="0" name="Picture 1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7601" y="4978648"/>
                        <a:ext cx="4826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3974552390"/>
              </p:ext>
            </p:extLst>
          </p:nvPr>
        </p:nvGraphicFramePr>
        <p:xfrm>
          <a:off x="1020615" y="580480"/>
          <a:ext cx="7467600" cy="584200"/>
        </p:xfrm>
        <a:graphic>
          <a:graphicData uri="http://schemas.openxmlformats.org/presentationml/2006/ole">
            <mc:AlternateContent xmlns:mc="http://schemas.openxmlformats.org/markup-compatibility/2006">
              <mc:Choice xmlns:v="urn:schemas-microsoft-com:vml" Requires="v">
                <p:oleObj spid="_x0000_s3311" name="Equation" r:id="rId13" imgW="2933640" imgH="228600" progId="Equation.DSMT4">
                  <p:embed/>
                </p:oleObj>
              </mc:Choice>
              <mc:Fallback>
                <p:oleObj name="Equation" r:id="rId13" imgW="2933640" imgH="228600" progId="Equation.DSMT4">
                  <p:embed/>
                  <p:pic>
                    <p:nvPicPr>
                      <p:cNvPr id="0" name="Picture 127"/>
                      <p:cNvPicPr>
                        <a:picLocks noChangeAspect="1" noChangeArrowheads="1"/>
                      </p:cNvPicPr>
                      <p:nvPr/>
                    </p:nvPicPr>
                    <p:blipFill>
                      <a:blip r:embed="rId14"/>
                      <a:srcRect/>
                      <a:stretch>
                        <a:fillRect/>
                      </a:stretch>
                    </p:blipFill>
                    <p:spPr bwMode="auto">
                      <a:xfrm>
                        <a:off x="1020615" y="580480"/>
                        <a:ext cx="74676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7"/>
          <p:cNvGrpSpPr>
            <a:grpSpLocks/>
          </p:cNvGrpSpPr>
          <p:nvPr/>
        </p:nvGrpSpPr>
        <p:grpSpPr bwMode="auto">
          <a:xfrm>
            <a:off x="330751" y="1389312"/>
            <a:ext cx="7831137" cy="542925"/>
            <a:chOff x="203" y="999"/>
            <a:chExt cx="4933" cy="342"/>
          </a:xfrm>
        </p:grpSpPr>
        <p:sp>
          <p:nvSpPr>
            <p:cNvPr id="12" name="Text Box 2"/>
            <p:cNvSpPr txBox="1">
              <a:spLocks noChangeArrowheads="1"/>
            </p:cNvSpPr>
            <p:nvPr/>
          </p:nvSpPr>
          <p:spPr bwMode="auto">
            <a:xfrm>
              <a:off x="672" y="1014"/>
              <a:ext cx="44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偏导数的概念可以推广到二元以上函数</a:t>
              </a:r>
            </a:p>
          </p:txBody>
        </p:sp>
        <p:sp>
          <p:nvSpPr>
            <p:cNvPr id="13" name="Text Box 12"/>
            <p:cNvSpPr txBox="1">
              <a:spLocks noChangeArrowheads="1"/>
            </p:cNvSpPr>
            <p:nvPr/>
          </p:nvSpPr>
          <p:spPr bwMode="auto">
            <a:xfrm>
              <a:off x="203" y="999"/>
              <a:ext cx="59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itchFamily="18" charset="0"/>
                  <a:cs typeface="Times New Roman" pitchFamily="18" charset="0"/>
                  <a:sym typeface="Wingdings" pitchFamily="2" charset="2"/>
                </a:rPr>
                <a:t>(3)</a:t>
              </a:r>
              <a:endParaRPr lang="en-US" altLang="zh-CN" sz="2800" b="1" dirty="0">
                <a:latin typeface="Times New Roman" pitchFamily="18" charset="0"/>
                <a:cs typeface="Times New Roman" pitchFamily="18" charset="0"/>
              </a:endParaRPr>
            </a:p>
          </p:txBody>
        </p:sp>
      </p:grpSp>
      <p:sp>
        <p:nvSpPr>
          <p:cNvPr id="14" name="Text Box 13"/>
          <p:cNvSpPr txBox="1">
            <a:spLocks noChangeArrowheads="1"/>
          </p:cNvSpPr>
          <p:nvPr/>
        </p:nvSpPr>
        <p:spPr bwMode="auto">
          <a:xfrm>
            <a:off x="347177" y="597805"/>
            <a:ext cx="936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itchFamily="18" charset="0"/>
                <a:cs typeface="Times New Roman" pitchFamily="18" charset="0"/>
                <a:sym typeface="Wingdings" pitchFamily="2" charset="2"/>
              </a:rPr>
              <a:t>(2)</a:t>
            </a:r>
            <a:endParaRPr lang="en-US" altLang="zh-CN" sz="2800" b="1" dirty="0">
              <a:latin typeface="Times New Roman" pitchFamily="18" charset="0"/>
              <a:cs typeface="Times New Roman"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167533846"/>
              </p:ext>
            </p:extLst>
          </p:nvPr>
        </p:nvGraphicFramePr>
        <p:xfrm>
          <a:off x="1222926" y="4024561"/>
          <a:ext cx="1917700" cy="596900"/>
        </p:xfrm>
        <a:graphic>
          <a:graphicData uri="http://schemas.openxmlformats.org/presentationml/2006/ole">
            <mc:AlternateContent xmlns:mc="http://schemas.openxmlformats.org/markup-compatibility/2006">
              <mc:Choice xmlns:v="urn:schemas-microsoft-com:vml" Requires="v">
                <p:oleObj spid="_x0000_s3312" name="Equation" r:id="rId15" imgW="897120" imgH="268920" progId="Equation.DSMT4">
                  <p:embed/>
                </p:oleObj>
              </mc:Choice>
              <mc:Fallback>
                <p:oleObj name="Equation" r:id="rId15" imgW="897120" imgH="268920" progId="Equation.DSMT4">
                  <p:embed/>
                  <p:pic>
                    <p:nvPicPr>
                      <p:cNvPr id="0" name="Picture 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2926" y="4024561"/>
                        <a:ext cx="19177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808728677"/>
              </p:ext>
            </p:extLst>
          </p:nvPr>
        </p:nvGraphicFramePr>
        <p:xfrm>
          <a:off x="1241976" y="5205661"/>
          <a:ext cx="1825625" cy="547687"/>
        </p:xfrm>
        <a:graphic>
          <a:graphicData uri="http://schemas.openxmlformats.org/presentationml/2006/ole">
            <mc:AlternateContent xmlns:mc="http://schemas.openxmlformats.org/markup-compatibility/2006">
              <mc:Choice xmlns:v="urn:schemas-microsoft-com:vml" Requires="v">
                <p:oleObj spid="_x0000_s3313" name="Equation" r:id="rId17" imgW="885960" imgH="257760" progId="Equation.DSMT4">
                  <p:embed/>
                </p:oleObj>
              </mc:Choice>
              <mc:Fallback>
                <p:oleObj name="Equation" r:id="rId17" imgW="885960" imgH="257760" progId="Equation.DSMT4">
                  <p:embed/>
                  <p:pic>
                    <p:nvPicPr>
                      <p:cNvPr id="0" name="Picture 1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1976" y="5205661"/>
                        <a:ext cx="182562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444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09600" y="191407"/>
            <a:ext cx="3386335" cy="533400"/>
          </a:xfrm>
          <a:prstGeom prst="rect">
            <a:avLst/>
          </a:prstGeom>
          <a:solidFill>
            <a:srgbClr val="FFFF00"/>
          </a:solidFill>
          <a:ln>
            <a:noFill/>
          </a:ln>
          <a:extLst/>
        </p:spPr>
        <p:txBody>
          <a:bodyPr anchor="ctr"/>
          <a:lstStyle/>
          <a:p>
            <a:pPr algn="l" eaLnBrk="1" hangingPunct="1"/>
            <a:r>
              <a:rPr lang="zh-CN" altLang="en-US" sz="2800" b="1" dirty="0">
                <a:solidFill>
                  <a:schemeClr val="tx2"/>
                </a:solidFill>
                <a:latin typeface="Times New Roman" pitchFamily="18" charset="0"/>
                <a:cs typeface="Times New Roman" pitchFamily="18" charset="0"/>
              </a:rPr>
              <a:t>偏导数的几何意义</a:t>
            </a:r>
            <a:r>
              <a:rPr lang="en-US" altLang="zh-CN" sz="2800" b="1" dirty="0">
                <a:solidFill>
                  <a:schemeClr val="tx2"/>
                </a:solidFill>
                <a:latin typeface="Times New Roman" pitchFamily="18" charset="0"/>
                <a:cs typeface="Times New Roman" pitchFamily="18" charset="0"/>
              </a:rPr>
              <a:t>:</a:t>
            </a:r>
          </a:p>
        </p:txBody>
      </p:sp>
      <p:graphicFrame>
        <p:nvGraphicFramePr>
          <p:cNvPr id="3" name="Object 5"/>
          <p:cNvGraphicFramePr>
            <a:graphicFrameLocks noChangeAspect="1"/>
          </p:cNvGraphicFramePr>
          <p:nvPr>
            <p:extLst>
              <p:ext uri="{D42A27DB-BD31-4B8C-83A1-F6EECF244321}">
                <p14:modId xmlns:p14="http://schemas.microsoft.com/office/powerpoint/2010/main" val="1178102185"/>
              </p:ext>
            </p:extLst>
          </p:nvPr>
        </p:nvGraphicFramePr>
        <p:xfrm>
          <a:off x="1017588" y="775607"/>
          <a:ext cx="4468812" cy="1181100"/>
        </p:xfrm>
        <a:graphic>
          <a:graphicData uri="http://schemas.openxmlformats.org/presentationml/2006/ole">
            <mc:AlternateContent xmlns:mc="http://schemas.openxmlformats.org/markup-compatibility/2006">
              <mc:Choice xmlns:v="urn:schemas-microsoft-com:vml" Requires="v">
                <p:oleObj spid="_x0000_s4548" name="Equation" r:id="rId3" imgW="5247360" imgH="1377720" progId="Equation.3">
                  <p:embed/>
                </p:oleObj>
              </mc:Choice>
              <mc:Fallback>
                <p:oleObj name="Equation" r:id="rId3" imgW="5247360" imgH="1377720" progId="Equation.3">
                  <p:embed/>
                  <p:pic>
                    <p:nvPicPr>
                      <p:cNvPr id="0" name="Picture 2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775607"/>
                        <a:ext cx="4468812" cy="1181100"/>
                      </a:xfrm>
                      <a:prstGeom prst="rect">
                        <a:avLst/>
                      </a:prstGeom>
                      <a:solidFill>
                        <a:srgbClr val="FFC000"/>
                      </a:solidFill>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208195858"/>
              </p:ext>
            </p:extLst>
          </p:nvPr>
        </p:nvGraphicFramePr>
        <p:xfrm>
          <a:off x="1614488" y="2096407"/>
          <a:ext cx="1814512" cy="914400"/>
        </p:xfrm>
        <a:graphic>
          <a:graphicData uri="http://schemas.openxmlformats.org/presentationml/2006/ole">
            <mc:AlternateContent xmlns:mc="http://schemas.openxmlformats.org/markup-compatibility/2006">
              <mc:Choice xmlns:v="urn:schemas-microsoft-com:vml" Requires="v">
                <p:oleObj spid="_x0000_s4549" name="Equation" r:id="rId5" imgW="2130480" imgH="1064160" progId="Equation.3">
                  <p:embed/>
                </p:oleObj>
              </mc:Choice>
              <mc:Fallback>
                <p:oleObj name="Equation" r:id="rId5" imgW="2130480" imgH="1064160" progId="Equation.3">
                  <p:embed/>
                  <p:pic>
                    <p:nvPicPr>
                      <p:cNvPr id="0" name="Picture 2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4488" y="2096407"/>
                        <a:ext cx="18145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3790162906"/>
              </p:ext>
            </p:extLst>
          </p:nvPr>
        </p:nvGraphicFramePr>
        <p:xfrm>
          <a:off x="381000" y="3163207"/>
          <a:ext cx="849313" cy="441325"/>
        </p:xfrm>
        <a:graphic>
          <a:graphicData uri="http://schemas.openxmlformats.org/presentationml/2006/ole">
            <mc:AlternateContent xmlns:mc="http://schemas.openxmlformats.org/markup-compatibility/2006">
              <mc:Choice xmlns:v="urn:schemas-microsoft-com:vml" Requires="v">
                <p:oleObj spid="_x0000_s4550" name="Equation" r:id="rId7" imgW="986760" imgH="515160" progId="Equation.3">
                  <p:embed/>
                </p:oleObj>
              </mc:Choice>
              <mc:Fallback>
                <p:oleObj name="Equation" r:id="rId7" imgW="986760" imgH="515160" progId="Equation.3">
                  <p:embed/>
                  <p:pic>
                    <p:nvPicPr>
                      <p:cNvPr id="0" name="Picture 2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163207"/>
                        <a:ext cx="8493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3456178440"/>
              </p:ext>
            </p:extLst>
          </p:nvPr>
        </p:nvGraphicFramePr>
        <p:xfrm>
          <a:off x="1143000" y="3607707"/>
          <a:ext cx="4519613" cy="1181100"/>
        </p:xfrm>
        <a:graphic>
          <a:graphicData uri="http://schemas.openxmlformats.org/presentationml/2006/ole">
            <mc:AlternateContent xmlns:mc="http://schemas.openxmlformats.org/markup-compatibility/2006">
              <mc:Choice xmlns:v="urn:schemas-microsoft-com:vml" Requires="v">
                <p:oleObj spid="_x0000_s4551" name="Equation" r:id="rId9" imgW="5314680" imgH="1377720" progId="Equation.3">
                  <p:embed/>
                </p:oleObj>
              </mc:Choice>
              <mc:Fallback>
                <p:oleObj name="Equation" r:id="rId9" imgW="5314680" imgH="1377720" progId="Equation.3">
                  <p:embed/>
                  <p:pic>
                    <p:nvPicPr>
                      <p:cNvPr id="0" name="Picture 2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3607707"/>
                        <a:ext cx="4519613" cy="1181100"/>
                      </a:xfrm>
                      <a:prstGeom prst="rect">
                        <a:avLst/>
                      </a:prstGeom>
                      <a:solidFill>
                        <a:srgbClr val="FFC000"/>
                      </a:solidFill>
                    </p:spPr>
                  </p:pic>
                </p:oleObj>
              </mc:Fallback>
            </mc:AlternateContent>
          </a:graphicData>
        </a:graphic>
      </p:graphicFrame>
      <p:sp>
        <p:nvSpPr>
          <p:cNvPr id="7" name="Text Box 9"/>
          <p:cNvSpPr txBox="1">
            <a:spLocks noChangeArrowheads="1"/>
          </p:cNvSpPr>
          <p:nvPr/>
        </p:nvSpPr>
        <p:spPr bwMode="auto">
          <a:xfrm>
            <a:off x="344488" y="5022170"/>
            <a:ext cx="1600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是曲线</a:t>
            </a:r>
          </a:p>
        </p:txBody>
      </p:sp>
      <p:graphicFrame>
        <p:nvGraphicFramePr>
          <p:cNvPr id="8" name="Object 10"/>
          <p:cNvGraphicFramePr>
            <a:graphicFrameLocks noChangeAspect="1"/>
          </p:cNvGraphicFramePr>
          <p:nvPr>
            <p:extLst>
              <p:ext uri="{D42A27DB-BD31-4B8C-83A1-F6EECF244321}">
                <p14:modId xmlns:p14="http://schemas.microsoft.com/office/powerpoint/2010/main" val="737791721"/>
              </p:ext>
            </p:extLst>
          </p:nvPr>
        </p:nvGraphicFramePr>
        <p:xfrm>
          <a:off x="1614488" y="4839607"/>
          <a:ext cx="1814512" cy="914400"/>
        </p:xfrm>
        <a:graphic>
          <a:graphicData uri="http://schemas.openxmlformats.org/presentationml/2006/ole">
            <mc:AlternateContent xmlns:mc="http://schemas.openxmlformats.org/markup-compatibility/2006">
              <mc:Choice xmlns:v="urn:schemas-microsoft-com:vml" Requires="v">
                <p:oleObj spid="_x0000_s4552" name="Equation" r:id="rId11" imgW="2130480" imgH="1064160" progId="Equation.3">
                  <p:embed/>
                </p:oleObj>
              </mc:Choice>
              <mc:Fallback>
                <p:oleObj name="Equation" r:id="rId11" imgW="2130480" imgH="1064160" progId="Equation.3">
                  <p:embed/>
                  <p:pic>
                    <p:nvPicPr>
                      <p:cNvPr id="0" name="Picture 21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1614488" y="4839607"/>
                        <a:ext cx="18145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3121628031"/>
              </p:ext>
            </p:extLst>
          </p:nvPr>
        </p:nvGraphicFramePr>
        <p:xfrm>
          <a:off x="6248400" y="5068207"/>
          <a:ext cx="866775" cy="492125"/>
        </p:xfrm>
        <a:graphic>
          <a:graphicData uri="http://schemas.openxmlformats.org/presentationml/2006/ole">
            <mc:AlternateContent xmlns:mc="http://schemas.openxmlformats.org/markup-compatibility/2006">
              <mc:Choice xmlns:v="urn:schemas-microsoft-com:vml" Requires="v">
                <p:oleObj spid="_x0000_s4553" name="Equation" r:id="rId13" imgW="1020240" imgH="571320" progId="Equation.3">
                  <p:embed/>
                </p:oleObj>
              </mc:Choice>
              <mc:Fallback>
                <p:oleObj name="Equation" r:id="rId13" imgW="1020240" imgH="571320" progId="Equation.3">
                  <p:embed/>
                  <p:pic>
                    <p:nvPicPr>
                      <p:cNvPr id="0" name="Picture 2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5068207"/>
                        <a:ext cx="86677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2"/>
          <p:cNvSpPr txBox="1">
            <a:spLocks noChangeArrowheads="1"/>
          </p:cNvSpPr>
          <p:nvPr/>
        </p:nvSpPr>
        <p:spPr bwMode="auto">
          <a:xfrm>
            <a:off x="3400425" y="2236107"/>
            <a:ext cx="2971800" cy="527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lnSpc>
                <a:spcPct val="110000"/>
              </a:lnSpc>
              <a:spcBef>
                <a:spcPct val="50000"/>
              </a:spcBef>
            </a:pPr>
            <a:r>
              <a:rPr lang="zh-CN" altLang="en-US" sz="2800" b="1" dirty="0">
                <a:latin typeface="Times New Roman" pitchFamily="18" charset="0"/>
                <a:cs typeface="Times New Roman" pitchFamily="18" charset="0"/>
              </a:rPr>
              <a:t>在点 </a:t>
            </a:r>
            <a:r>
              <a:rPr lang="en-US" altLang="zh-CN" sz="2800" i="1" dirty="0">
                <a:latin typeface="Times New Roman" pitchFamily="18" charset="0"/>
                <a:cs typeface="Times New Roman" pitchFamily="18" charset="0"/>
              </a:rPr>
              <a:t>M</a:t>
            </a:r>
            <a:r>
              <a:rPr lang="en-US" altLang="zh-CN" sz="2800" b="1" baseline="-25000" dirty="0">
                <a:latin typeface="Times New Roman" pitchFamily="18" charset="0"/>
                <a:cs typeface="Times New Roman" pitchFamily="18" charset="0"/>
              </a:rPr>
              <a:t>0 </a:t>
            </a:r>
            <a:r>
              <a:rPr lang="zh-CN" altLang="en-US" sz="2800" b="1" dirty="0">
                <a:latin typeface="Times New Roman" pitchFamily="18" charset="0"/>
                <a:cs typeface="Times New Roman" pitchFamily="18" charset="0"/>
              </a:rPr>
              <a:t>处的切线</a:t>
            </a:r>
          </a:p>
        </p:txBody>
      </p:sp>
      <p:sp>
        <p:nvSpPr>
          <p:cNvPr id="11" name="Text Box 13"/>
          <p:cNvSpPr txBox="1">
            <a:spLocks noChangeArrowheads="1"/>
          </p:cNvSpPr>
          <p:nvPr/>
        </p:nvSpPr>
        <p:spPr bwMode="auto">
          <a:xfrm>
            <a:off x="1295400" y="3087007"/>
            <a:ext cx="2971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对 </a:t>
            </a:r>
            <a:r>
              <a:rPr lang="en-US" altLang="zh-CN" sz="2800" b="1" i="1" dirty="0">
                <a:latin typeface="Times New Roman" pitchFamily="18" charset="0"/>
                <a:cs typeface="Times New Roman" pitchFamily="18" charset="0"/>
              </a:rPr>
              <a:t>x</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轴的斜率</a:t>
            </a:r>
            <a:r>
              <a:rPr lang="en-US" altLang="zh-CN" sz="2800" b="1" dirty="0">
                <a:latin typeface="Times New Roman" pitchFamily="18" charset="0"/>
                <a:cs typeface="Times New Roman" pitchFamily="18" charset="0"/>
              </a:rPr>
              <a:t>.</a:t>
            </a:r>
          </a:p>
        </p:txBody>
      </p:sp>
      <p:sp>
        <p:nvSpPr>
          <p:cNvPr id="12" name="Text Box 14"/>
          <p:cNvSpPr txBox="1">
            <a:spLocks noChangeArrowheads="1"/>
          </p:cNvSpPr>
          <p:nvPr/>
        </p:nvSpPr>
        <p:spPr bwMode="auto">
          <a:xfrm>
            <a:off x="3429000" y="4992007"/>
            <a:ext cx="2971800" cy="527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lnSpc>
                <a:spcPct val="110000"/>
              </a:lnSpc>
              <a:spcBef>
                <a:spcPct val="50000"/>
              </a:spcBef>
            </a:pPr>
            <a:r>
              <a:rPr lang="zh-CN" altLang="en-US" sz="2800" b="1" dirty="0">
                <a:latin typeface="Times New Roman" pitchFamily="18" charset="0"/>
                <a:cs typeface="Times New Roman" pitchFamily="18" charset="0"/>
              </a:rPr>
              <a:t>在点 </a:t>
            </a:r>
            <a:r>
              <a:rPr lang="en-US" altLang="zh-CN" sz="2800" i="1" dirty="0">
                <a:latin typeface="Times New Roman" pitchFamily="18" charset="0"/>
                <a:cs typeface="Times New Roman" pitchFamily="18" charset="0"/>
              </a:rPr>
              <a:t>M</a:t>
            </a:r>
            <a:r>
              <a:rPr lang="en-US" altLang="zh-CN" sz="2800" b="1" baseline="-25000" dirty="0">
                <a:latin typeface="Times New Roman" pitchFamily="18" charset="0"/>
                <a:cs typeface="Times New Roman" pitchFamily="18" charset="0"/>
              </a:rPr>
              <a:t>0 </a:t>
            </a:r>
            <a:r>
              <a:rPr lang="zh-CN" altLang="en-US" sz="2800" b="1" dirty="0">
                <a:latin typeface="Times New Roman" pitchFamily="18" charset="0"/>
                <a:cs typeface="Times New Roman" pitchFamily="18" charset="0"/>
              </a:rPr>
              <a:t>处的切线</a:t>
            </a:r>
          </a:p>
        </p:txBody>
      </p:sp>
      <p:sp>
        <p:nvSpPr>
          <p:cNvPr id="13" name="Text Box 15"/>
          <p:cNvSpPr txBox="1">
            <a:spLocks noChangeArrowheads="1"/>
          </p:cNvSpPr>
          <p:nvPr/>
        </p:nvSpPr>
        <p:spPr bwMode="auto">
          <a:xfrm>
            <a:off x="304800" y="5601607"/>
            <a:ext cx="1143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斜率</a:t>
            </a:r>
            <a:r>
              <a:rPr lang="en-US" altLang="zh-CN" sz="2800" b="1">
                <a:latin typeface="Times New Roman" pitchFamily="18" charset="0"/>
                <a:cs typeface="Times New Roman" pitchFamily="18" charset="0"/>
              </a:rPr>
              <a:t>.</a:t>
            </a:r>
          </a:p>
        </p:txBody>
      </p:sp>
      <p:sp>
        <p:nvSpPr>
          <p:cNvPr id="14" name="Text Box 16"/>
          <p:cNvSpPr txBox="1">
            <a:spLocks noChangeArrowheads="1"/>
          </p:cNvSpPr>
          <p:nvPr/>
        </p:nvSpPr>
        <p:spPr bwMode="auto">
          <a:xfrm>
            <a:off x="381000" y="2263095"/>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Times New Roman" pitchFamily="18" charset="0"/>
                <a:cs typeface="Times New Roman" pitchFamily="18" charset="0"/>
              </a:rPr>
              <a:t>是曲线</a:t>
            </a:r>
          </a:p>
        </p:txBody>
      </p:sp>
      <p:grpSp>
        <p:nvGrpSpPr>
          <p:cNvPr id="15" name="Group 17"/>
          <p:cNvGrpSpPr>
            <a:grpSpLocks/>
          </p:cNvGrpSpPr>
          <p:nvPr/>
        </p:nvGrpSpPr>
        <p:grpSpPr bwMode="auto">
          <a:xfrm>
            <a:off x="6200497" y="724807"/>
            <a:ext cx="2562503" cy="3649663"/>
            <a:chOff x="3776" y="198"/>
            <a:chExt cx="1792" cy="2554"/>
          </a:xfrm>
        </p:grpSpPr>
        <p:sp>
          <p:nvSpPr>
            <p:cNvPr id="16" name="Arc 18"/>
            <p:cNvSpPr>
              <a:spLocks/>
            </p:cNvSpPr>
            <p:nvPr/>
          </p:nvSpPr>
          <p:spPr bwMode="auto">
            <a:xfrm>
              <a:off x="4369" y="417"/>
              <a:ext cx="1041" cy="576"/>
            </a:xfrm>
            <a:custGeom>
              <a:avLst/>
              <a:gdLst>
                <a:gd name="G0" fmla="+- 6198 0 0"/>
                <a:gd name="G1" fmla="+- 21600 0 0"/>
                <a:gd name="G2" fmla="+- 21600 0 0"/>
                <a:gd name="T0" fmla="*/ 0 w 21275"/>
                <a:gd name="T1" fmla="*/ 908 h 21600"/>
                <a:gd name="T2" fmla="*/ 21275 w 21275"/>
                <a:gd name="T3" fmla="*/ 6132 h 21600"/>
                <a:gd name="T4" fmla="*/ 6198 w 21275"/>
                <a:gd name="T5" fmla="*/ 21600 h 21600"/>
              </a:gdLst>
              <a:ahLst/>
              <a:cxnLst>
                <a:cxn ang="0">
                  <a:pos x="T0" y="T1"/>
                </a:cxn>
                <a:cxn ang="0">
                  <a:pos x="T2" y="T3"/>
                </a:cxn>
                <a:cxn ang="0">
                  <a:pos x="T4" y="T5"/>
                </a:cxn>
              </a:cxnLst>
              <a:rect l="0" t="0" r="r" b="b"/>
              <a:pathLst>
                <a:path w="21275" h="21600" fill="none" extrusionOk="0">
                  <a:moveTo>
                    <a:pt x="0" y="908"/>
                  </a:moveTo>
                  <a:cubicBezTo>
                    <a:pt x="2010" y="305"/>
                    <a:pt x="4098" y="-1"/>
                    <a:pt x="6198" y="0"/>
                  </a:cubicBezTo>
                  <a:cubicBezTo>
                    <a:pt x="11830" y="0"/>
                    <a:pt x="17241" y="2200"/>
                    <a:pt x="21274" y="6132"/>
                  </a:cubicBezTo>
                </a:path>
                <a:path w="21275" h="21600" stroke="0" extrusionOk="0">
                  <a:moveTo>
                    <a:pt x="0" y="908"/>
                  </a:moveTo>
                  <a:cubicBezTo>
                    <a:pt x="2010" y="305"/>
                    <a:pt x="4098" y="-1"/>
                    <a:pt x="6198" y="0"/>
                  </a:cubicBezTo>
                  <a:cubicBezTo>
                    <a:pt x="11830" y="0"/>
                    <a:pt x="17241" y="2200"/>
                    <a:pt x="21274" y="6132"/>
                  </a:cubicBezTo>
                  <a:lnTo>
                    <a:pt x="6198" y="21600"/>
                  </a:lnTo>
                  <a:close/>
                </a:path>
              </a:pathLst>
            </a:cu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7" name="Arc 19"/>
            <p:cNvSpPr>
              <a:spLocks/>
            </p:cNvSpPr>
            <p:nvPr/>
          </p:nvSpPr>
          <p:spPr bwMode="auto">
            <a:xfrm>
              <a:off x="3889" y="1159"/>
              <a:ext cx="1166" cy="576"/>
            </a:xfrm>
            <a:custGeom>
              <a:avLst/>
              <a:gdLst>
                <a:gd name="G0" fmla="+- 9110 0 0"/>
                <a:gd name="G1" fmla="+- 21600 0 0"/>
                <a:gd name="G2" fmla="+- 21600 0 0"/>
                <a:gd name="T0" fmla="*/ 0 w 23838"/>
                <a:gd name="T1" fmla="*/ 2015 h 21600"/>
                <a:gd name="T2" fmla="*/ 23838 w 23838"/>
                <a:gd name="T3" fmla="*/ 5800 h 21600"/>
                <a:gd name="T4" fmla="*/ 9110 w 23838"/>
                <a:gd name="T5" fmla="*/ 21600 h 21600"/>
              </a:gdLst>
              <a:ahLst/>
              <a:cxnLst>
                <a:cxn ang="0">
                  <a:pos x="T0" y="T1"/>
                </a:cxn>
                <a:cxn ang="0">
                  <a:pos x="T2" y="T3"/>
                </a:cxn>
                <a:cxn ang="0">
                  <a:pos x="T4" y="T5"/>
                </a:cxn>
              </a:cxnLst>
              <a:rect l="0" t="0" r="r" b="b"/>
              <a:pathLst>
                <a:path w="23838" h="21600" fill="none" extrusionOk="0">
                  <a:moveTo>
                    <a:pt x="0" y="2015"/>
                  </a:moveTo>
                  <a:cubicBezTo>
                    <a:pt x="2853" y="687"/>
                    <a:pt x="5962" y="-1"/>
                    <a:pt x="9110" y="0"/>
                  </a:cubicBezTo>
                  <a:cubicBezTo>
                    <a:pt x="14576" y="0"/>
                    <a:pt x="19839" y="2072"/>
                    <a:pt x="23838" y="5799"/>
                  </a:cubicBezTo>
                </a:path>
                <a:path w="23838" h="21600" stroke="0" extrusionOk="0">
                  <a:moveTo>
                    <a:pt x="0" y="2015"/>
                  </a:moveTo>
                  <a:cubicBezTo>
                    <a:pt x="2853" y="687"/>
                    <a:pt x="5962" y="-1"/>
                    <a:pt x="9110" y="0"/>
                  </a:cubicBezTo>
                  <a:cubicBezTo>
                    <a:pt x="14576" y="0"/>
                    <a:pt x="19839" y="2072"/>
                    <a:pt x="23838" y="5799"/>
                  </a:cubicBezTo>
                  <a:lnTo>
                    <a:pt x="9110" y="21600"/>
                  </a:lnTo>
                  <a:close/>
                </a:path>
              </a:pathLst>
            </a:cu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8" name="Arc 20"/>
            <p:cNvSpPr>
              <a:spLocks/>
            </p:cNvSpPr>
            <p:nvPr/>
          </p:nvSpPr>
          <p:spPr bwMode="auto">
            <a:xfrm flipH="1">
              <a:off x="5040" y="574"/>
              <a:ext cx="528" cy="728"/>
            </a:xfrm>
            <a:custGeom>
              <a:avLst/>
              <a:gdLst>
                <a:gd name="G0" fmla="+- 0 0 0"/>
                <a:gd name="G1" fmla="+- 20488 0 0"/>
                <a:gd name="G2" fmla="+- 21600 0 0"/>
                <a:gd name="T0" fmla="*/ 6841 w 21600"/>
                <a:gd name="T1" fmla="*/ 0 h 20488"/>
                <a:gd name="T2" fmla="*/ 21600 w 21600"/>
                <a:gd name="T3" fmla="*/ 20430 h 20488"/>
                <a:gd name="T4" fmla="*/ 0 w 21600"/>
                <a:gd name="T5" fmla="*/ 20488 h 20488"/>
              </a:gdLst>
              <a:ahLst/>
              <a:cxnLst>
                <a:cxn ang="0">
                  <a:pos x="T0" y="T1"/>
                </a:cxn>
                <a:cxn ang="0">
                  <a:pos x="T2" y="T3"/>
                </a:cxn>
                <a:cxn ang="0">
                  <a:pos x="T4" y="T5"/>
                </a:cxn>
              </a:cxnLst>
              <a:rect l="0" t="0" r="r" b="b"/>
              <a:pathLst>
                <a:path w="21600" h="20488" fill="none" extrusionOk="0">
                  <a:moveTo>
                    <a:pt x="6841" y="-1"/>
                  </a:moveTo>
                  <a:cubicBezTo>
                    <a:pt x="15635" y="2936"/>
                    <a:pt x="21575" y="11158"/>
                    <a:pt x="21599" y="20430"/>
                  </a:cubicBezTo>
                </a:path>
                <a:path w="21600" h="20488" stroke="0" extrusionOk="0">
                  <a:moveTo>
                    <a:pt x="6841" y="-1"/>
                  </a:moveTo>
                  <a:cubicBezTo>
                    <a:pt x="15635" y="2936"/>
                    <a:pt x="21575" y="11158"/>
                    <a:pt x="21599" y="20430"/>
                  </a:cubicBezTo>
                  <a:lnTo>
                    <a:pt x="0" y="20488"/>
                  </a:lnTo>
                  <a:close/>
                </a:path>
              </a:pathLst>
            </a:cu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9" name="Arc 21"/>
            <p:cNvSpPr>
              <a:spLocks/>
            </p:cNvSpPr>
            <p:nvPr/>
          </p:nvSpPr>
          <p:spPr bwMode="auto">
            <a:xfrm flipH="1">
              <a:off x="3888" y="438"/>
              <a:ext cx="528" cy="816"/>
            </a:xfrm>
            <a:custGeom>
              <a:avLst/>
              <a:gdLst>
                <a:gd name="G0" fmla="+- 0 0 0"/>
                <a:gd name="G1" fmla="+- 21520 0 0"/>
                <a:gd name="G2" fmla="+- 21600 0 0"/>
                <a:gd name="T0" fmla="*/ 1860 w 21581"/>
                <a:gd name="T1" fmla="*/ 0 h 21520"/>
                <a:gd name="T2" fmla="*/ 21581 w 21581"/>
                <a:gd name="T3" fmla="*/ 20605 h 21520"/>
                <a:gd name="T4" fmla="*/ 0 w 21581"/>
                <a:gd name="T5" fmla="*/ 21520 h 21520"/>
              </a:gdLst>
              <a:ahLst/>
              <a:cxnLst>
                <a:cxn ang="0">
                  <a:pos x="T0" y="T1"/>
                </a:cxn>
                <a:cxn ang="0">
                  <a:pos x="T2" y="T3"/>
                </a:cxn>
                <a:cxn ang="0">
                  <a:pos x="T4" y="T5"/>
                </a:cxn>
              </a:cxnLst>
              <a:rect l="0" t="0" r="r" b="b"/>
              <a:pathLst>
                <a:path w="21581" h="21520" fill="none" extrusionOk="0">
                  <a:moveTo>
                    <a:pt x="1859" y="0"/>
                  </a:moveTo>
                  <a:cubicBezTo>
                    <a:pt x="12678" y="935"/>
                    <a:pt x="21120" y="9756"/>
                    <a:pt x="21580" y="20605"/>
                  </a:cubicBezTo>
                </a:path>
                <a:path w="21581" h="21520" stroke="0" extrusionOk="0">
                  <a:moveTo>
                    <a:pt x="1859" y="0"/>
                  </a:moveTo>
                  <a:cubicBezTo>
                    <a:pt x="12678" y="935"/>
                    <a:pt x="21120" y="9756"/>
                    <a:pt x="21580" y="20605"/>
                  </a:cubicBezTo>
                  <a:lnTo>
                    <a:pt x="0" y="21520"/>
                  </a:lnTo>
                  <a:close/>
                </a:path>
              </a:pathLst>
            </a:cu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grpSp>
          <p:nvGrpSpPr>
            <p:cNvPr id="20" name="Group 22"/>
            <p:cNvGrpSpPr>
              <a:grpSpLocks/>
            </p:cNvGrpSpPr>
            <p:nvPr/>
          </p:nvGrpSpPr>
          <p:grpSpPr bwMode="auto">
            <a:xfrm>
              <a:off x="3776" y="198"/>
              <a:ext cx="1552" cy="2475"/>
              <a:chOff x="3776" y="198"/>
              <a:chExt cx="1552" cy="2475"/>
            </a:xfrm>
          </p:grpSpPr>
          <p:sp>
            <p:nvSpPr>
              <p:cNvPr id="24" name="Line 23"/>
              <p:cNvSpPr>
                <a:spLocks noChangeShapeType="1"/>
              </p:cNvSpPr>
              <p:nvPr/>
            </p:nvSpPr>
            <p:spPr bwMode="auto">
              <a:xfrm>
                <a:off x="4128" y="1878"/>
                <a:ext cx="1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5" name="Line 24"/>
              <p:cNvSpPr>
                <a:spLocks noChangeShapeType="1"/>
              </p:cNvSpPr>
              <p:nvPr/>
            </p:nvSpPr>
            <p:spPr bwMode="auto">
              <a:xfrm flipH="1">
                <a:off x="3776" y="1878"/>
                <a:ext cx="352" cy="7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6" name="Line 25"/>
              <p:cNvSpPr>
                <a:spLocks noChangeShapeType="1"/>
              </p:cNvSpPr>
              <p:nvPr/>
            </p:nvSpPr>
            <p:spPr bwMode="auto">
              <a:xfrm flipV="1">
                <a:off x="4128" y="19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7" name="Line 26"/>
              <p:cNvSpPr>
                <a:spLocks noChangeShapeType="1"/>
              </p:cNvSpPr>
              <p:nvPr/>
            </p:nvSpPr>
            <p:spPr bwMode="auto">
              <a:xfrm flipV="1">
                <a:off x="4128" y="1158"/>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8" name="Line 27"/>
              <p:cNvSpPr>
                <a:spLocks noChangeShapeType="1"/>
              </p:cNvSpPr>
              <p:nvPr/>
            </p:nvSpPr>
            <p:spPr bwMode="auto">
              <a:xfrm flipV="1">
                <a:off x="4128" y="582"/>
                <a:ext cx="0" cy="5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aphicFrame>
          <p:nvGraphicFramePr>
            <p:cNvPr id="21" name="Object 28"/>
            <p:cNvGraphicFramePr>
              <a:graphicFrameLocks noChangeAspect="1"/>
            </p:cNvGraphicFramePr>
            <p:nvPr/>
          </p:nvGraphicFramePr>
          <p:xfrm>
            <a:off x="5328" y="1830"/>
            <a:ext cx="206" cy="240"/>
          </p:xfrm>
          <a:graphic>
            <a:graphicData uri="http://schemas.openxmlformats.org/presentationml/2006/ole">
              <mc:AlternateContent xmlns:mc="http://schemas.openxmlformats.org/markup-compatibility/2006">
                <mc:Choice xmlns:v="urn:schemas-microsoft-com:vml" Requires="v">
                  <p:oleObj spid="_x0000_s4554" name="公式" r:id="rId15" imgW="156960" imgH="179280" progId="Equation.3">
                    <p:embed/>
                  </p:oleObj>
                </mc:Choice>
                <mc:Fallback>
                  <p:oleObj name="公式" r:id="rId15" imgW="156960" imgH="179280" progId="Equation.3">
                    <p:embed/>
                    <p:pic>
                      <p:nvPicPr>
                        <p:cNvPr id="0" name="Picture 2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8" y="1830"/>
                          <a:ext cx="20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9"/>
            <p:cNvGraphicFramePr>
              <a:graphicFrameLocks noChangeAspect="1"/>
            </p:cNvGraphicFramePr>
            <p:nvPr/>
          </p:nvGraphicFramePr>
          <p:xfrm>
            <a:off x="3812" y="2550"/>
            <a:ext cx="181" cy="202"/>
          </p:xfrm>
          <a:graphic>
            <a:graphicData uri="http://schemas.openxmlformats.org/presentationml/2006/ole">
              <mc:AlternateContent xmlns:mc="http://schemas.openxmlformats.org/markup-compatibility/2006">
                <mc:Choice xmlns:v="urn:schemas-microsoft-com:vml" Requires="v">
                  <p:oleObj spid="_x0000_s4555" name="公式" r:id="rId17" imgW="134640" imgH="156960" progId="Equation.3">
                    <p:embed/>
                  </p:oleObj>
                </mc:Choice>
                <mc:Fallback>
                  <p:oleObj name="公式" r:id="rId17" imgW="134640" imgH="156960" progId="Equation.3">
                    <p:embed/>
                    <p:pic>
                      <p:nvPicPr>
                        <p:cNvPr id="0" name="Picture 2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2" y="2550"/>
                          <a:ext cx="181"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30"/>
            <p:cNvGraphicFramePr>
              <a:graphicFrameLocks noChangeAspect="1"/>
            </p:cNvGraphicFramePr>
            <p:nvPr/>
          </p:nvGraphicFramePr>
          <p:xfrm>
            <a:off x="3888" y="198"/>
            <a:ext cx="192" cy="192"/>
          </p:xfrm>
          <a:graphic>
            <a:graphicData uri="http://schemas.openxmlformats.org/presentationml/2006/ole">
              <mc:AlternateContent xmlns:mc="http://schemas.openxmlformats.org/markup-compatibility/2006">
                <mc:Choice xmlns:v="urn:schemas-microsoft-com:vml" Requires="v">
                  <p:oleObj spid="_x0000_s4556" name="公式" r:id="rId19" imgW="134640" imgH="134280" progId="Equation.3">
                    <p:embed/>
                  </p:oleObj>
                </mc:Choice>
                <mc:Fallback>
                  <p:oleObj name="公式" r:id="rId19" imgW="134640" imgH="134280" progId="Equation.3">
                    <p:embed/>
                    <p:pic>
                      <p:nvPicPr>
                        <p:cNvPr id="0" name="Picture 2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8" y="198"/>
                          <a:ext cx="19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 name="Group 31"/>
          <p:cNvGrpSpPr>
            <a:grpSpLocks/>
          </p:cNvGrpSpPr>
          <p:nvPr/>
        </p:nvGrpSpPr>
        <p:grpSpPr bwMode="auto">
          <a:xfrm>
            <a:off x="5937250" y="1426482"/>
            <a:ext cx="2208213" cy="2428875"/>
            <a:chOff x="3600" y="695"/>
            <a:chExt cx="1544" cy="1684"/>
          </a:xfrm>
        </p:grpSpPr>
        <p:sp>
          <p:nvSpPr>
            <p:cNvPr id="30" name="Line 32"/>
            <p:cNvSpPr>
              <a:spLocks noChangeShapeType="1"/>
            </p:cNvSpPr>
            <p:nvPr/>
          </p:nvSpPr>
          <p:spPr bwMode="auto">
            <a:xfrm>
              <a:off x="3936" y="2304"/>
              <a:ext cx="1200"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1" name="Object 33"/>
            <p:cNvGraphicFramePr>
              <a:graphicFrameLocks noChangeAspect="1"/>
            </p:cNvGraphicFramePr>
            <p:nvPr>
              <p:extLst>
                <p:ext uri="{D42A27DB-BD31-4B8C-83A1-F6EECF244321}">
                  <p14:modId xmlns:p14="http://schemas.microsoft.com/office/powerpoint/2010/main" val="3659411226"/>
                </p:ext>
              </p:extLst>
            </p:nvPr>
          </p:nvGraphicFramePr>
          <p:xfrm>
            <a:off x="3600" y="2064"/>
            <a:ext cx="241" cy="315"/>
          </p:xfrm>
          <a:graphic>
            <a:graphicData uri="http://schemas.openxmlformats.org/presentationml/2006/ole">
              <mc:AlternateContent xmlns:mc="http://schemas.openxmlformats.org/markup-compatibility/2006">
                <mc:Choice xmlns:v="urn:schemas-microsoft-com:vml" Requires="v">
                  <p:oleObj spid="_x0000_s4557" name="公式" r:id="rId21" imgW="201960" imgH="257760" progId="Equation.3">
                    <p:embed/>
                  </p:oleObj>
                </mc:Choice>
                <mc:Fallback>
                  <p:oleObj name="公式" r:id="rId21" imgW="201960" imgH="257760" progId="Equation.3">
                    <p:embed/>
                    <p:pic>
                      <p:nvPicPr>
                        <p:cNvPr id="0" name="Picture 2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00" y="2064"/>
                          <a:ext cx="241" cy="315"/>
                        </a:xfrm>
                        <a:prstGeom prst="rect">
                          <a:avLst/>
                        </a:prstGeom>
                        <a:noFill/>
                        <a:ln w="9525">
                          <a:noFill/>
                          <a:miter lim="800000"/>
                          <a:headEnd/>
                          <a:tailEnd/>
                        </a:ln>
                      </p:spPr>
                    </p:pic>
                  </p:oleObj>
                </mc:Fallback>
              </mc:AlternateContent>
            </a:graphicData>
          </a:graphic>
        </p:graphicFrame>
        <p:sp>
          <p:nvSpPr>
            <p:cNvPr id="32" name="Arc 34"/>
            <p:cNvSpPr>
              <a:spLocks/>
            </p:cNvSpPr>
            <p:nvPr/>
          </p:nvSpPr>
          <p:spPr bwMode="auto">
            <a:xfrm>
              <a:off x="4032" y="695"/>
              <a:ext cx="1112" cy="578"/>
            </a:xfrm>
            <a:custGeom>
              <a:avLst/>
              <a:gdLst>
                <a:gd name="G0" fmla="+- 6342 0 0"/>
                <a:gd name="G1" fmla="+- 21600 0 0"/>
                <a:gd name="G2" fmla="+- 21600 0 0"/>
                <a:gd name="T0" fmla="*/ 0 w 22720"/>
                <a:gd name="T1" fmla="*/ 952 h 21600"/>
                <a:gd name="T2" fmla="*/ 22720 w 22720"/>
                <a:gd name="T3" fmla="*/ 7518 h 21600"/>
                <a:gd name="T4" fmla="*/ 6342 w 22720"/>
                <a:gd name="T5" fmla="*/ 21600 h 21600"/>
              </a:gdLst>
              <a:ahLst/>
              <a:cxnLst>
                <a:cxn ang="0">
                  <a:pos x="T0" y="T1"/>
                </a:cxn>
                <a:cxn ang="0">
                  <a:pos x="T2" y="T3"/>
                </a:cxn>
                <a:cxn ang="0">
                  <a:pos x="T4" y="T5"/>
                </a:cxn>
              </a:cxnLst>
              <a:rect l="0" t="0" r="r" b="b"/>
              <a:pathLst>
                <a:path w="22720" h="21600" fill="none" extrusionOk="0">
                  <a:moveTo>
                    <a:pt x="0" y="952"/>
                  </a:moveTo>
                  <a:cubicBezTo>
                    <a:pt x="2054" y="320"/>
                    <a:pt x="4192" y="-1"/>
                    <a:pt x="6342" y="0"/>
                  </a:cubicBezTo>
                  <a:cubicBezTo>
                    <a:pt x="12635" y="0"/>
                    <a:pt x="18616" y="2745"/>
                    <a:pt x="22720" y="7517"/>
                  </a:cubicBezTo>
                </a:path>
                <a:path w="22720" h="21600" stroke="0" extrusionOk="0">
                  <a:moveTo>
                    <a:pt x="0" y="952"/>
                  </a:moveTo>
                  <a:cubicBezTo>
                    <a:pt x="2054" y="320"/>
                    <a:pt x="4192" y="-1"/>
                    <a:pt x="6342" y="0"/>
                  </a:cubicBezTo>
                  <a:cubicBezTo>
                    <a:pt x="12635" y="0"/>
                    <a:pt x="18616" y="2745"/>
                    <a:pt x="22720" y="7517"/>
                  </a:cubicBezTo>
                  <a:lnTo>
                    <a:pt x="6342" y="21600"/>
                  </a:lnTo>
                  <a:close/>
                </a:path>
              </a:pathLst>
            </a:custGeom>
            <a:noFill/>
            <a:ln w="28575">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3" name="Line 35"/>
            <p:cNvSpPr>
              <a:spLocks noChangeShapeType="1"/>
            </p:cNvSpPr>
            <p:nvPr/>
          </p:nvSpPr>
          <p:spPr bwMode="auto">
            <a:xfrm>
              <a:off x="4032" y="726"/>
              <a:ext cx="0" cy="1584"/>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4" name="Line 36"/>
            <p:cNvSpPr>
              <a:spLocks noChangeShapeType="1"/>
            </p:cNvSpPr>
            <p:nvPr/>
          </p:nvSpPr>
          <p:spPr bwMode="auto">
            <a:xfrm>
              <a:off x="5136" y="870"/>
              <a:ext cx="0" cy="144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pSp>
        <p:nvGrpSpPr>
          <p:cNvPr id="35" name="Group 37"/>
          <p:cNvGrpSpPr>
            <a:grpSpLocks/>
          </p:cNvGrpSpPr>
          <p:nvPr/>
        </p:nvGrpSpPr>
        <p:grpSpPr bwMode="auto">
          <a:xfrm>
            <a:off x="6772275" y="1347107"/>
            <a:ext cx="1927225" cy="741363"/>
            <a:chOff x="4176" y="630"/>
            <a:chExt cx="1348" cy="519"/>
          </a:xfrm>
        </p:grpSpPr>
        <p:sp>
          <p:nvSpPr>
            <p:cNvPr id="36" name="Line 38"/>
            <p:cNvSpPr>
              <a:spLocks noChangeShapeType="1"/>
            </p:cNvSpPr>
            <p:nvPr/>
          </p:nvSpPr>
          <p:spPr bwMode="auto">
            <a:xfrm>
              <a:off x="4176" y="630"/>
              <a:ext cx="120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7" name="Object 39"/>
            <p:cNvGraphicFramePr>
              <a:graphicFrameLocks noChangeAspect="1"/>
            </p:cNvGraphicFramePr>
            <p:nvPr/>
          </p:nvGraphicFramePr>
          <p:xfrm>
            <a:off x="5280" y="816"/>
            <a:ext cx="244" cy="333"/>
          </p:xfrm>
          <a:graphic>
            <a:graphicData uri="http://schemas.openxmlformats.org/presentationml/2006/ole">
              <mc:AlternateContent xmlns:mc="http://schemas.openxmlformats.org/markup-compatibility/2006">
                <mc:Choice xmlns:v="urn:schemas-microsoft-com:vml" Requires="v">
                  <p:oleObj spid="_x0000_s4558" name="公式" r:id="rId23" imgW="201960" imgH="268920" progId="Equation.3">
                    <p:embed/>
                  </p:oleObj>
                </mc:Choice>
                <mc:Fallback>
                  <p:oleObj name="公式" r:id="rId23" imgW="201960" imgH="268920" progId="Equation.3">
                    <p:embed/>
                    <p:pic>
                      <p:nvPicPr>
                        <p:cNvPr id="0" name="Picture 2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80" y="816"/>
                          <a:ext cx="244"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8" name="Object 40"/>
          <p:cNvGraphicFramePr>
            <a:graphicFrameLocks noChangeAspect="1"/>
          </p:cNvGraphicFramePr>
          <p:nvPr>
            <p:extLst>
              <p:ext uri="{D42A27DB-BD31-4B8C-83A1-F6EECF244321}">
                <p14:modId xmlns:p14="http://schemas.microsoft.com/office/powerpoint/2010/main" val="3746815321"/>
              </p:ext>
            </p:extLst>
          </p:nvPr>
        </p:nvGraphicFramePr>
        <p:xfrm>
          <a:off x="6651625" y="3125107"/>
          <a:ext cx="258763" cy="288925"/>
        </p:xfrm>
        <a:graphic>
          <a:graphicData uri="http://schemas.openxmlformats.org/presentationml/2006/ole">
            <mc:AlternateContent xmlns:mc="http://schemas.openxmlformats.org/markup-compatibility/2006">
              <mc:Choice xmlns:v="urn:schemas-microsoft-com:vml" Requires="v">
                <p:oleObj spid="_x0000_s4559" name="公式" r:id="rId25" imgW="134640" imgH="156960" progId="Equation.3">
                  <p:embed/>
                </p:oleObj>
              </mc:Choice>
              <mc:Fallback>
                <p:oleObj name="公式" r:id="rId25" imgW="134640" imgH="156960" progId="Equation.3">
                  <p:embed/>
                  <p:pic>
                    <p:nvPicPr>
                      <p:cNvPr id="0" name="Picture 2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51625" y="3125107"/>
                        <a:ext cx="258763"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 name="Group 41"/>
          <p:cNvGrpSpPr>
            <a:grpSpLocks/>
          </p:cNvGrpSpPr>
          <p:nvPr/>
        </p:nvGrpSpPr>
        <p:grpSpPr bwMode="auto">
          <a:xfrm>
            <a:off x="6704011" y="765925"/>
            <a:ext cx="1018665" cy="1322545"/>
            <a:chOff x="4128" y="227"/>
            <a:chExt cx="712" cy="925"/>
          </a:xfrm>
        </p:grpSpPr>
        <p:sp>
          <p:nvSpPr>
            <p:cNvPr id="40" name="Line 42"/>
            <p:cNvSpPr>
              <a:spLocks noChangeShapeType="1"/>
            </p:cNvSpPr>
            <p:nvPr/>
          </p:nvSpPr>
          <p:spPr bwMode="auto">
            <a:xfrm flipH="1">
              <a:off x="4318" y="227"/>
              <a:ext cx="522" cy="8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41" name="Object 43"/>
            <p:cNvGraphicFramePr>
              <a:graphicFrameLocks noChangeAspect="1"/>
            </p:cNvGraphicFramePr>
            <p:nvPr/>
          </p:nvGraphicFramePr>
          <p:xfrm>
            <a:off x="4128" y="816"/>
            <a:ext cx="240" cy="336"/>
          </p:xfrm>
          <a:graphic>
            <a:graphicData uri="http://schemas.openxmlformats.org/presentationml/2006/ole">
              <mc:AlternateContent xmlns:mc="http://schemas.openxmlformats.org/markup-compatibility/2006">
                <mc:Choice xmlns:v="urn:schemas-microsoft-com:vml" Requires="v">
                  <p:oleObj spid="_x0000_s4560" name="公式" r:id="rId27" imgW="179280" imgH="257760" progId="Equation.3">
                    <p:embed/>
                  </p:oleObj>
                </mc:Choice>
                <mc:Fallback>
                  <p:oleObj name="公式" r:id="rId27" imgW="179280" imgH="257760" progId="Equation.3">
                    <p:embed/>
                    <p:pic>
                      <p:nvPicPr>
                        <p:cNvPr id="0" name="Picture 2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28" y="816"/>
                          <a:ext cx="24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 name="Group 44"/>
          <p:cNvGrpSpPr>
            <a:grpSpLocks/>
          </p:cNvGrpSpPr>
          <p:nvPr/>
        </p:nvGrpSpPr>
        <p:grpSpPr bwMode="auto">
          <a:xfrm>
            <a:off x="7115175" y="1128032"/>
            <a:ext cx="862013" cy="3086100"/>
            <a:chOff x="4416" y="480"/>
            <a:chExt cx="603" cy="2160"/>
          </a:xfrm>
        </p:grpSpPr>
        <p:sp>
          <p:nvSpPr>
            <p:cNvPr id="43" name="Line 45"/>
            <p:cNvSpPr>
              <a:spLocks noChangeShapeType="1"/>
            </p:cNvSpPr>
            <p:nvPr/>
          </p:nvSpPr>
          <p:spPr bwMode="auto">
            <a:xfrm flipH="1">
              <a:off x="4416" y="1872"/>
              <a:ext cx="336" cy="768"/>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44" name="Object 46"/>
            <p:cNvGraphicFramePr>
              <a:graphicFrameLocks noChangeAspect="1"/>
            </p:cNvGraphicFramePr>
            <p:nvPr>
              <p:extLst>
                <p:ext uri="{D42A27DB-BD31-4B8C-83A1-F6EECF244321}">
                  <p14:modId xmlns:p14="http://schemas.microsoft.com/office/powerpoint/2010/main" val="3154569109"/>
                </p:ext>
              </p:extLst>
            </p:nvPr>
          </p:nvGraphicFramePr>
          <p:xfrm>
            <a:off x="4800" y="1584"/>
            <a:ext cx="219" cy="286"/>
          </p:xfrm>
          <a:graphic>
            <a:graphicData uri="http://schemas.openxmlformats.org/presentationml/2006/ole">
              <mc:AlternateContent xmlns:mc="http://schemas.openxmlformats.org/markup-compatibility/2006">
                <mc:Choice xmlns:v="urn:schemas-microsoft-com:vml" Requires="v">
                  <p:oleObj spid="_x0000_s4561" name="公式" r:id="rId29" imgW="201960" imgH="257760" progId="Equation.3">
                    <p:embed/>
                  </p:oleObj>
                </mc:Choice>
                <mc:Fallback>
                  <p:oleObj name="公式" r:id="rId29" imgW="201960" imgH="257760" progId="Equation.3">
                    <p:embed/>
                    <p:pic>
                      <p:nvPicPr>
                        <p:cNvPr id="0" name="Picture 2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00" y="1584"/>
                          <a:ext cx="219" cy="286"/>
                        </a:xfrm>
                        <a:prstGeom prst="rect">
                          <a:avLst/>
                        </a:prstGeom>
                        <a:noFill/>
                        <a:ln w="9525">
                          <a:noFill/>
                          <a:miter lim="800000"/>
                          <a:headEnd/>
                          <a:tailEnd/>
                        </a:ln>
                      </p:spPr>
                    </p:pic>
                  </p:oleObj>
                </mc:Fallback>
              </mc:AlternateContent>
            </a:graphicData>
          </a:graphic>
        </p:graphicFrame>
        <p:sp>
          <p:nvSpPr>
            <p:cNvPr id="45" name="Arc 47"/>
            <p:cNvSpPr>
              <a:spLocks/>
            </p:cNvSpPr>
            <p:nvPr/>
          </p:nvSpPr>
          <p:spPr bwMode="auto">
            <a:xfrm flipH="1">
              <a:off x="4416" y="490"/>
              <a:ext cx="528" cy="710"/>
            </a:xfrm>
            <a:custGeom>
              <a:avLst/>
              <a:gdLst>
                <a:gd name="G0" fmla="+- 0 0 0"/>
                <a:gd name="G1" fmla="+- 19950 0 0"/>
                <a:gd name="G2" fmla="+- 21600 0 0"/>
                <a:gd name="T0" fmla="*/ 8280 w 21578"/>
                <a:gd name="T1" fmla="*/ 0 h 19950"/>
                <a:gd name="T2" fmla="*/ 21578 w 21578"/>
                <a:gd name="T3" fmla="*/ 18974 h 19950"/>
                <a:gd name="T4" fmla="*/ 0 w 21578"/>
                <a:gd name="T5" fmla="*/ 19950 h 19950"/>
              </a:gdLst>
              <a:ahLst/>
              <a:cxnLst>
                <a:cxn ang="0">
                  <a:pos x="T0" y="T1"/>
                </a:cxn>
                <a:cxn ang="0">
                  <a:pos x="T2" y="T3"/>
                </a:cxn>
                <a:cxn ang="0">
                  <a:pos x="T4" y="T5"/>
                </a:cxn>
              </a:cxnLst>
              <a:rect l="0" t="0" r="r" b="b"/>
              <a:pathLst>
                <a:path w="21578" h="19950" fill="none" extrusionOk="0">
                  <a:moveTo>
                    <a:pt x="8279" y="0"/>
                  </a:moveTo>
                  <a:cubicBezTo>
                    <a:pt x="16016" y="3211"/>
                    <a:pt x="21199" y="10605"/>
                    <a:pt x="21577" y="18974"/>
                  </a:cubicBezTo>
                </a:path>
                <a:path w="21578" h="19950" stroke="0" extrusionOk="0">
                  <a:moveTo>
                    <a:pt x="8279" y="0"/>
                  </a:moveTo>
                  <a:cubicBezTo>
                    <a:pt x="16016" y="3211"/>
                    <a:pt x="21199" y="10605"/>
                    <a:pt x="21577" y="18974"/>
                  </a:cubicBezTo>
                  <a:lnTo>
                    <a:pt x="0" y="19950"/>
                  </a:lnTo>
                  <a:close/>
                </a:path>
              </a:pathLst>
            </a:custGeom>
            <a:noFill/>
            <a:ln w="28575">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46" name="Line 48"/>
            <p:cNvSpPr>
              <a:spLocks noChangeShapeType="1"/>
            </p:cNvSpPr>
            <p:nvPr/>
          </p:nvSpPr>
          <p:spPr bwMode="auto">
            <a:xfrm>
              <a:off x="4416" y="1152"/>
              <a:ext cx="0" cy="1488"/>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47" name="Line 49"/>
            <p:cNvSpPr>
              <a:spLocks noChangeShapeType="1"/>
            </p:cNvSpPr>
            <p:nvPr/>
          </p:nvSpPr>
          <p:spPr bwMode="auto">
            <a:xfrm flipV="1">
              <a:off x="4752" y="480"/>
              <a:ext cx="0" cy="1392"/>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pSp>
        <p:nvGrpSpPr>
          <p:cNvPr id="48" name="Group 50"/>
          <p:cNvGrpSpPr>
            <a:grpSpLocks/>
          </p:cNvGrpSpPr>
          <p:nvPr/>
        </p:nvGrpSpPr>
        <p:grpSpPr bwMode="auto">
          <a:xfrm>
            <a:off x="6978650" y="1128032"/>
            <a:ext cx="354013" cy="2605088"/>
            <a:chOff x="4320" y="480"/>
            <a:chExt cx="248" cy="1824"/>
          </a:xfrm>
        </p:grpSpPr>
        <p:sp>
          <p:nvSpPr>
            <p:cNvPr id="49" name="Line 51"/>
            <p:cNvSpPr>
              <a:spLocks noChangeShapeType="1"/>
            </p:cNvSpPr>
            <p:nvPr/>
          </p:nvSpPr>
          <p:spPr bwMode="auto">
            <a:xfrm flipV="1">
              <a:off x="4560" y="720"/>
              <a:ext cx="0" cy="15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nvGrpSpPr>
            <p:cNvPr id="50" name="Group 52"/>
            <p:cNvGrpSpPr>
              <a:grpSpLocks/>
            </p:cNvGrpSpPr>
            <p:nvPr/>
          </p:nvGrpSpPr>
          <p:grpSpPr bwMode="auto">
            <a:xfrm>
              <a:off x="4320" y="480"/>
              <a:ext cx="248" cy="236"/>
              <a:chOff x="4320" y="480"/>
              <a:chExt cx="248" cy="236"/>
            </a:xfrm>
          </p:grpSpPr>
          <p:graphicFrame>
            <p:nvGraphicFramePr>
              <p:cNvPr id="51" name="Object 53"/>
              <p:cNvGraphicFramePr>
                <a:graphicFrameLocks noChangeAspect="1"/>
              </p:cNvGraphicFramePr>
              <p:nvPr/>
            </p:nvGraphicFramePr>
            <p:xfrm>
              <a:off x="4320" y="480"/>
              <a:ext cx="246" cy="236"/>
            </p:xfrm>
            <a:graphic>
              <a:graphicData uri="http://schemas.openxmlformats.org/presentationml/2006/ole">
                <mc:AlternateContent xmlns:mc="http://schemas.openxmlformats.org/markup-compatibility/2006">
                  <mc:Choice xmlns:v="urn:schemas-microsoft-com:vml" Requires="v">
                    <p:oleObj spid="_x0000_s4562" name="公式" r:id="rId31" imgW="269280" imgH="257760" progId="Equation.3">
                      <p:embed/>
                    </p:oleObj>
                  </mc:Choice>
                  <mc:Fallback>
                    <p:oleObj name="公式" r:id="rId31" imgW="269280" imgH="257760" progId="Equation.3">
                      <p:embed/>
                      <p:pic>
                        <p:nvPicPr>
                          <p:cNvPr id="0" name="Picture 22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20" y="480"/>
                            <a:ext cx="246"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Oval 54"/>
              <p:cNvSpPr>
                <a:spLocks noChangeArrowheads="1"/>
              </p:cNvSpPr>
              <p:nvPr/>
            </p:nvSpPr>
            <p:spPr bwMode="auto">
              <a:xfrm>
                <a:off x="4534" y="672"/>
                <a:ext cx="34" cy="34"/>
              </a:xfrm>
              <a:prstGeom prst="ellipse">
                <a:avLst/>
              </a:prstGeom>
              <a:solidFill>
                <a:schemeClr val="hlink"/>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grpSp>
      <p:sp>
        <p:nvSpPr>
          <p:cNvPr id="53" name="Rectangle 55"/>
          <p:cNvSpPr>
            <a:spLocks noChangeArrowheads="1"/>
          </p:cNvSpPr>
          <p:nvPr/>
        </p:nvSpPr>
        <p:spPr bwMode="auto">
          <a:xfrm>
            <a:off x="7086600" y="5006295"/>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latin typeface="Times New Roman" pitchFamily="18" charset="0"/>
                <a:cs typeface="Times New Roman" pitchFamily="18" charset="0"/>
              </a:rPr>
              <a:t>对 </a:t>
            </a:r>
            <a:r>
              <a:rPr lang="en-US" altLang="zh-CN" sz="2800" b="1" i="1" dirty="0">
                <a:latin typeface="Times New Roman" pitchFamily="18" charset="0"/>
                <a:cs typeface="Times New Roman" pitchFamily="18" charset="0"/>
              </a:rPr>
              <a:t>y </a:t>
            </a:r>
            <a:r>
              <a:rPr lang="zh-CN" altLang="en-US" sz="2800" b="1" dirty="0">
                <a:latin typeface="Times New Roman" pitchFamily="18" charset="0"/>
                <a:cs typeface="Times New Roman" pitchFamily="18" charset="0"/>
              </a:rPr>
              <a:t>轴的</a:t>
            </a:r>
            <a:endParaRPr lang="zh-CN" altLang="en-US" sz="2800" b="1" i="1" dirty="0">
              <a:latin typeface="Times New Roman" pitchFamily="18" charset="0"/>
              <a:cs typeface="Times New Roman" pitchFamily="18" charset="0"/>
            </a:endParaRPr>
          </a:p>
        </p:txBody>
      </p:sp>
      <p:sp>
        <p:nvSpPr>
          <p:cNvPr id="54" name="Line 45">
            <a:extLst>
              <a:ext uri="{FF2B5EF4-FFF2-40B4-BE49-F238E27FC236}">
                <a16:creationId xmlns:a16="http://schemas.microsoft.com/office/drawing/2014/main" id="{0302EDC3-F35C-4D3F-9723-AE75644DCE62}"/>
              </a:ext>
            </a:extLst>
          </p:cNvPr>
          <p:cNvSpPr>
            <a:spLocks noChangeShapeType="1"/>
          </p:cNvSpPr>
          <p:nvPr/>
        </p:nvSpPr>
        <p:spPr bwMode="auto">
          <a:xfrm flipH="1">
            <a:off x="7056982" y="916454"/>
            <a:ext cx="480326" cy="109728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55" name="Line 32">
            <a:extLst>
              <a:ext uri="{FF2B5EF4-FFF2-40B4-BE49-F238E27FC236}">
                <a16:creationId xmlns:a16="http://schemas.microsoft.com/office/drawing/2014/main" id="{5D83163B-AD5B-448A-9BD6-D14F0B7F1D64}"/>
              </a:ext>
            </a:extLst>
          </p:cNvPr>
          <p:cNvSpPr>
            <a:spLocks noChangeShapeType="1"/>
          </p:cNvSpPr>
          <p:nvPr/>
        </p:nvSpPr>
        <p:spPr bwMode="auto">
          <a:xfrm>
            <a:off x="6446797" y="1426482"/>
            <a:ext cx="1716228"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Tree>
    <p:extLst>
      <p:ext uri="{BB962C8B-B14F-4D97-AF65-F5344CB8AC3E}">
        <p14:creationId xmlns:p14="http://schemas.microsoft.com/office/powerpoint/2010/main" val="36327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left)">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left)">
                                      <p:cBhvr>
                                        <p:cTn id="84" dur="500"/>
                                        <p:tgtEl>
                                          <p:spTgt spid="9"/>
                                        </p:tgtEl>
                                      </p:cBhvr>
                                    </p:animEffect>
                                  </p:childTnLst>
                                </p:cTn>
                              </p:par>
                            </p:childTnLst>
                          </p:cTn>
                        </p:par>
                        <p:par>
                          <p:cTn id="85" fill="hold">
                            <p:stCondLst>
                              <p:cond delay="1500"/>
                            </p:stCondLst>
                            <p:childTnLst>
                              <p:par>
                                <p:cTn id="86" presetID="22" presetClass="entr" presetSubtype="8" fill="hold" grpId="0" nodeType="afterEffect">
                                  <p:stCondLst>
                                    <p:cond delay="0"/>
                                  </p:stCondLst>
                                  <p:childTnLst>
                                    <p:set>
                                      <p:cBhvr>
                                        <p:cTn id="87" dur="1" fill="hold">
                                          <p:stCondLst>
                                            <p:cond delay="0"/>
                                          </p:stCondLst>
                                        </p:cTn>
                                        <p:tgtEl>
                                          <p:spTgt spid="53">
                                            <p:txEl>
                                              <p:pRg st="0" end="0"/>
                                            </p:txEl>
                                          </p:spTgt>
                                        </p:tgtEl>
                                        <p:attrNameLst>
                                          <p:attrName>style.visibility</p:attrName>
                                        </p:attrNameLst>
                                      </p:cBhvr>
                                      <p:to>
                                        <p:strVal val="visible"/>
                                      </p:to>
                                    </p:set>
                                    <p:animEffect transition="in" filter="wipe(left)">
                                      <p:cBhvr>
                                        <p:cTn id="88" dur="500"/>
                                        <p:tgtEl>
                                          <p:spTgt spid="53">
                                            <p:txEl>
                                              <p:pRg st="0" end="0"/>
                                            </p:txEl>
                                          </p:spTgt>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0" grpId="0" autoUpdateAnimBg="0"/>
      <p:bldP spid="11" grpId="0" autoUpdateAnimBg="0"/>
      <p:bldP spid="12" grpId="0" autoUpdateAnimBg="0"/>
      <p:bldP spid="13" grpId="0" autoUpdateAnimBg="0"/>
      <p:bldP spid="14" grpId="0" build="p" autoUpdateAnimBg="0"/>
      <p:bldP spid="53"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extLst>
              <p:ext uri="{D42A27DB-BD31-4B8C-83A1-F6EECF244321}">
                <p14:modId xmlns:p14="http://schemas.microsoft.com/office/powerpoint/2010/main" val="3464426591"/>
              </p:ext>
            </p:extLst>
          </p:nvPr>
        </p:nvGraphicFramePr>
        <p:xfrm>
          <a:off x="1782763" y="1093788"/>
          <a:ext cx="711200" cy="838200"/>
        </p:xfrm>
        <a:graphic>
          <a:graphicData uri="http://schemas.openxmlformats.org/presentationml/2006/ole">
            <mc:AlternateContent xmlns:mc="http://schemas.openxmlformats.org/markup-compatibility/2006">
              <mc:Choice xmlns:v="urn:schemas-microsoft-com:vml" Requires="v">
                <p:oleObj spid="_x0000_s5587" name="Equation" r:id="rId3" imgW="711000" imgH="838080" progId="Equation.DSMT4">
                  <p:embed/>
                </p:oleObj>
              </mc:Choice>
              <mc:Fallback>
                <p:oleObj name="Equation" r:id="rId3" imgW="711000" imgH="838080" progId="Equation.DSMT4">
                  <p:embed/>
                  <p:pic>
                    <p:nvPicPr>
                      <p:cNvPr id="0" name="Picture 242"/>
                      <p:cNvPicPr>
                        <a:picLocks noChangeAspect="1" noChangeArrowheads="1"/>
                      </p:cNvPicPr>
                      <p:nvPr/>
                    </p:nvPicPr>
                    <p:blipFill>
                      <a:blip r:embed="rId4"/>
                      <a:srcRect/>
                      <a:stretch>
                        <a:fillRect/>
                      </a:stretch>
                    </p:blipFill>
                    <p:spPr bwMode="auto">
                      <a:xfrm>
                        <a:off x="1782763" y="1093788"/>
                        <a:ext cx="711200" cy="838200"/>
                      </a:xfrm>
                      <a:prstGeom prst="rect">
                        <a:avLst/>
                      </a:prstGeom>
                      <a:solidFill>
                        <a:srgbClr val="FFC000"/>
                      </a:solidFill>
                      <a:ln>
                        <a:noFill/>
                      </a:ln>
                      <a:effec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705462511"/>
              </p:ext>
            </p:extLst>
          </p:nvPr>
        </p:nvGraphicFramePr>
        <p:xfrm>
          <a:off x="2493963" y="1349375"/>
          <a:ext cx="1308100" cy="393700"/>
        </p:xfrm>
        <a:graphic>
          <a:graphicData uri="http://schemas.openxmlformats.org/presentationml/2006/ole">
            <mc:AlternateContent xmlns:mc="http://schemas.openxmlformats.org/markup-compatibility/2006">
              <mc:Choice xmlns:v="urn:schemas-microsoft-com:vml" Requires="v">
                <p:oleObj spid="_x0000_s5588" name="Equation" r:id="rId5" imgW="1307880" imgH="393480" progId="Equation.DSMT4">
                  <p:embed/>
                </p:oleObj>
              </mc:Choice>
              <mc:Fallback>
                <p:oleObj name="Equation" r:id="rId5" imgW="1307880" imgH="393480" progId="Equation.DSMT4">
                  <p:embed/>
                  <p:pic>
                    <p:nvPicPr>
                      <p:cNvPr id="0" name="Picture 243"/>
                      <p:cNvPicPr>
                        <a:picLocks noChangeAspect="1" noChangeArrowheads="1"/>
                      </p:cNvPicPr>
                      <p:nvPr/>
                    </p:nvPicPr>
                    <p:blipFill>
                      <a:blip r:embed="rId6"/>
                      <a:srcRect/>
                      <a:stretch>
                        <a:fillRect/>
                      </a:stretch>
                    </p:blipFill>
                    <p:spPr bwMode="auto">
                      <a:xfrm>
                        <a:off x="2493963" y="1349375"/>
                        <a:ext cx="1308100" cy="393700"/>
                      </a:xfrm>
                      <a:prstGeom prst="rect">
                        <a:avLst/>
                      </a:prstGeom>
                      <a:solidFill>
                        <a:srgbClr val="FFC000"/>
                      </a:solidFill>
                      <a:ln>
                        <a:noFill/>
                      </a:ln>
                      <a:effec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347360085"/>
              </p:ext>
            </p:extLst>
          </p:nvPr>
        </p:nvGraphicFramePr>
        <p:xfrm>
          <a:off x="4538663" y="1125538"/>
          <a:ext cx="762000" cy="901700"/>
        </p:xfrm>
        <a:graphic>
          <a:graphicData uri="http://schemas.openxmlformats.org/presentationml/2006/ole">
            <mc:AlternateContent xmlns:mc="http://schemas.openxmlformats.org/markup-compatibility/2006">
              <mc:Choice xmlns:v="urn:schemas-microsoft-com:vml" Requires="v">
                <p:oleObj spid="_x0000_s5589" name="Equation" r:id="rId7" imgW="761760" imgH="901440" progId="Equation.DSMT4">
                  <p:embed/>
                </p:oleObj>
              </mc:Choice>
              <mc:Fallback>
                <p:oleObj name="Equation" r:id="rId7" imgW="761760" imgH="901440" progId="Equation.DSMT4">
                  <p:embed/>
                  <p:pic>
                    <p:nvPicPr>
                      <p:cNvPr id="0" name="Picture 244"/>
                      <p:cNvPicPr>
                        <a:picLocks noChangeAspect="1" noChangeArrowheads="1"/>
                      </p:cNvPicPr>
                      <p:nvPr/>
                    </p:nvPicPr>
                    <p:blipFill>
                      <a:blip r:embed="rId8"/>
                      <a:srcRect/>
                      <a:stretch>
                        <a:fillRect/>
                      </a:stretch>
                    </p:blipFill>
                    <p:spPr bwMode="auto">
                      <a:xfrm>
                        <a:off x="4538663" y="1125538"/>
                        <a:ext cx="7620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001837546"/>
              </p:ext>
            </p:extLst>
          </p:nvPr>
        </p:nvGraphicFramePr>
        <p:xfrm>
          <a:off x="5326162" y="1379538"/>
          <a:ext cx="1231900" cy="393700"/>
        </p:xfrm>
        <a:graphic>
          <a:graphicData uri="http://schemas.openxmlformats.org/presentationml/2006/ole">
            <mc:AlternateContent xmlns:mc="http://schemas.openxmlformats.org/markup-compatibility/2006">
              <mc:Choice xmlns:v="urn:schemas-microsoft-com:vml" Requires="v">
                <p:oleObj spid="_x0000_s5590" name="Equation" r:id="rId9" imgW="1231560" imgH="393480" progId="Equation.DSMT4">
                  <p:embed/>
                </p:oleObj>
              </mc:Choice>
              <mc:Fallback>
                <p:oleObj name="Equation" r:id="rId9" imgW="1231560" imgH="393480" progId="Equation.DSMT4">
                  <p:embed/>
                  <p:pic>
                    <p:nvPicPr>
                      <p:cNvPr id="0" name="Picture 245"/>
                      <p:cNvPicPr>
                        <a:picLocks noChangeAspect="1" noChangeArrowheads="1"/>
                      </p:cNvPicPr>
                      <p:nvPr/>
                    </p:nvPicPr>
                    <p:blipFill>
                      <a:blip r:embed="rId10"/>
                      <a:srcRect/>
                      <a:stretch>
                        <a:fillRect/>
                      </a:stretch>
                    </p:blipFill>
                    <p:spPr bwMode="auto">
                      <a:xfrm>
                        <a:off x="5326162" y="1379538"/>
                        <a:ext cx="1231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4081245762"/>
              </p:ext>
            </p:extLst>
          </p:nvPr>
        </p:nvGraphicFramePr>
        <p:xfrm>
          <a:off x="260350" y="2224088"/>
          <a:ext cx="1765300" cy="990600"/>
        </p:xfrm>
        <a:graphic>
          <a:graphicData uri="http://schemas.openxmlformats.org/presentationml/2006/ole">
            <mc:AlternateContent xmlns:mc="http://schemas.openxmlformats.org/markup-compatibility/2006">
              <mc:Choice xmlns:v="urn:schemas-microsoft-com:vml" Requires="v">
                <p:oleObj spid="_x0000_s5591" name="Equation" r:id="rId11" imgW="1765080" imgH="990360" progId="Equation.DSMT4">
                  <p:embed/>
                </p:oleObj>
              </mc:Choice>
              <mc:Fallback>
                <p:oleObj name="Equation" r:id="rId11" imgW="1765080" imgH="990360" progId="Equation.DSMT4">
                  <p:embed/>
                  <p:pic>
                    <p:nvPicPr>
                      <p:cNvPr id="0" name="Picture 246"/>
                      <p:cNvPicPr>
                        <a:picLocks noChangeAspect="1" noChangeArrowheads="1"/>
                      </p:cNvPicPr>
                      <p:nvPr/>
                    </p:nvPicPr>
                    <p:blipFill>
                      <a:blip r:embed="rId12"/>
                      <a:srcRect/>
                      <a:stretch>
                        <a:fillRect/>
                      </a:stretch>
                    </p:blipFill>
                    <p:spPr bwMode="auto">
                      <a:xfrm>
                        <a:off x="260350" y="2224088"/>
                        <a:ext cx="17653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3809016350"/>
              </p:ext>
            </p:extLst>
          </p:nvPr>
        </p:nvGraphicFramePr>
        <p:xfrm>
          <a:off x="2114550" y="2563813"/>
          <a:ext cx="2222500" cy="393700"/>
        </p:xfrm>
        <a:graphic>
          <a:graphicData uri="http://schemas.openxmlformats.org/presentationml/2006/ole">
            <mc:AlternateContent xmlns:mc="http://schemas.openxmlformats.org/markup-compatibility/2006">
              <mc:Choice xmlns:v="urn:schemas-microsoft-com:vml" Requires="v">
                <p:oleObj spid="_x0000_s5592" name="Equation" r:id="rId13" imgW="2222280" imgH="393480" progId="Equation.DSMT4">
                  <p:embed/>
                </p:oleObj>
              </mc:Choice>
              <mc:Fallback>
                <p:oleObj name="Equation" r:id="rId13" imgW="2222280" imgH="393480" progId="Equation.DSMT4">
                  <p:embed/>
                  <p:pic>
                    <p:nvPicPr>
                      <p:cNvPr id="0" name="Picture 247"/>
                      <p:cNvPicPr>
                        <a:picLocks noChangeAspect="1" noChangeArrowheads="1"/>
                      </p:cNvPicPr>
                      <p:nvPr/>
                    </p:nvPicPr>
                    <p:blipFill>
                      <a:blip r:embed="rId14"/>
                      <a:srcRect/>
                      <a:stretch>
                        <a:fillRect/>
                      </a:stretch>
                    </p:blipFill>
                    <p:spPr bwMode="auto">
                      <a:xfrm>
                        <a:off x="2114550" y="2563813"/>
                        <a:ext cx="2222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4052942313"/>
              </p:ext>
            </p:extLst>
          </p:nvPr>
        </p:nvGraphicFramePr>
        <p:xfrm>
          <a:off x="4643438" y="2270125"/>
          <a:ext cx="1231900" cy="990600"/>
        </p:xfrm>
        <a:graphic>
          <a:graphicData uri="http://schemas.openxmlformats.org/presentationml/2006/ole">
            <mc:AlternateContent xmlns:mc="http://schemas.openxmlformats.org/markup-compatibility/2006">
              <mc:Choice xmlns:v="urn:schemas-microsoft-com:vml" Requires="v">
                <p:oleObj spid="_x0000_s5593" name="Equation" r:id="rId15" imgW="1231560" imgH="990360" progId="Equation.DSMT4">
                  <p:embed/>
                </p:oleObj>
              </mc:Choice>
              <mc:Fallback>
                <p:oleObj name="Equation" r:id="rId15" imgW="1231560" imgH="990360" progId="Equation.DSMT4">
                  <p:embed/>
                  <p:pic>
                    <p:nvPicPr>
                      <p:cNvPr id="0" name="Picture 248"/>
                      <p:cNvPicPr>
                        <a:picLocks noChangeAspect="1" noChangeArrowheads="1"/>
                      </p:cNvPicPr>
                      <p:nvPr/>
                    </p:nvPicPr>
                    <p:blipFill>
                      <a:blip r:embed="rId16"/>
                      <a:srcRect/>
                      <a:stretch>
                        <a:fillRect/>
                      </a:stretch>
                    </p:blipFill>
                    <p:spPr bwMode="auto">
                      <a:xfrm>
                        <a:off x="4643438" y="2270125"/>
                        <a:ext cx="1231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4233048424"/>
              </p:ext>
            </p:extLst>
          </p:nvPr>
        </p:nvGraphicFramePr>
        <p:xfrm>
          <a:off x="5918200" y="2585503"/>
          <a:ext cx="2222500" cy="393700"/>
        </p:xfrm>
        <a:graphic>
          <a:graphicData uri="http://schemas.openxmlformats.org/presentationml/2006/ole">
            <mc:AlternateContent xmlns:mc="http://schemas.openxmlformats.org/markup-compatibility/2006">
              <mc:Choice xmlns:v="urn:schemas-microsoft-com:vml" Requires="v">
                <p:oleObj spid="_x0000_s5594" name="Equation" r:id="rId17" imgW="2222280" imgH="393480" progId="Equation.DSMT4">
                  <p:embed/>
                </p:oleObj>
              </mc:Choice>
              <mc:Fallback>
                <p:oleObj name="Equation" r:id="rId17" imgW="2222280" imgH="393480" progId="Equation.DSMT4">
                  <p:embed/>
                  <p:pic>
                    <p:nvPicPr>
                      <p:cNvPr id="0" name="Picture 249"/>
                      <p:cNvPicPr>
                        <a:picLocks noChangeAspect="1" noChangeArrowheads="1"/>
                      </p:cNvPicPr>
                      <p:nvPr/>
                    </p:nvPicPr>
                    <p:blipFill>
                      <a:blip r:embed="rId18"/>
                      <a:srcRect/>
                      <a:stretch>
                        <a:fillRect/>
                      </a:stretch>
                    </p:blipFill>
                    <p:spPr bwMode="auto">
                      <a:xfrm>
                        <a:off x="5918200" y="2585503"/>
                        <a:ext cx="2222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Box 11"/>
          <p:cNvSpPr txBox="1"/>
          <p:nvPr/>
        </p:nvSpPr>
        <p:spPr>
          <a:xfrm>
            <a:off x="611560" y="260648"/>
            <a:ext cx="1986441"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1. </a:t>
            </a:r>
            <a:r>
              <a:rPr lang="zh-CN" altLang="en-US" sz="2800" b="1" dirty="0">
                <a:latin typeface="Times New Roman" pitchFamily="18" charset="0"/>
                <a:cs typeface="Times New Roman" pitchFamily="18" charset="0"/>
              </a:rPr>
              <a:t>求函数</a:t>
            </a: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977396910"/>
              </p:ext>
            </p:extLst>
          </p:nvPr>
        </p:nvGraphicFramePr>
        <p:xfrm>
          <a:off x="2533650" y="260350"/>
          <a:ext cx="2416175" cy="457200"/>
        </p:xfrm>
        <a:graphic>
          <a:graphicData uri="http://schemas.openxmlformats.org/presentationml/2006/ole">
            <mc:AlternateContent xmlns:mc="http://schemas.openxmlformats.org/markup-compatibility/2006">
              <mc:Choice xmlns:v="urn:schemas-microsoft-com:vml" Requires="v">
                <p:oleObj spid="_x0000_s5595" name="Equation" r:id="rId19" imgW="2412720" imgH="457200" progId="Equation.DSMT4">
                  <p:embed/>
                </p:oleObj>
              </mc:Choice>
              <mc:Fallback>
                <p:oleObj name="Equation" r:id="rId19" imgW="2412720" imgH="457200" progId="Equation.DSMT4">
                  <p:embed/>
                  <p:pic>
                    <p:nvPicPr>
                      <p:cNvPr id="0" name="Picture 2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33650" y="260350"/>
                        <a:ext cx="2416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4919225" y="228600"/>
            <a:ext cx="375776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在点 </a:t>
            </a:r>
            <a:r>
              <a:rPr lang="en-US" altLang="zh-CN" sz="2800" dirty="0">
                <a:latin typeface="Times New Roman" pitchFamily="18" charset="0"/>
                <a:cs typeface="Times New Roman" pitchFamily="18" charset="0"/>
              </a:rPr>
              <a:t>(1, 2) </a:t>
            </a:r>
            <a:r>
              <a:rPr lang="zh-CN" altLang="en-US" sz="2800" b="1" dirty="0">
                <a:latin typeface="Times New Roman" pitchFamily="18" charset="0"/>
                <a:cs typeface="Times New Roman" pitchFamily="18" charset="0"/>
              </a:rPr>
              <a:t>处的偏导数</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6" name="TextBox 15"/>
          <p:cNvSpPr txBox="1"/>
          <p:nvPr/>
        </p:nvSpPr>
        <p:spPr>
          <a:xfrm>
            <a:off x="395536" y="1268760"/>
            <a:ext cx="144623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解法</a:t>
            </a:r>
            <a:r>
              <a:rPr lang="en-US" altLang="zh-CN" sz="2800" b="1" dirty="0">
                <a:solidFill>
                  <a:srgbClr val="7030A0"/>
                </a:solidFill>
                <a:latin typeface="Times New Roman" pitchFamily="18" charset="0"/>
                <a:cs typeface="Times New Roman" pitchFamily="18" charset="0"/>
              </a:rPr>
              <a:t>1</a:t>
            </a:r>
            <a:r>
              <a:rPr lang="zh-CN" altLang="en-US" sz="2800" b="1" dirty="0">
                <a:solidFill>
                  <a:srgbClr val="7030A0"/>
                </a:solidFill>
                <a:latin typeface="Times New Roman" pitchFamily="18" charset="0"/>
                <a:cs typeface="Times New Roman" pitchFamily="18" charset="0"/>
              </a:rPr>
              <a:t>：</a:t>
            </a:r>
          </a:p>
        </p:txBody>
      </p:sp>
      <p:sp>
        <p:nvSpPr>
          <p:cNvPr id="17" name="TextBox 16"/>
          <p:cNvSpPr txBox="1"/>
          <p:nvPr/>
        </p:nvSpPr>
        <p:spPr>
          <a:xfrm>
            <a:off x="418662" y="3429000"/>
            <a:ext cx="144623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解法</a:t>
            </a:r>
            <a:r>
              <a:rPr lang="en-US" altLang="zh-CN" sz="2800" b="1" dirty="0">
                <a:solidFill>
                  <a:srgbClr val="7030A0"/>
                </a:solidFill>
                <a:latin typeface="Times New Roman" pitchFamily="18" charset="0"/>
                <a:cs typeface="Times New Roman" pitchFamily="18" charset="0"/>
              </a:rPr>
              <a:t>2</a:t>
            </a:r>
            <a:r>
              <a:rPr lang="zh-CN" altLang="en-US" sz="2800" b="1" dirty="0">
                <a:solidFill>
                  <a:srgbClr val="7030A0"/>
                </a:solidFill>
                <a:latin typeface="Times New Roman" pitchFamily="18" charset="0"/>
                <a:cs typeface="Times New Roman" pitchFamily="18" charset="0"/>
              </a:rPr>
              <a:t>：</a:t>
            </a:r>
          </a:p>
        </p:txBody>
      </p:sp>
      <p:graphicFrame>
        <p:nvGraphicFramePr>
          <p:cNvPr id="18" name="对象 17"/>
          <p:cNvGraphicFramePr>
            <a:graphicFrameLocks noChangeAspect="1"/>
          </p:cNvGraphicFramePr>
          <p:nvPr>
            <p:extLst>
              <p:ext uri="{D42A27DB-BD31-4B8C-83A1-F6EECF244321}">
                <p14:modId xmlns:p14="http://schemas.microsoft.com/office/powerpoint/2010/main" val="1796233880"/>
              </p:ext>
            </p:extLst>
          </p:nvPr>
        </p:nvGraphicFramePr>
        <p:xfrm>
          <a:off x="1622425" y="3456920"/>
          <a:ext cx="2949575" cy="495300"/>
        </p:xfrm>
        <a:graphic>
          <a:graphicData uri="http://schemas.openxmlformats.org/presentationml/2006/ole">
            <mc:AlternateContent xmlns:mc="http://schemas.openxmlformats.org/markup-compatibility/2006">
              <mc:Choice xmlns:v="urn:schemas-microsoft-com:vml" Requires="v">
                <p:oleObj spid="_x0000_s5596" name="Equation" r:id="rId21" imgW="2946240" imgH="495000" progId="Equation.DSMT4">
                  <p:embed/>
                </p:oleObj>
              </mc:Choice>
              <mc:Fallback>
                <p:oleObj name="Equation" r:id="rId21" imgW="2946240" imgH="495000" progId="Equation.DSMT4">
                  <p:embed/>
                  <p:pic>
                    <p:nvPicPr>
                      <p:cNvPr id="0" name="Picture 2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2425" y="3456920"/>
                        <a:ext cx="2949575" cy="495300"/>
                      </a:xfrm>
                      <a:prstGeom prst="rect">
                        <a:avLst/>
                      </a:prstGeom>
                      <a:solidFill>
                        <a:srgbClr val="FFC000"/>
                      </a:solid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85790120"/>
              </p:ext>
            </p:extLst>
          </p:nvPr>
        </p:nvGraphicFramePr>
        <p:xfrm>
          <a:off x="1689100" y="4083050"/>
          <a:ext cx="2428875" cy="482600"/>
        </p:xfrm>
        <a:graphic>
          <a:graphicData uri="http://schemas.openxmlformats.org/presentationml/2006/ole">
            <mc:AlternateContent xmlns:mc="http://schemas.openxmlformats.org/markup-compatibility/2006">
              <mc:Choice xmlns:v="urn:schemas-microsoft-com:vml" Requires="v">
                <p:oleObj spid="_x0000_s5597" name="Equation" r:id="rId23" imgW="2425680" imgH="482400" progId="Equation.DSMT4">
                  <p:embed/>
                </p:oleObj>
              </mc:Choice>
              <mc:Fallback>
                <p:oleObj name="Equation" r:id="rId23" imgW="2425680" imgH="482400" progId="Equation.DSMT4">
                  <p:embed/>
                  <p:pic>
                    <p:nvPicPr>
                      <p:cNvPr id="0" name="Picture 252"/>
                      <p:cNvPicPr>
                        <a:picLocks noChangeAspect="1" noChangeArrowheads="1"/>
                      </p:cNvPicPr>
                      <p:nvPr/>
                    </p:nvPicPr>
                    <p:blipFill>
                      <a:blip r:embed="rId24"/>
                      <a:srcRect/>
                      <a:stretch>
                        <a:fillRect/>
                      </a:stretch>
                    </p:blipFill>
                    <p:spPr bwMode="auto">
                      <a:xfrm>
                        <a:off x="1689100" y="4083050"/>
                        <a:ext cx="2428875" cy="482600"/>
                      </a:xfrm>
                      <a:prstGeom prst="rect">
                        <a:avLst/>
                      </a:prstGeom>
                      <a:solidFill>
                        <a:srgbClr val="FFC000"/>
                      </a:solidFill>
                    </p:spPr>
                  </p:pic>
                </p:oleObj>
              </mc:Fallback>
            </mc:AlternateContent>
          </a:graphicData>
        </a:graphic>
      </p:graphicFrame>
      <p:sp>
        <p:nvSpPr>
          <p:cNvPr id="20" name="TextBox 19"/>
          <p:cNvSpPr txBox="1"/>
          <p:nvPr/>
        </p:nvSpPr>
        <p:spPr>
          <a:xfrm>
            <a:off x="4427984" y="400506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graphicFrame>
        <p:nvGraphicFramePr>
          <p:cNvPr id="21" name="对象 20"/>
          <p:cNvGraphicFramePr>
            <a:graphicFrameLocks noChangeAspect="1"/>
          </p:cNvGraphicFramePr>
          <p:nvPr>
            <p:extLst>
              <p:ext uri="{D42A27DB-BD31-4B8C-83A1-F6EECF244321}">
                <p14:modId xmlns:p14="http://schemas.microsoft.com/office/powerpoint/2010/main" val="1273154221"/>
              </p:ext>
            </p:extLst>
          </p:nvPr>
        </p:nvGraphicFramePr>
        <p:xfrm>
          <a:off x="5043488" y="4025900"/>
          <a:ext cx="3078162" cy="482600"/>
        </p:xfrm>
        <a:graphic>
          <a:graphicData uri="http://schemas.openxmlformats.org/presentationml/2006/ole">
            <mc:AlternateContent xmlns:mc="http://schemas.openxmlformats.org/markup-compatibility/2006">
              <mc:Choice xmlns:v="urn:schemas-microsoft-com:vml" Requires="v">
                <p:oleObj spid="_x0000_s5598" name="Equation" r:id="rId25" imgW="3073320" imgH="482400" progId="Equation.DSMT4">
                  <p:embed/>
                </p:oleObj>
              </mc:Choice>
              <mc:Fallback>
                <p:oleObj name="Equation" r:id="rId25" imgW="3073320" imgH="482400" progId="Equation.DSMT4">
                  <p:embed/>
                  <p:pic>
                    <p:nvPicPr>
                      <p:cNvPr id="0" name="Picture 253"/>
                      <p:cNvPicPr>
                        <a:picLocks noChangeAspect="1" noChangeArrowheads="1"/>
                      </p:cNvPicPr>
                      <p:nvPr/>
                    </p:nvPicPr>
                    <p:blipFill>
                      <a:blip r:embed="rId26"/>
                      <a:srcRect/>
                      <a:stretch>
                        <a:fillRect/>
                      </a:stretch>
                    </p:blipFill>
                    <p:spPr bwMode="auto">
                      <a:xfrm>
                        <a:off x="5043488" y="4025900"/>
                        <a:ext cx="307816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233341207"/>
              </p:ext>
            </p:extLst>
          </p:nvPr>
        </p:nvGraphicFramePr>
        <p:xfrm>
          <a:off x="1625600" y="4778375"/>
          <a:ext cx="2847975" cy="495300"/>
        </p:xfrm>
        <a:graphic>
          <a:graphicData uri="http://schemas.openxmlformats.org/presentationml/2006/ole">
            <mc:AlternateContent xmlns:mc="http://schemas.openxmlformats.org/markup-compatibility/2006">
              <mc:Choice xmlns:v="urn:schemas-microsoft-com:vml" Requires="v">
                <p:oleObj spid="_x0000_s5599" name="Equation" r:id="rId27" imgW="2844720" imgH="495000" progId="Equation.DSMT4">
                  <p:embed/>
                </p:oleObj>
              </mc:Choice>
              <mc:Fallback>
                <p:oleObj name="Equation" r:id="rId27" imgW="2844720" imgH="495000" progId="Equation.DSMT4">
                  <p:embed/>
                  <p:pic>
                    <p:nvPicPr>
                      <p:cNvPr id="0" name="Picture 2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25600" y="4778375"/>
                        <a:ext cx="28479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026469238"/>
              </p:ext>
            </p:extLst>
          </p:nvPr>
        </p:nvGraphicFramePr>
        <p:xfrm>
          <a:off x="1619672" y="5445125"/>
          <a:ext cx="2390775" cy="495300"/>
        </p:xfrm>
        <a:graphic>
          <a:graphicData uri="http://schemas.openxmlformats.org/presentationml/2006/ole">
            <mc:AlternateContent xmlns:mc="http://schemas.openxmlformats.org/markup-compatibility/2006">
              <mc:Choice xmlns:v="urn:schemas-microsoft-com:vml" Requires="v">
                <p:oleObj spid="_x0000_s5600" name="Equation" r:id="rId29" imgW="2387520" imgH="495000" progId="Equation.DSMT4">
                  <p:embed/>
                </p:oleObj>
              </mc:Choice>
              <mc:Fallback>
                <p:oleObj name="Equation" r:id="rId29" imgW="2387520" imgH="495000" progId="Equation.DSMT4">
                  <p:embed/>
                  <p:pic>
                    <p:nvPicPr>
                      <p:cNvPr id="0" name="Picture 2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19672" y="5445125"/>
                        <a:ext cx="23907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850247833"/>
              </p:ext>
            </p:extLst>
          </p:nvPr>
        </p:nvGraphicFramePr>
        <p:xfrm>
          <a:off x="4499992" y="5373688"/>
          <a:ext cx="3471863" cy="495300"/>
        </p:xfrm>
        <a:graphic>
          <a:graphicData uri="http://schemas.openxmlformats.org/presentationml/2006/ole">
            <mc:AlternateContent xmlns:mc="http://schemas.openxmlformats.org/markup-compatibility/2006">
              <mc:Choice xmlns:v="urn:schemas-microsoft-com:vml" Requires="v">
                <p:oleObj spid="_x0000_s5601" name="Equation" r:id="rId31" imgW="3466800" imgH="495000" progId="Equation.DSMT4">
                  <p:embed/>
                </p:oleObj>
              </mc:Choice>
              <mc:Fallback>
                <p:oleObj name="Equation" r:id="rId31" imgW="3466800" imgH="495000" progId="Equation.DSMT4">
                  <p:embed/>
                  <p:pic>
                    <p:nvPicPr>
                      <p:cNvPr id="0" name="Picture 25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99992" y="5373688"/>
                        <a:ext cx="34718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79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p:cNvGraphicFramePr>
            <a:graphicFrameLocks noChangeAspect="1"/>
          </p:cNvGraphicFramePr>
          <p:nvPr>
            <p:extLst>
              <p:ext uri="{D42A27DB-BD31-4B8C-83A1-F6EECF244321}">
                <p14:modId xmlns:p14="http://schemas.microsoft.com/office/powerpoint/2010/main" val="3886875170"/>
              </p:ext>
            </p:extLst>
          </p:nvPr>
        </p:nvGraphicFramePr>
        <p:xfrm>
          <a:off x="2424113" y="1014413"/>
          <a:ext cx="2532062" cy="784225"/>
        </p:xfrm>
        <a:graphic>
          <a:graphicData uri="http://schemas.openxmlformats.org/presentationml/2006/ole">
            <mc:AlternateContent xmlns:mc="http://schemas.openxmlformats.org/markup-compatibility/2006">
              <mc:Choice xmlns:v="urn:schemas-microsoft-com:vml" Requires="v">
                <p:oleObj spid="_x0000_s7566" name="Equation" r:id="rId3" imgW="2997000" imgH="914400" progId="Equation.DSMT4">
                  <p:embed/>
                </p:oleObj>
              </mc:Choice>
              <mc:Fallback>
                <p:oleObj name="Equation" r:id="rId3" imgW="2997000" imgH="914400" progId="Equation.DSMT4">
                  <p:embed/>
                  <p:pic>
                    <p:nvPicPr>
                      <p:cNvPr id="0" name="Picture 239"/>
                      <p:cNvPicPr>
                        <a:picLocks noChangeAspect="1" noChangeArrowheads="1"/>
                      </p:cNvPicPr>
                      <p:nvPr/>
                    </p:nvPicPr>
                    <p:blipFill>
                      <a:blip r:embed="rId4"/>
                      <a:srcRect/>
                      <a:stretch>
                        <a:fillRect/>
                      </a:stretch>
                    </p:blipFill>
                    <p:spPr bwMode="auto">
                      <a:xfrm>
                        <a:off x="2424113" y="1014413"/>
                        <a:ext cx="2532062"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7"/>
          <p:cNvSpPr txBox="1">
            <a:spLocks noChangeArrowheads="1"/>
          </p:cNvSpPr>
          <p:nvPr/>
        </p:nvSpPr>
        <p:spPr bwMode="auto">
          <a:xfrm>
            <a:off x="565150" y="2146002"/>
            <a:ext cx="9906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rgbClr val="7030A0"/>
                </a:solidFill>
                <a:latin typeface="Times New Roman" pitchFamily="18" charset="0"/>
                <a:cs typeface="Times New Roman" pitchFamily="18" charset="0"/>
              </a:rPr>
              <a:t>证</a:t>
            </a:r>
            <a:r>
              <a:rPr lang="en-US" altLang="zh-CN" sz="2800" b="1" dirty="0">
                <a:solidFill>
                  <a:srgbClr val="7030A0"/>
                </a:solidFill>
                <a:latin typeface="Times New Roman" pitchFamily="18" charset="0"/>
                <a:cs typeface="Times New Roman" pitchFamily="18" charset="0"/>
              </a:rPr>
              <a:t>:</a:t>
            </a:r>
          </a:p>
        </p:txBody>
      </p:sp>
      <p:graphicFrame>
        <p:nvGraphicFramePr>
          <p:cNvPr id="4" name="Object 8"/>
          <p:cNvGraphicFramePr>
            <a:graphicFrameLocks noChangeAspect="1"/>
          </p:cNvGraphicFramePr>
          <p:nvPr>
            <p:extLst>
              <p:ext uri="{D42A27DB-BD31-4B8C-83A1-F6EECF244321}">
                <p14:modId xmlns:p14="http://schemas.microsoft.com/office/powerpoint/2010/main" val="1785654618"/>
              </p:ext>
            </p:extLst>
          </p:nvPr>
        </p:nvGraphicFramePr>
        <p:xfrm>
          <a:off x="1362075" y="1993602"/>
          <a:ext cx="1108075" cy="919163"/>
        </p:xfrm>
        <a:graphic>
          <a:graphicData uri="http://schemas.openxmlformats.org/presentationml/2006/ole">
            <mc:AlternateContent xmlns:mc="http://schemas.openxmlformats.org/markup-compatibility/2006">
              <mc:Choice xmlns:v="urn:schemas-microsoft-com:vml" Requires="v">
                <p:oleObj spid="_x0000_s7567" name="Equation" r:id="rId5" imgW="1300680" imgH="1075320" progId="Equation.3">
                  <p:embed/>
                </p:oleObj>
              </mc:Choice>
              <mc:Fallback>
                <p:oleObj name="Equation" r:id="rId5" imgW="1300680" imgH="1075320" progId="Equation.3">
                  <p:embed/>
                  <p:pic>
                    <p:nvPicPr>
                      <p:cNvPr id="0" name="Picture 240"/>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362075" y="1993602"/>
                        <a:ext cx="110807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1530281659"/>
              </p:ext>
            </p:extLst>
          </p:nvPr>
        </p:nvGraphicFramePr>
        <p:xfrm>
          <a:off x="1268338" y="4201611"/>
          <a:ext cx="2533650" cy="920750"/>
        </p:xfrm>
        <a:graphic>
          <a:graphicData uri="http://schemas.openxmlformats.org/presentationml/2006/ole">
            <mc:AlternateContent xmlns:mc="http://schemas.openxmlformats.org/markup-compatibility/2006">
              <mc:Choice xmlns:v="urn:schemas-microsoft-com:vml" Requires="v">
                <p:oleObj spid="_x0000_s7568" name="Equation" r:id="rId7" imgW="2993760" imgH="1075320" progId="Equation.3">
                  <p:embed/>
                </p:oleObj>
              </mc:Choice>
              <mc:Fallback>
                <p:oleObj name="Equation" r:id="rId7" imgW="2993760" imgH="1075320" progId="Equation.3">
                  <p:embed/>
                  <p:pic>
                    <p:nvPicPr>
                      <p:cNvPr id="0" name="Picture 2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8338" y="4201611"/>
                        <a:ext cx="253365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2399459929"/>
              </p:ext>
            </p:extLst>
          </p:nvPr>
        </p:nvGraphicFramePr>
        <p:xfrm>
          <a:off x="3935338" y="4352424"/>
          <a:ext cx="1435100" cy="444500"/>
        </p:xfrm>
        <a:graphic>
          <a:graphicData uri="http://schemas.openxmlformats.org/presentationml/2006/ole">
            <mc:AlternateContent xmlns:mc="http://schemas.openxmlformats.org/markup-compatibility/2006">
              <mc:Choice xmlns:v="urn:schemas-microsoft-com:vml" Requires="v">
                <p:oleObj spid="_x0000_s7569" name="Equation" r:id="rId9" imgW="1681920" imgH="515160" progId="Equation.3">
                  <p:embed/>
                </p:oleObj>
              </mc:Choice>
              <mc:Fallback>
                <p:oleObj name="Equation" r:id="rId9" imgW="1681920" imgH="515160" progId="Equation.3">
                  <p:embed/>
                  <p:pic>
                    <p:nvPicPr>
                      <p:cNvPr id="0" name="Picture 245"/>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935338" y="4352424"/>
                        <a:ext cx="1435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3792984090"/>
              </p:ext>
            </p:extLst>
          </p:nvPr>
        </p:nvGraphicFramePr>
        <p:xfrm>
          <a:off x="1739900" y="3083713"/>
          <a:ext cx="730250" cy="919162"/>
        </p:xfrm>
        <a:graphic>
          <a:graphicData uri="http://schemas.openxmlformats.org/presentationml/2006/ole">
            <mc:AlternateContent xmlns:mc="http://schemas.openxmlformats.org/markup-compatibility/2006">
              <mc:Choice xmlns:v="urn:schemas-microsoft-com:vml" Requires="v">
                <p:oleObj spid="_x0000_s7570" name="Equation" r:id="rId11" imgW="852120" imgH="1075320" progId="Equation.3">
                  <p:embed/>
                </p:oleObj>
              </mc:Choice>
              <mc:Fallback>
                <p:oleObj name="Equation" r:id="rId11" imgW="852120" imgH="1075320" progId="Equation.3">
                  <p:embed/>
                  <p:pic>
                    <p:nvPicPr>
                      <p:cNvPr id="0" name="Picture 24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1739900" y="3083713"/>
                        <a:ext cx="730250"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28"/>
          <p:cNvGrpSpPr>
            <a:grpSpLocks/>
          </p:cNvGrpSpPr>
          <p:nvPr/>
        </p:nvGrpSpPr>
        <p:grpSpPr bwMode="auto">
          <a:xfrm>
            <a:off x="617538" y="188184"/>
            <a:ext cx="4832350" cy="552450"/>
            <a:chOff x="483" y="210"/>
            <a:chExt cx="3044" cy="348"/>
          </a:xfrm>
        </p:grpSpPr>
        <p:sp>
          <p:nvSpPr>
            <p:cNvPr id="16" name="Rectangle 4"/>
            <p:cNvSpPr>
              <a:spLocks noChangeArrowheads="1"/>
            </p:cNvSpPr>
            <p:nvPr/>
          </p:nvSpPr>
          <p:spPr bwMode="auto">
            <a:xfrm>
              <a:off x="483" y="210"/>
              <a:ext cx="1050" cy="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2.  </a:t>
              </a:r>
              <a:r>
                <a:rPr lang="zh-CN" altLang="en-US" sz="2800" b="1" dirty="0">
                  <a:latin typeface="Times New Roman" pitchFamily="18" charset="0"/>
                  <a:cs typeface="Times New Roman" pitchFamily="18" charset="0"/>
                </a:rPr>
                <a:t>设</a:t>
              </a:r>
              <a:endParaRPr lang="zh-CN" altLang="en-US" sz="2800" b="1" dirty="0">
                <a:solidFill>
                  <a:schemeClr val="tx2"/>
                </a:solidFill>
                <a:latin typeface="Times New Roman" pitchFamily="18" charset="0"/>
                <a:cs typeface="Times New Roman" pitchFamily="18" charset="0"/>
              </a:endParaRPr>
            </a:p>
          </p:txBody>
        </p:sp>
        <p:graphicFrame>
          <p:nvGraphicFramePr>
            <p:cNvPr id="17" name="Object 5"/>
            <p:cNvGraphicFramePr>
              <a:graphicFrameLocks noChangeAspect="1"/>
            </p:cNvGraphicFramePr>
            <p:nvPr>
              <p:extLst>
                <p:ext uri="{D42A27DB-BD31-4B8C-83A1-F6EECF244321}">
                  <p14:modId xmlns:p14="http://schemas.microsoft.com/office/powerpoint/2010/main" val="3808762946"/>
                </p:ext>
              </p:extLst>
            </p:nvPr>
          </p:nvGraphicFramePr>
          <p:xfrm>
            <a:off x="1333" y="251"/>
            <a:ext cx="1570" cy="248"/>
          </p:xfrm>
          <a:graphic>
            <a:graphicData uri="http://schemas.openxmlformats.org/presentationml/2006/ole">
              <mc:AlternateContent xmlns:mc="http://schemas.openxmlformats.org/markup-compatibility/2006">
                <mc:Choice xmlns:v="urn:schemas-microsoft-com:vml" Requires="v">
                  <p:oleObj spid="_x0000_s7571" name="Equation" r:id="rId13" imgW="2946240" imgH="457200" progId="Equation.DSMT4">
                    <p:embed/>
                  </p:oleObj>
                </mc:Choice>
                <mc:Fallback>
                  <p:oleObj name="Equation" r:id="rId13" imgW="2946240" imgH="457200" progId="Equation.DSMT4">
                    <p:embed/>
                    <p:pic>
                      <p:nvPicPr>
                        <p:cNvPr id="0" name="Picture 247"/>
                        <p:cNvPicPr>
                          <a:picLocks noChangeAspect="1" noChangeArrowheads="1"/>
                        </p:cNvPicPr>
                        <p:nvPr/>
                      </p:nvPicPr>
                      <p:blipFill>
                        <a:blip r:embed="rId14"/>
                        <a:srcRect/>
                        <a:stretch>
                          <a:fillRect/>
                        </a:stretch>
                      </p:blipFill>
                      <p:spPr bwMode="auto">
                        <a:xfrm>
                          <a:off x="1333" y="251"/>
                          <a:ext cx="1570"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8"/>
            <p:cNvSpPr txBox="1">
              <a:spLocks noChangeArrowheads="1"/>
            </p:cNvSpPr>
            <p:nvPr/>
          </p:nvSpPr>
          <p:spPr bwMode="auto">
            <a:xfrm>
              <a:off x="2903" y="210"/>
              <a:ext cx="624"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求证</a:t>
              </a:r>
            </a:p>
          </p:txBody>
        </p:sp>
      </p:grpSp>
      <p:graphicFrame>
        <p:nvGraphicFramePr>
          <p:cNvPr id="19" name="Object 19"/>
          <p:cNvGraphicFramePr>
            <a:graphicFrameLocks noChangeAspect="1"/>
          </p:cNvGraphicFramePr>
          <p:nvPr>
            <p:extLst>
              <p:ext uri="{D42A27DB-BD31-4B8C-83A1-F6EECF244321}">
                <p14:modId xmlns:p14="http://schemas.microsoft.com/office/powerpoint/2010/main" val="1159879784"/>
              </p:ext>
            </p:extLst>
          </p:nvPr>
        </p:nvGraphicFramePr>
        <p:xfrm>
          <a:off x="2546350" y="2146002"/>
          <a:ext cx="969963" cy="515938"/>
        </p:xfrm>
        <a:graphic>
          <a:graphicData uri="http://schemas.openxmlformats.org/presentationml/2006/ole">
            <mc:AlternateContent xmlns:mc="http://schemas.openxmlformats.org/markup-compatibility/2006">
              <mc:Choice xmlns:v="urn:schemas-microsoft-com:vml" Requires="v">
                <p:oleObj spid="_x0000_s7572" name="Equation" r:id="rId15" imgW="1143720" imgH="604800" progId="Equation.3">
                  <p:embed/>
                </p:oleObj>
              </mc:Choice>
              <mc:Fallback>
                <p:oleObj name="Equation" r:id="rId15" imgW="1143720" imgH="604800" progId="Equation.3">
                  <p:embed/>
                  <p:pic>
                    <p:nvPicPr>
                      <p:cNvPr id="0" name="Picture 248"/>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2546350" y="2146002"/>
                        <a:ext cx="969963" cy="515938"/>
                      </a:xfrm>
                      <a:prstGeom prst="rect">
                        <a:avLst/>
                      </a:prstGeom>
                      <a:solidFill>
                        <a:srgbClr val="FFC000"/>
                      </a:solidFill>
                    </p:spPr>
                  </p:pic>
                </p:oleObj>
              </mc:Fallback>
            </mc:AlternateContent>
          </a:graphicData>
        </a:graphic>
      </p:graphicFrame>
      <p:graphicFrame>
        <p:nvGraphicFramePr>
          <p:cNvPr id="20" name="Object 20"/>
          <p:cNvGraphicFramePr>
            <a:graphicFrameLocks noChangeAspect="1"/>
          </p:cNvGraphicFramePr>
          <p:nvPr>
            <p:extLst>
              <p:ext uri="{D42A27DB-BD31-4B8C-83A1-F6EECF244321}">
                <p14:modId xmlns:p14="http://schemas.microsoft.com/office/powerpoint/2010/main" val="3639147952"/>
              </p:ext>
            </p:extLst>
          </p:nvPr>
        </p:nvGraphicFramePr>
        <p:xfrm>
          <a:off x="2546350" y="3315095"/>
          <a:ext cx="857250" cy="369887"/>
        </p:xfrm>
        <a:graphic>
          <a:graphicData uri="http://schemas.openxmlformats.org/presentationml/2006/ole">
            <mc:AlternateContent xmlns:mc="http://schemas.openxmlformats.org/markup-compatibility/2006">
              <mc:Choice xmlns:v="urn:schemas-microsoft-com:vml" Requires="v">
                <p:oleObj spid="_x0000_s7573" name="Equation" r:id="rId17" imgW="1002960" imgH="431640" progId="Equation.DSMT4">
                  <p:embed/>
                </p:oleObj>
              </mc:Choice>
              <mc:Fallback>
                <p:oleObj name="Equation" r:id="rId17" imgW="1002960" imgH="431640" progId="Equation.DSMT4">
                  <p:embed/>
                  <p:pic>
                    <p:nvPicPr>
                      <p:cNvPr id="0" name="Picture 249"/>
                      <p:cNvPicPr>
                        <a:picLocks noChangeAspect="1" noChangeArrowheads="1"/>
                      </p:cNvPicPr>
                      <p:nvPr/>
                    </p:nvPicPr>
                    <p:blipFill>
                      <a:blip r:embed="rId18">
                        <a:grayscl/>
                        <a:biLevel thresh="50000"/>
                      </a:blip>
                      <a:srcRect/>
                      <a:stretch>
                        <a:fillRect/>
                      </a:stretch>
                    </p:blipFill>
                    <p:spPr bwMode="auto">
                      <a:xfrm>
                        <a:off x="2546350" y="3315095"/>
                        <a:ext cx="857250" cy="369887"/>
                      </a:xfrm>
                      <a:prstGeom prst="rect">
                        <a:avLst/>
                      </a:prstGeom>
                      <a:solidFill>
                        <a:srgbClr val="FFC000"/>
                      </a:solidFill>
                    </p:spPr>
                  </p:pic>
                </p:oleObj>
              </mc:Fallback>
            </mc:AlternateContent>
          </a:graphicData>
        </a:graphic>
      </p:graphicFrame>
      <p:graphicFrame>
        <p:nvGraphicFramePr>
          <p:cNvPr id="21" name="Object 21"/>
          <p:cNvGraphicFramePr>
            <a:graphicFrameLocks noChangeAspect="1"/>
          </p:cNvGraphicFramePr>
          <p:nvPr>
            <p:extLst>
              <p:ext uri="{D42A27DB-BD31-4B8C-83A1-F6EECF244321}">
                <p14:modId xmlns:p14="http://schemas.microsoft.com/office/powerpoint/2010/main" val="3199576004"/>
              </p:ext>
            </p:extLst>
          </p:nvPr>
        </p:nvGraphicFramePr>
        <p:xfrm>
          <a:off x="5364088" y="4469899"/>
          <a:ext cx="723900" cy="393700"/>
        </p:xfrm>
        <a:graphic>
          <a:graphicData uri="http://schemas.openxmlformats.org/presentationml/2006/ole">
            <mc:AlternateContent xmlns:mc="http://schemas.openxmlformats.org/markup-compatibility/2006">
              <mc:Choice xmlns:v="urn:schemas-microsoft-com:vml" Requires="v">
                <p:oleObj spid="_x0000_s7574" name="Equation" r:id="rId19" imgW="723600" imgH="393480" progId="Equation.DSMT4">
                  <p:embed/>
                </p:oleObj>
              </mc:Choice>
              <mc:Fallback>
                <p:oleObj name="Equation" r:id="rId19" imgW="723600" imgH="393480" progId="Equation.DSMT4">
                  <p:embed/>
                  <p:pic>
                    <p:nvPicPr>
                      <p:cNvPr id="0" name="Picture 2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64088" y="4469899"/>
                        <a:ext cx="7239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744115" y="5417462"/>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14773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a:extLst>
              <a:ext uri="{FF2B5EF4-FFF2-40B4-BE49-F238E27FC236}">
                <a16:creationId xmlns:a16="http://schemas.microsoft.com/office/drawing/2014/main" id="{8D969BF5-A8E2-4196-8FFF-AE4BADCF3E78}"/>
              </a:ext>
            </a:extLst>
          </p:cNvPr>
          <p:cNvGrpSpPr>
            <a:grpSpLocks/>
          </p:cNvGrpSpPr>
          <p:nvPr/>
        </p:nvGrpSpPr>
        <p:grpSpPr bwMode="auto">
          <a:xfrm>
            <a:off x="731168" y="358434"/>
            <a:ext cx="6443663" cy="581026"/>
            <a:chOff x="384" y="2384"/>
            <a:chExt cx="4059" cy="366"/>
          </a:xfrm>
        </p:grpSpPr>
        <p:sp>
          <p:nvSpPr>
            <p:cNvPr id="3" name="Text Box 10">
              <a:extLst>
                <a:ext uri="{FF2B5EF4-FFF2-40B4-BE49-F238E27FC236}">
                  <a16:creationId xmlns:a16="http://schemas.microsoft.com/office/drawing/2014/main" id="{99AECDE2-7299-4ADF-A412-3CA8FB825085}"/>
                </a:ext>
              </a:extLst>
            </p:cNvPr>
            <p:cNvSpPr txBox="1">
              <a:spLocks noChangeArrowheads="1"/>
            </p:cNvSpPr>
            <p:nvPr/>
          </p:nvSpPr>
          <p:spPr bwMode="auto">
            <a:xfrm>
              <a:off x="384" y="2404"/>
              <a:ext cx="1376"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1" hangingPunct="1">
                <a:spcBef>
                  <a:spcPct val="50000"/>
                </a:spcBef>
              </a:pPr>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3.  </a:t>
              </a:r>
              <a:r>
                <a:rPr lang="zh-CN" altLang="en-US" sz="2800" b="1" dirty="0">
                  <a:latin typeface="Times New Roman" pitchFamily="18" charset="0"/>
                  <a:cs typeface="Times New Roman" pitchFamily="18" charset="0"/>
                </a:rPr>
                <a:t>求函数</a:t>
              </a:r>
            </a:p>
          </p:txBody>
        </p:sp>
        <p:graphicFrame>
          <p:nvGraphicFramePr>
            <p:cNvPr id="4" name="Object 11">
              <a:extLst>
                <a:ext uri="{FF2B5EF4-FFF2-40B4-BE49-F238E27FC236}">
                  <a16:creationId xmlns:a16="http://schemas.microsoft.com/office/drawing/2014/main" id="{0C30EA78-6D21-4624-83DA-2D4DEB35205A}"/>
                </a:ext>
              </a:extLst>
            </p:cNvPr>
            <p:cNvGraphicFramePr>
              <a:graphicFrameLocks noChangeAspect="1"/>
            </p:cNvGraphicFramePr>
            <p:nvPr>
              <p:extLst>
                <p:ext uri="{D42A27DB-BD31-4B8C-83A1-F6EECF244321}">
                  <p14:modId xmlns:p14="http://schemas.microsoft.com/office/powerpoint/2010/main" val="1832906479"/>
                </p:ext>
              </p:extLst>
            </p:nvPr>
          </p:nvGraphicFramePr>
          <p:xfrm>
            <a:off x="1650" y="2384"/>
            <a:ext cx="1666" cy="350"/>
          </p:xfrm>
          <a:graphic>
            <a:graphicData uri="http://schemas.openxmlformats.org/presentationml/2006/ole">
              <mc:AlternateContent xmlns:mc="http://schemas.openxmlformats.org/markup-compatibility/2006">
                <mc:Choice xmlns:v="urn:schemas-microsoft-com:vml" Requires="v">
                  <p:oleObj spid="_x0000_s37986" name="Equation" r:id="rId3" imgW="3128400" imgH="649440" progId="Equation.3">
                    <p:embed/>
                  </p:oleObj>
                </mc:Choice>
                <mc:Fallback>
                  <p:oleObj name="Equation" r:id="rId3" imgW="3128400" imgH="649440" progId="Equation.3">
                    <p:embed/>
                    <p:pic>
                      <p:nvPicPr>
                        <p:cNvPr id="8" name="Object 11"/>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650" y="2384"/>
                          <a:ext cx="1666"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2">
              <a:extLst>
                <a:ext uri="{FF2B5EF4-FFF2-40B4-BE49-F238E27FC236}">
                  <a16:creationId xmlns:a16="http://schemas.microsoft.com/office/drawing/2014/main" id="{4B81B95C-89EF-45BC-8B49-052C1E82E283}"/>
                </a:ext>
              </a:extLst>
            </p:cNvPr>
            <p:cNvSpPr txBox="1">
              <a:spLocks noChangeArrowheads="1"/>
            </p:cNvSpPr>
            <p:nvPr/>
          </p:nvSpPr>
          <p:spPr bwMode="auto">
            <a:xfrm>
              <a:off x="3312" y="2420"/>
              <a:ext cx="1131"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的偏导数</a:t>
              </a:r>
              <a:endParaRPr lang="zh-CN" altLang="en-US" sz="2800" b="1" dirty="0">
                <a:solidFill>
                  <a:schemeClr val="accent2"/>
                </a:solidFill>
                <a:latin typeface="Times New Roman" pitchFamily="18" charset="0"/>
                <a:cs typeface="Times New Roman" pitchFamily="18" charset="0"/>
              </a:endParaRPr>
            </a:p>
          </p:txBody>
        </p:sp>
      </p:grpSp>
      <p:sp>
        <p:nvSpPr>
          <p:cNvPr id="6" name="Text Box 13">
            <a:extLst>
              <a:ext uri="{FF2B5EF4-FFF2-40B4-BE49-F238E27FC236}">
                <a16:creationId xmlns:a16="http://schemas.microsoft.com/office/drawing/2014/main" id="{9780A3D0-05C4-4947-9E2D-7DB4F73A441E}"/>
              </a:ext>
            </a:extLst>
          </p:cNvPr>
          <p:cNvSpPr txBox="1">
            <a:spLocks noChangeArrowheads="1"/>
          </p:cNvSpPr>
          <p:nvPr/>
        </p:nvSpPr>
        <p:spPr bwMode="auto">
          <a:xfrm>
            <a:off x="731168" y="1406942"/>
            <a:ext cx="914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rgbClr val="7030A0"/>
                </a:solidFill>
                <a:latin typeface="Times New Roman" pitchFamily="18" charset="0"/>
                <a:cs typeface="Times New Roman" pitchFamily="18" charset="0"/>
              </a:rPr>
              <a:t>解</a:t>
            </a:r>
            <a:r>
              <a:rPr lang="en-US" altLang="zh-CN" sz="2800" b="1" dirty="0">
                <a:solidFill>
                  <a:srgbClr val="7030A0"/>
                </a:solidFill>
                <a:latin typeface="Times New Roman" pitchFamily="18" charset="0"/>
                <a:cs typeface="Times New Roman" pitchFamily="18" charset="0"/>
              </a:rPr>
              <a:t>:</a:t>
            </a:r>
          </a:p>
        </p:txBody>
      </p:sp>
      <p:graphicFrame>
        <p:nvGraphicFramePr>
          <p:cNvPr id="7" name="Object 14">
            <a:extLst>
              <a:ext uri="{FF2B5EF4-FFF2-40B4-BE49-F238E27FC236}">
                <a16:creationId xmlns:a16="http://schemas.microsoft.com/office/drawing/2014/main" id="{B4D98305-2D9F-40C1-A243-4946367D78D5}"/>
              </a:ext>
            </a:extLst>
          </p:cNvPr>
          <p:cNvGraphicFramePr>
            <a:graphicFrameLocks noChangeAspect="1"/>
          </p:cNvGraphicFramePr>
          <p:nvPr>
            <p:extLst>
              <p:ext uri="{D42A27DB-BD31-4B8C-83A1-F6EECF244321}">
                <p14:modId xmlns:p14="http://schemas.microsoft.com/office/powerpoint/2010/main" val="3482466762"/>
              </p:ext>
            </p:extLst>
          </p:nvPr>
        </p:nvGraphicFramePr>
        <p:xfrm>
          <a:off x="1697956" y="1248192"/>
          <a:ext cx="704850" cy="920750"/>
        </p:xfrm>
        <a:graphic>
          <a:graphicData uri="http://schemas.openxmlformats.org/presentationml/2006/ole">
            <mc:AlternateContent xmlns:mc="http://schemas.openxmlformats.org/markup-compatibility/2006">
              <mc:Choice xmlns:v="urn:schemas-microsoft-com:vml" Requires="v">
                <p:oleObj spid="_x0000_s37987" name="Equation" r:id="rId5" imgW="829800" imgH="1075320" progId="Equation.3">
                  <p:embed/>
                </p:oleObj>
              </mc:Choice>
              <mc:Fallback>
                <p:oleObj name="Equation" r:id="rId5" imgW="829800" imgH="1075320" progId="Equation.3">
                  <p:embed/>
                  <p:pic>
                    <p:nvPicPr>
                      <p:cNvPr id="11"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7956" y="1248192"/>
                        <a:ext cx="70485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5">
            <a:extLst>
              <a:ext uri="{FF2B5EF4-FFF2-40B4-BE49-F238E27FC236}">
                <a16:creationId xmlns:a16="http://schemas.microsoft.com/office/drawing/2014/main" id="{79993664-D4DC-4EEA-9F0F-0BB5880FBA88}"/>
              </a:ext>
            </a:extLst>
          </p:cNvPr>
          <p:cNvGraphicFramePr>
            <a:graphicFrameLocks noChangeAspect="1"/>
          </p:cNvGraphicFramePr>
          <p:nvPr>
            <p:extLst>
              <p:ext uri="{D42A27DB-BD31-4B8C-83A1-F6EECF244321}">
                <p14:modId xmlns:p14="http://schemas.microsoft.com/office/powerpoint/2010/main" val="3229370799"/>
              </p:ext>
            </p:extLst>
          </p:nvPr>
        </p:nvGraphicFramePr>
        <p:xfrm>
          <a:off x="2071267" y="3263087"/>
          <a:ext cx="730250" cy="919163"/>
        </p:xfrm>
        <a:graphic>
          <a:graphicData uri="http://schemas.openxmlformats.org/presentationml/2006/ole">
            <mc:AlternateContent xmlns:mc="http://schemas.openxmlformats.org/markup-compatibility/2006">
              <mc:Choice xmlns:v="urn:schemas-microsoft-com:vml" Requires="v">
                <p:oleObj spid="_x0000_s37988" name="Equation" r:id="rId7" imgW="852120" imgH="1075320" progId="Equation.3">
                  <p:embed/>
                </p:oleObj>
              </mc:Choice>
              <mc:Fallback>
                <p:oleObj name="Equation" r:id="rId7" imgW="852120" imgH="1075320" progId="Equation.3">
                  <p:embed/>
                  <p:pic>
                    <p:nvPicPr>
                      <p:cNvPr id="12" name="Object 15"/>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071267" y="3263087"/>
                        <a:ext cx="730250"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2">
            <a:extLst>
              <a:ext uri="{FF2B5EF4-FFF2-40B4-BE49-F238E27FC236}">
                <a16:creationId xmlns:a16="http://schemas.microsoft.com/office/drawing/2014/main" id="{79924B75-025C-41A9-AFEE-9F4B50DB15A3}"/>
              </a:ext>
            </a:extLst>
          </p:cNvPr>
          <p:cNvGraphicFramePr>
            <a:graphicFrameLocks noChangeAspect="1"/>
          </p:cNvGraphicFramePr>
          <p:nvPr>
            <p:extLst>
              <p:ext uri="{D42A27DB-BD31-4B8C-83A1-F6EECF244321}">
                <p14:modId xmlns:p14="http://schemas.microsoft.com/office/powerpoint/2010/main" val="4116975369"/>
              </p:ext>
            </p:extLst>
          </p:nvPr>
        </p:nvGraphicFramePr>
        <p:xfrm>
          <a:off x="2483768" y="1241842"/>
          <a:ext cx="2268538" cy="976313"/>
        </p:xfrm>
        <a:graphic>
          <a:graphicData uri="http://schemas.openxmlformats.org/presentationml/2006/ole">
            <mc:AlternateContent xmlns:mc="http://schemas.openxmlformats.org/markup-compatibility/2006">
              <mc:Choice xmlns:v="urn:schemas-microsoft-com:vml" Requires="v">
                <p:oleObj spid="_x0000_s37989" name="Equation" r:id="rId9" imgW="2736000" imgH="1164960" progId="Equation.3">
                  <p:embed/>
                </p:oleObj>
              </mc:Choice>
              <mc:Fallback>
                <p:oleObj name="Equation" r:id="rId9" imgW="2736000" imgH="1164960" progId="Equation.3">
                  <p:embed/>
                  <p:pic>
                    <p:nvPicPr>
                      <p:cNvPr id="22"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1241842"/>
                        <a:ext cx="2268538"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3">
            <a:extLst>
              <a:ext uri="{FF2B5EF4-FFF2-40B4-BE49-F238E27FC236}">
                <a16:creationId xmlns:a16="http://schemas.microsoft.com/office/drawing/2014/main" id="{707C8819-EEAF-4F9F-8F85-07A7784A1A95}"/>
              </a:ext>
            </a:extLst>
          </p:cNvPr>
          <p:cNvGraphicFramePr>
            <a:graphicFrameLocks noChangeAspect="1"/>
          </p:cNvGraphicFramePr>
          <p:nvPr>
            <p:extLst>
              <p:ext uri="{D42A27DB-BD31-4B8C-83A1-F6EECF244321}">
                <p14:modId xmlns:p14="http://schemas.microsoft.com/office/powerpoint/2010/main" val="512512833"/>
              </p:ext>
            </p:extLst>
          </p:nvPr>
        </p:nvGraphicFramePr>
        <p:xfrm>
          <a:off x="3169568" y="1249780"/>
          <a:ext cx="409575" cy="309562"/>
        </p:xfrm>
        <a:graphic>
          <a:graphicData uri="http://schemas.openxmlformats.org/presentationml/2006/ole">
            <mc:AlternateContent xmlns:mc="http://schemas.openxmlformats.org/markup-compatibility/2006">
              <mc:Choice xmlns:v="urn:schemas-microsoft-com:vml" Requires="v">
                <p:oleObj spid="_x0000_s37990" name="Equation" r:id="rId11" imgW="482040" imgH="358560" progId="Equation.3">
                  <p:embed/>
                </p:oleObj>
              </mc:Choice>
              <mc:Fallback>
                <p:oleObj name="Equation" r:id="rId11" imgW="482040" imgH="358560" progId="Equation.3">
                  <p:embed/>
                  <p:pic>
                    <p:nvPicPr>
                      <p:cNvPr id="23"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9568" y="1249780"/>
                        <a:ext cx="409575"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4">
            <a:extLst>
              <a:ext uri="{FF2B5EF4-FFF2-40B4-BE49-F238E27FC236}">
                <a16:creationId xmlns:a16="http://schemas.microsoft.com/office/drawing/2014/main" id="{38E6D3F1-E9AF-4B39-A987-6A6A63D6BECF}"/>
              </a:ext>
            </a:extLst>
          </p:cNvPr>
          <p:cNvGraphicFramePr>
            <a:graphicFrameLocks noChangeAspect="1"/>
          </p:cNvGraphicFramePr>
          <p:nvPr>
            <p:extLst>
              <p:ext uri="{D42A27DB-BD31-4B8C-83A1-F6EECF244321}">
                <p14:modId xmlns:p14="http://schemas.microsoft.com/office/powerpoint/2010/main" val="3114999674"/>
              </p:ext>
            </p:extLst>
          </p:nvPr>
        </p:nvGraphicFramePr>
        <p:xfrm>
          <a:off x="4845968" y="1245017"/>
          <a:ext cx="533400" cy="850900"/>
        </p:xfrm>
        <a:graphic>
          <a:graphicData uri="http://schemas.openxmlformats.org/presentationml/2006/ole">
            <mc:AlternateContent xmlns:mc="http://schemas.openxmlformats.org/markup-compatibility/2006">
              <mc:Choice xmlns:v="urn:schemas-microsoft-com:vml" Requires="v">
                <p:oleObj spid="_x0000_s37991" name="Equation" r:id="rId13" imgW="616680" imgH="985680" progId="Equation.3">
                  <p:embed/>
                </p:oleObj>
              </mc:Choice>
              <mc:Fallback>
                <p:oleObj name="Equation" r:id="rId13" imgW="616680" imgH="985680" progId="Equation.3">
                  <p:embed/>
                  <p:pic>
                    <p:nvPicPr>
                      <p:cNvPr id="24"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5968" y="1245017"/>
                        <a:ext cx="533400" cy="850900"/>
                      </a:xfrm>
                      <a:prstGeom prst="rect">
                        <a:avLst/>
                      </a:prstGeom>
                      <a:solidFill>
                        <a:srgbClr val="FFC000"/>
                      </a:solidFill>
                    </p:spPr>
                  </p:pic>
                </p:oleObj>
              </mc:Fallback>
            </mc:AlternateContent>
          </a:graphicData>
        </a:graphic>
      </p:graphicFrame>
      <p:graphicFrame>
        <p:nvGraphicFramePr>
          <p:cNvPr id="12" name="Object 25">
            <a:extLst>
              <a:ext uri="{FF2B5EF4-FFF2-40B4-BE49-F238E27FC236}">
                <a16:creationId xmlns:a16="http://schemas.microsoft.com/office/drawing/2014/main" id="{E358E8EB-BB37-49B9-A1B6-82F6FCFE982B}"/>
              </a:ext>
            </a:extLst>
          </p:cNvPr>
          <p:cNvGraphicFramePr>
            <a:graphicFrameLocks noChangeAspect="1"/>
          </p:cNvGraphicFramePr>
          <p:nvPr>
            <p:extLst>
              <p:ext uri="{D42A27DB-BD31-4B8C-83A1-F6EECF244321}">
                <p14:modId xmlns:p14="http://schemas.microsoft.com/office/powerpoint/2010/main" val="4182321065"/>
              </p:ext>
            </p:extLst>
          </p:nvPr>
        </p:nvGraphicFramePr>
        <p:xfrm>
          <a:off x="3579143" y="3330952"/>
          <a:ext cx="942975" cy="781050"/>
        </p:xfrm>
        <a:graphic>
          <a:graphicData uri="http://schemas.openxmlformats.org/presentationml/2006/ole">
            <mc:AlternateContent xmlns:mc="http://schemas.openxmlformats.org/markup-compatibility/2006">
              <mc:Choice xmlns:v="urn:schemas-microsoft-com:vml" Requires="v">
                <p:oleObj spid="_x0000_s37992" name="Equation" r:id="rId15" imgW="1104840" imgH="914400" progId="Equation.DSMT4">
                  <p:embed/>
                </p:oleObj>
              </mc:Choice>
              <mc:Fallback>
                <p:oleObj name="Equation" r:id="rId15" imgW="1104840" imgH="914400" progId="Equation.DSMT4">
                  <p:embed/>
                  <p:pic>
                    <p:nvPicPr>
                      <p:cNvPr id="25" name="Object 25"/>
                      <p:cNvPicPr>
                        <a:picLocks noChangeAspect="1" noChangeArrowheads="1"/>
                      </p:cNvPicPr>
                      <p:nvPr/>
                    </p:nvPicPr>
                    <p:blipFill>
                      <a:blip r:embed="rId16"/>
                      <a:srcRect/>
                      <a:stretch>
                        <a:fillRect/>
                      </a:stretch>
                    </p:blipFill>
                    <p:spPr bwMode="auto">
                      <a:xfrm>
                        <a:off x="3579143" y="3330952"/>
                        <a:ext cx="942975"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6">
            <a:extLst>
              <a:ext uri="{FF2B5EF4-FFF2-40B4-BE49-F238E27FC236}">
                <a16:creationId xmlns:a16="http://schemas.microsoft.com/office/drawing/2014/main" id="{BA3E1B88-8F2F-4426-B23C-E94522F8844D}"/>
              </a:ext>
            </a:extLst>
          </p:cNvPr>
          <p:cNvGraphicFramePr>
            <a:graphicFrameLocks noChangeAspect="1"/>
          </p:cNvGraphicFramePr>
          <p:nvPr>
            <p:extLst>
              <p:ext uri="{D42A27DB-BD31-4B8C-83A1-F6EECF244321}">
                <p14:modId xmlns:p14="http://schemas.microsoft.com/office/powerpoint/2010/main" val="455011499"/>
              </p:ext>
            </p:extLst>
          </p:nvPr>
        </p:nvGraphicFramePr>
        <p:xfrm>
          <a:off x="2871367" y="3267850"/>
          <a:ext cx="428625" cy="844550"/>
        </p:xfrm>
        <a:graphic>
          <a:graphicData uri="http://schemas.openxmlformats.org/presentationml/2006/ole">
            <mc:AlternateContent xmlns:mc="http://schemas.openxmlformats.org/markup-compatibility/2006">
              <mc:Choice xmlns:v="urn:schemas-microsoft-com:vml" Requires="v">
                <p:oleObj spid="_x0000_s37993" name="Equation" r:id="rId17" imgW="493200" imgH="985680" progId="Equation.3">
                  <p:embed/>
                </p:oleObj>
              </mc:Choice>
              <mc:Fallback>
                <p:oleObj name="Equation" r:id="rId17" imgW="493200" imgH="985680" progId="Equation.3">
                  <p:embed/>
                  <p:pic>
                    <p:nvPicPr>
                      <p:cNvPr id="26" name="Object 26"/>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2871367" y="3267850"/>
                        <a:ext cx="42862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29">
            <a:extLst>
              <a:ext uri="{FF2B5EF4-FFF2-40B4-BE49-F238E27FC236}">
                <a16:creationId xmlns:a16="http://schemas.microsoft.com/office/drawing/2014/main" id="{4D6AE9F9-0FA9-4C13-AF47-BD107585931A}"/>
              </a:ext>
            </a:extLst>
          </p:cNvPr>
          <p:cNvSpPr txBox="1">
            <a:spLocks noChangeArrowheads="1"/>
          </p:cNvSpPr>
          <p:nvPr/>
        </p:nvSpPr>
        <p:spPr bwMode="auto">
          <a:xfrm>
            <a:off x="504156" y="2368947"/>
            <a:ext cx="20018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宋体" panose="02010600030101010101" pitchFamily="2" charset="-122"/>
                <a:ea typeface="宋体" panose="02010600030101010101" pitchFamily="2" charset="-122"/>
                <a:cs typeface="Times New Roman" pitchFamily="18" charset="0"/>
              </a:rPr>
              <a:t>由</a:t>
            </a:r>
            <a:r>
              <a:rPr lang="zh-CN" altLang="en-US" sz="2800" b="1" dirty="0">
                <a:highlight>
                  <a:srgbClr val="808000"/>
                </a:highlight>
                <a:latin typeface="宋体" panose="02010600030101010101" pitchFamily="2" charset="-122"/>
                <a:ea typeface="宋体" panose="02010600030101010101" pitchFamily="2" charset="-122"/>
                <a:cs typeface="Times New Roman" pitchFamily="18" charset="0"/>
              </a:rPr>
              <a:t>对称性</a:t>
            </a:r>
            <a:r>
              <a:rPr lang="zh-CN" altLang="en-US" sz="2800" b="1" dirty="0">
                <a:latin typeface="宋体" panose="02010600030101010101" pitchFamily="2" charset="-122"/>
                <a:ea typeface="宋体" panose="02010600030101010101" pitchFamily="2" charset="-122"/>
                <a:cs typeface="Times New Roman" pitchFamily="18" charset="0"/>
              </a:rPr>
              <a:t>有</a:t>
            </a:r>
          </a:p>
        </p:txBody>
      </p:sp>
    </p:spTree>
    <p:extLst>
      <p:ext uri="{BB962C8B-B14F-4D97-AF65-F5344CB8AC3E}">
        <p14:creationId xmlns:p14="http://schemas.microsoft.com/office/powerpoint/2010/main" val="277145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4" grpId="0"/>
    </p:bldLst>
  </p:timing>
</p:sld>
</file>

<file path=ppt/theme/theme1.xml><?xml version="1.0" encoding="utf-8"?>
<a:theme xmlns:a="http://schemas.openxmlformats.org/drawingml/2006/main" name="严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800" b="1" dirty="0">
            <a:latin typeface="Times New Roman" pitchFamily="18" charset="0"/>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严4</Template>
  <TotalTime>1238</TotalTime>
  <Words>1298</Words>
  <Application>Microsoft Office PowerPoint</Application>
  <PresentationFormat>全屏显示(4:3)</PresentationFormat>
  <Paragraphs>268</Paragraphs>
  <Slides>40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6" baseType="lpstr">
      <vt:lpstr>黑体</vt:lpstr>
      <vt:lpstr>华文琥珀</vt:lpstr>
      <vt:lpstr>华文新魏</vt:lpstr>
      <vt:lpstr>楷体</vt:lpstr>
      <vt:lpstr>隶书</vt:lpstr>
      <vt:lpstr>宋体</vt:lpstr>
      <vt:lpstr>幼圆</vt:lpstr>
      <vt:lpstr>Arial</vt:lpstr>
      <vt:lpstr>Calibri</vt:lpstr>
      <vt:lpstr>Symbol</vt:lpstr>
      <vt:lpstr>Times New Roman</vt:lpstr>
      <vt:lpstr>Wingdings</vt:lpstr>
      <vt:lpstr>严4</vt:lpstr>
      <vt:lpstr>Equation</vt:lpstr>
      <vt:lpstr>文档</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WANG</cp:lastModifiedBy>
  <cp:revision>75</cp:revision>
  <dcterms:created xsi:type="dcterms:W3CDTF">2019-06-06T15:05:35Z</dcterms:created>
  <dcterms:modified xsi:type="dcterms:W3CDTF">2021-10-08T15:36:35Z</dcterms:modified>
</cp:coreProperties>
</file>