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A708C-2EFC-0C45-9ACF-290114BF29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Filter app project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A36DAE-6A73-DA40-882D-70E9771C5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24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F038D-3EB1-0046-B05A-5AD5DB84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/>
          <a:lstStyle/>
          <a:p>
            <a:r>
              <a:rPr lang="ru-RU"/>
              <a:t>Работа выполнена:</a:t>
            </a:r>
            <a:br>
              <a:rPr lang="ru-RU"/>
            </a:br>
            <a:r>
              <a:rPr lang="ru-RU"/>
              <a:t>Алпатовым Александром</a:t>
            </a:r>
          </a:p>
        </p:txBody>
      </p:sp>
    </p:spTree>
    <p:extLst>
      <p:ext uri="{BB962C8B-B14F-4D97-AF65-F5344CB8AC3E}">
        <p14:creationId xmlns:p14="http://schemas.microsoft.com/office/powerpoint/2010/main" val="336810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2BEFD-AC6A-B640-9C24-D4D03670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E7DA6E-FA2A-C746-834E-EFDFF81C0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Обработчик изображений.</a:t>
            </a:r>
          </a:p>
          <a:p>
            <a:pPr marL="0" indent="0">
              <a:buNone/>
            </a:pPr>
            <a:r>
              <a:rPr lang="ru-RU"/>
              <a:t>Особенности:</a:t>
            </a:r>
          </a:p>
          <a:p>
            <a:r>
              <a:rPr lang="ru-RU"/>
              <a:t>Оптимизирован для работы на слабых ПК.</a:t>
            </a:r>
          </a:p>
          <a:p>
            <a:r>
              <a:rPr lang="ru-RU"/>
              <a:t>Простота работы.</a:t>
            </a:r>
          </a:p>
          <a:p>
            <a:r>
              <a:rPr lang="ru-RU"/>
              <a:t>Быстрота действи или «Всё нужное под рукой».</a:t>
            </a:r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42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8171F-9DE7-3F45-A0E4-4B1D1B0C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Где можно применять?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A31D13-5327-B844-8C6D-9DE725DEC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Тесты программ.</a:t>
            </a:r>
          </a:p>
          <a:p>
            <a:r>
              <a:rPr lang="ru-RU"/>
              <a:t>Тесты нейронных сетей.</a:t>
            </a:r>
          </a:p>
          <a:p>
            <a:r>
              <a:rPr lang="ru-RU"/>
              <a:t>Быстрая обработка изображений (Например, обесцвечивание)</a:t>
            </a:r>
          </a:p>
        </p:txBody>
      </p:sp>
    </p:spTree>
    <p:extLst>
      <p:ext uri="{BB962C8B-B14F-4D97-AF65-F5344CB8AC3E}">
        <p14:creationId xmlns:p14="http://schemas.microsoft.com/office/powerpoint/2010/main" val="190186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53D29-E333-7849-9849-87ADE20A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Реализация.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6B58E3-FACE-B047-9617-31BB7F369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Использовались библиотеки и инструменты:</a:t>
            </a:r>
          </a:p>
          <a:p>
            <a:r>
              <a:rPr lang="ru-RU"/>
              <a:t>PyQT5</a:t>
            </a:r>
          </a:p>
          <a:p>
            <a:r>
              <a:rPr lang="ru-RU"/>
              <a:t>Pillow</a:t>
            </a:r>
          </a:p>
          <a:p>
            <a:r>
              <a:rPr lang="ru-RU"/>
              <a:t>Qt Designer</a:t>
            </a:r>
          </a:p>
          <a:p>
            <a:r>
              <a:rPr lang="ru-RU"/>
              <a:t>Qt Creator (чуть-чуть)</a:t>
            </a:r>
          </a:p>
        </p:txBody>
      </p:sp>
    </p:spTree>
    <p:extLst>
      <p:ext uri="{BB962C8B-B14F-4D97-AF65-F5344CB8AC3E}">
        <p14:creationId xmlns:p14="http://schemas.microsoft.com/office/powerpoint/2010/main" val="15764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51B0E-D261-B145-B9E7-8A62FCFD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88138A-989E-1D4F-98CE-B58FB4F6A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741" y="2357438"/>
            <a:ext cx="9601200" cy="3581400"/>
          </a:xfrm>
        </p:spPr>
        <p:txBody>
          <a:bodyPr/>
          <a:lstStyle/>
          <a:p>
            <a:r>
              <a:rPr lang="ru-RU"/>
              <a:t>Избавление от copy-paste за счёт создания функций</a:t>
            </a:r>
          </a:p>
          <a:p>
            <a:r>
              <a:rPr lang="ru-RU"/>
              <a:t>Использование временных файлов</a:t>
            </a:r>
          </a:p>
          <a:p>
            <a:r>
              <a:rPr lang="ru-RU"/>
              <a:t>Использование исключений</a:t>
            </a:r>
          </a:p>
          <a:p>
            <a:r>
              <a:rPr lang="ru-RU"/>
              <a:t>Вместо создания своих фильтров (изобретения велосипеда), были использованы фильтры Pillow, про которые узнали из документации.</a:t>
            </a:r>
          </a:p>
          <a:p>
            <a:r>
              <a:rPr lang="ru-RU"/>
              <a:t>Снова про велосипед. Взята функция копирования из модуля shutils.</a:t>
            </a:r>
          </a:p>
        </p:txBody>
      </p:sp>
    </p:spTree>
    <p:extLst>
      <p:ext uri="{BB962C8B-B14F-4D97-AF65-F5344CB8AC3E}">
        <p14:creationId xmlns:p14="http://schemas.microsoft.com/office/powerpoint/2010/main" val="64147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B68EC-63BA-E847-9E6D-AFAA2AAD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Наработки для развития.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42F53F-9FA4-004D-97B9-FE8835B14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Новые фильтры</a:t>
            </a:r>
          </a:p>
          <a:p>
            <a:r>
              <a:rPr lang="ru-RU"/>
              <a:t>Рамки</a:t>
            </a:r>
          </a:p>
          <a:p>
            <a:r>
              <a:rPr lang="ru-RU"/>
              <a:t>Облачные обновления</a:t>
            </a:r>
          </a:p>
          <a:p>
            <a:r>
              <a:rPr lang="ru-RU"/>
              <a:t>Новые «колёсики»</a:t>
            </a:r>
          </a:p>
        </p:txBody>
      </p:sp>
    </p:spTree>
    <p:extLst>
      <p:ext uri="{BB962C8B-B14F-4D97-AF65-F5344CB8AC3E}">
        <p14:creationId xmlns:p14="http://schemas.microsoft.com/office/powerpoint/2010/main" val="197844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2FECBC3-D47D-A248-AAC5-DA1DA85F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 anchor="ctr"/>
          <a:lstStyle/>
          <a:p>
            <a:pPr algn="ctr"/>
            <a:r>
              <a:rPr lang="ru-RU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996698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BD2C9-A776-F442-9431-202AF773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 anchor="ctr"/>
          <a:lstStyle/>
          <a:p>
            <a:pPr algn="ctr"/>
            <a:r>
              <a:rPr lang="ru-RU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029026885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9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TF10001025</vt:lpstr>
      <vt:lpstr>Filter app project</vt:lpstr>
      <vt:lpstr>Работа выполнена: Алпатовым Александром</vt:lpstr>
      <vt:lpstr>Идея проекта</vt:lpstr>
      <vt:lpstr>Где можно применять?</vt:lpstr>
      <vt:lpstr>Реализация.</vt:lpstr>
      <vt:lpstr>Функции</vt:lpstr>
      <vt:lpstr>Наработки для развития.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 app project</dc:title>
  <dc:creator>Alexander Alpatov</dc:creator>
  <cp:lastModifiedBy>Alexander Alpatov</cp:lastModifiedBy>
  <cp:revision>3</cp:revision>
  <dcterms:created xsi:type="dcterms:W3CDTF">2018-12-19T05:47:20Z</dcterms:created>
  <dcterms:modified xsi:type="dcterms:W3CDTF">2018-12-19T12:54:27Z</dcterms:modified>
</cp:coreProperties>
</file>