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1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96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86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2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9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6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66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92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4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4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1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60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F690C9-84D4-45B5-B007-76E368C4F67B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7689-D4A9-4090-8331-975913A4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59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anose="02020602080505020303" pitchFamily="18" charset="0"/>
              </a:rPr>
              <a:t>Legend of Terra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Алпатов и Ефимов </a:t>
            </a:r>
            <a:r>
              <a:rPr lang="ru-RU" dirty="0"/>
              <a:t>Г</a:t>
            </a:r>
            <a:r>
              <a:rPr lang="ru-RU" dirty="0" smtClean="0"/>
              <a:t>леб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Идея проекта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 smtClean="0"/>
              <a:t>Игра с генерацией рандомной карты, </a:t>
            </a:r>
            <a:r>
              <a:rPr lang="en-US" sz="4000" dirty="0"/>
              <a:t>NPC(Non-Player </a:t>
            </a:r>
            <a:r>
              <a:rPr lang="en-US" sz="4000" dirty="0" smtClean="0"/>
              <a:t>Character)</a:t>
            </a:r>
            <a:r>
              <a:rPr lang="ru-RU" sz="4000" dirty="0" smtClean="0"/>
              <a:t>,</a:t>
            </a:r>
          </a:p>
          <a:p>
            <a:pPr marL="0" indent="0">
              <a:buNone/>
            </a:pPr>
            <a:r>
              <a:rPr lang="ru-RU" sz="4000" dirty="0" smtClean="0"/>
              <a:t>внутреигровыми предметами, врагами и ЕНОТИКАМИ. На движке </a:t>
            </a:r>
            <a:r>
              <a:rPr lang="en-US" sz="4000" dirty="0" err="1" smtClean="0"/>
              <a:t>Pygame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0968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Используемые технологии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Pygame</a:t>
            </a:r>
            <a:r>
              <a:rPr lang="en-US" sz="4000" dirty="0" smtClean="0"/>
              <a:t>, Pillow, OS, Random, </a:t>
            </a:r>
            <a:r>
              <a:rPr lang="en-US" sz="4000" dirty="0" err="1" smtClean="0"/>
              <a:t>NumPy</a:t>
            </a:r>
            <a:r>
              <a:rPr lang="en-US" sz="4000" dirty="0" smtClean="0"/>
              <a:t>, Math, </a:t>
            </a:r>
            <a:r>
              <a:rPr lang="en-US" sz="4000" dirty="0" err="1" smtClean="0"/>
              <a:t>Json</a:t>
            </a:r>
            <a:r>
              <a:rPr lang="en-US" sz="4000" dirty="0" smtClean="0"/>
              <a:t>, </a:t>
            </a:r>
            <a:r>
              <a:rPr lang="ru-RU" sz="4000" dirty="0" smtClean="0"/>
              <a:t>спрайты</a:t>
            </a:r>
            <a:r>
              <a:rPr lang="en-US" sz="4000" dirty="0" smtClean="0"/>
              <a:t> </a:t>
            </a:r>
            <a:r>
              <a:rPr lang="ru-RU" sz="4000" dirty="0" smtClean="0"/>
              <a:t>и создание собственных библиотек(</a:t>
            </a:r>
            <a:r>
              <a:rPr lang="en-US" sz="4000" dirty="0" err="1" smtClean="0"/>
              <a:t>mod_lib</a:t>
            </a:r>
            <a:r>
              <a:rPr lang="en-US" sz="4000" dirty="0" smtClean="0"/>
              <a:t>,</a:t>
            </a:r>
            <a:r>
              <a:rPr lang="ru-RU" sz="4000" dirty="0" smtClean="0"/>
              <a:t> </a:t>
            </a:r>
            <a:r>
              <a:rPr lang="en-US" sz="4000" dirty="0" smtClean="0"/>
              <a:t>main)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13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Классы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DataProvider</a:t>
            </a:r>
            <a:r>
              <a:rPr lang="ru-RU" sz="4000" dirty="0" smtClean="0"/>
              <a:t>,</a:t>
            </a:r>
            <a:r>
              <a:rPr lang="en-US" sz="4000" dirty="0" smtClean="0"/>
              <a:t> Creature</a:t>
            </a:r>
            <a:r>
              <a:rPr lang="ru-RU" sz="4000" dirty="0" smtClean="0"/>
              <a:t>, </a:t>
            </a:r>
            <a:r>
              <a:rPr lang="en-US" sz="4000" dirty="0" smtClean="0"/>
              <a:t>Player</a:t>
            </a:r>
            <a:r>
              <a:rPr lang="ru-RU" sz="4000" dirty="0" smtClean="0"/>
              <a:t>, </a:t>
            </a:r>
            <a:r>
              <a:rPr lang="en-US" sz="4000" dirty="0" smtClean="0"/>
              <a:t>Player</a:t>
            </a:r>
            <a:r>
              <a:rPr lang="ru-RU" sz="4000" dirty="0" smtClean="0"/>
              <a:t>, </a:t>
            </a:r>
            <a:r>
              <a:rPr lang="en-US" sz="4000" dirty="0" smtClean="0"/>
              <a:t>Tile</a:t>
            </a:r>
            <a:r>
              <a:rPr lang="ru-RU" sz="4000" dirty="0" smtClean="0"/>
              <a:t>, </a:t>
            </a:r>
            <a:r>
              <a:rPr lang="en-US" sz="4000" dirty="0" smtClean="0"/>
              <a:t>Border</a:t>
            </a:r>
            <a:r>
              <a:rPr lang="ru-RU" sz="4000" dirty="0" smtClean="0"/>
              <a:t>, </a:t>
            </a:r>
            <a:r>
              <a:rPr lang="en-US" sz="4000" dirty="0" smtClean="0"/>
              <a:t>Bush</a:t>
            </a:r>
            <a:r>
              <a:rPr lang="ru-RU" sz="4000" dirty="0" smtClean="0"/>
              <a:t>, </a:t>
            </a:r>
            <a:r>
              <a:rPr lang="en-US" sz="4000" dirty="0" smtClean="0"/>
              <a:t>Particle</a:t>
            </a:r>
            <a:r>
              <a:rPr lang="ru-RU" sz="4000" dirty="0" smtClean="0"/>
              <a:t>, </a:t>
            </a:r>
            <a:r>
              <a:rPr lang="en-US" sz="4000" dirty="0" smtClean="0"/>
              <a:t>Ghost</a:t>
            </a:r>
            <a:r>
              <a:rPr lang="ru-RU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77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ookman Old Style" panose="02050604050505020204" pitchFamily="18" charset="0"/>
              </a:rPr>
              <a:t>Заключение 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В игру можно добавить </a:t>
            </a:r>
            <a:r>
              <a:rPr lang="ru-RU" sz="4000" dirty="0" err="1" smtClean="0"/>
              <a:t>мультиплеер</a:t>
            </a:r>
            <a:r>
              <a:rPr lang="ru-RU" sz="4000" dirty="0" smtClean="0"/>
              <a:t>, </a:t>
            </a:r>
            <a:r>
              <a:rPr lang="ru-RU" sz="4000" dirty="0" err="1" smtClean="0"/>
              <a:t>квесты</a:t>
            </a:r>
            <a:r>
              <a:rPr lang="ru-RU" sz="4000" dirty="0"/>
              <a:t> </a:t>
            </a:r>
            <a:r>
              <a:rPr lang="ru-RU" sz="4000" dirty="0" smtClean="0"/>
              <a:t>и сюжет.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537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86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Bookman Old Style</vt:lpstr>
      <vt:lpstr>Century Gothic</vt:lpstr>
      <vt:lpstr>Wingdings 3</vt:lpstr>
      <vt:lpstr>Ион</vt:lpstr>
      <vt:lpstr>Legend of Terra</vt:lpstr>
      <vt:lpstr>Идея проекта</vt:lpstr>
      <vt:lpstr>Используемые технологии</vt:lpstr>
      <vt:lpstr>Классы</vt:lpstr>
      <vt:lpstr>Заключение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Legends of Terra</dc:title>
  <dc:creator>Пользователь</dc:creator>
  <cp:lastModifiedBy>Пользователь</cp:lastModifiedBy>
  <cp:revision>12</cp:revision>
  <dcterms:created xsi:type="dcterms:W3CDTF">2019-02-12T19:29:02Z</dcterms:created>
  <dcterms:modified xsi:type="dcterms:W3CDTF">2019-02-13T08:11:20Z</dcterms:modified>
</cp:coreProperties>
</file>