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92d64263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92d64263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92d64263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92d64263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92d6426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92d6426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92d64263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92d64263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92d6426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92d6426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92d64263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92d64263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92d64263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92d64263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92d64263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92d64263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92d64263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92d64263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92d64263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92d64263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5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7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8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0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411450" y="1673475"/>
            <a:ext cx="62004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</a:rPr>
              <a:t>Legend of Terra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411450" y="2804050"/>
            <a:ext cx="43905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Создатели проекта: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Алпатов Александр и Ефимов Глеб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Возможности для доработки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Сетевая игра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Сюжет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Инвентарь и куча лута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RPG система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Разнообразие текстур, миров и существ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Переходим к тестированию!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3121" l="0" r="0" t="13121"/>
          <a:stretch/>
        </p:blipFill>
        <p:spPr>
          <a:xfrm>
            <a:off x="5244250" y="1386100"/>
            <a:ext cx="3232599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291875" y="2545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Идея проекта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91950" y="1702550"/>
            <a:ext cx="39780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игры с генератором миров с помощью “магических” алгоритмов.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На слайде </a:t>
            </a:r>
            <a:r>
              <a:rPr lang="en"/>
              <a:t>изображён</a:t>
            </a:r>
            <a:r>
              <a:rPr lang="en"/>
              <a:t> пример мира.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Где использовать игру?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Сборник игр в Google Chrome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34429" l="19632" r="27291" t="32676"/>
          <a:stretch/>
        </p:blipFill>
        <p:spPr>
          <a:xfrm>
            <a:off x="5493000" y="2642425"/>
            <a:ext cx="2425201" cy="9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875" y="1970750"/>
            <a:ext cx="2237925" cy="22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Где использовать генератор?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любой 2D игре. (С доработкой и в 3D!)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178" y="838325"/>
            <a:ext cx="3320700" cy="3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91875" y="1970075"/>
            <a:ext cx="30000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Задавая различные параметры (переменные “Барьеры”)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Меняя функцию генерации (очень большая и долгая математика)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Дополняя функцию генерации.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381175" y="254500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381283" y="19013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Была написана отдельная библиотека mod_lib.py для модификаций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Куча классов (МНОГО, ДЛЯ ВСЕГО ЧТО ДВИЖЕТСЯ И НЕТ)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Различные функции (перерисовка карты, создание существ и прочее)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4-х мерный массив для мира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/>
              <a:t>Сохранения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63750" y="554850"/>
            <a:ext cx="3855900" cy="7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Енотики!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У НАС ЕСТЬ ЕНОТИКИ! (Декоративные, но они есть)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88" y="1471613"/>
            <a:ext cx="2409900" cy="2200200"/>
          </a:xfrm>
          <a:prstGeom prst="snip1Rect">
            <a:avLst>
              <a:gd fmla="val 2012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Вспомогательные библиотеки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PyGame (действительно)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mod_lib.py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mod_lib.py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Создана для создания модификаций </a:t>
            </a:r>
            <a:r>
              <a:rPr lang="en"/>
              <a:t>за счёт</a:t>
            </a:r>
            <a:r>
              <a:rPr lang="en"/>
              <a:t> изменения параметров классов.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Есть документация по основным параметрам DOCS_RU.md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меню все пункты меню прописаны на экране.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В игре: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ESCAPE - Пауза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F1 - Отключение интерфейса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SPACE - Атака, когда вблизи есть призраки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- взаимодействие (Обыск кустов и получение зелья здоровья)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 - Применение зелья здоровья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