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c3cd7586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c3cd7586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c3cd7586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c3cd7586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c3cd7586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c3cd7586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c3cd7586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c3cd7586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c3cd7586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c3cd7586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3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3"/>
          <p:cNvSpPr txBox="1"/>
          <p:nvPr>
            <p:ph type="title"/>
          </p:nvPr>
        </p:nvSpPr>
        <p:spPr>
          <a:xfrm>
            <a:off x="1960500" y="1302475"/>
            <a:ext cx="5223000" cy="978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EDED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EDED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EDED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EDED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EDED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EDED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EDED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EDED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EDEDE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1960500" y="2331800"/>
            <a:ext cx="5223000" cy="152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PuralNet</a:t>
            </a:r>
            <a:endParaRPr sz="7200"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Алпатов Александр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960500" y="1302475"/>
            <a:ext cx="52230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Идея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1960500" y="2331800"/>
            <a:ext cx="5223000" cy="15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Социальная мини-сеть с постами, профилями и сообщениями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960500" y="1302475"/>
            <a:ext cx="52230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Задачи, которые можно решить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960500" y="2331800"/>
            <a:ext cx="5223000" cy="15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Общение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Передача файлов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Помощь (Тематические профили)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1960500" y="1302475"/>
            <a:ext cx="52230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Реализация. Структура проекта.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1960500" y="2331800"/>
            <a:ext cx="52230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SQLAlchemy классы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Формы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ОООЧЕНЬ МНОГО @app.route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Использование стороннего сервиса для аватарок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Декоратор вместо проверки на авторизацию в каждой функции (Декораторы - хорошо, JS - зло)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960500" y="1302475"/>
            <a:ext cx="52230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Реализация. Структура проекта.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1960500" y="2331800"/>
            <a:ext cx="52230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6.	JS (Немного, но он есть)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7.	Шаблоны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8.	API (Слишком примитивный. Выдаёт новости и сообщения по API ключу вашего профиля)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Тестирование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http://84.201.143.169/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