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58" r:id="rId4"/>
    <p:sldId id="267" r:id="rId5"/>
    <p:sldId id="271" r:id="rId6"/>
    <p:sldId id="269" r:id="rId7"/>
    <p:sldId id="25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BB6"/>
    <a:srgbClr val="F05125"/>
    <a:srgbClr val="FFFFFF"/>
    <a:srgbClr val="FF0303"/>
    <a:srgbClr val="3C3CFF"/>
    <a:srgbClr val="FDB813"/>
    <a:srgbClr val="0D5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48" y="448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B9F4-8E28-44CD-B25A-47A8CC171A9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3A19-1B61-4ADC-B55D-FDAF702C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6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4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2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44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1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76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6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33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75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74ED-8099-473D-A872-F2D110A5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CE694-1F90-4A4D-AC3A-06BF6715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589D2-D162-4303-A623-5B7BC358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54F2-66E9-4D10-843B-82AC310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4418-A04A-4051-A764-11ED8E5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726E-CD99-4D1D-8245-0B3B329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5BB5A-1343-4B57-83FE-A8E6B828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932B-3CA1-4974-9AC5-1763985D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190A7-24B9-44BF-B9A4-939C6911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7B2E-F8C7-4646-853E-46D4BF71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2F1EC-FADA-4414-AF44-FD2975ED4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32516-84DC-456F-AADD-B022C4FB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06FA1-5897-4BF5-AB2C-F8F5E2B1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22B0F-0CC9-45E2-BE6B-A4B318A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BA7DE-2BBF-4BA0-9739-846115A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7042-FB3D-42C2-8CE3-FE560F5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F9E3C-96DE-4706-9866-5C545CA9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3E8FE-4636-49DA-ABC7-6F139872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DD5D1-73EA-4B2C-85FE-7D8A904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04607-6C57-4F59-BE85-9DA98BD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1D9C-35BA-45E0-B58F-7C8D84C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9639B-E2C4-4A37-9CF6-D01BDBA8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D439-3049-4164-954A-F6BA4FE7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65A59-2170-4174-B46D-39A3B3A2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66A9D-DB08-422D-A890-B323CFB4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D605-7FAB-4C85-BAC6-09CA6C32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1736-EA9C-461D-B953-2E4C0BC5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7586F-CA8C-4CF0-B775-58F3039E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DFE09-6D06-4122-94F4-789593DA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FC06E-8B8D-427F-8AB8-6B31917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F2B8A-2231-473D-87EB-2AB41332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3F61-7E8B-4F2B-BCCC-6BE4E67E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9D2DC-04A8-48FC-B00E-A6A191F6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25341-717F-4AB9-B956-F889926F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32827-60A4-4611-840B-A7F726DF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B97DE6-4E40-4226-BD9A-9BEB5D44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EA141-2DBA-4EFE-BAED-2B58B30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36F07-8236-49B2-A856-95AE133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E26AB-5A74-4E12-BC9C-54EA2D71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6C38-F513-4C3D-AED1-7902F98A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8DDE1-679C-4C30-B323-F63D5F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652BC-1DE8-4FA3-982A-15FF6B11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48DEB-33F7-4294-A9DD-6504CCF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ADEB3-1C98-415E-8EA8-A407E2D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B1D10D-1232-4FD7-8C8D-E400333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5A14D-DC1B-4387-909A-DFE0312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45C2-46D8-4EAD-8C24-C06FAD5A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7A308-2D4A-4197-B084-659CE340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133D8-B8B6-4118-B655-82EA0FED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4BC00-6BE8-4B1E-8994-A63959C8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79B6B-43D5-4E9E-84F2-1A959AF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FEFED-6586-4752-9DF6-A013DA3A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3EE1-0935-412C-B19D-F34DED4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41F9E-2D23-4782-968B-0CB01F6E1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76827-33ED-4FC7-BE4C-105FEB9F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369F3-0F15-4C41-86BF-5D5CD2E9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E8597-8BAF-44C2-89BB-383B717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47BBC-65F7-4631-B560-B9B4F4C7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5CCB3-779E-4E90-90D7-FAF04A3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DA73B-77C0-4175-B342-4EEB70EC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3E18-1F71-4A87-94D5-C003B9975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78C78-AC86-405A-ABC8-17F1CA00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DAE65-2217-456F-A2CC-894BB088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员&#10;&#10;已生成极高可信度的说明">
            <a:extLst>
              <a:ext uri="{FF2B5EF4-FFF2-40B4-BE49-F238E27FC236}">
                <a16:creationId xmlns:a16="http://schemas.microsoft.com/office/drawing/2014/main" id="{821B0342-095D-489F-8F37-4E055170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67003"/>
            <a:ext cx="6858001" cy="121920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08C29E-0A8C-4CD1-B745-7F8AE65EDD00}"/>
              </a:ext>
            </a:extLst>
          </p:cNvPr>
          <p:cNvSpPr/>
          <p:nvPr/>
        </p:nvSpPr>
        <p:spPr>
          <a:xfrm>
            <a:off x="488633" y="406400"/>
            <a:ext cx="4042727" cy="694944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Wearable </a:t>
            </a:r>
            <a:r>
              <a:rPr lang="en-US" altLang="zh-CN" sz="3600" b="1" dirty="0" err="1">
                <a:solidFill>
                  <a:srgbClr val="209BB6"/>
                </a:solidFill>
              </a:rPr>
              <a:t>Mbed</a:t>
            </a:r>
            <a:endParaRPr lang="en-US" altLang="zh-CN" sz="3600" b="1" dirty="0">
              <a:solidFill>
                <a:srgbClr val="209BB6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--keep track of your life</a:t>
            </a: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600" b="1" dirty="0">
                <a:solidFill>
                  <a:schemeClr val="tx1"/>
                </a:solidFill>
              </a:rPr>
              <a:t>Group member: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Xiaodong</a:t>
            </a:r>
            <a:r>
              <a:rPr lang="en-US" altLang="zh-CN" sz="2000" b="1" dirty="0">
                <a:solidFill>
                  <a:schemeClr val="tx1"/>
                </a:solidFill>
              </a:rPr>
              <a:t> Wu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Weizhe</a:t>
            </a:r>
            <a:r>
              <a:rPr lang="en-US" altLang="zh-CN" sz="2000" b="1" dirty="0">
                <a:solidFill>
                  <a:schemeClr val="tx1"/>
                </a:solidFill>
              </a:rPr>
              <a:t> Lin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Hehui</a:t>
            </a:r>
            <a:r>
              <a:rPr lang="en-US" altLang="zh-CN" sz="2000" b="1" dirty="0">
                <a:solidFill>
                  <a:schemeClr val="tx1"/>
                </a:solidFill>
              </a:rPr>
              <a:t> Zheng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027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170688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Application of our device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971039"/>
            <a:ext cx="10500360" cy="4205923"/>
          </a:xfrm>
        </p:spPr>
        <p:txBody>
          <a:bodyPr>
            <a:normAutofit/>
          </a:bodyPr>
          <a:lstStyle/>
          <a:p>
            <a:r>
              <a:rPr lang="en-US" altLang="zh-CN" dirty="0"/>
              <a:t>Help people keep track of their time allocation in a day, and keep an eye on their </a:t>
            </a:r>
            <a:r>
              <a:rPr lang="en-US" altLang="zh-CN" dirty="0" err="1"/>
              <a:t>surrondings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Major Activities Monitored: </a:t>
            </a:r>
          </a:p>
          <a:p>
            <a:pPr lvl="1"/>
            <a:r>
              <a:rPr lang="en-US" altLang="zh-CN" dirty="0"/>
              <a:t>Browsing the Internet and writing</a:t>
            </a:r>
          </a:p>
          <a:p>
            <a:pPr lvl="1"/>
            <a:r>
              <a:rPr lang="en-US" altLang="zh-CN" dirty="0"/>
              <a:t>Walking</a:t>
            </a:r>
          </a:p>
          <a:p>
            <a:pPr lvl="1"/>
            <a:r>
              <a:rPr lang="en-US" altLang="zh-CN" dirty="0"/>
              <a:t>Idle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With the help of it : </a:t>
            </a:r>
            <a:r>
              <a:rPr lang="en-US" altLang="zh-CN" b="1" dirty="0"/>
              <a:t>make your time better allocated !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170688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Special features of our device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971039"/>
            <a:ext cx="10500360" cy="420592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Mbed</a:t>
            </a:r>
            <a:r>
              <a:rPr lang="en-US" altLang="zh-CN" dirty="0"/>
              <a:t> directly upload data to the server through MQTT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Automatically </a:t>
            </a:r>
            <a:r>
              <a:rPr lang="en-US" altLang="zh-CN" dirty="0" err="1"/>
              <a:t>recignize</a:t>
            </a:r>
            <a:r>
              <a:rPr lang="en-US" altLang="zh-CN" dirty="0"/>
              <a:t> movement patterns of user with </a:t>
            </a:r>
            <a:r>
              <a:rPr lang="en-US" altLang="zh-CN" b="1" dirty="0"/>
              <a:t>neural network</a:t>
            </a:r>
          </a:p>
          <a:p>
            <a:endParaRPr lang="en-US" altLang="zh-CN" dirty="0"/>
          </a:p>
          <a:p>
            <a:r>
              <a:rPr lang="en-US" altLang="zh-CN" dirty="0"/>
              <a:t>Sending warning message to user’s mailbox when abnormality is detected in environment (Air quality and Ambient light)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Rise to wake: </a:t>
            </a:r>
            <a:r>
              <a:rPr lang="en-US" altLang="zh-CN" dirty="0"/>
              <a:t>show all the readings including time on </a:t>
            </a:r>
            <a:r>
              <a:rPr lang="en-US" altLang="zh-CN" dirty="0" err="1"/>
              <a:t>Mbed’s</a:t>
            </a:r>
            <a:r>
              <a:rPr lang="en-US" altLang="zh-CN" dirty="0"/>
              <a:t> display only when user raise the device towards his/her 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Sample Outcome of the recognition</a:t>
            </a:r>
          </a:p>
        </p:txBody>
      </p:sp>
      <p:pic>
        <p:nvPicPr>
          <p:cNvPr id="128" name="内容占位符 127">
            <a:extLst>
              <a:ext uri="{FF2B5EF4-FFF2-40B4-BE49-F238E27FC236}">
                <a16:creationId xmlns:a16="http://schemas.microsoft.com/office/drawing/2014/main" id="{79444644-C061-4418-9CC0-0DA300452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477905"/>
            <a:ext cx="9967711" cy="4983856"/>
          </a:xfrm>
        </p:spPr>
      </p:pic>
    </p:spTree>
    <p:extLst>
      <p:ext uri="{BB962C8B-B14F-4D97-AF65-F5344CB8AC3E}">
        <p14:creationId xmlns:p14="http://schemas.microsoft.com/office/powerpoint/2010/main" val="32460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Time ratio between activities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FDD0E2-1688-4C9E-B42B-76348018B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316018"/>
            <a:ext cx="8808720" cy="5383053"/>
          </a:xfrm>
        </p:spPr>
      </p:pic>
    </p:spTree>
    <p:extLst>
      <p:ext uri="{BB962C8B-B14F-4D97-AF65-F5344CB8AC3E}">
        <p14:creationId xmlns:p14="http://schemas.microsoft.com/office/powerpoint/2010/main" val="239499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237453" y="6537200"/>
            <a:ext cx="5914200" cy="3207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009975" y="6537200"/>
            <a:ext cx="2227500" cy="320700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id="{E468D627-A7E5-47A0-A667-A9807991AE15}"/>
              </a:ext>
            </a:extLst>
          </p:cNvPr>
          <p:cNvSpPr txBox="1"/>
          <p:nvPr/>
        </p:nvSpPr>
        <p:spPr>
          <a:xfrm>
            <a:off x="0" y="1"/>
            <a:ext cx="12192000" cy="1482622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indent="457200"/>
            <a:r>
              <a:rPr lang="en-US" altLang="zh-CN" sz="3600" b="1" dirty="0">
                <a:solidFill>
                  <a:srgbClr val="FFFFFF"/>
                </a:solidFill>
              </a:rPr>
              <a:t>Raise to Wake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E20FE74-3686-4A8E-A3C2-D9C660AC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project_video">
            <a:hlinkClick r:id="" action="ppaction://media"/>
            <a:extLst>
              <a:ext uri="{FF2B5EF4-FFF2-40B4-BE49-F238E27FC236}">
                <a16:creationId xmlns:a16="http://schemas.microsoft.com/office/drawing/2014/main" id="{1BBFA40B-9927-4429-9D77-65BE7868ED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20135" y="1683959"/>
            <a:ext cx="8141678" cy="46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-549811" y="15910"/>
            <a:ext cx="3281680" cy="6842090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How 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we achieve 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It:</a:t>
            </a:r>
          </a:p>
          <a:p>
            <a:pPr lvl="0" indent="457200" algn="ctr"/>
            <a:endParaRPr lang="en-US" sz="3600" b="1" dirty="0">
              <a:solidFill>
                <a:srgbClr val="FFFFFF"/>
              </a:solidFill>
            </a:endParaRPr>
          </a:p>
          <a:p>
            <a:pPr lvl="0" indent="457200" algn="ctr"/>
            <a:r>
              <a:rPr lang="en-US" sz="3600" b="1" dirty="0">
                <a:solidFill>
                  <a:srgbClr val="FFFFFF"/>
                </a:solidFill>
              </a:rPr>
              <a:t>Neural      network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F7B664B-5B2C-4F85-845D-AC8469E9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880" y="568960"/>
            <a:ext cx="7868920" cy="560800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29DCB013-E775-45BF-8982-1277CDFE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19050" y="120021"/>
            <a:ext cx="3812240" cy="6734958"/>
          </a:xfrm>
          <a:prstGeom prst="rect">
            <a:avLst/>
          </a:prstGeom>
        </p:spPr>
      </p:pic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47FCD063-885B-46B4-8A26-71F1E0FD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525392" y="274320"/>
            <a:ext cx="3646098" cy="64414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335B51-8BAD-45A0-9D5E-D522D3036449}"/>
              </a:ext>
            </a:extLst>
          </p:cNvPr>
          <p:cNvSpPr/>
          <p:nvPr/>
        </p:nvSpPr>
        <p:spPr>
          <a:xfrm>
            <a:off x="5283200" y="1270000"/>
            <a:ext cx="812800" cy="243840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46B3A9-B8F9-452B-8326-5F860781E642}"/>
              </a:ext>
            </a:extLst>
          </p:cNvPr>
          <p:cNvSpPr/>
          <p:nvPr/>
        </p:nvSpPr>
        <p:spPr>
          <a:xfrm>
            <a:off x="5364480" y="4226560"/>
            <a:ext cx="609600" cy="243840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DA00C7-7614-48E9-A32E-86FDFB87D0EC}"/>
              </a:ext>
            </a:extLst>
          </p:cNvPr>
          <p:cNvSpPr/>
          <p:nvPr/>
        </p:nvSpPr>
        <p:spPr>
          <a:xfrm>
            <a:off x="7213600" y="259239"/>
            <a:ext cx="4140200" cy="6456522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68755D-5B05-4E92-98DC-FADA35E9A8A9}"/>
              </a:ext>
            </a:extLst>
          </p:cNvPr>
          <p:cNvCxnSpPr>
            <a:cxnSpLocks/>
          </p:cNvCxnSpPr>
          <p:nvPr/>
        </p:nvCxnSpPr>
        <p:spPr>
          <a:xfrm flipV="1">
            <a:off x="5125170" y="6745118"/>
            <a:ext cx="1742990" cy="12889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61B840-88B6-4E06-A155-D1AA01C2B8E5}"/>
              </a:ext>
            </a:extLst>
          </p:cNvPr>
          <p:cNvCxnSpPr>
            <a:cxnSpLocks/>
          </p:cNvCxnSpPr>
          <p:nvPr/>
        </p:nvCxnSpPr>
        <p:spPr>
          <a:xfrm flipH="1">
            <a:off x="6868160" y="59595"/>
            <a:ext cx="10730" cy="6685523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A26C07-7D2C-4996-886D-5DCB0B2D3155}"/>
              </a:ext>
            </a:extLst>
          </p:cNvPr>
          <p:cNvCxnSpPr>
            <a:cxnSpLocks/>
          </p:cNvCxnSpPr>
          <p:nvPr/>
        </p:nvCxnSpPr>
        <p:spPr>
          <a:xfrm flipV="1">
            <a:off x="6868160" y="83364"/>
            <a:ext cx="2480281" cy="1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F0557-2142-49D7-9C9C-ABE085888AD9}"/>
              </a:ext>
            </a:extLst>
          </p:cNvPr>
          <p:cNvCxnSpPr>
            <a:cxnSpLocks/>
          </p:cNvCxnSpPr>
          <p:nvPr/>
        </p:nvCxnSpPr>
        <p:spPr>
          <a:xfrm>
            <a:off x="9348441" y="83364"/>
            <a:ext cx="0" cy="308293"/>
          </a:xfrm>
          <a:prstGeom prst="straightConnector1">
            <a:avLst/>
          </a:prstGeom>
          <a:ln w="44450">
            <a:solidFill>
              <a:srgbClr val="F051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FFFF"/>
                </a:solidFill>
              </a:rPr>
              <a:t>Accuracy</a:t>
            </a:r>
            <a:r>
              <a:rPr lang="en-US" sz="3600" b="1" dirty="0">
                <a:solidFill>
                  <a:srgbClr val="FFFFFF"/>
                </a:solidFill>
              </a:rPr>
              <a:t> of </a:t>
            </a:r>
            <a:r>
              <a:rPr lang="en-US" altLang="zh-CN" sz="3600" b="1" dirty="0">
                <a:solidFill>
                  <a:srgbClr val="FFFFFF"/>
                </a:solidFill>
              </a:rPr>
              <a:t>classification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F729923B-EA67-4D11-8A71-72DD5031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0"/>
          <a:stretch/>
        </p:blipFill>
        <p:spPr>
          <a:xfrm>
            <a:off x="-387745" y="1666243"/>
            <a:ext cx="11185174" cy="2175290"/>
          </a:xfr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E201F9-BDC5-43F0-B30C-9A6B1DF651B9}"/>
              </a:ext>
            </a:extLst>
          </p:cNvPr>
          <p:cNvCxnSpPr/>
          <p:nvPr/>
        </p:nvCxnSpPr>
        <p:spPr>
          <a:xfrm>
            <a:off x="9887551" y="2225040"/>
            <a:ext cx="936000" cy="0"/>
          </a:xfrm>
          <a:prstGeom prst="straightConnector1">
            <a:avLst/>
          </a:prstGeom>
          <a:ln w="41275">
            <a:solidFill>
              <a:srgbClr val="3C3CFF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481E3C-2853-4CAD-BAA5-33F31DB3536D}"/>
              </a:ext>
            </a:extLst>
          </p:cNvPr>
          <p:cNvCxnSpPr/>
          <p:nvPr/>
        </p:nvCxnSpPr>
        <p:spPr>
          <a:xfrm>
            <a:off x="9887551" y="3210560"/>
            <a:ext cx="936000" cy="0"/>
          </a:xfrm>
          <a:prstGeom prst="straightConnector1">
            <a:avLst/>
          </a:prstGeom>
          <a:ln w="41275">
            <a:solidFill>
              <a:srgbClr val="FF030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25C3306-6C09-4367-BA9F-688515EBE6FE}"/>
              </a:ext>
            </a:extLst>
          </p:cNvPr>
          <p:cNvSpPr txBox="1"/>
          <p:nvPr/>
        </p:nvSpPr>
        <p:spPr>
          <a:xfrm>
            <a:off x="9887551" y="3509148"/>
            <a:ext cx="26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Training Set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AB550F-2E4A-4732-91E1-2DBF2DFFFA13}"/>
              </a:ext>
            </a:extLst>
          </p:cNvPr>
          <p:cNvSpPr txBox="1"/>
          <p:nvPr/>
        </p:nvSpPr>
        <p:spPr>
          <a:xfrm>
            <a:off x="330646" y="3880969"/>
            <a:ext cx="310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Accuracy rate (tend to 1)</a:t>
            </a:r>
            <a:endParaRPr lang="zh-CN" altLang="en-US" sz="2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63D14F-1D23-4C21-A7E7-1AA31F068418}"/>
              </a:ext>
            </a:extLst>
          </p:cNvPr>
          <p:cNvSpPr txBox="1"/>
          <p:nvPr/>
        </p:nvSpPr>
        <p:spPr>
          <a:xfrm>
            <a:off x="9839237" y="2437648"/>
            <a:ext cx="26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Validation Set</a:t>
            </a:r>
            <a:endParaRPr lang="zh-CN" altLang="en-US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5B807F-8514-4DB2-B298-3953E6F42C31}"/>
              </a:ext>
            </a:extLst>
          </p:cNvPr>
          <p:cNvSpPr txBox="1"/>
          <p:nvPr/>
        </p:nvSpPr>
        <p:spPr>
          <a:xfrm>
            <a:off x="188406" y="1526995"/>
            <a:ext cx="310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Loss (tend to 0)</a:t>
            </a:r>
            <a:endParaRPr lang="zh-CN" altLang="en-US" sz="20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6CEC4E-2BB0-46A6-BA9B-35A5D0952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467360" y="4358985"/>
            <a:ext cx="11290911" cy="2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162</Words>
  <Application>Microsoft Office PowerPoint</Application>
  <PresentationFormat>宽屏</PresentationFormat>
  <Paragraphs>41</Paragraphs>
  <Slides>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Wang YI Wang</dc:creator>
  <cp:lastModifiedBy>Wang YI Wang</cp:lastModifiedBy>
  <cp:revision>27</cp:revision>
  <dcterms:created xsi:type="dcterms:W3CDTF">2017-11-26T04:01:14Z</dcterms:created>
  <dcterms:modified xsi:type="dcterms:W3CDTF">2017-11-26T11:19:41Z</dcterms:modified>
</cp:coreProperties>
</file>