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12AA4-86C9-409C-AD88-72BE648A1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2E56AF-387B-49F5-8484-18B9B1D24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73D873-2248-4837-9269-A326F64C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2AFD-F87C-48C1-A556-AD0CCBDDF812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BEFD45-D375-4575-B835-649301F8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AAE9E5-0A82-4A2E-A7D6-CC7FF53E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85D0-C086-4BFD-B128-3799604B5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36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559541-C86A-4B7E-BD93-9B2E113A9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7D7E44-CD6C-43F9-B8EE-626CDF76D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83F1A4-D538-4B6B-9B3D-6ED8E9D2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2AFD-F87C-48C1-A556-AD0CCBDDF812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CE995F-4242-46EC-8DAC-C9B4DDDE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418A4B-8300-4584-9500-838EAF12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85D0-C086-4BFD-B128-3799604B5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82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B121E04-36E7-4336-A32A-84724B869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A3FF825-8AEF-4DC0-B989-01A1D6106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837E26-5811-4B41-9DD3-1EE0F917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2AFD-F87C-48C1-A556-AD0CCBDDF812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9EDA06-3DD1-4834-B369-18CD9036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D7B6A5-BDA3-444E-BD50-877B9DB3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85D0-C086-4BFD-B128-3799604B5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65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EC9152-E5B6-4B68-AF0D-06015C13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BF5EEC-ACC6-41BB-9A67-826BCADDE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C42EFA-B079-43A3-AF6E-EAFC7411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2AFD-F87C-48C1-A556-AD0CCBDDF812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D1C3F8-0EF6-41CC-9D2C-93C00909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8D5D7F-F465-4293-BC76-DE7041E4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85D0-C086-4BFD-B128-3799604B5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69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BE6BD7-CAA2-4EB1-99A9-4C53A0AD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D8BFE6-9B96-42FE-9138-19C680A5A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07487D-DFC6-4FE6-B133-8535E678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2AFD-F87C-48C1-A556-AD0CCBDDF812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A5B869-9640-4134-A292-7DDC7AA3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EBA983-DBEE-4A86-ACA6-01E066DB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85D0-C086-4BFD-B128-3799604B5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76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5B14D7-881D-427E-B099-71BF74E0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F28F37-D6F2-4C79-96EC-B1DB593F5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69FD64-2596-46D1-AEA3-6F08FA511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2A444D-D88E-4934-BCFB-3A708867C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2AFD-F87C-48C1-A556-AD0CCBDDF812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E82B0D-214D-4839-9836-CC14788E8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62818B-F913-47A2-86A4-6AACB1A7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85D0-C086-4BFD-B128-3799604B5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40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8C81A-AEEB-4AAA-A660-3A7D2BED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0C5C30-94ED-4F51-AA0A-B370B6F82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2BC9DD0-852B-45DC-817A-A61EBA680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349C3CD-1DBB-4A88-B324-E0F7D0F85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C2DEA7E-BCF5-4426-8394-473DDCD10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0D7F14C-F918-42EF-97E8-249D2293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2AFD-F87C-48C1-A556-AD0CCBDDF812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ECBC702-2AB4-458C-8F08-A46F4992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357A1B5-A7E8-4CD3-AAF4-FE932701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85D0-C086-4BFD-B128-3799604B5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30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8D9B91-1A7A-4280-B3FD-56317A04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C16FEC-D98F-48A7-ACDE-2D1AF1F9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2AFD-F87C-48C1-A556-AD0CCBDDF812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E155EA5-AA27-434A-A7F7-AA05B77C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93F2797-731B-49A4-B302-9BBC94AD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85D0-C086-4BFD-B128-3799604B5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08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DD62D5B-21D6-44B8-96A1-1DBB76A2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2AFD-F87C-48C1-A556-AD0CCBDDF812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514D1B2-0003-428F-87FB-9AAAEE2A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CA0C08-89E2-48D0-BF80-985E1853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85D0-C086-4BFD-B128-3799604B5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19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BC1B2-D550-4082-949E-9F5F16131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9B71B4-E636-40F5-9536-C6AB3E957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59C1999-5629-41C0-A4D1-A3DB2B79E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C51907-C11F-4F18-BE06-DF26B0A4C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2AFD-F87C-48C1-A556-AD0CCBDDF812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D3D13A-1D93-4074-AAC0-97202162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7DF0D6-3541-44E7-AA98-AA68BAC4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85D0-C086-4BFD-B128-3799604B5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03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C19E72-C9E5-4504-8E18-EB1A19EE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EED6039-E854-44B4-89F8-943F25AD0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115AE4-26A4-4609-98B0-BB30D2B11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470152-FFAA-4B52-BE56-B2A3B96E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2AFD-F87C-48C1-A556-AD0CCBDDF812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6804D4-41F0-4573-B942-5474CCEE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1C9E89-EC3A-4B91-A4C0-53092322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85D0-C086-4BFD-B128-3799604B5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58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49DEAC1-B809-4525-B2C2-FCC8AC0A9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B49A2B-8E71-4C3E-85B0-E9C5DE452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55E012-E1FA-4746-AEDA-DD692CD80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02AFD-F87C-48C1-A556-AD0CCBDDF812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29F344-2162-417C-9CB7-66183CCCA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95DD11-8E52-4FA5-98E1-8D81B31AD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985D0-C086-4BFD-B128-3799604B5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59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11143C-C6FC-45C6-887B-0934F3133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系統程式實習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BB20FD-4297-4720-B313-68D1B47504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作業一</a:t>
            </a:r>
          </a:p>
        </p:txBody>
      </p:sp>
    </p:spTree>
    <p:extLst>
      <p:ext uri="{BB962C8B-B14F-4D97-AF65-F5344CB8AC3E}">
        <p14:creationId xmlns:p14="http://schemas.microsoft.com/office/powerpoint/2010/main" val="246187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08BC1E-C5D2-4DED-B7B9-61C53DBC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ED54FC-8157-4AA1-9244-143290C59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設計一個組合語言程式，列印指定磁碟相關資訊，越多越好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8610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5447F-9793-4A56-B912-99C6947C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 descr="一張含有 室內, 電腦, 桌, 坐 的圖片&#10;&#10;自動產生的描述">
            <a:extLst>
              <a:ext uri="{FF2B5EF4-FFF2-40B4-BE49-F238E27FC236}">
                <a16:creationId xmlns:a16="http://schemas.microsoft.com/office/drawing/2014/main" id="{35432124-816A-4494-80D7-6329809A4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2" t="35457" r="62891" b="23674"/>
          <a:stretch/>
        </p:blipFill>
        <p:spPr>
          <a:xfrm>
            <a:off x="640019" y="689849"/>
            <a:ext cx="11098573" cy="4926564"/>
          </a:xfrm>
        </p:spPr>
      </p:pic>
    </p:spTree>
    <p:extLst>
      <p:ext uri="{BB962C8B-B14F-4D97-AF65-F5344CB8AC3E}">
        <p14:creationId xmlns:p14="http://schemas.microsoft.com/office/powerpoint/2010/main" val="4197430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22</Words>
  <Application>Microsoft Office PowerPoint</Application>
  <PresentationFormat>寬螢幕</PresentationFormat>
  <Paragraphs>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系統程式實習</vt:lpstr>
      <vt:lpstr>作業一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系統程式實習</dc:title>
  <dc:creator>陳建潭</dc:creator>
  <cp:lastModifiedBy>陳建潭</cp:lastModifiedBy>
  <cp:revision>3</cp:revision>
  <dcterms:created xsi:type="dcterms:W3CDTF">2020-04-08T07:37:10Z</dcterms:created>
  <dcterms:modified xsi:type="dcterms:W3CDTF">2020-04-08T09:47:00Z</dcterms:modified>
</cp:coreProperties>
</file>