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4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104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BBBA-FC32-45B9-AD5F-9621C70A553C}" type="datetimeFigureOut">
              <a:rPr lang="zh-CN" altLang="en-US" smtClean="0"/>
              <a:pPr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0159-480B-4E01-B18C-7A03002BB2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BBBA-FC32-45B9-AD5F-9621C70A553C}" type="datetimeFigureOut">
              <a:rPr lang="zh-CN" altLang="en-US" smtClean="0"/>
              <a:pPr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0159-480B-4E01-B18C-7A03002BB2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BBBA-FC32-45B9-AD5F-9621C70A553C}" type="datetimeFigureOut">
              <a:rPr lang="zh-CN" altLang="en-US" smtClean="0"/>
              <a:pPr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0159-480B-4E01-B18C-7A03002BB2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BBBA-FC32-45B9-AD5F-9621C70A553C}" type="datetimeFigureOut">
              <a:rPr lang="zh-CN" altLang="en-US" smtClean="0"/>
              <a:pPr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0159-480B-4E01-B18C-7A03002BB2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BBBA-FC32-45B9-AD5F-9621C70A553C}" type="datetimeFigureOut">
              <a:rPr lang="zh-CN" altLang="en-US" smtClean="0"/>
              <a:pPr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0159-480B-4E01-B18C-7A03002BB2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BBBA-FC32-45B9-AD5F-9621C70A553C}" type="datetimeFigureOut">
              <a:rPr lang="zh-CN" altLang="en-US" smtClean="0"/>
              <a:pPr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0159-480B-4E01-B18C-7A03002BB2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BBBA-FC32-45B9-AD5F-9621C70A553C}" type="datetimeFigureOut">
              <a:rPr lang="zh-CN" altLang="en-US" smtClean="0"/>
              <a:pPr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0159-480B-4E01-B18C-7A03002BB2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BBBA-FC32-45B9-AD5F-9621C70A553C}" type="datetimeFigureOut">
              <a:rPr lang="zh-CN" altLang="en-US" smtClean="0"/>
              <a:pPr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0159-480B-4E01-B18C-7A03002BB2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BBBA-FC32-45B9-AD5F-9621C70A553C}" type="datetimeFigureOut">
              <a:rPr lang="zh-CN" altLang="en-US" smtClean="0"/>
              <a:pPr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0159-480B-4E01-B18C-7A03002BB2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BBBA-FC32-45B9-AD5F-9621C70A553C}" type="datetimeFigureOut">
              <a:rPr lang="zh-CN" altLang="en-US" smtClean="0"/>
              <a:pPr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0159-480B-4E01-B18C-7A03002BB2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BBBA-FC32-45B9-AD5F-9621C70A553C}" type="datetimeFigureOut">
              <a:rPr lang="zh-CN" altLang="en-US" smtClean="0"/>
              <a:pPr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50159-480B-4E01-B18C-7A03002BB2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ABBBA-FC32-45B9-AD5F-9621C70A553C}" type="datetimeFigureOut">
              <a:rPr lang="zh-CN" altLang="en-US" smtClean="0"/>
              <a:pPr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50159-480B-4E01-B18C-7A03002BB2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o.csdn.net/so/search?q=%E9%81%8D%E5%8E%86List&amp;spm=1001.2101.3001.702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ybatis/mybatis-3/releases" TargetMode="External"/><Relationship Id="rId2" Type="http://schemas.openxmlformats.org/officeDocument/2006/relationships/hyperlink" Target="https://so.csdn.net/so/search?q=MyBatis%E4%BE%9D%E8%B5%96&amp;spm=1001.2101.3001.702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Mybatis</a:t>
            </a:r>
            <a:r>
              <a:rPr lang="zh-CN" altLang="en-US" dirty="0" smtClean="0"/>
              <a:t>培训课程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框架搭建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&lt;</a:t>
            </a:r>
            <a:r>
              <a:rPr lang="en-US" altLang="zh-CN" sz="1800" dirty="0" err="1" smtClean="0"/>
              <a:t>mapper</a:t>
            </a:r>
            <a:r>
              <a:rPr lang="en-US" altLang="zh-CN" sz="1800" dirty="0" smtClean="0"/>
              <a:t>&gt; </a:t>
            </a:r>
            <a:r>
              <a:rPr lang="zh-CN" altLang="en-US" sz="1800" dirty="0" smtClean="0"/>
              <a:t>元素是配置文件的根元素，它包含了 </a:t>
            </a:r>
            <a:r>
              <a:rPr lang="en-US" altLang="zh-CN" sz="1800" dirty="0" smtClean="0"/>
              <a:t>namespace</a:t>
            </a:r>
            <a:r>
              <a:rPr lang="zh-CN" altLang="en-US" sz="1800" dirty="0" smtClean="0"/>
              <a:t>属性，该属性值通常设置为“包名</a:t>
            </a:r>
            <a:r>
              <a:rPr lang="en-US" altLang="zh-CN" sz="1800" dirty="0" smtClean="0"/>
              <a:t>+SQL</a:t>
            </a:r>
            <a:r>
              <a:rPr lang="zh-CN" altLang="en-US" sz="1800" dirty="0" smtClean="0"/>
              <a:t>映射文件名”，用于指定唯一的命名空间。子元素 </a:t>
            </a:r>
            <a:r>
              <a:rPr lang="en-US" altLang="zh-CN" sz="1800" dirty="0" smtClean="0"/>
              <a:t>&lt;select&gt;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&lt;insert&gt; </a:t>
            </a:r>
            <a:r>
              <a:rPr lang="zh-CN" altLang="en-US" sz="1800" dirty="0" smtClean="0"/>
              <a:t>中的信息用于执行查询、添加操作。在定义的 </a:t>
            </a:r>
            <a:r>
              <a:rPr lang="en-US" altLang="zh-CN" sz="1800" dirty="0" smtClean="0"/>
              <a:t>SQL</a:t>
            </a:r>
            <a:r>
              <a:rPr lang="zh-CN" altLang="en-US" sz="1800" dirty="0" smtClean="0"/>
              <a:t>语句中，“</a:t>
            </a:r>
            <a:r>
              <a:rPr lang="en-US" altLang="zh-CN" sz="1800" dirty="0" smtClean="0"/>
              <a:t>#{}”</a:t>
            </a:r>
            <a:r>
              <a:rPr lang="zh-CN" altLang="en-US" sz="1800" dirty="0" smtClean="0"/>
              <a:t>表示一个占位符，相当于“</a:t>
            </a:r>
            <a:r>
              <a:rPr lang="en-US" altLang="zh-CN" sz="1800" dirty="0" smtClean="0"/>
              <a:t>?”</a:t>
            </a:r>
            <a:r>
              <a:rPr lang="zh-CN" altLang="en-US" sz="1800" dirty="0" smtClean="0"/>
              <a:t>，而“</a:t>
            </a:r>
            <a:r>
              <a:rPr lang="en-US" altLang="zh-CN" sz="1800" dirty="0" smtClean="0"/>
              <a:t>#{name}”</a:t>
            </a:r>
            <a:r>
              <a:rPr lang="zh-CN" altLang="en-US" sz="1800" dirty="0" smtClean="0"/>
              <a:t>表示该占位符用于接收参数中的名称为 </a:t>
            </a:r>
            <a:r>
              <a:rPr lang="en-US" altLang="zh-CN" sz="1800" dirty="0" smtClean="0"/>
              <a:t>name</a:t>
            </a:r>
            <a:r>
              <a:rPr lang="zh-CN" altLang="en-US" sz="1800" dirty="0" smtClean="0"/>
              <a:t>的参数值。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框架搭建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b="1" dirty="0"/>
              <a:t>第三步：核心配置文件</a:t>
            </a:r>
          </a:p>
          <a:p>
            <a:r>
              <a:rPr lang="en-US" altLang="zh-CN" dirty="0" err="1" smtClean="0"/>
              <a:t>MyBatis</a:t>
            </a:r>
            <a:r>
              <a:rPr lang="en-US" altLang="zh-CN" dirty="0" smtClean="0"/>
              <a:t> </a:t>
            </a:r>
            <a:r>
              <a:rPr lang="zh-CN" altLang="en-US" dirty="0" smtClean="0"/>
              <a:t>核心配置文件主要用于配置数据库连接和 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运行时所需的各种特性，包含了设置和影响 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 </a:t>
            </a:r>
            <a:r>
              <a:rPr lang="zh-CN" altLang="en-US" dirty="0" smtClean="0"/>
              <a:t>行为的属性。在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</a:t>
            </a:r>
            <a:r>
              <a:rPr lang="zh-CN" altLang="en-US" dirty="0" smtClean="0"/>
              <a:t>目录下创建 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的核心配置文件 </a:t>
            </a:r>
            <a:r>
              <a:rPr lang="en-US" altLang="zh-CN" dirty="0" smtClean="0"/>
              <a:t>mybatis-config.xml</a:t>
            </a:r>
            <a:r>
              <a:rPr lang="zh-CN" altLang="en-US" dirty="0" smtClean="0"/>
              <a:t>，在该文件中配置了数据库环境和映射文件的位置，具体内容如下：</a:t>
            </a:r>
            <a:r>
              <a:rPr lang="en-US" altLang="zh-CN" dirty="0" smtClean="0"/>
              <a:t>&lt;?xml version="1.0" encoding="UTF-8"?&gt;</a:t>
            </a:r>
          </a:p>
          <a:p>
            <a:r>
              <a:rPr lang="en-US" altLang="zh-CN" dirty="0" smtClean="0"/>
              <a:t>&lt;!DOCTYPE configuration PUBLIC "-//mybatis.org//DTD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3.0//EN"</a:t>
            </a:r>
          </a:p>
          <a:p>
            <a:r>
              <a:rPr lang="en-US" altLang="zh-CN" dirty="0" smtClean="0"/>
              <a:t>"http://mybatis.org/dtd/mybatis-3-config.dtd"&gt;</a:t>
            </a:r>
          </a:p>
          <a:p>
            <a:r>
              <a:rPr lang="en-US" altLang="zh-CN" dirty="0" smtClean="0"/>
              <a:t>&lt;configuration&gt;</a:t>
            </a:r>
          </a:p>
          <a:p>
            <a:r>
              <a:rPr lang="en-US" altLang="zh-CN" dirty="0" smtClean="0"/>
              <a:t>    &lt;settings&gt;</a:t>
            </a:r>
          </a:p>
          <a:p>
            <a:r>
              <a:rPr lang="en-US" altLang="zh-CN" dirty="0" smtClean="0"/>
              <a:t>      &lt;!-- </a:t>
            </a:r>
            <a:r>
              <a:rPr lang="zh-CN" altLang="en-US" dirty="0" smtClean="0"/>
              <a:t>日志 </a:t>
            </a:r>
            <a:r>
              <a:rPr lang="en-US" altLang="zh-CN" dirty="0" smtClean="0"/>
              <a:t>--&gt;  </a:t>
            </a:r>
          </a:p>
          <a:p>
            <a:r>
              <a:rPr lang="en-US" altLang="zh-CN" dirty="0" smtClean="0"/>
              <a:t>      &lt;setting name="</a:t>
            </a:r>
            <a:r>
              <a:rPr lang="en-US" altLang="zh-CN" dirty="0" err="1" smtClean="0"/>
              <a:t>logImpl</a:t>
            </a:r>
            <a:r>
              <a:rPr lang="en-US" altLang="zh-CN" dirty="0" smtClean="0"/>
              <a:t>" value="LOG4J" /&gt;</a:t>
            </a:r>
          </a:p>
          <a:p>
            <a:r>
              <a:rPr lang="en-US" altLang="zh-CN" dirty="0" smtClean="0"/>
              <a:t>    &lt;/settings&gt;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  &lt;!-- 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运行环境 </a:t>
            </a:r>
            <a:r>
              <a:rPr lang="en-US" altLang="zh-CN" dirty="0" smtClean="0"/>
              <a:t>--&gt;</a:t>
            </a:r>
          </a:p>
          <a:p>
            <a:r>
              <a:rPr lang="en-US" altLang="zh-CN" dirty="0" smtClean="0"/>
              <a:t>    &lt;environments default="development"&gt;</a:t>
            </a:r>
          </a:p>
          <a:p>
            <a:r>
              <a:rPr lang="en-US" altLang="zh-CN" dirty="0" smtClean="0"/>
              <a:t>        &lt;environment id="development"&gt;</a:t>
            </a:r>
          </a:p>
          <a:p>
            <a:r>
              <a:rPr lang="en-US" altLang="zh-CN" dirty="0" smtClean="0"/>
              <a:t>            &lt;!--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的事务管理 </a:t>
            </a:r>
            <a:r>
              <a:rPr lang="en-US" altLang="zh-CN" dirty="0" smtClean="0"/>
              <a:t>--&gt;</a:t>
            </a:r>
          </a:p>
          <a:p>
            <a:r>
              <a:rPr lang="en-US" altLang="zh-CN" dirty="0" smtClean="0"/>
              <a:t>            &lt;</a:t>
            </a:r>
            <a:r>
              <a:rPr lang="en-US" altLang="zh-CN" dirty="0" err="1" smtClean="0"/>
              <a:t>transactionManager</a:t>
            </a:r>
            <a:r>
              <a:rPr lang="en-US" altLang="zh-CN" dirty="0" smtClean="0"/>
              <a:t> type="JDBC" /&gt;</a:t>
            </a:r>
          </a:p>
          <a:p>
            <a:r>
              <a:rPr lang="en-US" altLang="zh-CN" dirty="0" smtClean="0"/>
              <a:t>            &lt;</a:t>
            </a:r>
            <a:r>
              <a:rPr lang="en-US" altLang="zh-CN" dirty="0" err="1" smtClean="0"/>
              <a:t>dataSource</a:t>
            </a:r>
            <a:r>
              <a:rPr lang="en-US" altLang="zh-CN" dirty="0" smtClean="0"/>
              <a:t> type="POOLED"&gt;</a:t>
            </a:r>
          </a:p>
          <a:p>
            <a:r>
              <a:rPr lang="en-US" altLang="zh-CN" dirty="0" smtClean="0"/>
              <a:t>                &lt;!-- 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数据库驱动 </a:t>
            </a:r>
            <a:r>
              <a:rPr lang="en-US" altLang="zh-CN" dirty="0" smtClean="0"/>
              <a:t>--&gt;</a:t>
            </a:r>
          </a:p>
          <a:p>
            <a:r>
              <a:rPr lang="en-US" altLang="zh-CN" dirty="0" smtClean="0"/>
              <a:t>                &lt;property name="driver" value="</a:t>
            </a:r>
            <a:r>
              <a:rPr lang="en-US" altLang="zh-CN" dirty="0" err="1" smtClean="0"/>
              <a:t>com.mysql.cj.jdbc.Driver</a:t>
            </a:r>
            <a:r>
              <a:rPr lang="en-US" altLang="zh-CN" dirty="0" smtClean="0"/>
              <a:t>" /&gt;</a:t>
            </a:r>
          </a:p>
          <a:p>
            <a:r>
              <a:rPr lang="en-US" altLang="zh-CN" dirty="0" smtClean="0"/>
              <a:t>                &lt;!-- </a:t>
            </a:r>
            <a:r>
              <a:rPr lang="zh-CN" altLang="en-US" dirty="0" smtClean="0"/>
              <a:t>连接数据库的</a:t>
            </a:r>
            <a:r>
              <a:rPr lang="en-US" altLang="zh-CN" dirty="0" smtClean="0"/>
              <a:t>URL --&gt;</a:t>
            </a:r>
          </a:p>
          <a:p>
            <a:r>
              <a:rPr lang="en-US" altLang="zh-CN" dirty="0" smtClean="0"/>
              <a:t>                &lt;property name="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                    value="</a:t>
            </a:r>
            <a:r>
              <a:rPr lang="en-US" altLang="zh-CN" dirty="0" err="1" smtClean="0"/>
              <a:t>jdbc:mysql</a:t>
            </a:r>
            <a:r>
              <a:rPr lang="en-US" altLang="zh-CN" dirty="0" smtClean="0"/>
              <a:t>://localhost:3306/</a:t>
            </a:r>
            <a:r>
              <a:rPr lang="en-US" altLang="zh-CN" dirty="0" err="1" smtClean="0"/>
              <a:t>my_db?charset</a:t>
            </a:r>
            <a:r>
              <a:rPr lang="en-US" altLang="zh-CN" dirty="0" smtClean="0"/>
              <a:t>=utf8mb4&amp;amp;useSSL=</a:t>
            </a:r>
            <a:r>
              <a:rPr lang="en-US" altLang="zh-CN" dirty="0" err="1" smtClean="0"/>
              <a:t>false&amp;amp;useTimezone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true&amp;amp;serverTimezone</a:t>
            </a:r>
            <a:r>
              <a:rPr lang="en-US" altLang="zh-CN" dirty="0" smtClean="0"/>
              <a:t>=GMT%2B8" /&gt;</a:t>
            </a:r>
          </a:p>
          <a:p>
            <a:r>
              <a:rPr lang="en-US" altLang="zh-CN" dirty="0" smtClean="0"/>
              <a:t>                &lt;property name="username" value="root" /&gt;</a:t>
            </a:r>
          </a:p>
          <a:p>
            <a:r>
              <a:rPr lang="en-US" altLang="zh-CN" dirty="0" smtClean="0"/>
              <a:t>                &lt;property name="password" value="......" /&gt;</a:t>
            </a:r>
          </a:p>
          <a:p>
            <a:r>
              <a:rPr lang="en-US" altLang="zh-CN" dirty="0" smtClean="0"/>
              <a:t>            &lt;/</a:t>
            </a:r>
            <a:r>
              <a:rPr lang="en-US" altLang="zh-CN" dirty="0" err="1" smtClean="0"/>
              <a:t>dataSource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&lt;/environment&gt;</a:t>
            </a:r>
          </a:p>
          <a:p>
            <a:r>
              <a:rPr lang="en-US" altLang="zh-CN" dirty="0" smtClean="0"/>
              <a:t>    &lt;/environments&gt;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  &lt;!--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mapper</a:t>
            </a:r>
            <a:r>
              <a:rPr lang="zh-CN" altLang="en-US" dirty="0" smtClean="0"/>
              <a:t>文件加入到配置文件中 </a:t>
            </a:r>
            <a:r>
              <a:rPr lang="en-US" altLang="zh-CN" dirty="0" smtClean="0"/>
              <a:t>--&gt;</a:t>
            </a:r>
          </a:p>
          <a:p>
            <a:r>
              <a:rPr lang="en-US" altLang="zh-CN" dirty="0" smtClean="0"/>
              <a:t>    &lt;</a:t>
            </a:r>
            <a:r>
              <a:rPr lang="en-US" altLang="zh-CN" dirty="0" err="1" smtClean="0"/>
              <a:t>mappers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 resource="com/</a:t>
            </a:r>
            <a:r>
              <a:rPr lang="en-US" altLang="zh-CN" dirty="0" err="1" smtClean="0"/>
              <a:t>apesource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/WebTestMapper.xml" /&gt;</a:t>
            </a:r>
          </a:p>
          <a:p>
            <a:r>
              <a:rPr lang="en-US" altLang="zh-CN" dirty="0" smtClean="0"/>
              <a:t>    &lt;/</a:t>
            </a:r>
            <a:r>
              <a:rPr lang="en-US" altLang="zh-CN" dirty="0" err="1" smtClean="0"/>
              <a:t>mappers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&lt;/configuration&gt;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框架搭建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b="1" dirty="0"/>
              <a:t>第四步：日志文件</a:t>
            </a:r>
          </a:p>
          <a:p>
            <a:r>
              <a:rPr lang="en-US" dirty="0" err="1"/>
              <a:t>MyBatis</a:t>
            </a:r>
            <a:r>
              <a:rPr lang="en-US" dirty="0"/>
              <a:t> </a:t>
            </a:r>
            <a:r>
              <a:rPr lang="zh-CN" altLang="en-US" dirty="0"/>
              <a:t>默认使用 </a:t>
            </a:r>
            <a:r>
              <a:rPr lang="en-US" dirty="0"/>
              <a:t>log4j </a:t>
            </a:r>
            <a:r>
              <a:rPr lang="zh-CN" altLang="en-US" dirty="0"/>
              <a:t>输出日志信息，如果开发者需要查看控制台输出的 </a:t>
            </a:r>
            <a:r>
              <a:rPr lang="en-US" dirty="0"/>
              <a:t>SQL </a:t>
            </a:r>
            <a:r>
              <a:rPr lang="zh-CN" altLang="en-US" dirty="0"/>
              <a:t>语句，可以在 </a:t>
            </a:r>
            <a:r>
              <a:rPr lang="en-US" dirty="0" err="1"/>
              <a:t>classpath</a:t>
            </a:r>
            <a:r>
              <a:rPr lang="en-US" dirty="0"/>
              <a:t> </a:t>
            </a:r>
            <a:r>
              <a:rPr lang="zh-CN" altLang="en-US" dirty="0"/>
              <a:t>路径下配置其日志文件。在 </a:t>
            </a:r>
            <a:r>
              <a:rPr lang="en-US" dirty="0" err="1"/>
              <a:t>mybatisDemo</a:t>
            </a:r>
            <a:r>
              <a:rPr lang="en-US" dirty="0"/>
              <a:t> </a:t>
            </a:r>
            <a:r>
              <a:rPr lang="zh-CN" altLang="en-US" dirty="0"/>
              <a:t>的 </a:t>
            </a:r>
            <a:r>
              <a:rPr lang="en-US" dirty="0" err="1"/>
              <a:t>src</a:t>
            </a:r>
            <a:r>
              <a:rPr lang="en-US" dirty="0"/>
              <a:t> </a:t>
            </a:r>
            <a:r>
              <a:rPr lang="zh-CN" altLang="en-US" dirty="0"/>
              <a:t>目录下创建 </a:t>
            </a:r>
            <a:r>
              <a:rPr lang="en-US" dirty="0"/>
              <a:t>log4j.properties </a:t>
            </a:r>
            <a:r>
              <a:rPr lang="zh-CN" altLang="en-US" dirty="0"/>
              <a:t>文件，其内容如下：</a:t>
            </a:r>
          </a:p>
          <a:p>
            <a:r>
              <a:rPr lang="en-US" altLang="zh-CN" dirty="0" smtClean="0"/>
              <a:t># Global logging configuration</a:t>
            </a:r>
          </a:p>
          <a:p>
            <a:r>
              <a:rPr lang="en-US" altLang="zh-CN" dirty="0" smtClean="0"/>
              <a:t>log4j.rootLogger=</a:t>
            </a:r>
            <a:r>
              <a:rPr lang="en-US" altLang="zh-CN" dirty="0" err="1" smtClean="0"/>
              <a:t>ERROR,stdout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# 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 logging configuration...</a:t>
            </a:r>
          </a:p>
          <a:p>
            <a:r>
              <a:rPr lang="en-US" altLang="zh-CN" dirty="0" smtClean="0"/>
              <a:t>log4j.logger.com.apesource=DEBUG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# Console output...</a:t>
            </a:r>
          </a:p>
          <a:p>
            <a:r>
              <a:rPr lang="en-US" altLang="zh-CN" dirty="0" smtClean="0"/>
              <a:t>log4j.appender.stdout=org.apache.log4j.ConsoleAppender</a:t>
            </a:r>
          </a:p>
          <a:p>
            <a:r>
              <a:rPr lang="en-US" altLang="zh-CN" dirty="0" smtClean="0"/>
              <a:t>log4j.appender.stdout.layout=org.apache.log4j.PatternLayout</a:t>
            </a:r>
          </a:p>
          <a:p>
            <a:r>
              <a:rPr lang="en-US" altLang="zh-CN" dirty="0" smtClean="0"/>
              <a:t>log4j.appender.stdout.layout.ConversionPattern=%5p [%t] - %</a:t>
            </a:r>
            <a:r>
              <a:rPr lang="en-US" altLang="zh-CN" dirty="0" err="1" smtClean="0"/>
              <a:t>m%n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框架搭建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25000" lnSpcReduction="20000"/>
          </a:bodyPr>
          <a:lstStyle/>
          <a:p>
            <a:r>
              <a:rPr lang="zh-CN" altLang="en-US" dirty="0" smtClean="0"/>
              <a:t>第五步：创建测试类在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</a:t>
            </a:r>
            <a:r>
              <a:rPr lang="zh-CN" altLang="en-US" dirty="0" smtClean="0"/>
              <a:t>目录下创建一个名为</a:t>
            </a:r>
            <a:r>
              <a:rPr lang="en-US" altLang="zh-CN" dirty="0" err="1" smtClean="0"/>
              <a:t>com.apesource.test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的包，在该包中创建 </a:t>
            </a:r>
            <a:r>
              <a:rPr lang="en-US" altLang="zh-CN" dirty="0" err="1" smtClean="0"/>
              <a:t>MyBatisTest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测试类。在测试类中首先使用输入流读取配置文件，然后根据配置信息构建 </a:t>
            </a:r>
            <a:r>
              <a:rPr lang="en-US" altLang="zh-CN" dirty="0" err="1" smtClean="0"/>
              <a:t>SqlSessionFactory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对象。接下来通过 </a:t>
            </a:r>
            <a:r>
              <a:rPr lang="en-US" altLang="zh-CN" dirty="0" err="1" smtClean="0"/>
              <a:t>SqlSessionFactory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对象创建 </a:t>
            </a:r>
            <a:r>
              <a:rPr lang="en-US" altLang="zh-CN" dirty="0" err="1" smtClean="0"/>
              <a:t>SqlSession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对象，并使用 </a:t>
            </a:r>
            <a:r>
              <a:rPr lang="en-US" altLang="zh-CN" dirty="0" err="1" smtClean="0"/>
              <a:t>SqlSession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对象的方法执行数据库操作。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java.io.IOException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java.io.InputStream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java.util.List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org.apache.ibatis.io.Resources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org.apache.ibatis.session.SqlSession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org.apache.ibatis.session.SqlSessionFactory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import </a:t>
            </a:r>
            <a:r>
              <a:rPr lang="en-US" altLang="zh-CN" dirty="0" err="1" smtClean="0"/>
              <a:t>org.apache.ibatis.session.SqlSessionFactoryBuilder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public class Test {</a:t>
            </a:r>
          </a:p>
          <a:p>
            <a:r>
              <a:rPr lang="en-US" altLang="zh-CN" dirty="0" smtClean="0"/>
              <a:t>    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throws </a:t>
            </a:r>
            <a:r>
              <a:rPr lang="en-US" altLang="zh-CN" dirty="0" err="1" smtClean="0"/>
              <a:t>IOException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        // </a:t>
            </a:r>
            <a:r>
              <a:rPr lang="zh-CN" altLang="en-US" dirty="0" smtClean="0"/>
              <a:t>读取配置文件</a:t>
            </a:r>
            <a:r>
              <a:rPr lang="en-US" altLang="zh-CN" dirty="0" smtClean="0"/>
              <a:t>mybatis-config.xml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InputStream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Resources.getResourceAsStream</a:t>
            </a:r>
            <a:r>
              <a:rPr lang="en-US" altLang="zh-CN" dirty="0" smtClean="0"/>
              <a:t>("mybatis-config.xml");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// </a:t>
            </a:r>
            <a:r>
              <a:rPr lang="zh-CN" altLang="en-US" dirty="0" smtClean="0"/>
              <a:t>根据配置文件构建</a:t>
            </a:r>
            <a:r>
              <a:rPr lang="en-US" altLang="zh-CN" dirty="0" err="1" smtClean="0"/>
              <a:t>SqlSessionFactory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SqlSessionFactory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ssf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SqlSessionFactoryBuilder</a:t>
            </a:r>
            <a:r>
              <a:rPr lang="en-US" altLang="zh-CN" dirty="0" smtClean="0"/>
              <a:t>().build(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// 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SqlSessionFactory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SqlSession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SqlSession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ssf.openSession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// </a:t>
            </a:r>
            <a:r>
              <a:rPr lang="en-US" altLang="zh-CN" dirty="0" err="1" smtClean="0"/>
              <a:t>SqlSession</a:t>
            </a:r>
            <a:r>
              <a:rPr lang="zh-CN" altLang="en-US" dirty="0" smtClean="0"/>
              <a:t>执行文件中定义的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，并返回映射结果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// </a:t>
            </a:r>
            <a:r>
              <a:rPr lang="zh-CN" altLang="en-US" dirty="0" smtClean="0"/>
              <a:t>添加网站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err="1" smtClean="0"/>
              <a:t>WebTest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webtest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WebTest</a:t>
            </a:r>
            <a:r>
              <a:rPr lang="en-US" altLang="zh-CN" dirty="0" smtClean="0"/>
              <a:t> ();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webtest.setName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乔峰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webtest.setUrl</a:t>
            </a:r>
            <a:r>
              <a:rPr lang="en-US" altLang="zh-CN" dirty="0" smtClean="0"/>
              <a:t>("https://www.qiaofeng.com");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webtest.setAge</a:t>
            </a:r>
            <a:r>
              <a:rPr lang="en-US" altLang="zh-CN" dirty="0" smtClean="0"/>
              <a:t>(21);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webtest.setCountry</a:t>
            </a:r>
            <a:r>
              <a:rPr lang="en-US" altLang="zh-CN" dirty="0" smtClean="0"/>
              <a:t>("CN");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// </a:t>
            </a:r>
            <a:r>
              <a:rPr lang="zh-CN" altLang="en-US" dirty="0" smtClean="0"/>
              <a:t>执行添加映射操作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err="1" smtClean="0"/>
              <a:t>ss.insert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com.apesource.mapper.WebTestMapper.insertWebTest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webtest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// </a:t>
            </a:r>
            <a:r>
              <a:rPr lang="zh-CN" altLang="en-US" dirty="0" smtClean="0"/>
              <a:t>执行查询映射操作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smtClean="0"/>
              <a:t>List&lt;</a:t>
            </a:r>
            <a:r>
              <a:rPr lang="en-US" altLang="zh-CN" dirty="0" err="1" smtClean="0"/>
              <a:t>WebTest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listWeb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ss.selectList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com.apesource.mapper.WebsiteMapper.selectAllWebTest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        for (Website site : </a:t>
            </a:r>
            <a:r>
              <a:rPr lang="en-US" altLang="zh-CN" dirty="0" err="1" smtClean="0"/>
              <a:t>listWeb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(site);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// </a:t>
            </a:r>
            <a:r>
              <a:rPr lang="zh-CN" altLang="en-US" dirty="0" smtClean="0"/>
              <a:t>提交事务</a:t>
            </a:r>
          </a:p>
          <a:p>
            <a:r>
              <a:rPr lang="zh-CN" altLang="en-US" dirty="0" smtClean="0"/>
              <a:t>        </a:t>
            </a:r>
            <a:r>
              <a:rPr lang="en-US" altLang="zh-CN" dirty="0" err="1" smtClean="0"/>
              <a:t>ss.commit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// </a:t>
            </a:r>
            <a:r>
              <a:rPr lang="zh-CN" altLang="en-US" dirty="0" smtClean="0"/>
              <a:t>关闭 </a:t>
            </a:r>
            <a:r>
              <a:rPr lang="en-US" altLang="zh-CN" dirty="0" err="1" smtClean="0"/>
              <a:t>SqlSession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ss.close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配置文件以及映射文件讲解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>
                <a:latin typeface="+mn-ea"/>
              </a:rPr>
              <a:t>映射配置文件的介绍</a:t>
            </a:r>
          </a:p>
          <a:p>
            <a:r>
              <a:rPr lang="zh-CN" altLang="en-US" dirty="0">
                <a:latin typeface="+mn-ea"/>
              </a:rPr>
              <a:t>映射配置文件包含了数据和对象之间的映射关系以及要执行的</a:t>
            </a:r>
            <a:r>
              <a:rPr lang="en-US" altLang="zh-CN" dirty="0">
                <a:latin typeface="+mn-ea"/>
              </a:rPr>
              <a:t>SQL</a:t>
            </a:r>
            <a:r>
              <a:rPr lang="zh-CN" altLang="en-US" dirty="0" smtClean="0">
                <a:latin typeface="+mn-ea"/>
              </a:rPr>
              <a:t>语句</a:t>
            </a:r>
            <a:endParaRPr lang="zh-CN" altLang="en-US" dirty="0" smtClean="0"/>
          </a:p>
          <a:p>
            <a:r>
              <a:rPr lang="zh-CN" altLang="en-US" dirty="0" smtClean="0"/>
              <a:t>第一个是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文件标题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第二个是</a:t>
            </a:r>
            <a:r>
              <a:rPr lang="en-US" altLang="zh-CN" dirty="0" smtClean="0"/>
              <a:t>DTD</a:t>
            </a:r>
            <a:r>
              <a:rPr lang="zh-CN" altLang="en-US" dirty="0" smtClean="0"/>
              <a:t>约束就是用来帮助我们进行相关的提示以及一些约束的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第三个是</a:t>
            </a:r>
            <a:r>
              <a:rPr lang="en-US" altLang="zh-CN" dirty="0" err="1" smtClean="0"/>
              <a:t>mapper</a:t>
            </a:r>
            <a:r>
              <a:rPr lang="zh-CN" altLang="en-US" dirty="0" smtClean="0"/>
              <a:t>核心根标签它的属性是</a:t>
            </a:r>
            <a:r>
              <a:rPr lang="en-US" altLang="zh-CN" dirty="0" smtClean="0"/>
              <a:t>namespace</a:t>
            </a:r>
            <a:r>
              <a:rPr lang="zh-CN" altLang="en-US" dirty="0" smtClean="0"/>
              <a:t>即名称空间</a:t>
            </a:r>
          </a:p>
          <a:p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      然后是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即具有查询功能的标签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它的属性</a:t>
            </a:r>
            <a:r>
              <a:rPr lang="en-US" altLang="zh-CN" dirty="0" smtClean="0"/>
              <a:t>id</a:t>
            </a:r>
            <a:r>
              <a:rPr lang="zh-CN" altLang="en-US" dirty="0" smtClean="0"/>
              <a:t>代表唯一标识，配合名称空间来找到最终想执行的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属性</a:t>
            </a:r>
            <a:r>
              <a:rPr lang="en-US" altLang="zh-CN" dirty="0" err="1" smtClean="0"/>
              <a:t>resultType</a:t>
            </a:r>
            <a:r>
              <a:rPr lang="zh-CN" altLang="en-US" dirty="0" smtClean="0"/>
              <a:t>指定查询出的数据要封装到哪个对象当中，即指定结果映射对象类型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属性</a:t>
            </a:r>
            <a:r>
              <a:rPr lang="en-US" altLang="zh-CN" dirty="0" err="1" smtClean="0"/>
              <a:t>parameterType</a:t>
            </a:r>
            <a:r>
              <a:rPr lang="zh-CN" altLang="en-US" dirty="0" smtClean="0"/>
              <a:t>指定参数映射对象类型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配置文件以及映射文件讲解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b="1" dirty="0"/>
              <a:t>查询功能的使用</a:t>
            </a:r>
          </a:p>
          <a:p>
            <a:r>
              <a:rPr lang="en-US" altLang="zh-CN" b="1" dirty="0"/>
              <a:t>&lt;select&gt;:</a:t>
            </a:r>
            <a:r>
              <a:rPr lang="zh-CN" altLang="en-US" b="1" dirty="0"/>
              <a:t>查询功能</a:t>
            </a:r>
            <a:r>
              <a:rPr lang="zh-CN" altLang="en-US" b="1" dirty="0" smtClean="0"/>
              <a:t>标签</a:t>
            </a:r>
            <a:endParaRPr lang="en-US" altLang="zh-CN" b="1" dirty="0" smtClean="0"/>
          </a:p>
          <a:p>
            <a:r>
              <a:rPr lang="zh-CN" altLang="en-US" b="1" dirty="0"/>
              <a:t>属性：</a:t>
            </a:r>
            <a:endParaRPr lang="zh-CN" altLang="en-US" dirty="0"/>
          </a:p>
          <a:p>
            <a:r>
              <a:rPr lang="en-US" altLang="zh-CN" b="1" dirty="0"/>
              <a:t>id</a:t>
            </a:r>
            <a:r>
              <a:rPr lang="zh-CN" altLang="en-US" b="1" dirty="0"/>
              <a:t>：唯一标识，配合名称空间使用</a:t>
            </a:r>
            <a:endParaRPr lang="zh-CN" altLang="en-US" dirty="0"/>
          </a:p>
          <a:p>
            <a:r>
              <a:rPr lang="en-US" altLang="zh-CN" b="1" dirty="0" err="1"/>
              <a:t>parameterType</a:t>
            </a:r>
            <a:r>
              <a:rPr lang="zh-CN" altLang="en-US" b="1" dirty="0"/>
              <a:t>：指定参数映射的对象类型</a:t>
            </a:r>
            <a:endParaRPr lang="zh-CN" altLang="en-US" dirty="0"/>
          </a:p>
          <a:p>
            <a:r>
              <a:rPr lang="en-US" altLang="zh-CN" b="1" dirty="0" err="1"/>
              <a:t>resultType</a:t>
            </a:r>
            <a:r>
              <a:rPr lang="zh-CN" altLang="en-US" b="1" dirty="0"/>
              <a:t>：指定结果映射的对象</a:t>
            </a:r>
            <a:r>
              <a:rPr lang="zh-CN" altLang="en-US" b="1" dirty="0" smtClean="0"/>
              <a:t>类型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支持返回</a:t>
            </a:r>
            <a:r>
              <a:rPr lang="en-US" altLang="zh-CN" b="1" dirty="0" err="1" smtClean="0"/>
              <a:t>bean,Map,int,String</a:t>
            </a:r>
            <a:r>
              <a:rPr lang="zh-CN" altLang="en-US" b="1" dirty="0" smtClean="0"/>
              <a:t>等对象类型</a:t>
            </a:r>
            <a:endParaRPr lang="zh-CN" altLang="en-US" dirty="0"/>
          </a:p>
          <a:p>
            <a:r>
              <a:rPr lang="en-US" altLang="zh-CN" b="1" dirty="0"/>
              <a:t>SQL</a:t>
            </a:r>
            <a:r>
              <a:rPr lang="zh-CN" altLang="en-US" b="1" dirty="0"/>
              <a:t>获取参数</a:t>
            </a:r>
            <a:endParaRPr lang="zh-CN" altLang="en-US" dirty="0"/>
          </a:p>
          <a:p>
            <a:r>
              <a:rPr lang="en-US" altLang="zh-CN" b="1" dirty="0"/>
              <a:t>#{</a:t>
            </a:r>
            <a:r>
              <a:rPr lang="zh-CN" altLang="en-US" b="1" dirty="0"/>
              <a:t>属性名</a:t>
            </a:r>
            <a:r>
              <a:rPr lang="en-US" altLang="zh-CN" b="1" dirty="0"/>
              <a:t>}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新增功能的使用</a:t>
            </a:r>
          </a:p>
          <a:p>
            <a:r>
              <a:rPr lang="en-US" altLang="zh-CN" b="1" dirty="0"/>
              <a:t>&lt;</a:t>
            </a:r>
            <a:r>
              <a:rPr lang="en-US" b="1" dirty="0"/>
              <a:t>insert&gt;:</a:t>
            </a:r>
            <a:r>
              <a:rPr lang="zh-CN" altLang="en-US" b="1" dirty="0"/>
              <a:t>新增功能</a:t>
            </a:r>
            <a:r>
              <a:rPr lang="zh-CN" altLang="en-US" b="1" dirty="0" smtClean="0"/>
              <a:t>标签</a:t>
            </a:r>
            <a:endParaRPr lang="en-US" altLang="zh-CN" b="1" dirty="0" smtClean="0"/>
          </a:p>
          <a:p>
            <a:r>
              <a:rPr lang="zh-CN" altLang="en-US" b="1" dirty="0"/>
              <a:t>属性：</a:t>
            </a:r>
            <a:endParaRPr lang="zh-CN" altLang="en-US" dirty="0"/>
          </a:p>
          <a:p>
            <a:r>
              <a:rPr lang="en-US" altLang="zh-CN" b="1" dirty="0"/>
              <a:t>id</a:t>
            </a:r>
            <a:r>
              <a:rPr lang="zh-CN" altLang="en-US" b="1" dirty="0"/>
              <a:t>：唯一标识，配合名称空间使用</a:t>
            </a:r>
            <a:endParaRPr lang="zh-CN" altLang="en-US" dirty="0"/>
          </a:p>
          <a:p>
            <a:r>
              <a:rPr lang="en-US" altLang="zh-CN" b="1" dirty="0" err="1"/>
              <a:t>parameterType</a:t>
            </a:r>
            <a:r>
              <a:rPr lang="zh-CN" altLang="en-US" b="1" dirty="0"/>
              <a:t>：指定参数映射的对象类型</a:t>
            </a:r>
            <a:endParaRPr lang="zh-CN" altLang="en-US" dirty="0"/>
          </a:p>
          <a:p>
            <a:r>
              <a:rPr lang="en-US" altLang="zh-CN" b="1" dirty="0" err="1"/>
              <a:t>resultType</a:t>
            </a:r>
            <a:r>
              <a:rPr lang="zh-CN" altLang="en-US" b="1" dirty="0"/>
              <a:t>：指定结果映射的对象类型</a:t>
            </a:r>
            <a:r>
              <a:rPr lang="en-US" altLang="zh-CN" b="1" dirty="0"/>
              <a:t>(</a:t>
            </a:r>
            <a:r>
              <a:rPr lang="zh-CN" altLang="en-US" b="1" dirty="0"/>
              <a:t>返回影响行数，大多省略不写</a:t>
            </a:r>
            <a:r>
              <a:rPr lang="en-US" altLang="zh-CN" b="1" dirty="0"/>
              <a:t>)</a:t>
            </a:r>
            <a:endParaRPr lang="zh-CN" altLang="en-US" dirty="0"/>
          </a:p>
          <a:p>
            <a:r>
              <a:rPr lang="en-US" altLang="zh-CN" b="1" dirty="0"/>
              <a:t>SQL</a:t>
            </a:r>
            <a:r>
              <a:rPr lang="zh-CN" altLang="en-US" b="1" dirty="0"/>
              <a:t>获取参数</a:t>
            </a:r>
            <a:endParaRPr lang="zh-CN" altLang="en-US" dirty="0"/>
          </a:p>
          <a:p>
            <a:r>
              <a:rPr lang="en-US" altLang="zh-CN" b="1" dirty="0"/>
              <a:t>#{</a:t>
            </a:r>
            <a:r>
              <a:rPr lang="zh-CN" altLang="en-US" b="1" dirty="0"/>
              <a:t>属性名</a:t>
            </a:r>
            <a:r>
              <a:rPr lang="en-US" altLang="zh-CN" b="1" dirty="0"/>
              <a:t>}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配置文件以及映射文件讲解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zh-CN" altLang="en-US" dirty="0" smtClean="0"/>
          </a:p>
          <a:p>
            <a:r>
              <a:rPr lang="zh-CN" altLang="en-US" b="1" dirty="0" smtClean="0"/>
              <a:t>修改功能的使用</a:t>
            </a:r>
          </a:p>
          <a:p>
            <a:r>
              <a:rPr lang="en-US" altLang="zh-CN" b="1" dirty="0" smtClean="0"/>
              <a:t>&lt;</a:t>
            </a:r>
            <a:r>
              <a:rPr lang="en-US" b="1" dirty="0" smtClean="0"/>
              <a:t>update&gt;:</a:t>
            </a:r>
            <a:r>
              <a:rPr lang="zh-CN" altLang="en-US" b="1" dirty="0" smtClean="0"/>
              <a:t>修改功能标签</a:t>
            </a:r>
            <a:endParaRPr lang="en-US" altLang="zh-CN" b="1" dirty="0" smtClean="0"/>
          </a:p>
          <a:p>
            <a:r>
              <a:rPr lang="zh-CN" altLang="en-US" b="1" dirty="0"/>
              <a:t>属性：</a:t>
            </a:r>
            <a:endParaRPr lang="zh-CN" altLang="en-US" dirty="0"/>
          </a:p>
          <a:p>
            <a:r>
              <a:rPr lang="en-US" altLang="zh-CN" b="1" dirty="0"/>
              <a:t>id</a:t>
            </a:r>
            <a:r>
              <a:rPr lang="zh-CN" altLang="en-US" b="1" dirty="0"/>
              <a:t>：唯一标识，配合名称空间使用</a:t>
            </a:r>
            <a:endParaRPr lang="zh-CN" altLang="en-US" dirty="0"/>
          </a:p>
          <a:p>
            <a:r>
              <a:rPr lang="en-US" altLang="zh-CN" b="1" dirty="0" err="1"/>
              <a:t>parameterType</a:t>
            </a:r>
            <a:r>
              <a:rPr lang="zh-CN" altLang="en-US" b="1" dirty="0"/>
              <a:t>：指定参数映射的对象类型</a:t>
            </a:r>
            <a:endParaRPr lang="zh-CN" altLang="en-US" dirty="0"/>
          </a:p>
          <a:p>
            <a:r>
              <a:rPr lang="en-US" altLang="zh-CN" b="1" dirty="0" err="1"/>
              <a:t>resultType</a:t>
            </a:r>
            <a:r>
              <a:rPr lang="zh-CN" altLang="en-US" b="1" dirty="0"/>
              <a:t>：指定结果映射的对象类型</a:t>
            </a:r>
            <a:r>
              <a:rPr lang="en-US" altLang="zh-CN" b="1" dirty="0"/>
              <a:t>(</a:t>
            </a:r>
            <a:r>
              <a:rPr lang="zh-CN" altLang="en-US" b="1" dirty="0"/>
              <a:t>返回影响行数，大多省略不写</a:t>
            </a:r>
            <a:r>
              <a:rPr lang="en-US" altLang="zh-CN" b="1" dirty="0"/>
              <a:t>)</a:t>
            </a:r>
            <a:endParaRPr lang="zh-CN" altLang="en-US" dirty="0"/>
          </a:p>
          <a:p>
            <a:r>
              <a:rPr lang="en-US" altLang="zh-CN" b="1" dirty="0"/>
              <a:t>SQL</a:t>
            </a:r>
            <a:r>
              <a:rPr lang="zh-CN" altLang="en-US" b="1" dirty="0"/>
              <a:t>获取参数</a:t>
            </a:r>
            <a:endParaRPr lang="zh-CN" altLang="en-US" dirty="0"/>
          </a:p>
          <a:p>
            <a:r>
              <a:rPr lang="en-US" altLang="zh-CN" b="1" dirty="0"/>
              <a:t>#{</a:t>
            </a:r>
            <a:r>
              <a:rPr lang="zh-CN" altLang="en-US" b="1" dirty="0"/>
              <a:t>属性名</a:t>
            </a:r>
            <a:r>
              <a:rPr lang="en-US" altLang="zh-CN" b="1" dirty="0"/>
              <a:t>}</a:t>
            </a:r>
            <a:endParaRPr lang="zh-CN" altLang="en-US" dirty="0"/>
          </a:p>
          <a:p>
            <a:endParaRPr lang="zh-CN" altLang="en-US" dirty="0" smtClean="0"/>
          </a:p>
          <a:p>
            <a:r>
              <a:rPr lang="zh-CN" altLang="en-US" b="1" dirty="0" smtClean="0"/>
              <a:t>删除功能的使用</a:t>
            </a:r>
          </a:p>
          <a:p>
            <a:r>
              <a:rPr lang="en-US" altLang="zh-CN" b="1" dirty="0" smtClean="0"/>
              <a:t>&lt;delete&gt;:</a:t>
            </a:r>
            <a:r>
              <a:rPr lang="zh-CN" altLang="en-US" b="1" dirty="0" smtClean="0"/>
              <a:t>删除功能标签</a:t>
            </a:r>
            <a:endParaRPr lang="en-US" altLang="zh-CN" b="1" dirty="0" smtClean="0"/>
          </a:p>
          <a:p>
            <a:r>
              <a:rPr lang="zh-CN" altLang="en-US" b="1" dirty="0"/>
              <a:t>属性：</a:t>
            </a:r>
            <a:endParaRPr lang="zh-CN" altLang="en-US" dirty="0"/>
          </a:p>
          <a:p>
            <a:r>
              <a:rPr lang="en-US" altLang="zh-CN" b="1" dirty="0"/>
              <a:t>id</a:t>
            </a:r>
            <a:r>
              <a:rPr lang="zh-CN" altLang="en-US" b="1" dirty="0"/>
              <a:t>：唯一标识，配合名称空间使用</a:t>
            </a:r>
            <a:endParaRPr lang="zh-CN" altLang="en-US" dirty="0"/>
          </a:p>
          <a:p>
            <a:r>
              <a:rPr lang="en-US" altLang="zh-CN" b="1" dirty="0" err="1"/>
              <a:t>parameterType</a:t>
            </a:r>
            <a:r>
              <a:rPr lang="zh-CN" altLang="en-US" b="1" dirty="0"/>
              <a:t>：指定参数映射的对象类型</a:t>
            </a:r>
            <a:endParaRPr lang="zh-CN" altLang="en-US" dirty="0"/>
          </a:p>
          <a:p>
            <a:r>
              <a:rPr lang="en-US" altLang="zh-CN" b="1" dirty="0" err="1"/>
              <a:t>resultType</a:t>
            </a:r>
            <a:r>
              <a:rPr lang="zh-CN" altLang="en-US" b="1" dirty="0"/>
              <a:t>：指定结果映射的对象类型</a:t>
            </a:r>
            <a:r>
              <a:rPr lang="en-US" altLang="zh-CN" b="1" dirty="0"/>
              <a:t>(</a:t>
            </a:r>
            <a:r>
              <a:rPr lang="zh-CN" altLang="en-US" b="1" dirty="0"/>
              <a:t>返回影响行数，大多省略不写</a:t>
            </a:r>
            <a:r>
              <a:rPr lang="en-US" altLang="zh-CN" b="1" dirty="0"/>
              <a:t>)</a:t>
            </a:r>
            <a:endParaRPr lang="zh-CN" altLang="en-US" dirty="0"/>
          </a:p>
          <a:p>
            <a:r>
              <a:rPr lang="en-US" altLang="zh-CN" b="1" dirty="0"/>
              <a:t>SQL</a:t>
            </a:r>
            <a:r>
              <a:rPr lang="zh-CN" altLang="en-US" b="1" dirty="0"/>
              <a:t>获取参数</a:t>
            </a:r>
            <a:endParaRPr lang="zh-CN" altLang="en-US" dirty="0"/>
          </a:p>
          <a:p>
            <a:r>
              <a:rPr lang="en-US" altLang="zh-CN" b="1" dirty="0"/>
              <a:t>#{</a:t>
            </a:r>
            <a:r>
              <a:rPr lang="zh-CN" altLang="en-US" b="1" dirty="0"/>
              <a:t>属性名</a:t>
            </a:r>
            <a:r>
              <a:rPr lang="en-US" altLang="zh-CN" b="1" dirty="0"/>
              <a:t>}</a:t>
            </a:r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#{}</a:t>
            </a:r>
            <a:r>
              <a:rPr lang="zh-CN" altLang="en-US" dirty="0" smtClean="0"/>
              <a:t>与</a:t>
            </a:r>
            <a:r>
              <a:rPr lang="en-US" altLang="zh-CN" dirty="0" smtClean="0"/>
              <a:t>${}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我们需要认识 </a:t>
            </a:r>
            <a:r>
              <a:rPr lang="en-US" altLang="zh-CN" sz="2000" dirty="0"/>
              <a:t>Mybatis</a:t>
            </a:r>
            <a:r>
              <a:rPr lang="zh-CN" altLang="en-US" sz="2000" dirty="0"/>
              <a:t>获取参数值的两种方法</a:t>
            </a:r>
            <a:r>
              <a:rPr lang="en-US" altLang="zh-CN" sz="2000" dirty="0"/>
              <a:t>${}</a:t>
            </a:r>
            <a:r>
              <a:rPr lang="zh-CN" altLang="en-US" sz="2000" dirty="0"/>
              <a:t>和</a:t>
            </a:r>
            <a:r>
              <a:rPr lang="en-US" altLang="zh-CN" sz="2000" dirty="0"/>
              <a:t>#{}</a:t>
            </a:r>
            <a:r>
              <a:rPr lang="zh-CN" altLang="en-US" sz="2000" dirty="0" smtClean="0"/>
              <a:t/>
            </a:r>
            <a:br>
              <a:rPr lang="zh-CN" altLang="en-US" sz="2000" dirty="0" smtClean="0"/>
            </a:br>
            <a:r>
              <a:rPr lang="en-US" altLang="zh-CN" sz="2000" dirty="0"/>
              <a:t>${}</a:t>
            </a:r>
            <a:r>
              <a:rPr lang="zh-CN" altLang="en-US" sz="2000" dirty="0" smtClean="0"/>
              <a:t>本质</a:t>
            </a:r>
            <a:r>
              <a:rPr lang="zh-CN" altLang="en-US" sz="2000" dirty="0"/>
              <a:t>是字符串拼接，</a:t>
            </a:r>
            <a:r>
              <a:rPr lang="en-US" altLang="zh-CN" sz="2000" dirty="0"/>
              <a:t>#{}</a:t>
            </a:r>
            <a:r>
              <a:rPr lang="zh-CN" altLang="en-US" sz="2000" dirty="0"/>
              <a:t>本质占位符</a:t>
            </a:r>
            <a:r>
              <a:rPr lang="zh-CN" altLang="en-US" sz="2000" dirty="0" smtClean="0"/>
              <a:t>赋值</a:t>
            </a:r>
            <a:endParaRPr lang="en-US" altLang="zh-CN" sz="2000" dirty="0" smtClean="0"/>
          </a:p>
          <a:p>
            <a:r>
              <a:rPr lang="en-US" altLang="zh-CN" sz="2000" dirty="0" smtClean="0"/>
              <a:t>1)  #{}</a:t>
            </a:r>
            <a:r>
              <a:rPr lang="zh-CN" altLang="en-US" sz="2000" dirty="0" smtClean="0"/>
              <a:t>是预编译处理，</a:t>
            </a:r>
            <a:r>
              <a:rPr lang="en-US" altLang="zh-CN" sz="2000" dirty="0" smtClean="0"/>
              <a:t>$ {}</a:t>
            </a:r>
            <a:r>
              <a:rPr lang="zh-CN" altLang="en-US" sz="2000" dirty="0" smtClean="0"/>
              <a:t>是字符串替换。</a:t>
            </a:r>
            <a:endParaRPr lang="en-US" altLang="zh-CN" sz="2000" dirty="0" smtClean="0"/>
          </a:p>
          <a:p>
            <a:r>
              <a:rPr lang="en-US" altLang="zh-CN" sz="2000" dirty="0" smtClean="0"/>
              <a:t>2)  </a:t>
            </a:r>
            <a:r>
              <a:rPr lang="en-US" altLang="zh-CN" sz="2000" dirty="0" err="1" smtClean="0"/>
              <a:t>MyBatis</a:t>
            </a:r>
            <a:r>
              <a:rPr lang="zh-CN" altLang="en-US" sz="2000" dirty="0" smtClean="0"/>
              <a:t>在处理</a:t>
            </a:r>
            <a:r>
              <a:rPr lang="en-US" altLang="zh-CN" sz="2000" dirty="0" smtClean="0"/>
              <a:t>#{}</a:t>
            </a:r>
            <a:r>
              <a:rPr lang="zh-CN" altLang="en-US" sz="2000" dirty="0" smtClean="0"/>
              <a:t>时，会将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#{}</a:t>
            </a:r>
            <a:r>
              <a:rPr lang="zh-CN" altLang="en-US" sz="2000" dirty="0" smtClean="0"/>
              <a:t>替换为</a:t>
            </a:r>
            <a:r>
              <a:rPr lang="en-US" altLang="zh-CN" sz="2000" dirty="0" smtClean="0"/>
              <a:t>?</a:t>
            </a:r>
            <a:r>
              <a:rPr lang="zh-CN" altLang="en-US" sz="2000" dirty="0" smtClean="0"/>
              <a:t>号，使用</a:t>
            </a:r>
            <a:r>
              <a:rPr lang="en-US" altLang="zh-CN" sz="2000" dirty="0" err="1" smtClean="0"/>
              <a:t>PreparedStatement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set</a:t>
            </a:r>
            <a:r>
              <a:rPr lang="zh-CN" altLang="en-US" sz="2000" dirty="0" smtClean="0"/>
              <a:t>方法来赋值；</a:t>
            </a:r>
            <a:r>
              <a:rPr lang="en-US" altLang="zh-CN" sz="2000" dirty="0" err="1" smtClean="0"/>
              <a:t>MyBatis</a:t>
            </a:r>
            <a:r>
              <a:rPr lang="zh-CN" altLang="en-US" sz="2000" dirty="0" smtClean="0"/>
              <a:t>在处理 </a:t>
            </a:r>
            <a:r>
              <a:rPr lang="en-US" altLang="zh-CN" sz="2000" dirty="0" smtClean="0"/>
              <a:t>$ { } </a:t>
            </a:r>
            <a:r>
              <a:rPr lang="zh-CN" altLang="en-US" sz="2000" dirty="0" smtClean="0"/>
              <a:t>时，就是把 </a:t>
            </a:r>
            <a:r>
              <a:rPr lang="en-US" altLang="zh-CN" sz="2000" dirty="0" smtClean="0"/>
              <a:t>${ } </a:t>
            </a:r>
            <a:r>
              <a:rPr lang="zh-CN" altLang="en-US" sz="2000" dirty="0" smtClean="0"/>
              <a:t>替换成变量的值。</a:t>
            </a:r>
            <a:endParaRPr lang="en-US" altLang="zh-CN" sz="2000" dirty="0" smtClean="0"/>
          </a:p>
          <a:p>
            <a:r>
              <a:rPr lang="en-US" altLang="zh-CN" sz="2000" dirty="0" smtClean="0"/>
              <a:t>3)  ${}</a:t>
            </a:r>
            <a:r>
              <a:rPr lang="zh-CN" altLang="en-US" sz="2000" dirty="0" smtClean="0"/>
              <a:t>一般需要在外部加上‘’ 例如 ：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1800" dirty="0" smtClean="0"/>
              <a:t> &lt;select id="</a:t>
            </a:r>
            <a:r>
              <a:rPr lang="en-US" altLang="zh-CN" sz="1800" dirty="0" err="1" smtClean="0"/>
              <a:t>getUserByUsername</a:t>
            </a:r>
            <a:r>
              <a:rPr lang="en-US" altLang="zh-CN" sz="1800" dirty="0" smtClean="0"/>
              <a:t>" </a:t>
            </a:r>
            <a:r>
              <a:rPr lang="en-US" altLang="zh-CN" sz="1800" dirty="0" err="1" smtClean="0"/>
              <a:t>resultType</a:t>
            </a:r>
            <a:r>
              <a:rPr lang="en-US" altLang="zh-CN" sz="1800" dirty="0" smtClean="0"/>
              <a:t>="User"&gt;</a:t>
            </a:r>
          </a:p>
          <a:p>
            <a:r>
              <a:rPr lang="en-US" altLang="zh-CN" sz="1800" dirty="0" smtClean="0"/>
              <a:t>        select * from </a:t>
            </a:r>
            <a:r>
              <a:rPr lang="en-US" altLang="zh-CN" sz="1800" dirty="0" err="1" smtClean="0"/>
              <a:t>t_user</a:t>
            </a:r>
            <a:r>
              <a:rPr lang="en-US" altLang="zh-CN" sz="1800" dirty="0" smtClean="0"/>
              <a:t> where username='${username}'</a:t>
            </a:r>
          </a:p>
          <a:p>
            <a:r>
              <a:rPr lang="en-US" altLang="zh-CN" sz="1800" dirty="0" smtClean="0"/>
              <a:t> &lt;/select&gt;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获取参数值的方式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/>
              <a:t>Mybatis</a:t>
            </a:r>
            <a:r>
              <a:rPr lang="zh-CN" altLang="en-US" sz="2400" b="1" dirty="0"/>
              <a:t>获取参数值的五种</a:t>
            </a:r>
            <a:r>
              <a:rPr lang="zh-CN" altLang="en-US" sz="2400" b="1" dirty="0" smtClean="0"/>
              <a:t>方法</a:t>
            </a:r>
            <a:endParaRPr lang="en-US" altLang="zh-CN" sz="2400" b="1" dirty="0" smtClean="0"/>
          </a:p>
          <a:p>
            <a:endParaRPr lang="zh-CN" altLang="en-US" sz="2400" b="1" dirty="0"/>
          </a:p>
          <a:p>
            <a:r>
              <a:rPr lang="en-US" altLang="zh-CN" sz="2400" dirty="0" smtClean="0"/>
              <a:t>1.</a:t>
            </a:r>
            <a:r>
              <a:rPr lang="zh-CN" altLang="en-US" sz="2400" b="1" dirty="0"/>
              <a:t> </a:t>
            </a:r>
            <a:r>
              <a:rPr lang="en-US" altLang="zh-CN" sz="2400" b="1" dirty="0" err="1"/>
              <a:t>mapper</a:t>
            </a:r>
            <a:r>
              <a:rPr lang="zh-CN" altLang="en-US" sz="2400" b="1" dirty="0"/>
              <a:t>接口方法的参数为单个的</a:t>
            </a:r>
            <a:r>
              <a:rPr lang="zh-CN" altLang="en-US" sz="2400" dirty="0"/>
              <a:t>字面量</a:t>
            </a:r>
            <a:r>
              <a:rPr lang="zh-CN" altLang="en-US" sz="2400" b="1" dirty="0" smtClean="0"/>
              <a:t>类型</a:t>
            </a:r>
            <a:endParaRPr lang="en-US" altLang="zh-CN" sz="2400" b="1" dirty="0" smtClean="0"/>
          </a:p>
          <a:p>
            <a:endParaRPr lang="zh-CN" altLang="en-US" sz="2400" b="1" dirty="0"/>
          </a:p>
          <a:p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WebTest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getUserInfo</a:t>
            </a:r>
            <a:r>
              <a:rPr lang="en-US" altLang="zh-CN" sz="2400" dirty="0" smtClean="0"/>
              <a:t>(String id)</a:t>
            </a:r>
          </a:p>
          <a:p>
            <a:r>
              <a:rPr lang="en-US" altLang="zh-CN" sz="2400" dirty="0" smtClean="0"/>
              <a:t>&lt;select id="</a:t>
            </a:r>
            <a:r>
              <a:rPr lang="en-US" altLang="zh-CN" sz="2400" dirty="0" err="1" smtClean="0"/>
              <a:t>getUserByUsername</a:t>
            </a:r>
            <a:r>
              <a:rPr lang="en-US" altLang="zh-CN" sz="2400" dirty="0" smtClean="0"/>
              <a:t>" </a:t>
            </a:r>
            <a:r>
              <a:rPr lang="en-US" altLang="zh-CN" sz="2400" dirty="0" err="1" smtClean="0"/>
              <a:t>resultType</a:t>
            </a:r>
            <a:r>
              <a:rPr lang="en-US" altLang="zh-CN" sz="2400" dirty="0" smtClean="0"/>
              <a:t>="User"&gt;</a:t>
            </a:r>
          </a:p>
          <a:p>
            <a:r>
              <a:rPr lang="en-US" altLang="zh-CN" sz="2400" dirty="0" smtClean="0"/>
              <a:t>        select * from </a:t>
            </a:r>
            <a:r>
              <a:rPr lang="en-US" altLang="zh-CN" sz="2400" dirty="0" err="1" smtClean="0"/>
              <a:t>webtest</a:t>
            </a:r>
            <a:r>
              <a:rPr lang="en-US" altLang="zh-CN" sz="2400" dirty="0" smtClean="0"/>
              <a:t> where id='${id}'</a:t>
            </a:r>
          </a:p>
          <a:p>
            <a:r>
              <a:rPr lang="en-US" altLang="zh-CN" sz="2400" dirty="0" smtClean="0"/>
              <a:t>        select * from </a:t>
            </a:r>
            <a:r>
              <a:rPr lang="en-US" altLang="zh-CN" sz="2400" dirty="0" err="1" smtClean="0"/>
              <a:t>webtest</a:t>
            </a:r>
            <a:r>
              <a:rPr lang="en-US" altLang="zh-CN" sz="2400" dirty="0" smtClean="0"/>
              <a:t> where id=#{id}</a:t>
            </a:r>
          </a:p>
          <a:p>
            <a:r>
              <a:rPr lang="en-US" altLang="zh-CN" sz="2400" dirty="0" smtClean="0"/>
              <a:t> &lt;/select&gt;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获取参数值的方式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 smtClean="0"/>
              <a:t>2.mapper</a:t>
            </a:r>
            <a:r>
              <a:rPr lang="zh-CN" altLang="en-US" b="1" dirty="0" smtClean="0"/>
              <a:t>接口方法的参数为多个时</a:t>
            </a:r>
          </a:p>
          <a:p>
            <a:r>
              <a:rPr lang="en-US" altLang="zh-CN" dirty="0" smtClean="0"/>
              <a:t>Mybatis</a:t>
            </a:r>
            <a:r>
              <a:rPr lang="zh-CN" altLang="en-US" dirty="0" smtClean="0"/>
              <a:t>会将这些参数放在一个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集合中，以两种方式进行存储</a:t>
            </a:r>
            <a:br>
              <a:rPr lang="zh-CN" altLang="en-US" dirty="0" smtClean="0"/>
            </a:br>
            <a:r>
              <a:rPr lang="en-US" altLang="zh-CN" dirty="0" smtClean="0"/>
              <a:t>a</a:t>
            </a:r>
            <a:r>
              <a:rPr lang="zh-CN" altLang="en-US" dirty="0" smtClean="0"/>
              <a:t>、以</a:t>
            </a:r>
            <a:r>
              <a:rPr lang="en-US" altLang="zh-CN" dirty="0" smtClean="0"/>
              <a:t>arg0,arg1…</a:t>
            </a:r>
            <a:r>
              <a:rPr lang="zh-CN" altLang="en-US" dirty="0" smtClean="0"/>
              <a:t>为键，以参数为值</a:t>
            </a:r>
            <a:br>
              <a:rPr lang="zh-CN" altLang="en-US" dirty="0" smtClean="0"/>
            </a:br>
            <a:r>
              <a:rPr lang="en-US" altLang="zh-CN" dirty="0" smtClean="0"/>
              <a:t>b</a:t>
            </a:r>
            <a:r>
              <a:rPr lang="zh-CN" altLang="en-US" dirty="0" smtClean="0"/>
              <a:t>、以</a:t>
            </a:r>
            <a:r>
              <a:rPr lang="en-US" altLang="zh-CN" dirty="0" smtClean="0"/>
              <a:t>param1,param2…</a:t>
            </a:r>
            <a:r>
              <a:rPr lang="zh-CN" altLang="en-US" dirty="0" smtClean="0"/>
              <a:t>为键，以参数为值</a:t>
            </a:r>
            <a:br>
              <a:rPr lang="zh-CN" altLang="en-US" dirty="0" smtClean="0"/>
            </a:br>
            <a:r>
              <a:rPr lang="zh-CN" altLang="en-US" dirty="0" smtClean="0"/>
              <a:t>因此只需要通过</a:t>
            </a:r>
            <a:r>
              <a:rPr lang="en-US" altLang="zh-CN" dirty="0" smtClean="0"/>
              <a:t>#{}</a:t>
            </a:r>
            <a:r>
              <a:rPr lang="zh-CN" altLang="en-US" dirty="0" smtClean="0"/>
              <a:t>或</a:t>
            </a:r>
            <a:r>
              <a:rPr lang="en-US" altLang="zh-CN" dirty="0" smtClean="0"/>
              <a:t>{}</a:t>
            </a:r>
            <a:r>
              <a:rPr lang="zh-CN" altLang="en-US" dirty="0" smtClean="0"/>
              <a:t>以键的方式访问值即可，但是需要注意</a:t>
            </a:r>
            <a:r>
              <a:rPr lang="en-US" altLang="zh-CN" dirty="0" smtClean="0"/>
              <a:t>${}</a:t>
            </a:r>
            <a:r>
              <a:rPr lang="zh-CN" altLang="en-US" dirty="0" smtClean="0"/>
              <a:t>的单引号问题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WebTest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getUserInfo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id,String</a:t>
            </a:r>
            <a:r>
              <a:rPr lang="en-US" altLang="zh-CN" dirty="0" smtClean="0"/>
              <a:t> name)</a:t>
            </a:r>
          </a:p>
          <a:p>
            <a:r>
              <a:rPr lang="en-US" altLang="zh-CN" dirty="0" smtClean="0"/>
              <a:t>&lt;select id="</a:t>
            </a:r>
            <a:r>
              <a:rPr lang="en-US" altLang="zh-CN" dirty="0" err="1" smtClean="0"/>
              <a:t>getUserInfo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resultType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WebTest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        select * from </a:t>
            </a:r>
            <a:r>
              <a:rPr lang="en-US" altLang="zh-CN" dirty="0" err="1" smtClean="0"/>
              <a:t>webtest</a:t>
            </a:r>
            <a:r>
              <a:rPr lang="en-US" altLang="zh-CN" dirty="0" smtClean="0"/>
              <a:t> where id='${arg0}‘ and name ='${arg1}‘ </a:t>
            </a:r>
          </a:p>
          <a:p>
            <a:r>
              <a:rPr lang="en-US" altLang="zh-CN" dirty="0" smtClean="0"/>
              <a:t>        select * from </a:t>
            </a:r>
            <a:r>
              <a:rPr lang="en-US" altLang="zh-CN" dirty="0" err="1" smtClean="0"/>
              <a:t>webtest</a:t>
            </a:r>
            <a:r>
              <a:rPr lang="en-US" altLang="zh-CN" dirty="0" smtClean="0"/>
              <a:t> where id=#{arg0} and name =#{arg1} </a:t>
            </a:r>
          </a:p>
          <a:p>
            <a:r>
              <a:rPr lang="en-US" altLang="zh-CN" dirty="0" smtClean="0"/>
              <a:t> &lt;/select&gt;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导师简介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 </a:t>
            </a:r>
            <a:r>
              <a:rPr lang="zh-CN" altLang="en-US" sz="2400" dirty="0" smtClean="0"/>
              <a:t>谢伟，男</a:t>
            </a:r>
            <a:r>
              <a:rPr lang="zh-CN" altLang="en-US" sz="2400" dirty="0" smtClean="0"/>
              <a:t>，高级</a:t>
            </a:r>
            <a:r>
              <a:rPr lang="zh-CN" altLang="en-US" sz="2400" dirty="0" smtClean="0"/>
              <a:t>软件工程师，高级数据库工程师。</a:t>
            </a:r>
            <a:endParaRPr lang="en-US" altLang="zh-CN" sz="2400" dirty="0" smtClean="0"/>
          </a:p>
          <a:p>
            <a:r>
              <a:rPr lang="zh-CN" altLang="en-US" sz="2400" dirty="0" smtClean="0"/>
              <a:t>本科</a:t>
            </a:r>
            <a:r>
              <a:rPr lang="zh-CN" altLang="en-US" sz="2400" dirty="0" smtClean="0"/>
              <a:t>毕业于成都信息工程学院计算机科学与技术专业</a:t>
            </a:r>
            <a:r>
              <a:rPr lang="zh-CN" altLang="en-US" sz="2400" dirty="0" smtClean="0"/>
              <a:t>，曾进入</a:t>
            </a:r>
            <a:r>
              <a:rPr lang="zh-CN" altLang="en-US" sz="2400" dirty="0" smtClean="0"/>
              <a:t>美国纳斯达克上市公司东南融通（</a:t>
            </a:r>
            <a:r>
              <a:rPr lang="en-US" altLang="zh-CN" sz="2400" dirty="0" smtClean="0"/>
              <a:t>NYSE:LFT</a:t>
            </a:r>
            <a:r>
              <a:rPr lang="zh-CN" altLang="en-US" sz="2400" dirty="0" smtClean="0"/>
              <a:t>）工作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任高级开发工程师，高级</a:t>
            </a:r>
            <a:r>
              <a:rPr lang="en-US" altLang="zh-CN" sz="2400" dirty="0" smtClean="0"/>
              <a:t>BI</a:t>
            </a:r>
            <a:r>
              <a:rPr lang="zh-CN" altLang="en-US" sz="2400" smtClean="0"/>
              <a:t>专家</a:t>
            </a:r>
            <a:r>
              <a:rPr lang="zh-CN" altLang="en-US" sz="2400" smtClean="0"/>
              <a:t>，后进入</a:t>
            </a:r>
            <a:r>
              <a:rPr lang="zh-CN" altLang="en-US" sz="2400" dirty="0" smtClean="0"/>
              <a:t>创业板上市公司高伟达股份有限公司，任架构师，高级软件工程师，项目经理等职位。</a:t>
            </a:r>
            <a:endParaRPr lang="en-US" altLang="zh-CN" sz="2400" dirty="0" smtClean="0"/>
          </a:p>
          <a:p>
            <a:r>
              <a:rPr lang="zh-CN" altLang="en-US" sz="2400" dirty="0" smtClean="0"/>
              <a:t>主要擅长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软件开发、数据库开发及管理（</a:t>
            </a:r>
            <a:r>
              <a:rPr lang="en-US" altLang="zh-CN" sz="2400" dirty="0" smtClean="0"/>
              <a:t>oracle,db2,mysql,sqlserver,TD-sql</a:t>
            </a:r>
            <a:r>
              <a:rPr lang="zh-CN" altLang="en-US" sz="2400" dirty="0" smtClean="0"/>
              <a:t>），系统设计，架构设计。参与过多个大型银行、保险及通信类系统开发及设计，如：中国建设银行投资理财系统、四川移动</a:t>
            </a:r>
            <a:r>
              <a:rPr lang="en-US" altLang="zh-CN" sz="2400" dirty="0" smtClean="0"/>
              <a:t>DAS</a:t>
            </a:r>
            <a:r>
              <a:rPr lang="zh-CN" altLang="en-US" sz="2400" dirty="0" smtClean="0"/>
              <a:t>分析系统、中国人保财险供应链系统等。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Tel:13547897970</a:t>
            </a:r>
          </a:p>
          <a:p>
            <a:r>
              <a:rPr lang="en-US" altLang="zh-CN" sz="2400" dirty="0" smtClean="0"/>
              <a:t>Email:38093071@qq.com</a:t>
            </a:r>
          </a:p>
          <a:p>
            <a:r>
              <a:rPr lang="zh-CN" altLang="en-US" sz="2400" dirty="0"/>
              <a:t>微</a:t>
            </a:r>
            <a:r>
              <a:rPr lang="zh-CN" altLang="en-US" sz="2400" dirty="0" smtClean="0"/>
              <a:t>信号：同手机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获取参数值的方式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smtClean="0"/>
              <a:t>3.mapper</a:t>
            </a:r>
            <a:r>
              <a:rPr lang="zh-CN" altLang="en-US" sz="2000" b="1" dirty="0" smtClean="0"/>
              <a:t>接口方法的参数有多个时，可以手动将这些参数放在一个</a:t>
            </a:r>
            <a:r>
              <a:rPr lang="en-US" altLang="zh-CN" sz="2000" b="1" dirty="0" smtClean="0"/>
              <a:t>map</a:t>
            </a:r>
            <a:r>
              <a:rPr lang="zh-CN" altLang="en-US" sz="2000" b="1" dirty="0" smtClean="0"/>
              <a:t>中存储</a:t>
            </a:r>
          </a:p>
          <a:p>
            <a:r>
              <a:rPr lang="en-US" altLang="zh-CN" sz="2000" dirty="0" err="1" smtClean="0"/>
              <a:t>WebTest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getUserInfo</a:t>
            </a:r>
            <a:r>
              <a:rPr lang="en-US" altLang="zh-CN" sz="2000" dirty="0" smtClean="0"/>
              <a:t>(&lt;</a:t>
            </a:r>
            <a:r>
              <a:rPr lang="en-US" altLang="zh-CN" sz="2000" dirty="0" err="1" smtClean="0"/>
              <a:t>String,Object</a:t>
            </a:r>
            <a:r>
              <a:rPr lang="en-US" altLang="zh-CN" sz="2000" dirty="0" smtClean="0"/>
              <a:t>&gt; map)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&lt;select id=" </a:t>
            </a:r>
            <a:r>
              <a:rPr lang="en-US" altLang="zh-CN" sz="2000" dirty="0" err="1" smtClean="0"/>
              <a:t>getUserInfo</a:t>
            </a:r>
            <a:r>
              <a:rPr lang="en-US" altLang="zh-CN" sz="2000" dirty="0" smtClean="0"/>
              <a:t> " </a:t>
            </a:r>
            <a:r>
              <a:rPr lang="en-US" altLang="zh-CN" sz="2000" dirty="0" err="1" smtClean="0"/>
              <a:t>resultType</a:t>
            </a:r>
            <a:r>
              <a:rPr lang="en-US" altLang="zh-CN" sz="2000" dirty="0" smtClean="0"/>
              <a:t>=“</a:t>
            </a:r>
            <a:r>
              <a:rPr lang="en-US" altLang="zh-CN" sz="2000" dirty="0" err="1" smtClean="0"/>
              <a:t>WebTest</a:t>
            </a:r>
            <a:r>
              <a:rPr lang="en-US" altLang="zh-CN" sz="2000" dirty="0" smtClean="0"/>
              <a:t>"&gt;</a:t>
            </a:r>
          </a:p>
          <a:p>
            <a:r>
              <a:rPr lang="en-US" altLang="zh-CN" sz="2000" dirty="0" smtClean="0"/>
              <a:t>        select * from </a:t>
            </a:r>
            <a:r>
              <a:rPr lang="en-US" altLang="zh-CN" sz="2000" dirty="0" err="1" smtClean="0"/>
              <a:t>webtest</a:t>
            </a:r>
            <a:r>
              <a:rPr lang="en-US" altLang="zh-CN" sz="2000" dirty="0" smtClean="0"/>
              <a:t> where id='${id}‘ and name ='${name}‘ </a:t>
            </a:r>
          </a:p>
          <a:p>
            <a:r>
              <a:rPr lang="en-US" altLang="zh-CN" sz="2000" dirty="0" smtClean="0"/>
              <a:t>        select * from </a:t>
            </a:r>
            <a:r>
              <a:rPr lang="en-US" altLang="zh-CN" sz="2000" dirty="0" err="1" smtClean="0"/>
              <a:t>webtest</a:t>
            </a:r>
            <a:r>
              <a:rPr lang="en-US" altLang="zh-CN" sz="2000" dirty="0" smtClean="0"/>
              <a:t> where id=#{id} and name =#{name} </a:t>
            </a:r>
          </a:p>
          <a:p>
            <a:r>
              <a:rPr lang="en-US" altLang="zh-CN" sz="2000" dirty="0" smtClean="0"/>
              <a:t> &lt;/select&gt;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获取参数值的方式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b="1" dirty="0" smtClean="0"/>
              <a:t>4.mapper</a:t>
            </a:r>
            <a:r>
              <a:rPr lang="zh-CN" altLang="en-US" sz="2200" b="1" dirty="0" smtClean="0"/>
              <a:t>接口方法的参数是实体类类型的参数</a:t>
            </a:r>
          </a:p>
          <a:p>
            <a:r>
              <a:rPr lang="zh-CN" altLang="en-US" sz="2200" dirty="0" smtClean="0"/>
              <a:t>因此只需要通过</a:t>
            </a:r>
            <a:r>
              <a:rPr lang="en-US" altLang="zh-CN" sz="2200" dirty="0" smtClean="0"/>
              <a:t>#{}</a:t>
            </a:r>
            <a:r>
              <a:rPr lang="zh-CN" altLang="en-US" sz="2200" dirty="0" smtClean="0"/>
              <a:t>或</a:t>
            </a:r>
            <a:r>
              <a:rPr lang="en-US" altLang="zh-CN" sz="2200" dirty="0" smtClean="0"/>
              <a:t>{}</a:t>
            </a:r>
            <a:r>
              <a:rPr lang="zh-CN" altLang="en-US" sz="2200" dirty="0" smtClean="0"/>
              <a:t>以属性的方式访问属性值即可，但是需要注意</a:t>
            </a:r>
            <a:r>
              <a:rPr lang="en-US" altLang="zh-CN" sz="2200" dirty="0" smtClean="0"/>
              <a:t>${}</a:t>
            </a:r>
            <a:r>
              <a:rPr lang="zh-CN" altLang="en-US" sz="2200" dirty="0" smtClean="0"/>
              <a:t>的单引号问题</a:t>
            </a:r>
            <a:endParaRPr lang="en-US" altLang="zh-CN" sz="2200" dirty="0" smtClean="0"/>
          </a:p>
          <a:p>
            <a:r>
              <a:rPr lang="en-US" altLang="zh-CN" sz="2200" dirty="0" err="1" smtClean="0"/>
              <a:t>WebTest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getUserInfo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WebTest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webTest</a:t>
            </a:r>
            <a:r>
              <a:rPr lang="en-US" altLang="zh-CN" sz="2200" dirty="0" smtClean="0"/>
              <a:t>)</a:t>
            </a:r>
          </a:p>
          <a:p>
            <a:endParaRPr lang="en-US" altLang="zh-CN" sz="2200" dirty="0" smtClean="0"/>
          </a:p>
          <a:p>
            <a:r>
              <a:rPr lang="en-US" altLang="zh-CN" sz="2200" dirty="0" smtClean="0"/>
              <a:t>&lt;select id=" </a:t>
            </a:r>
            <a:r>
              <a:rPr lang="en-US" altLang="zh-CN" sz="2200" dirty="0" err="1" smtClean="0"/>
              <a:t>getUserInfo</a:t>
            </a:r>
            <a:r>
              <a:rPr lang="en-US" altLang="zh-CN" sz="2200" dirty="0" smtClean="0"/>
              <a:t> " </a:t>
            </a:r>
            <a:r>
              <a:rPr lang="en-US" altLang="zh-CN" sz="2200" dirty="0" err="1" smtClean="0"/>
              <a:t>resultType</a:t>
            </a:r>
            <a:r>
              <a:rPr lang="en-US" altLang="zh-CN" sz="2200" dirty="0" smtClean="0"/>
              <a:t>=“</a:t>
            </a:r>
            <a:r>
              <a:rPr lang="en-US" altLang="zh-CN" sz="2200" dirty="0" err="1" smtClean="0"/>
              <a:t>WebTest</a:t>
            </a:r>
            <a:r>
              <a:rPr lang="en-US" altLang="zh-CN" sz="2200" dirty="0" smtClean="0"/>
              <a:t>"&gt;</a:t>
            </a:r>
          </a:p>
          <a:p>
            <a:r>
              <a:rPr lang="en-US" altLang="zh-CN" sz="2200" dirty="0" smtClean="0"/>
              <a:t>        select * from </a:t>
            </a:r>
            <a:r>
              <a:rPr lang="en-US" altLang="zh-CN" sz="2200" dirty="0" err="1" smtClean="0"/>
              <a:t>webtest</a:t>
            </a:r>
            <a:r>
              <a:rPr lang="en-US" altLang="zh-CN" sz="2200" dirty="0" smtClean="0"/>
              <a:t> where id='${id}‘ and name ='${name}‘ </a:t>
            </a:r>
          </a:p>
          <a:p>
            <a:r>
              <a:rPr lang="en-US" altLang="zh-CN" sz="2200" dirty="0" smtClean="0"/>
              <a:t>        select * from </a:t>
            </a:r>
            <a:r>
              <a:rPr lang="en-US" altLang="zh-CN" sz="2200" dirty="0" err="1" smtClean="0"/>
              <a:t>webtest</a:t>
            </a:r>
            <a:r>
              <a:rPr lang="en-US" altLang="zh-CN" sz="2200" dirty="0" smtClean="0"/>
              <a:t> where id=#{id} and name =#{name} </a:t>
            </a:r>
          </a:p>
          <a:p>
            <a:r>
              <a:rPr lang="en-US" altLang="zh-CN" sz="2200" dirty="0" smtClean="0"/>
              <a:t> &lt;/select&gt;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获取参数值的方式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 smtClean="0"/>
              <a:t>5.</a:t>
            </a:r>
            <a:r>
              <a:rPr lang="zh-CN" altLang="en-US" b="1" dirty="0" smtClean="0"/>
              <a:t>使用</a:t>
            </a:r>
            <a:r>
              <a:rPr lang="en-US" altLang="zh-CN" b="1" dirty="0" smtClean="0"/>
              <a:t>@</a:t>
            </a:r>
            <a:r>
              <a:rPr lang="en-US" b="1" dirty="0" err="1" smtClean="0"/>
              <a:t>param</a:t>
            </a:r>
            <a:r>
              <a:rPr lang="zh-CN" altLang="en-US" b="1" dirty="0" smtClean="0"/>
              <a:t>注解命名参数（最常用的）</a:t>
            </a:r>
          </a:p>
          <a:p>
            <a:r>
              <a:rPr lang="zh-CN" altLang="en-US" dirty="0" smtClean="0"/>
              <a:t>此时</a:t>
            </a:r>
            <a:r>
              <a:rPr lang="en-US" dirty="0" smtClean="0"/>
              <a:t>Mybatis</a:t>
            </a:r>
            <a:r>
              <a:rPr lang="zh-CN" altLang="en-US" dirty="0" smtClean="0"/>
              <a:t>会将这些参数放在一个</a:t>
            </a:r>
            <a:r>
              <a:rPr lang="en-US" dirty="0" smtClean="0"/>
              <a:t>map</a:t>
            </a:r>
            <a:r>
              <a:rPr lang="zh-CN" altLang="en-US" dirty="0" smtClean="0"/>
              <a:t>集合中，以两种方式进行存储</a:t>
            </a:r>
            <a:br>
              <a:rPr lang="zh-CN" altLang="en-US" dirty="0" smtClean="0"/>
            </a:br>
            <a:r>
              <a:rPr lang="en-US" dirty="0" smtClean="0"/>
              <a:t>a、</a:t>
            </a:r>
            <a:r>
              <a:rPr lang="zh-CN" altLang="en-US" dirty="0" smtClean="0"/>
              <a:t>以</a:t>
            </a:r>
            <a:r>
              <a:rPr lang="en-US" altLang="zh-CN" dirty="0" smtClean="0"/>
              <a:t>@</a:t>
            </a:r>
            <a:r>
              <a:rPr lang="en-US" dirty="0" err="1" smtClean="0"/>
              <a:t>param</a:t>
            </a:r>
            <a:r>
              <a:rPr lang="zh-CN" altLang="en-US" dirty="0" smtClean="0"/>
              <a:t>注解的值为键，以参数为值</a:t>
            </a:r>
            <a:br>
              <a:rPr lang="zh-CN" altLang="en-US" dirty="0" smtClean="0"/>
            </a:br>
            <a:r>
              <a:rPr lang="en-US" dirty="0" smtClean="0"/>
              <a:t>b、</a:t>
            </a:r>
            <a:r>
              <a:rPr lang="zh-CN" altLang="en-US" dirty="0" smtClean="0"/>
              <a:t>以</a:t>
            </a:r>
            <a:r>
              <a:rPr lang="en-US" dirty="0" smtClean="0"/>
              <a:t>param1，param2…</a:t>
            </a:r>
            <a:r>
              <a:rPr lang="zh-CN" altLang="en-US" dirty="0" smtClean="0"/>
              <a:t>为键，以参数为值</a:t>
            </a:r>
            <a:br>
              <a:rPr lang="zh-CN" altLang="en-US" dirty="0" smtClean="0"/>
            </a:br>
            <a:r>
              <a:rPr lang="zh-CN" altLang="en-US" dirty="0" smtClean="0"/>
              <a:t>因此只需要通过</a:t>
            </a:r>
            <a:r>
              <a:rPr lang="en-US" altLang="zh-CN" dirty="0" smtClean="0"/>
              <a:t>#{}</a:t>
            </a:r>
            <a:r>
              <a:rPr lang="zh-CN" altLang="en-US" dirty="0" smtClean="0"/>
              <a:t>或</a:t>
            </a:r>
            <a:r>
              <a:rPr lang="en-US" altLang="zh-CN" dirty="0" smtClean="0"/>
              <a:t>{}</a:t>
            </a:r>
            <a:r>
              <a:rPr lang="zh-CN" altLang="en-US" dirty="0" smtClean="0"/>
              <a:t>以属性的方式访问属性值即可，但是需要注意</a:t>
            </a:r>
            <a:r>
              <a:rPr lang="en-US" altLang="zh-CN" dirty="0" smtClean="0"/>
              <a:t>${}</a:t>
            </a:r>
            <a:r>
              <a:rPr lang="zh-CN" altLang="en-US" dirty="0" smtClean="0"/>
              <a:t>的单引号问题</a:t>
            </a:r>
            <a:endParaRPr lang="en-US" altLang="zh-CN" dirty="0" smtClean="0"/>
          </a:p>
          <a:p>
            <a:r>
              <a:rPr lang="en-US" altLang="zh-CN" dirty="0" err="1" smtClean="0"/>
              <a:t>WebTest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getUserInfo</a:t>
            </a:r>
            <a:r>
              <a:rPr lang="en-US" altLang="zh-CN" dirty="0" smtClean="0"/>
              <a:t>(@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(“id”) String id, @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(“name”) String name)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&lt;select id=" </a:t>
            </a:r>
            <a:r>
              <a:rPr lang="en-US" altLang="zh-CN" dirty="0" err="1" smtClean="0"/>
              <a:t>getUserInfo</a:t>
            </a:r>
            <a:r>
              <a:rPr lang="en-US" altLang="zh-CN" dirty="0" smtClean="0"/>
              <a:t> " </a:t>
            </a:r>
            <a:r>
              <a:rPr lang="en-US" altLang="zh-CN" dirty="0" err="1" smtClean="0"/>
              <a:t>resultType</a:t>
            </a:r>
            <a:r>
              <a:rPr lang="en-US" altLang="zh-CN" dirty="0" smtClean="0"/>
              <a:t>=“</a:t>
            </a:r>
            <a:r>
              <a:rPr lang="en-US" altLang="zh-CN" dirty="0" err="1" smtClean="0"/>
              <a:t>WebTest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        select * from </a:t>
            </a:r>
            <a:r>
              <a:rPr lang="en-US" altLang="zh-CN" dirty="0" err="1" smtClean="0"/>
              <a:t>webtest</a:t>
            </a:r>
            <a:r>
              <a:rPr lang="en-US" altLang="zh-CN" dirty="0" smtClean="0"/>
              <a:t> where id='${id}‘ and name ='${name}‘ </a:t>
            </a:r>
          </a:p>
          <a:p>
            <a:r>
              <a:rPr lang="en-US" altLang="zh-CN" dirty="0" smtClean="0"/>
              <a:t>        select * from </a:t>
            </a:r>
            <a:r>
              <a:rPr lang="en-US" altLang="zh-CN" dirty="0" err="1" smtClean="0"/>
              <a:t>webtest</a:t>
            </a:r>
            <a:r>
              <a:rPr lang="en-US" altLang="zh-CN" dirty="0" smtClean="0"/>
              <a:t> where id=#{id} and name =#{name} </a:t>
            </a:r>
          </a:p>
          <a:p>
            <a:r>
              <a:rPr lang="en-US" altLang="zh-CN" dirty="0" smtClean="0"/>
              <a:t> &lt;/select&gt;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中各种复杂条件查询功能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集合 </a:t>
            </a:r>
            <a:r>
              <a:rPr lang="en-US" altLang="zh-CN" dirty="0" smtClean="0"/>
              <a:t>- collection【</a:t>
            </a:r>
            <a:r>
              <a:rPr lang="zh-CN" altLang="en-US" dirty="0" smtClean="0"/>
              <a:t>一对多</a:t>
            </a:r>
            <a:r>
              <a:rPr lang="en-US" altLang="zh-CN" dirty="0" smtClean="0"/>
              <a:t>】</a:t>
            </a:r>
          </a:p>
          <a:p>
            <a:r>
              <a:rPr lang="en-US" altLang="zh-CN" dirty="0" err="1" smtClean="0"/>
              <a:t>javaType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ofType</a:t>
            </a:r>
            <a:endParaRPr lang="en-US" altLang="zh-CN" dirty="0" smtClean="0"/>
          </a:p>
          <a:p>
            <a:pPr lvl="1" latinLnBrk="1"/>
            <a:r>
              <a:rPr lang="en-US" altLang="zh-CN" dirty="0" err="1" smtClean="0"/>
              <a:t>javaType</a:t>
            </a:r>
            <a:r>
              <a:rPr lang="zh-CN" altLang="en-US" dirty="0" smtClean="0"/>
              <a:t>：用来指定实体类中属性类型</a:t>
            </a:r>
          </a:p>
          <a:p>
            <a:pPr lvl="1" latinLnBrk="1"/>
            <a:r>
              <a:rPr lang="en-US" altLang="zh-CN" dirty="0" err="1" smtClean="0"/>
              <a:t>ofType</a:t>
            </a:r>
            <a:r>
              <a:rPr lang="zh-CN" altLang="en-US" dirty="0" smtClean="0"/>
              <a:t>：用来指定指定映射到</a:t>
            </a:r>
            <a:r>
              <a:rPr lang="en-US" altLang="zh-CN" dirty="0" smtClean="0"/>
              <a:t>List/</a:t>
            </a:r>
            <a:r>
              <a:rPr lang="zh-CN" altLang="en-US" dirty="0" smtClean="0"/>
              <a:t>集合中的</a:t>
            </a:r>
            <a:r>
              <a:rPr lang="en-US" altLang="zh-CN" dirty="0" err="1" smtClean="0"/>
              <a:t>pojo</a:t>
            </a:r>
            <a:r>
              <a:rPr lang="zh-CN" altLang="en-US" dirty="0" smtClean="0"/>
              <a:t>类型（泛型中的约束类型）</a:t>
            </a:r>
          </a:p>
          <a:p>
            <a:r>
              <a:rPr lang="zh-CN" altLang="en-US" dirty="0" smtClean="0"/>
              <a:t>注意点</a:t>
            </a:r>
          </a:p>
          <a:p>
            <a:pPr lvl="1" latinLnBrk="1"/>
            <a:r>
              <a:rPr lang="zh-CN" altLang="en-US" dirty="0" smtClean="0"/>
              <a:t>确保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的可读性（通俗易懂）</a:t>
            </a:r>
          </a:p>
          <a:p>
            <a:pPr lvl="1" latinLnBrk="1"/>
            <a:r>
              <a:rPr lang="zh-CN" altLang="en-US" dirty="0" smtClean="0"/>
              <a:t>注意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一对多</a:t>
            </a:r>
            <a:r>
              <a:rPr lang="en-US" altLang="zh-CN" dirty="0" smtClean="0"/>
              <a:t>】</a:t>
            </a:r>
            <a:r>
              <a:rPr lang="zh-CN" altLang="en-US" dirty="0" smtClean="0"/>
              <a:t>中的属性名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字段问题</a:t>
            </a:r>
          </a:p>
          <a:p>
            <a:pPr lvl="1" latinLnBrk="1"/>
            <a:r>
              <a:rPr lang="zh-CN" altLang="en-US" dirty="0" smtClean="0"/>
              <a:t>如果问题不好排错 </a:t>
            </a:r>
            <a:r>
              <a:rPr lang="en-US" altLang="zh-CN" dirty="0" smtClean="0"/>
              <a:t>--&gt; </a:t>
            </a:r>
            <a:r>
              <a:rPr lang="zh-CN" altLang="en-US" dirty="0" smtClean="0"/>
              <a:t>使用日志，查看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文件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中各种复杂条件查询功能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联表查询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结果集嵌套处理</a:t>
            </a:r>
          </a:p>
          <a:p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&lt;!--</a:t>
            </a:r>
            <a:r>
              <a:rPr lang="zh-CN" altLang="en-US" dirty="0" smtClean="0"/>
              <a:t>按结果嵌套查询</a:t>
            </a:r>
            <a:r>
              <a:rPr lang="en-US" altLang="zh-CN" dirty="0" smtClean="0"/>
              <a:t>--&gt;</a:t>
            </a:r>
          </a:p>
          <a:p>
            <a:r>
              <a:rPr lang="en-US" altLang="zh-CN" dirty="0" smtClean="0"/>
              <a:t>    &lt;select id="</a:t>
            </a:r>
            <a:r>
              <a:rPr lang="en-US" altLang="zh-CN" dirty="0" err="1" smtClean="0"/>
              <a:t>getTeacherStudents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resultMap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TeacherStudent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        SELECT s.id </a:t>
            </a:r>
            <a:r>
              <a:rPr lang="en-US" altLang="zh-CN" dirty="0" err="1" smtClean="0"/>
              <a:t>sid</a:t>
            </a:r>
            <a:r>
              <a:rPr lang="en-US" altLang="zh-CN" dirty="0" smtClean="0"/>
              <a:t>, s.name </a:t>
            </a:r>
            <a:r>
              <a:rPr lang="en-US" altLang="zh-CN" dirty="0" err="1" smtClean="0"/>
              <a:t>sname</a:t>
            </a:r>
            <a:r>
              <a:rPr lang="en-US" altLang="zh-CN" dirty="0" smtClean="0"/>
              <a:t>, t.id </a:t>
            </a:r>
            <a:r>
              <a:rPr lang="en-US" altLang="zh-CN" dirty="0" err="1" smtClean="0"/>
              <a:t>tid,t.name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tname</a:t>
            </a:r>
            <a:r>
              <a:rPr lang="en-US" altLang="zh-CN" dirty="0" smtClean="0"/>
              <a:t> FROM student s, teacher t</a:t>
            </a:r>
          </a:p>
          <a:p>
            <a:r>
              <a:rPr lang="en-US" altLang="zh-CN" dirty="0" smtClean="0"/>
              <a:t>        WHERE s.tid = t.id AND t.id = #{id};</a:t>
            </a:r>
          </a:p>
          <a:p>
            <a:r>
              <a:rPr lang="en-US" altLang="zh-CN" dirty="0" smtClean="0"/>
              <a:t>    &lt;/select&gt;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&lt;</a:t>
            </a:r>
            <a:r>
              <a:rPr lang="en-US" altLang="zh-CN" dirty="0" err="1" smtClean="0"/>
              <a:t>resultMap</a:t>
            </a:r>
            <a:r>
              <a:rPr lang="en-US" altLang="zh-CN" dirty="0" smtClean="0"/>
              <a:t> id="</a:t>
            </a:r>
            <a:r>
              <a:rPr lang="en-US" altLang="zh-CN" dirty="0" err="1" smtClean="0"/>
              <a:t>TeacherStudent</a:t>
            </a:r>
            <a:r>
              <a:rPr lang="en-US" altLang="zh-CN" dirty="0" smtClean="0"/>
              <a:t>" type="Teacher"&gt;</a:t>
            </a:r>
          </a:p>
          <a:p>
            <a:r>
              <a:rPr lang="en-US" altLang="zh-CN" dirty="0" smtClean="0"/>
              <a:t>        &lt;result property="id" column="</a:t>
            </a:r>
            <a:r>
              <a:rPr lang="en-US" altLang="zh-CN" dirty="0" err="1" smtClean="0"/>
              <a:t>tid</a:t>
            </a:r>
            <a:r>
              <a:rPr lang="en-US" altLang="zh-CN" dirty="0" smtClean="0"/>
              <a:t>"/&gt;</a:t>
            </a:r>
          </a:p>
          <a:p>
            <a:r>
              <a:rPr lang="en-US" altLang="zh-CN" dirty="0" smtClean="0"/>
              <a:t>        &lt;result property="name" column="</a:t>
            </a:r>
            <a:r>
              <a:rPr lang="en-US" altLang="zh-CN" dirty="0" err="1" smtClean="0"/>
              <a:t>tname</a:t>
            </a:r>
            <a:r>
              <a:rPr lang="en-US" altLang="zh-CN" dirty="0" smtClean="0"/>
              <a:t>"/&gt;</a:t>
            </a:r>
          </a:p>
          <a:p>
            <a:r>
              <a:rPr lang="en-US" altLang="zh-CN" dirty="0" smtClean="0"/>
              <a:t>        &lt;collection property="students" </a:t>
            </a:r>
            <a:r>
              <a:rPr lang="en-US" altLang="zh-CN" dirty="0" err="1" smtClean="0"/>
              <a:t>ofType</a:t>
            </a:r>
            <a:r>
              <a:rPr lang="en-US" altLang="zh-CN" dirty="0" smtClean="0"/>
              <a:t>="Student"&gt;</a:t>
            </a:r>
          </a:p>
          <a:p>
            <a:r>
              <a:rPr lang="en-US" altLang="zh-CN" dirty="0" smtClean="0"/>
              <a:t>            &lt;result property="id" column="</a:t>
            </a:r>
            <a:r>
              <a:rPr lang="en-US" altLang="zh-CN" dirty="0" err="1" smtClean="0"/>
              <a:t>sid</a:t>
            </a:r>
            <a:r>
              <a:rPr lang="en-US" altLang="zh-CN" dirty="0" smtClean="0"/>
              <a:t>"/&gt;</a:t>
            </a:r>
          </a:p>
          <a:p>
            <a:r>
              <a:rPr lang="en-US" altLang="zh-CN" dirty="0" smtClean="0"/>
              <a:t>            &lt;result property="name" column="</a:t>
            </a:r>
            <a:r>
              <a:rPr lang="en-US" altLang="zh-CN" dirty="0" err="1" smtClean="0"/>
              <a:t>sname</a:t>
            </a:r>
            <a:r>
              <a:rPr lang="en-US" altLang="zh-CN" dirty="0" smtClean="0"/>
              <a:t>"/&gt;</a:t>
            </a:r>
          </a:p>
          <a:p>
            <a:r>
              <a:rPr lang="en-US" altLang="zh-CN" dirty="0" smtClean="0"/>
              <a:t>            &lt;result property="</a:t>
            </a:r>
            <a:r>
              <a:rPr lang="en-US" altLang="zh-CN" dirty="0" err="1" smtClean="0"/>
              <a:t>tid</a:t>
            </a:r>
            <a:r>
              <a:rPr lang="en-US" altLang="zh-CN" dirty="0" smtClean="0"/>
              <a:t>" column="</a:t>
            </a:r>
            <a:r>
              <a:rPr lang="en-US" altLang="zh-CN" dirty="0" err="1" smtClean="0"/>
              <a:t>tid</a:t>
            </a:r>
            <a:r>
              <a:rPr lang="en-US" altLang="zh-CN" dirty="0" smtClean="0"/>
              <a:t>"/&gt;</a:t>
            </a:r>
          </a:p>
          <a:p>
            <a:r>
              <a:rPr lang="en-US" altLang="zh-CN" dirty="0" smtClean="0"/>
              <a:t>        &lt;/collection&gt;</a:t>
            </a:r>
          </a:p>
          <a:p>
            <a:r>
              <a:rPr lang="en-US" altLang="zh-CN" dirty="0" smtClean="0"/>
              <a:t>    &lt;/</a:t>
            </a:r>
            <a:r>
              <a:rPr lang="en-US" altLang="zh-CN" dirty="0" err="1" smtClean="0"/>
              <a:t>resultMap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批量删除</a:t>
            </a:r>
            <a:r>
              <a:rPr lang="en-US" altLang="zh-CN" dirty="0" smtClean="0"/>
              <a:t>,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,</a:t>
            </a:r>
            <a:r>
              <a:rPr lang="zh-CN" altLang="en-US" dirty="0" smtClean="0"/>
              <a:t>更新等操作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实现批量更新、增加和删除我们就需要使用到</a:t>
            </a:r>
            <a:r>
              <a:rPr lang="en-US" b="1" dirty="0" smtClean="0"/>
              <a:t>for each</a:t>
            </a:r>
            <a:r>
              <a:rPr lang="zh-CN" altLang="en-US" dirty="0" smtClean="0"/>
              <a:t>标签</a:t>
            </a:r>
          </a:p>
          <a:p>
            <a:r>
              <a:rPr lang="zh-CN" altLang="en-US" sz="2900" dirty="0" smtClean="0"/>
              <a:t>对于</a:t>
            </a:r>
            <a:r>
              <a:rPr lang="en-US" sz="2900" dirty="0" err="1" smtClean="0"/>
              <a:t>foreach</a:t>
            </a:r>
            <a:r>
              <a:rPr lang="zh-CN" altLang="en-US" sz="2900" dirty="0" smtClean="0"/>
              <a:t>标签的使用方法具体如下：</a:t>
            </a:r>
          </a:p>
          <a:p>
            <a:r>
              <a:rPr lang="en-US" altLang="zh-CN" sz="2900" dirty="0" smtClean="0"/>
              <a:t>1</a:t>
            </a:r>
            <a:r>
              <a:rPr lang="zh-CN" altLang="en-US" sz="2900" dirty="0" smtClean="0"/>
              <a:t>、</a:t>
            </a:r>
            <a:r>
              <a:rPr lang="en-US" sz="2900" dirty="0" err="1" smtClean="0"/>
              <a:t>foreach</a:t>
            </a:r>
            <a:r>
              <a:rPr lang="zh-CN" altLang="en-US" sz="2900" dirty="0" smtClean="0"/>
              <a:t>的主要用在构建</a:t>
            </a:r>
            <a:r>
              <a:rPr lang="en-US" sz="2900" dirty="0" smtClean="0"/>
              <a:t>in</a:t>
            </a:r>
            <a:r>
              <a:rPr lang="zh-CN" altLang="en-US" sz="2900" dirty="0" smtClean="0"/>
              <a:t>条件中，它可以在</a:t>
            </a:r>
            <a:r>
              <a:rPr lang="en-US" sz="2900" dirty="0" smtClean="0"/>
              <a:t>SQL</a:t>
            </a:r>
            <a:r>
              <a:rPr lang="zh-CN" altLang="en-US" sz="2900" dirty="0" smtClean="0"/>
              <a:t>语句中进行迭代一个集合。</a:t>
            </a:r>
          </a:p>
          <a:p>
            <a:r>
              <a:rPr lang="en-US" altLang="zh-CN" sz="2900" dirty="0" smtClean="0"/>
              <a:t>2</a:t>
            </a:r>
            <a:r>
              <a:rPr lang="zh-CN" altLang="en-US" sz="2900" dirty="0" smtClean="0"/>
              <a:t>、</a:t>
            </a:r>
            <a:r>
              <a:rPr lang="en-US" sz="2900" dirty="0" err="1" smtClean="0"/>
              <a:t>foreach</a:t>
            </a:r>
            <a:r>
              <a:rPr lang="zh-CN" altLang="en-US" sz="2900" dirty="0" smtClean="0"/>
              <a:t>元素的属性主要有 </a:t>
            </a:r>
            <a:r>
              <a:rPr lang="en-US" sz="2900" dirty="0" err="1" smtClean="0"/>
              <a:t>item，index，collection，open，separator，close</a:t>
            </a:r>
            <a:endParaRPr lang="en-US" sz="2900" dirty="0" smtClean="0"/>
          </a:p>
          <a:p>
            <a:r>
              <a:rPr lang="en-US" sz="2900" dirty="0" smtClean="0"/>
              <a:t>（1）item </a:t>
            </a:r>
            <a:r>
              <a:rPr lang="zh-CN" altLang="en-US" sz="2900" dirty="0" smtClean="0"/>
              <a:t>表示集合中每一个元素进行迭代时的别名</a:t>
            </a:r>
          </a:p>
          <a:p>
            <a:r>
              <a:rPr lang="zh-CN" altLang="en-US" sz="2900" dirty="0" smtClean="0"/>
              <a:t>（</a:t>
            </a:r>
            <a:r>
              <a:rPr lang="en-US" altLang="zh-CN" sz="2900" dirty="0" smtClean="0"/>
              <a:t>2</a:t>
            </a:r>
            <a:r>
              <a:rPr lang="zh-CN" altLang="en-US" sz="2900" dirty="0" smtClean="0"/>
              <a:t>）</a:t>
            </a:r>
            <a:r>
              <a:rPr lang="en-US" sz="2900" dirty="0" smtClean="0"/>
              <a:t>index </a:t>
            </a:r>
            <a:r>
              <a:rPr lang="zh-CN" altLang="en-US" sz="2900" dirty="0" smtClean="0"/>
              <a:t>指定一个名字，用于表示在迭代过程中，每次迭代到的位置</a:t>
            </a:r>
          </a:p>
          <a:p>
            <a:r>
              <a:rPr lang="zh-CN" altLang="en-US" sz="2900" dirty="0" smtClean="0"/>
              <a:t>（</a:t>
            </a:r>
            <a:r>
              <a:rPr lang="en-US" altLang="zh-CN" sz="2900" dirty="0" smtClean="0"/>
              <a:t>3</a:t>
            </a:r>
            <a:r>
              <a:rPr lang="zh-CN" altLang="en-US" sz="2900" dirty="0" smtClean="0"/>
              <a:t>）</a:t>
            </a:r>
            <a:r>
              <a:rPr lang="en-US" sz="2900" dirty="0" smtClean="0"/>
              <a:t>open </a:t>
            </a:r>
            <a:r>
              <a:rPr lang="zh-CN" altLang="en-US" sz="2900" dirty="0" smtClean="0"/>
              <a:t>表示该语句以什么开始</a:t>
            </a:r>
          </a:p>
          <a:p>
            <a:r>
              <a:rPr lang="zh-CN" altLang="en-US" sz="2900" dirty="0" smtClean="0"/>
              <a:t>（</a:t>
            </a:r>
            <a:r>
              <a:rPr lang="en-US" altLang="zh-CN" sz="2900" dirty="0" smtClean="0"/>
              <a:t>4</a:t>
            </a:r>
            <a:r>
              <a:rPr lang="zh-CN" altLang="en-US" sz="2900" dirty="0" smtClean="0"/>
              <a:t>）</a:t>
            </a:r>
            <a:r>
              <a:rPr lang="en-US" sz="2900" dirty="0" smtClean="0"/>
              <a:t>separator </a:t>
            </a:r>
            <a:r>
              <a:rPr lang="zh-CN" altLang="en-US" sz="2900" dirty="0" smtClean="0"/>
              <a:t>表示在每次进行迭代之间以什么符号作为分隔 符</a:t>
            </a:r>
          </a:p>
          <a:p>
            <a:r>
              <a:rPr lang="zh-CN" altLang="en-US" sz="2900" dirty="0" smtClean="0"/>
              <a:t>（</a:t>
            </a:r>
            <a:r>
              <a:rPr lang="en-US" altLang="zh-CN" sz="2900" dirty="0" smtClean="0"/>
              <a:t>5</a:t>
            </a:r>
            <a:r>
              <a:rPr lang="zh-CN" altLang="en-US" sz="2900" dirty="0" smtClean="0"/>
              <a:t>）</a:t>
            </a:r>
            <a:r>
              <a:rPr lang="en-US" sz="2900" dirty="0" smtClean="0"/>
              <a:t>close </a:t>
            </a:r>
            <a:r>
              <a:rPr lang="zh-CN" altLang="en-US" sz="2900" dirty="0" smtClean="0"/>
              <a:t>表示以什么结束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批量删除</a:t>
            </a:r>
            <a:r>
              <a:rPr lang="en-US" altLang="zh-CN" dirty="0" smtClean="0"/>
              <a:t>,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,</a:t>
            </a:r>
            <a:r>
              <a:rPr lang="zh-CN" altLang="en-US" dirty="0" smtClean="0"/>
              <a:t>更新等操作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zh-CN" altLang="en-US" sz="1400" dirty="0" smtClean="0"/>
              <a:t>批量插入测试</a:t>
            </a:r>
          </a:p>
          <a:p>
            <a:pPr>
              <a:buNone/>
            </a:pPr>
            <a:r>
              <a:rPr lang="en-US" altLang="zh-CN" sz="1400" dirty="0" smtClean="0"/>
              <a:t>&lt;insert id="</a:t>
            </a:r>
            <a:r>
              <a:rPr lang="en-US" altLang="zh-CN" sz="1400" dirty="0" err="1" smtClean="0"/>
              <a:t>insertList</a:t>
            </a:r>
            <a:r>
              <a:rPr lang="en-US" altLang="zh-CN" sz="1400" dirty="0" smtClean="0"/>
              <a:t>" </a:t>
            </a:r>
            <a:r>
              <a:rPr lang="en-US" altLang="zh-CN" sz="1400" dirty="0" err="1" smtClean="0"/>
              <a:t>parameterType</a:t>
            </a:r>
            <a:r>
              <a:rPr lang="en-US" altLang="zh-CN" sz="1400" dirty="0" smtClean="0"/>
              <a:t>="</a:t>
            </a:r>
            <a:r>
              <a:rPr lang="en-US" altLang="zh-CN" sz="1400" dirty="0" err="1" smtClean="0"/>
              <a:t>java.util.List</a:t>
            </a:r>
            <a:r>
              <a:rPr lang="en-US" altLang="zh-CN" sz="1400" dirty="0" smtClean="0"/>
              <a:t>"&gt;</a:t>
            </a:r>
          </a:p>
          <a:p>
            <a:pPr>
              <a:buNone/>
            </a:pPr>
            <a:r>
              <a:rPr lang="en-US" altLang="zh-CN" sz="1400" dirty="0" smtClean="0"/>
              <a:t>        insert into </a:t>
            </a:r>
            <a:r>
              <a:rPr lang="en-US" altLang="zh-CN" sz="1400" dirty="0" err="1" smtClean="0"/>
              <a:t>webtest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        (</a:t>
            </a:r>
          </a:p>
          <a:p>
            <a:pPr>
              <a:buNone/>
            </a:pPr>
            <a:r>
              <a:rPr lang="en-US" altLang="zh-CN" sz="1400" dirty="0" smtClean="0"/>
              <a:t>        </a:t>
            </a:r>
            <a:r>
              <a:rPr lang="en-US" altLang="zh-CN" sz="1400" dirty="0" err="1" smtClean="0"/>
              <a:t>id,name,url,age,country,createtime</a:t>
            </a:r>
            <a:r>
              <a:rPr lang="en-US" altLang="zh-CN" sz="1400" dirty="0" smtClean="0"/>
              <a:t> </a:t>
            </a:r>
          </a:p>
          <a:p>
            <a:pPr>
              <a:buNone/>
            </a:pPr>
            <a:r>
              <a:rPr lang="en-US" altLang="zh-CN" sz="1400" dirty="0" smtClean="0"/>
              <a:t>        )</a:t>
            </a:r>
          </a:p>
          <a:p>
            <a:pPr>
              <a:buNone/>
            </a:pPr>
            <a:r>
              <a:rPr lang="en-US" altLang="zh-CN" sz="1400" dirty="0" smtClean="0"/>
              <a:t>        VALUES</a:t>
            </a:r>
          </a:p>
          <a:p>
            <a:pPr>
              <a:buNone/>
            </a:pPr>
            <a:r>
              <a:rPr lang="en-US" altLang="zh-CN" sz="1400" dirty="0" smtClean="0"/>
              <a:t>        &lt;</a:t>
            </a:r>
            <a:r>
              <a:rPr lang="en-US" altLang="zh-CN" sz="1400" dirty="0" err="1" smtClean="0"/>
              <a:t>foreach</a:t>
            </a:r>
            <a:r>
              <a:rPr lang="en-US" altLang="zh-CN" sz="1400" dirty="0" smtClean="0"/>
              <a:t> collection="list" item="item" index="index" separator=","&gt;</a:t>
            </a:r>
          </a:p>
          <a:p>
            <a:pPr>
              <a:buNone/>
            </a:pPr>
            <a:r>
              <a:rPr lang="en-US" altLang="zh-CN" sz="1400" dirty="0" smtClean="0"/>
              <a:t>            (</a:t>
            </a:r>
          </a:p>
          <a:p>
            <a:pPr>
              <a:buNone/>
            </a:pPr>
            <a:r>
              <a:rPr lang="en-US" altLang="zh-CN" sz="1400" dirty="0" smtClean="0"/>
              <a:t>            #{</a:t>
            </a:r>
            <a:r>
              <a:rPr lang="en-US" altLang="zh-CN" sz="1400" dirty="0" err="1" smtClean="0"/>
              <a:t>item.id,jdbcType</a:t>
            </a:r>
            <a:r>
              <a:rPr lang="en-US" altLang="zh-CN" sz="1400" dirty="0" smtClean="0"/>
              <a:t>=VARCHAR},</a:t>
            </a:r>
          </a:p>
          <a:p>
            <a:pPr>
              <a:buNone/>
            </a:pPr>
            <a:r>
              <a:rPr lang="en-US" altLang="zh-CN" sz="1400" dirty="0" smtClean="0"/>
              <a:t>            #{</a:t>
            </a:r>
            <a:r>
              <a:rPr lang="en-US" altLang="zh-CN" sz="1400" dirty="0" err="1" smtClean="0"/>
              <a:t>item.name,jdbcType</a:t>
            </a:r>
            <a:r>
              <a:rPr lang="en-US" altLang="zh-CN" sz="1400" dirty="0" smtClean="0"/>
              <a:t>=VARCHAR},</a:t>
            </a:r>
          </a:p>
          <a:p>
            <a:pPr>
              <a:buNone/>
            </a:pPr>
            <a:r>
              <a:rPr lang="en-US" altLang="zh-CN" sz="1400" dirty="0" smtClean="0"/>
              <a:t>            #{</a:t>
            </a:r>
            <a:r>
              <a:rPr lang="en-US" altLang="zh-CN" sz="1400" dirty="0" err="1" smtClean="0"/>
              <a:t>item.url,jdbcType</a:t>
            </a:r>
            <a:r>
              <a:rPr lang="en-US" altLang="zh-CN" sz="1400" dirty="0" smtClean="0"/>
              <a:t>=VARCHAR},</a:t>
            </a:r>
          </a:p>
          <a:p>
            <a:pPr>
              <a:buNone/>
            </a:pPr>
            <a:r>
              <a:rPr lang="en-US" altLang="zh-CN" sz="1400" dirty="0" smtClean="0"/>
              <a:t>            #{</a:t>
            </a:r>
            <a:r>
              <a:rPr lang="en-US" altLang="zh-CN" sz="1400" dirty="0" err="1" smtClean="0"/>
              <a:t>item.age,jdbcType</a:t>
            </a:r>
            <a:r>
              <a:rPr lang="en-US" altLang="zh-CN" sz="1400" dirty="0" smtClean="0"/>
              <a:t>=VARCHAR},</a:t>
            </a:r>
          </a:p>
          <a:p>
            <a:pPr>
              <a:buNone/>
            </a:pPr>
            <a:r>
              <a:rPr lang="en-US" altLang="zh-CN" sz="1400" dirty="0" smtClean="0"/>
              <a:t>            #{</a:t>
            </a:r>
            <a:r>
              <a:rPr lang="en-US" altLang="zh-CN" sz="1400" dirty="0" err="1" smtClean="0"/>
              <a:t>item.country,jdbcType</a:t>
            </a:r>
            <a:r>
              <a:rPr lang="en-US" altLang="zh-CN" sz="1400" dirty="0" smtClean="0"/>
              <a:t>=VARCHAR}</a:t>
            </a:r>
          </a:p>
          <a:p>
            <a:pPr>
              <a:buNone/>
            </a:pPr>
            <a:r>
              <a:rPr lang="en-US" altLang="zh-CN" sz="1400" dirty="0" smtClean="0"/>
              <a:t>            #{</a:t>
            </a:r>
            <a:r>
              <a:rPr lang="en-US" altLang="zh-CN" sz="1400" dirty="0" err="1" smtClean="0"/>
              <a:t>item.createtime,jdbcType</a:t>
            </a:r>
            <a:r>
              <a:rPr lang="en-US" altLang="zh-CN" sz="1400" dirty="0" smtClean="0"/>
              <a:t>=TIMESTAMP}</a:t>
            </a:r>
          </a:p>
          <a:p>
            <a:pPr>
              <a:buNone/>
            </a:pPr>
            <a:r>
              <a:rPr lang="en-US" altLang="zh-CN" sz="1400" dirty="0" smtClean="0"/>
              <a:t>            )</a:t>
            </a:r>
          </a:p>
          <a:p>
            <a:pPr>
              <a:buNone/>
            </a:pPr>
            <a:r>
              <a:rPr lang="en-US" altLang="zh-CN" sz="1400" dirty="0" smtClean="0"/>
              <a:t>        &lt;/</a:t>
            </a:r>
            <a:r>
              <a:rPr lang="en-US" altLang="zh-CN" sz="1400" dirty="0" err="1" smtClean="0"/>
              <a:t>foreach</a:t>
            </a:r>
            <a:r>
              <a:rPr lang="en-US" altLang="zh-CN" sz="1400" dirty="0" smtClean="0"/>
              <a:t>&gt;</a:t>
            </a:r>
          </a:p>
          <a:p>
            <a:pPr>
              <a:buNone/>
            </a:pPr>
            <a:r>
              <a:rPr lang="en-US" altLang="zh-CN" sz="1400" dirty="0" smtClean="0"/>
              <a:t>    &lt;/insert&gt;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批量删除</a:t>
            </a:r>
            <a:r>
              <a:rPr lang="en-US" altLang="zh-CN" dirty="0" smtClean="0"/>
              <a:t>,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,</a:t>
            </a:r>
            <a:r>
              <a:rPr lang="zh-CN" altLang="en-US" dirty="0" smtClean="0"/>
              <a:t>更新等操作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批量更新测试</a:t>
            </a:r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&lt;update id="</a:t>
            </a:r>
            <a:r>
              <a:rPr lang="en-US" altLang="zh-CN" dirty="0" err="1" smtClean="0"/>
              <a:t>updateByBatch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parameterType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java.util.List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    update </a:t>
            </a:r>
            <a:r>
              <a:rPr lang="en-US" altLang="zh-CN" dirty="0" err="1" smtClean="0"/>
              <a:t>webtest</a:t>
            </a:r>
            <a:endParaRPr lang="en-US" altLang="zh-CN" dirty="0" smtClean="0"/>
          </a:p>
          <a:p>
            <a:r>
              <a:rPr lang="en-US" altLang="zh-CN" dirty="0" smtClean="0"/>
              <a:t>    set ID=</a:t>
            </a:r>
          </a:p>
          <a:p>
            <a:r>
              <a:rPr lang="en-US" altLang="zh-CN" dirty="0" smtClean="0"/>
              <a:t>    &lt;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 collection="list" item="item" index="index"</a:t>
            </a:r>
          </a:p>
          <a:p>
            <a:r>
              <a:rPr lang="en-US" altLang="zh-CN" dirty="0" smtClean="0"/>
              <a:t>             separator=" " open="case" close="end"&gt;</a:t>
            </a:r>
          </a:p>
          <a:p>
            <a:r>
              <a:rPr lang="en-US" altLang="zh-CN" dirty="0" smtClean="0"/>
              <a:t>      when ID=#{</a:t>
            </a:r>
            <a:r>
              <a:rPr lang="en-US" altLang="zh-CN" dirty="0" err="1" smtClean="0"/>
              <a:t>item.Id</a:t>
            </a:r>
            <a:r>
              <a:rPr lang="en-US" altLang="zh-CN" dirty="0" smtClean="0"/>
              <a:t>} then #{</a:t>
            </a:r>
            <a:r>
              <a:rPr lang="en-US" altLang="zh-CN" dirty="0" err="1" smtClean="0"/>
              <a:t>item.nodeId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    &lt;/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where ID in</a:t>
            </a:r>
          </a:p>
          <a:p>
            <a:r>
              <a:rPr lang="en-US" altLang="zh-CN" dirty="0" smtClean="0"/>
              <a:t>    &lt;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 collection="list" index="index" item="item"</a:t>
            </a:r>
          </a:p>
          <a:p>
            <a:r>
              <a:rPr lang="en-US" altLang="zh-CN" dirty="0" smtClean="0"/>
              <a:t>             separator="," open="(" close=")"&gt;</a:t>
            </a:r>
          </a:p>
          <a:p>
            <a:r>
              <a:rPr lang="en-US" altLang="zh-CN" dirty="0" smtClean="0"/>
              <a:t>      #{</a:t>
            </a:r>
            <a:r>
              <a:rPr lang="en-US" altLang="zh-CN" dirty="0" err="1" smtClean="0"/>
              <a:t>item.Id,jdbcType</a:t>
            </a:r>
            <a:r>
              <a:rPr lang="en-US" altLang="zh-CN" dirty="0" smtClean="0"/>
              <a:t>=VARCHAR}</a:t>
            </a:r>
          </a:p>
          <a:p>
            <a:r>
              <a:rPr lang="en-US" altLang="zh-CN" dirty="0" smtClean="0"/>
              <a:t>    &lt;/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&lt;/update&gt;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批量删除</a:t>
            </a:r>
            <a:r>
              <a:rPr lang="en-US" altLang="zh-CN" dirty="0" smtClean="0"/>
              <a:t>,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,</a:t>
            </a:r>
            <a:r>
              <a:rPr lang="zh-CN" altLang="en-US" dirty="0" smtClean="0"/>
              <a:t>更新等操作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/>
              <a:t>批量删除测试</a:t>
            </a:r>
            <a:endParaRPr lang="zh-CN" altLang="en-US" dirty="0" smtClean="0"/>
          </a:p>
          <a:p>
            <a:pPr>
              <a:buNone/>
            </a:pPr>
            <a:r>
              <a:rPr lang="zh-CN" altLang="en-US" sz="2000" dirty="0" smtClean="0"/>
              <a:t>   </a:t>
            </a:r>
            <a:r>
              <a:rPr lang="en-US" altLang="zh-CN" sz="2000" dirty="0" smtClean="0"/>
              <a:t>&lt;delete id="</a:t>
            </a:r>
            <a:r>
              <a:rPr lang="en-US" altLang="zh-CN" sz="2000" dirty="0" err="1" smtClean="0"/>
              <a:t>deleteByBatch</a:t>
            </a:r>
            <a:r>
              <a:rPr lang="en-US" altLang="zh-CN" sz="2000" dirty="0" smtClean="0"/>
              <a:t>" </a:t>
            </a:r>
            <a:r>
              <a:rPr lang="en-US" altLang="zh-CN" sz="2000" dirty="0" err="1" smtClean="0"/>
              <a:t>parameterType</a:t>
            </a:r>
            <a:r>
              <a:rPr lang="en-US" altLang="zh-CN" sz="2000" dirty="0" smtClean="0"/>
              <a:t>="</a:t>
            </a:r>
            <a:r>
              <a:rPr lang="en-US" altLang="zh-CN" sz="2000" dirty="0" err="1" smtClean="0"/>
              <a:t>java.lang.String</a:t>
            </a:r>
            <a:r>
              <a:rPr lang="en-US" altLang="zh-CN" sz="2000" dirty="0" smtClean="0"/>
              <a:t>"&gt;</a:t>
            </a:r>
          </a:p>
          <a:p>
            <a:pPr>
              <a:buNone/>
            </a:pPr>
            <a:r>
              <a:rPr lang="en-US" altLang="zh-CN" sz="2000" dirty="0" smtClean="0"/>
              <a:t>        delete from </a:t>
            </a:r>
            <a:r>
              <a:rPr lang="en-US" altLang="zh-CN" sz="2000" dirty="0" err="1" smtClean="0"/>
              <a:t>t_enterprise_output_value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        where OUTPUT_ID IN</a:t>
            </a:r>
          </a:p>
          <a:p>
            <a:pPr>
              <a:buNone/>
            </a:pPr>
            <a:r>
              <a:rPr lang="en-US" altLang="zh-CN" sz="2000" dirty="0" smtClean="0"/>
              <a:t>        &lt;</a:t>
            </a:r>
            <a:r>
              <a:rPr lang="en-US" altLang="zh-CN" sz="2000" dirty="0" err="1" smtClean="0"/>
              <a:t>foreach</a:t>
            </a:r>
            <a:r>
              <a:rPr lang="en-US" altLang="zh-CN" sz="2000" dirty="0" smtClean="0"/>
              <a:t> collection="array" item="</a:t>
            </a:r>
            <a:r>
              <a:rPr lang="en-US" altLang="zh-CN" sz="2000" dirty="0" err="1" smtClean="0"/>
              <a:t>outputId</a:t>
            </a:r>
            <a:r>
              <a:rPr lang="en-US" altLang="zh-CN" sz="2000" dirty="0" smtClean="0"/>
              <a:t>" open="(" separator="," close=")"&gt;</a:t>
            </a:r>
          </a:p>
          <a:p>
            <a:pPr>
              <a:buNone/>
            </a:pPr>
            <a:r>
              <a:rPr lang="en-US" altLang="zh-CN" sz="2000" dirty="0" smtClean="0"/>
              <a:t>            #{</a:t>
            </a:r>
            <a:r>
              <a:rPr lang="en-US" altLang="zh-CN" sz="2000" dirty="0" err="1" smtClean="0"/>
              <a:t>outputId</a:t>
            </a:r>
            <a:r>
              <a:rPr lang="en-US" altLang="zh-CN" sz="2000" dirty="0" smtClean="0"/>
              <a:t>}</a:t>
            </a:r>
          </a:p>
          <a:p>
            <a:pPr>
              <a:buNone/>
            </a:pPr>
            <a:r>
              <a:rPr lang="en-US" altLang="zh-CN" sz="2000" dirty="0" smtClean="0"/>
              <a:t>        &lt;/</a:t>
            </a:r>
            <a:r>
              <a:rPr lang="en-US" altLang="zh-CN" sz="2000" dirty="0" err="1" smtClean="0"/>
              <a:t>foreach</a:t>
            </a:r>
            <a:r>
              <a:rPr lang="en-US" altLang="zh-CN" sz="2000" dirty="0" smtClean="0"/>
              <a:t>&gt;</a:t>
            </a:r>
          </a:p>
          <a:p>
            <a:pPr>
              <a:buNone/>
            </a:pPr>
            <a:r>
              <a:rPr lang="en-US" altLang="zh-CN" sz="2000" dirty="0" smtClean="0"/>
              <a:t>    &lt;/delete&gt;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自定义映射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 smtClean="0"/>
              <a:t>MyBatis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中，可以通过 </a:t>
            </a:r>
            <a:r>
              <a:rPr lang="en-US" altLang="zh-CN" dirty="0" smtClean="0"/>
              <a:t>SQL </a:t>
            </a:r>
            <a:r>
              <a:rPr lang="zh-CN" altLang="en-US" dirty="0" smtClean="0"/>
              <a:t>映射文件来自定义映射，即将一个查询结果映射成一个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对象。在映射中，我们可以控制如何从查询结果中提取数据，并将其映射到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对象的属性中。</a:t>
            </a:r>
          </a:p>
          <a:p>
            <a:r>
              <a:rPr lang="zh-CN" altLang="en-US" dirty="0" smtClean="0"/>
              <a:t>以下是一些常用的自定义映射方式：</a:t>
            </a:r>
          </a:p>
          <a:p>
            <a:r>
              <a:rPr lang="en-US" altLang="zh-CN" dirty="0" err="1" smtClean="0"/>
              <a:t>resultMap</a:t>
            </a:r>
            <a:r>
              <a:rPr lang="zh-CN" altLang="en-US" dirty="0" smtClean="0"/>
              <a:t>：使用 </a:t>
            </a:r>
            <a:r>
              <a:rPr lang="en-US" altLang="zh-CN" dirty="0" err="1" smtClean="0"/>
              <a:t>resultMap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元素来定义映射规则，可以精确地将查询结果映射为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对象。比如可以指定每个列对应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对象的哪个属性，以及如何转换数据类型。</a:t>
            </a:r>
          </a:p>
          <a:p>
            <a:r>
              <a:rPr lang="en-US" altLang="zh-CN" dirty="0" err="1" smtClean="0"/>
              <a:t>resultType</a:t>
            </a:r>
            <a:r>
              <a:rPr lang="zh-CN" altLang="en-US" dirty="0" smtClean="0"/>
              <a:t>：使用 </a:t>
            </a:r>
            <a:r>
              <a:rPr lang="en-US" altLang="zh-CN" dirty="0" err="1" smtClean="0"/>
              <a:t>resultType</a:t>
            </a:r>
            <a:r>
              <a:rPr lang="en-US" altLang="zh-CN" dirty="0" smtClean="0"/>
              <a:t> </a:t>
            </a:r>
            <a:r>
              <a:rPr lang="zh-CN" altLang="en-US" dirty="0" smtClean="0"/>
              <a:t>元素来指定返回值类型，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 </a:t>
            </a:r>
            <a:r>
              <a:rPr lang="zh-CN" altLang="en-US" dirty="0" smtClean="0"/>
              <a:t>会根据查询结果自动进行映射。</a:t>
            </a:r>
          </a:p>
          <a:p>
            <a:r>
              <a:rPr lang="zh-CN" altLang="en-US" dirty="0" smtClean="0"/>
              <a:t>自定义类型处理器：在 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中，可以自定义类型处理器，用于将查询结果转换为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对象。类型处理器可以掌握更精细的映射操作，比如将对应字符串解析为日期类型等。</a:t>
            </a:r>
          </a:p>
          <a:p>
            <a:pPr>
              <a:buNone/>
            </a:pPr>
            <a:r>
              <a:rPr lang="zh-CN" altLang="en-US" dirty="0" smtClean="0"/>
              <a:t>       在自定义映射时，需要注意数据类型的转换和名称匹配等问题，否则可能导致映射失败。因此，在实际开发中，建议先编写简单的映射规则，测试映射结果是否正确，再逐步完善映射规则。同时，为了避免写重复的代码，可以将映射规则抽象成公共的基础模板，在需要的地方引用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框架基本理解</a:t>
            </a:r>
          </a:p>
          <a:p>
            <a:r>
              <a:rPr lang="en-US" dirty="0" err="1" smtClean="0"/>
              <a:t>MyBatis</a:t>
            </a:r>
            <a:r>
              <a:rPr lang="zh-CN" altLang="en-US" dirty="0" smtClean="0"/>
              <a:t>框架结构</a:t>
            </a:r>
          </a:p>
          <a:p>
            <a:r>
              <a:rPr lang="en-US" dirty="0" err="1" smtClean="0"/>
              <a:t>MyBatis</a:t>
            </a:r>
            <a:r>
              <a:rPr lang="zh-CN" altLang="en-US" dirty="0" smtClean="0"/>
              <a:t>框架搭建</a:t>
            </a:r>
          </a:p>
          <a:p>
            <a:r>
              <a:rPr lang="en-US" dirty="0" err="1" smtClean="0"/>
              <a:t>MyBatis</a:t>
            </a:r>
            <a:r>
              <a:rPr lang="zh-CN" altLang="en-US" dirty="0" smtClean="0"/>
              <a:t>配置文件以及映射文件讲解及编写</a:t>
            </a:r>
            <a:endParaRPr lang="en-US" altLang="zh-CN" dirty="0" smtClean="0"/>
          </a:p>
          <a:p>
            <a:r>
              <a:rPr lang="en-US" altLang="zh-CN" dirty="0" smtClean="0"/>
              <a:t>#{}</a:t>
            </a:r>
            <a:r>
              <a:rPr lang="zh-CN" altLang="en-US" dirty="0" smtClean="0"/>
              <a:t>与</a:t>
            </a:r>
            <a:r>
              <a:rPr lang="en-US" altLang="zh-CN" dirty="0" smtClean="0"/>
              <a:t>${}</a:t>
            </a:r>
            <a:r>
              <a:rPr lang="zh-CN" altLang="en-US" dirty="0" smtClean="0"/>
              <a:t>的区别</a:t>
            </a:r>
          </a:p>
          <a:p>
            <a:r>
              <a:rPr lang="en-US" dirty="0" err="1" smtClean="0"/>
              <a:t>MyBatis</a:t>
            </a:r>
            <a:r>
              <a:rPr lang="zh-CN" altLang="en-US" dirty="0" smtClean="0"/>
              <a:t>获取参数值的方式</a:t>
            </a:r>
          </a:p>
          <a:p>
            <a:r>
              <a:rPr lang="en-US" dirty="0" err="1" smtClean="0"/>
              <a:t>MyBatis</a:t>
            </a:r>
            <a:r>
              <a:rPr lang="zh-CN" altLang="en-US" dirty="0" smtClean="0"/>
              <a:t>中各种复杂条件查询功能</a:t>
            </a:r>
          </a:p>
          <a:p>
            <a:r>
              <a:rPr lang="en-US" dirty="0" err="1" smtClean="0"/>
              <a:t>MyBatis</a:t>
            </a:r>
            <a:r>
              <a:rPr lang="zh-CN" altLang="en-US" dirty="0" smtClean="0"/>
              <a:t>批量删除，批量增加</a:t>
            </a:r>
            <a:r>
              <a:rPr lang="en-US" altLang="zh-CN" dirty="0" smtClean="0"/>
              <a:t>,</a:t>
            </a:r>
            <a:r>
              <a:rPr lang="zh-CN" altLang="en-US" dirty="0" smtClean="0"/>
              <a:t>批量更新等</a:t>
            </a:r>
          </a:p>
          <a:p>
            <a:r>
              <a:rPr lang="en-US" dirty="0" err="1" smtClean="0"/>
              <a:t>MyBatis</a:t>
            </a:r>
            <a:r>
              <a:rPr lang="zh-CN" altLang="en-US" dirty="0" smtClean="0"/>
              <a:t>自定义映射</a:t>
            </a:r>
          </a:p>
          <a:p>
            <a:r>
              <a:rPr lang="en-US" dirty="0" err="1" smtClean="0"/>
              <a:t>MyBatis</a:t>
            </a:r>
            <a:r>
              <a:rPr lang="zh-CN" altLang="en-US" dirty="0" smtClean="0"/>
              <a:t>动态</a:t>
            </a:r>
            <a:r>
              <a:rPr lang="en-US" dirty="0" smtClean="0"/>
              <a:t>SQL</a:t>
            </a:r>
          </a:p>
          <a:p>
            <a:r>
              <a:rPr lang="en-US" dirty="0" err="1" smtClean="0"/>
              <a:t>MyBatis</a:t>
            </a:r>
            <a:r>
              <a:rPr lang="zh-CN" altLang="en-US" dirty="0" smtClean="0"/>
              <a:t>的动态代理访问</a:t>
            </a:r>
            <a:endParaRPr lang="en-US" altLang="zh-CN" dirty="0" smtClean="0"/>
          </a:p>
          <a:p>
            <a:r>
              <a:rPr lang="en-US" dirty="0" err="1" smtClean="0"/>
              <a:t>MyBatis</a:t>
            </a:r>
            <a:r>
              <a:rPr lang="zh-CN" altLang="en-US" dirty="0" smtClean="0"/>
              <a:t>缓存机制等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自定义映射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 smtClean="0"/>
              <a:t>&lt;!-- </a:t>
            </a:r>
            <a:r>
              <a:rPr lang="en-US" altLang="zh-CN" dirty="0" err="1" smtClean="0"/>
              <a:t>resultMap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的使用示例 </a:t>
            </a:r>
            <a:r>
              <a:rPr lang="en-US" altLang="zh-CN" dirty="0" smtClean="0"/>
              <a:t>--&gt;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resultMap</a:t>
            </a:r>
            <a:r>
              <a:rPr lang="en-US" altLang="zh-CN" dirty="0" smtClean="0"/>
              <a:t> id="</a:t>
            </a:r>
            <a:r>
              <a:rPr lang="en-US" altLang="zh-CN" dirty="0" err="1" smtClean="0"/>
              <a:t>userResultMap</a:t>
            </a:r>
            <a:r>
              <a:rPr lang="en-US" altLang="zh-CN" dirty="0" smtClean="0"/>
              <a:t>" type="</a:t>
            </a:r>
            <a:r>
              <a:rPr lang="en-US" altLang="zh-CN" dirty="0" err="1" smtClean="0"/>
              <a:t>com.mss.entity.User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   &lt;id property="id" column="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"/&gt;</a:t>
            </a:r>
          </a:p>
          <a:p>
            <a:r>
              <a:rPr lang="en-US" altLang="zh-CN" dirty="0" smtClean="0"/>
              <a:t>   &lt;result property="username" column="</a:t>
            </a:r>
            <a:r>
              <a:rPr lang="en-US" altLang="zh-CN" dirty="0" err="1" smtClean="0"/>
              <a:t>user_name</a:t>
            </a:r>
            <a:r>
              <a:rPr lang="en-US" altLang="zh-CN" dirty="0" smtClean="0"/>
              <a:t>"/&gt;</a:t>
            </a:r>
          </a:p>
          <a:p>
            <a:r>
              <a:rPr lang="en-US" altLang="zh-CN" dirty="0" smtClean="0"/>
              <a:t>   &lt;result property="password" column="password"/&gt;</a:t>
            </a:r>
          </a:p>
          <a:p>
            <a:r>
              <a:rPr lang="en-US" altLang="zh-CN" dirty="0" smtClean="0"/>
              <a:t>   &lt;result property="age" column="age"/&gt;</a:t>
            </a:r>
          </a:p>
          <a:p>
            <a:r>
              <a:rPr lang="en-US" altLang="zh-CN" dirty="0" smtClean="0"/>
              <a:t>   &lt;result property="email" column="email"/&gt;</a:t>
            </a:r>
          </a:p>
          <a:p>
            <a:r>
              <a:rPr lang="en-US" altLang="zh-CN" dirty="0" smtClean="0"/>
              <a:t>&lt;/</a:t>
            </a:r>
            <a:r>
              <a:rPr lang="en-US" altLang="zh-CN" dirty="0" err="1" smtClean="0"/>
              <a:t>resultMap</a:t>
            </a:r>
            <a:r>
              <a:rPr lang="en-US" altLang="zh-CN" dirty="0" smtClean="0"/>
              <a:t>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&lt;select id="</a:t>
            </a:r>
            <a:r>
              <a:rPr lang="en-US" altLang="zh-CN" dirty="0" err="1" smtClean="0"/>
              <a:t>selectUserById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resultMap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userResultMap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    select * from user where id=#{id}</a:t>
            </a:r>
          </a:p>
          <a:p>
            <a:r>
              <a:rPr lang="en-US" altLang="zh-CN" dirty="0" smtClean="0"/>
              <a:t>&lt;/select&gt;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&lt;!-- </a:t>
            </a:r>
            <a:r>
              <a:rPr lang="en-US" altLang="zh-CN" dirty="0" err="1" smtClean="0"/>
              <a:t>resultType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的使用示例 </a:t>
            </a:r>
            <a:r>
              <a:rPr lang="en-US" altLang="zh-CN" dirty="0" smtClean="0"/>
              <a:t>--&gt;</a:t>
            </a:r>
          </a:p>
          <a:p>
            <a:r>
              <a:rPr lang="en-US" altLang="zh-CN" dirty="0" smtClean="0"/>
              <a:t>&lt;select id="</a:t>
            </a:r>
            <a:r>
              <a:rPr lang="en-US" altLang="zh-CN" dirty="0" err="1" smtClean="0"/>
              <a:t>selectUserById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resultType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com.mss.entity.User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    select * from user where id=#{id}</a:t>
            </a:r>
          </a:p>
          <a:p>
            <a:r>
              <a:rPr lang="en-US" altLang="zh-CN" dirty="0" smtClean="0"/>
              <a:t>&lt;/select&gt;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&lt;!-- </a:t>
            </a:r>
            <a:r>
              <a:rPr lang="zh-CN" altLang="en-US" dirty="0" smtClean="0"/>
              <a:t>自定义类型处理器 </a:t>
            </a:r>
            <a:r>
              <a:rPr lang="en-US" altLang="zh-CN" dirty="0" smtClean="0"/>
              <a:t>--&gt;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typeHandler</a:t>
            </a:r>
            <a:r>
              <a:rPr lang="en-US" altLang="zh-CN" dirty="0" smtClean="0"/>
              <a:t> handler="</a:t>
            </a:r>
            <a:r>
              <a:rPr lang="en-US" altLang="zh-CN" dirty="0" err="1" smtClean="0"/>
              <a:t>com.mss.handler.MyDateTypeHandler</a:t>
            </a:r>
            <a:r>
              <a:rPr lang="en-US" altLang="zh-CN" dirty="0" smtClean="0"/>
              <a:t>"/&gt;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动态</a:t>
            </a:r>
            <a:r>
              <a:rPr lang="en-US" dirty="0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dirty="0" smtClean="0"/>
              <a:t>一</a:t>
            </a:r>
            <a:r>
              <a:rPr lang="en-US" altLang="zh-CN" b="1" dirty="0" smtClean="0"/>
              <a:t>.</a:t>
            </a:r>
            <a:r>
              <a:rPr lang="en-US" b="1" dirty="0" smtClean="0"/>
              <a:t> &lt;</a:t>
            </a:r>
            <a:r>
              <a:rPr lang="en-US" b="1" dirty="0" err="1" smtClean="0"/>
              <a:t>sql</a:t>
            </a:r>
            <a:r>
              <a:rPr lang="en-US" b="1" dirty="0" smtClean="0"/>
              <a:t>&gt;</a:t>
            </a:r>
            <a:r>
              <a:rPr lang="zh-CN" altLang="en-US" b="1" dirty="0" smtClean="0"/>
              <a:t>标签</a:t>
            </a:r>
            <a:endParaRPr lang="en-US" altLang="zh-CN" b="1" dirty="0" smtClean="0"/>
          </a:p>
          <a:p>
            <a:r>
              <a:rPr lang="zh-CN" altLang="en-US" sz="2400" dirty="0" smtClean="0"/>
              <a:t>也叫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片段，在使用</a:t>
            </a:r>
            <a:r>
              <a:rPr lang="en-US" altLang="zh-CN" sz="2400" dirty="0" err="1" smtClean="0"/>
              <a:t>sql</a:t>
            </a:r>
            <a:r>
              <a:rPr lang="zh-CN" altLang="en-US" sz="2400" dirty="0" smtClean="0"/>
              <a:t>片段时使用</a:t>
            </a:r>
            <a:r>
              <a:rPr lang="en-US" altLang="zh-CN" sz="2400" dirty="0" smtClean="0"/>
              <a:t>include</a:t>
            </a:r>
            <a:r>
              <a:rPr lang="zh-CN" altLang="en-US" sz="2400" dirty="0" smtClean="0"/>
              <a:t>标签通过</a:t>
            </a:r>
            <a:r>
              <a:rPr lang="en-US" altLang="zh-CN" sz="2400" dirty="0" err="1" smtClean="0"/>
              <a:t>sql</a:t>
            </a:r>
            <a:r>
              <a:rPr lang="zh-CN" altLang="en-US" sz="2400" dirty="0" smtClean="0"/>
              <a:t>片段的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进行引用，</a:t>
            </a:r>
            <a:r>
              <a:rPr lang="en-US" altLang="zh-CN" sz="2400" dirty="0" err="1" smtClean="0"/>
              <a:t>sql</a:t>
            </a:r>
            <a:r>
              <a:rPr lang="zh-CN" altLang="en-US" sz="2400" dirty="0" smtClean="0"/>
              <a:t>片段的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在当前空间是唯一的，</a:t>
            </a:r>
            <a:r>
              <a:rPr lang="en-US" altLang="zh-CN" sz="2400" dirty="0" err="1" smtClean="0"/>
              <a:t>sql</a:t>
            </a:r>
            <a:r>
              <a:rPr lang="zh-CN" altLang="en-US" sz="2400" dirty="0" smtClean="0"/>
              <a:t>片段中也可以写其他的内容，只要符合语法规范都是可以的。示例</a:t>
            </a:r>
            <a:r>
              <a:rPr lang="en-US" altLang="zh-CN" sz="2400" dirty="0" smtClean="0"/>
              <a:t>:</a:t>
            </a:r>
          </a:p>
          <a:p>
            <a:pPr>
              <a:buNone/>
            </a:pPr>
            <a:r>
              <a:rPr lang="zh-CN" altLang="en-US" sz="2400" dirty="0" smtClean="0"/>
              <a:t>   </a:t>
            </a:r>
            <a:r>
              <a:rPr lang="en-US" altLang="zh-CN" sz="2400" dirty="0" smtClean="0"/>
              <a:t>&lt;!-- </a:t>
            </a:r>
            <a:r>
              <a:rPr lang="zh-CN" altLang="en-US" sz="2400" dirty="0" smtClean="0"/>
              <a:t>通用查询结果列 </a:t>
            </a:r>
            <a:r>
              <a:rPr lang="en-US" altLang="zh-CN" sz="2400" dirty="0" smtClean="0"/>
              <a:t>--&gt;</a:t>
            </a:r>
          </a:p>
          <a:p>
            <a:pPr>
              <a:buNone/>
            </a:pPr>
            <a:r>
              <a:rPr lang="en-US" altLang="zh-CN" sz="2400" dirty="0" smtClean="0"/>
              <a:t>    &lt;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 id="</a:t>
            </a:r>
            <a:r>
              <a:rPr lang="en-US" altLang="zh-CN" sz="2400" dirty="0" err="1" smtClean="0"/>
              <a:t>Base_Column_List</a:t>
            </a:r>
            <a:r>
              <a:rPr lang="en-US" altLang="zh-CN" sz="2400" dirty="0" smtClean="0"/>
              <a:t>"&gt;</a:t>
            </a:r>
          </a:p>
          <a:p>
            <a:pPr>
              <a:buNone/>
            </a:pPr>
            <a:r>
              <a:rPr lang="en-US" altLang="zh-CN" sz="2400" dirty="0" smtClean="0"/>
              <a:t>        id, name, age, hobby, </a:t>
            </a:r>
            <a:r>
              <a:rPr lang="en-US" altLang="zh-CN" sz="2400" dirty="0" err="1" smtClean="0"/>
              <a:t>del_flag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create_time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update_time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&lt;/</a:t>
            </a:r>
            <a:r>
              <a:rPr lang="en-US" altLang="zh-CN" sz="2400" dirty="0" err="1" smtClean="0"/>
              <a:t>sql</a:t>
            </a:r>
            <a:r>
              <a:rPr lang="en-US" altLang="zh-CN" sz="2400" dirty="0" smtClean="0"/>
              <a:t>&gt;</a:t>
            </a:r>
          </a:p>
          <a:p>
            <a:pPr>
              <a:buNone/>
            </a:pPr>
            <a:r>
              <a:rPr lang="en-US" altLang="zh-CN" sz="2400" dirty="0" smtClean="0"/>
              <a:t>    &lt;select id="</a:t>
            </a:r>
            <a:r>
              <a:rPr lang="en-US" altLang="zh-CN" sz="2400" dirty="0" err="1" smtClean="0"/>
              <a:t>listAnimals</a:t>
            </a:r>
            <a:r>
              <a:rPr lang="en-US" altLang="zh-CN" sz="2400" dirty="0" smtClean="0"/>
              <a:t>" </a:t>
            </a:r>
            <a:r>
              <a:rPr lang="en-US" altLang="zh-CN" sz="2400" dirty="0" err="1" smtClean="0"/>
              <a:t>resultType</a:t>
            </a:r>
            <a:r>
              <a:rPr lang="en-US" altLang="zh-CN" sz="2400" dirty="0" smtClean="0"/>
              <a:t>="</a:t>
            </a:r>
            <a:r>
              <a:rPr lang="en-US" altLang="zh-CN" sz="2400" dirty="0" err="1" smtClean="0"/>
              <a:t>com.zhang.entity.Animal</a:t>
            </a:r>
            <a:r>
              <a:rPr lang="en-US" altLang="zh-CN" sz="2400" dirty="0" smtClean="0"/>
              <a:t>"&gt;</a:t>
            </a:r>
          </a:p>
          <a:p>
            <a:pPr>
              <a:buNone/>
            </a:pPr>
            <a:r>
              <a:rPr lang="en-US" altLang="zh-CN" sz="2400" dirty="0" smtClean="0"/>
              <a:t>        select</a:t>
            </a:r>
          </a:p>
          <a:p>
            <a:pPr>
              <a:buNone/>
            </a:pPr>
            <a:r>
              <a:rPr lang="en-US" altLang="zh-CN" sz="2400" dirty="0" smtClean="0"/>
              <a:t>        &lt;include </a:t>
            </a:r>
            <a:r>
              <a:rPr lang="en-US" altLang="zh-CN" sz="2400" dirty="0" err="1" smtClean="0"/>
              <a:t>refid</a:t>
            </a:r>
            <a:r>
              <a:rPr lang="en-US" altLang="zh-CN" sz="2400" dirty="0" smtClean="0"/>
              <a:t>="</a:t>
            </a:r>
            <a:r>
              <a:rPr lang="en-US" altLang="zh-CN" sz="2400" dirty="0" err="1" smtClean="0"/>
              <a:t>Base_Column_List</a:t>
            </a:r>
            <a:r>
              <a:rPr lang="en-US" altLang="zh-CN" sz="2400" dirty="0" smtClean="0"/>
              <a:t>"&gt;&lt;/include&gt;</a:t>
            </a:r>
          </a:p>
          <a:p>
            <a:pPr>
              <a:buNone/>
            </a:pPr>
            <a:r>
              <a:rPr lang="en-US" altLang="zh-CN" sz="2400" dirty="0" smtClean="0"/>
              <a:t>        from animal</a:t>
            </a:r>
          </a:p>
          <a:p>
            <a:pPr>
              <a:buNone/>
            </a:pPr>
            <a:r>
              <a:rPr lang="en-US" altLang="zh-CN" sz="2400" dirty="0" smtClean="0"/>
              <a:t>    &lt;/select&gt;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动态</a:t>
            </a:r>
            <a:r>
              <a:rPr lang="en-US" dirty="0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2.&lt;where&gt;</a:t>
            </a:r>
            <a:r>
              <a:rPr lang="zh-CN" altLang="en-US" b="1" dirty="0" smtClean="0"/>
              <a:t>标签</a:t>
            </a:r>
            <a:endParaRPr lang="en-US" altLang="zh-CN" b="1" dirty="0" smtClean="0"/>
          </a:p>
          <a:p>
            <a:pPr>
              <a:buNone/>
            </a:pPr>
            <a:r>
              <a:rPr lang="zh-CN" altLang="en-US" dirty="0" smtClean="0"/>
              <a:t>根据</a:t>
            </a:r>
            <a:r>
              <a:rPr lang="en-US" dirty="0" smtClean="0"/>
              <a:t>where</a:t>
            </a:r>
            <a:r>
              <a:rPr lang="zh-CN" altLang="en-US" dirty="0" smtClean="0"/>
              <a:t>其后是否有</a:t>
            </a:r>
            <a:r>
              <a:rPr lang="en-US" dirty="0" err="1" smtClean="0"/>
              <a:t>sql</a:t>
            </a:r>
            <a:r>
              <a:rPr lang="en-US" dirty="0" smtClean="0"/>
              <a:t>，</a:t>
            </a:r>
            <a:r>
              <a:rPr lang="zh-CN" altLang="en-US" dirty="0" smtClean="0"/>
              <a:t>判断拼接 </a:t>
            </a:r>
            <a:r>
              <a:rPr lang="en-US" dirty="0" smtClean="0"/>
              <a:t>where,</a:t>
            </a:r>
            <a:r>
              <a:rPr lang="zh-CN" altLang="en-US" dirty="0" smtClean="0"/>
              <a:t>满足条件就拼接，否则不拼接。示例：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&lt;select id="</a:t>
            </a:r>
            <a:r>
              <a:rPr lang="en-US" altLang="zh-CN" dirty="0" err="1" smtClean="0"/>
              <a:t>getAnimalByName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resultType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com.zhang.entity.Animal</a:t>
            </a:r>
            <a:r>
              <a:rPr lang="en-US" altLang="zh-CN" dirty="0" smtClean="0"/>
              <a:t>"&gt;</a:t>
            </a:r>
          </a:p>
          <a:p>
            <a:pPr>
              <a:buNone/>
            </a:pPr>
            <a:r>
              <a:rPr lang="en-US" altLang="zh-CN" dirty="0" smtClean="0"/>
              <a:t>        select * from animal</a:t>
            </a:r>
          </a:p>
          <a:p>
            <a:pPr>
              <a:buNone/>
            </a:pPr>
            <a:r>
              <a:rPr lang="en-US" altLang="zh-CN" dirty="0" smtClean="0"/>
              <a:t>        &lt;where&gt;</a:t>
            </a:r>
          </a:p>
          <a:p>
            <a:pPr>
              <a:buNone/>
            </a:pPr>
            <a:r>
              <a:rPr lang="en-US" altLang="zh-CN" dirty="0" smtClean="0"/>
              <a:t>            &lt;if test="name!=null and name!=''"&gt;</a:t>
            </a:r>
          </a:p>
          <a:p>
            <a:pPr>
              <a:buNone/>
            </a:pPr>
            <a:r>
              <a:rPr lang="en-US" altLang="zh-CN" dirty="0" smtClean="0"/>
              <a:t>                and name = #{name}</a:t>
            </a:r>
          </a:p>
          <a:p>
            <a:pPr>
              <a:buNone/>
            </a:pPr>
            <a:r>
              <a:rPr lang="en-US" altLang="zh-CN" dirty="0" smtClean="0"/>
              <a:t>            &lt;/if&gt;</a:t>
            </a:r>
          </a:p>
          <a:p>
            <a:pPr>
              <a:buNone/>
            </a:pPr>
            <a:r>
              <a:rPr lang="en-US" altLang="zh-CN" dirty="0" smtClean="0"/>
              <a:t>        &lt;/where&gt;</a:t>
            </a:r>
          </a:p>
          <a:p>
            <a:pPr>
              <a:buNone/>
            </a:pPr>
            <a:r>
              <a:rPr lang="en-US" altLang="zh-CN" dirty="0" smtClean="0"/>
              <a:t>    &lt;/select&gt;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动态</a:t>
            </a:r>
            <a:r>
              <a:rPr lang="en-US" dirty="0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3.&lt;choose&gt; 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类似于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分支。只进入一个满足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的条件，如果所有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都不满足，则进入</a:t>
            </a:r>
            <a:r>
              <a:rPr lang="en-US" altLang="zh-CN" dirty="0" smtClean="0"/>
              <a:t>otherwise</a:t>
            </a:r>
            <a:r>
              <a:rPr lang="zh-CN" altLang="en-US" dirty="0" smtClean="0"/>
              <a:t>。示例：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&lt;select id="</a:t>
            </a:r>
            <a:r>
              <a:rPr lang="en-US" altLang="zh-CN" dirty="0" err="1" smtClean="0"/>
              <a:t>getAnimalsByNameOrHobby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resultType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com.zhang.entity.Animal</a:t>
            </a:r>
            <a:r>
              <a:rPr lang="en-US" altLang="zh-CN" dirty="0" smtClean="0"/>
              <a:t>"&gt;</a:t>
            </a:r>
          </a:p>
          <a:p>
            <a:pPr>
              <a:buNone/>
            </a:pPr>
            <a:r>
              <a:rPr lang="en-US" altLang="zh-CN" dirty="0" smtClean="0"/>
              <a:t>        select * from animal</a:t>
            </a:r>
          </a:p>
          <a:p>
            <a:pPr>
              <a:buNone/>
            </a:pPr>
            <a:r>
              <a:rPr lang="en-US" altLang="zh-CN" dirty="0" smtClean="0"/>
              <a:t>        &lt;choose&gt;</a:t>
            </a:r>
          </a:p>
          <a:p>
            <a:pPr>
              <a:buNone/>
            </a:pPr>
            <a:r>
              <a:rPr lang="en-US" altLang="zh-CN" dirty="0" smtClean="0"/>
              <a:t>            &lt;when test="hobby!=null  and  hobby!=''  and name!=null  and name!=''"&gt;</a:t>
            </a:r>
          </a:p>
          <a:p>
            <a:pPr>
              <a:buNone/>
            </a:pPr>
            <a:r>
              <a:rPr lang="en-US" altLang="zh-CN" dirty="0" smtClean="0"/>
              <a:t>                hobby = #{hobby} and name = #{name}</a:t>
            </a:r>
          </a:p>
          <a:p>
            <a:pPr>
              <a:buNone/>
            </a:pPr>
            <a:r>
              <a:rPr lang="en-US" altLang="zh-CN" dirty="0" smtClean="0"/>
              <a:t>            &lt;/when&gt;</a:t>
            </a:r>
          </a:p>
          <a:p>
            <a:pPr>
              <a:buNone/>
            </a:pPr>
            <a:r>
              <a:rPr lang="en-US" altLang="zh-CN" dirty="0" smtClean="0"/>
              <a:t>            &lt;when test="hobby!=null and hobby!=''"&gt;</a:t>
            </a:r>
          </a:p>
          <a:p>
            <a:pPr>
              <a:buNone/>
            </a:pPr>
            <a:r>
              <a:rPr lang="en-US" altLang="zh-CN" dirty="0" smtClean="0"/>
              <a:t>                hobby = #{hobby}</a:t>
            </a:r>
          </a:p>
          <a:p>
            <a:pPr>
              <a:buNone/>
            </a:pPr>
            <a:r>
              <a:rPr lang="en-US" altLang="zh-CN" dirty="0" smtClean="0"/>
              <a:t>            &lt;/when&gt;</a:t>
            </a:r>
          </a:p>
          <a:p>
            <a:pPr>
              <a:buNone/>
            </a:pPr>
            <a:r>
              <a:rPr lang="en-US" altLang="zh-CN" dirty="0" smtClean="0"/>
              <a:t>            &lt;otherwise&gt;</a:t>
            </a:r>
          </a:p>
          <a:p>
            <a:pPr>
              <a:buNone/>
            </a:pPr>
            <a:r>
              <a:rPr lang="en-US" altLang="zh-CN" dirty="0" smtClean="0"/>
              <a:t>                name = #{name}</a:t>
            </a:r>
          </a:p>
          <a:p>
            <a:pPr>
              <a:buNone/>
            </a:pPr>
            <a:r>
              <a:rPr lang="en-US" altLang="zh-CN" dirty="0" smtClean="0"/>
              <a:t>            &lt;/otherwise&gt;</a:t>
            </a:r>
          </a:p>
          <a:p>
            <a:pPr>
              <a:buNone/>
            </a:pPr>
            <a:r>
              <a:rPr lang="en-US" altLang="zh-CN" dirty="0" smtClean="0"/>
              <a:t>        &lt;/choose&gt;</a:t>
            </a:r>
          </a:p>
          <a:p>
            <a:pPr>
              <a:buNone/>
            </a:pPr>
            <a:r>
              <a:rPr lang="en-US" altLang="zh-CN" dirty="0" smtClean="0"/>
              <a:t>    &lt;/select&gt;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动态</a:t>
            </a:r>
            <a:r>
              <a:rPr lang="en-US" dirty="0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 4.&lt;set&gt;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与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有相似，其后如果存在条件，则拼接</a:t>
            </a:r>
            <a:r>
              <a:rPr lang="en-US" altLang="zh-CN" dirty="0" smtClean="0"/>
              <a:t>set</a:t>
            </a:r>
            <a:r>
              <a:rPr lang="zh-CN" altLang="en-US" dirty="0" smtClean="0"/>
              <a:t>。</a:t>
            </a:r>
            <a:r>
              <a:rPr lang="en-US" altLang="zh-CN" dirty="0" smtClean="0"/>
              <a:t>&lt;set&gt;</a:t>
            </a:r>
            <a:r>
              <a:rPr lang="zh-CN" altLang="en-US" dirty="0" smtClean="0"/>
              <a:t>标签会动态地在行首插入</a:t>
            </a:r>
            <a:r>
              <a:rPr lang="en-US" altLang="zh-CN" dirty="0" smtClean="0"/>
              <a:t>SET</a:t>
            </a:r>
            <a:r>
              <a:rPr lang="zh-CN" altLang="en-US" dirty="0" smtClean="0"/>
              <a:t>关键字，并且自动帮我们去掉多余的逗号，适用于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，示例：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&lt;update id="update"&gt;</a:t>
            </a:r>
          </a:p>
          <a:p>
            <a:pPr>
              <a:buNone/>
            </a:pPr>
            <a:r>
              <a:rPr lang="en-US" altLang="zh-CN" dirty="0" smtClean="0"/>
              <a:t>        update animal</a:t>
            </a:r>
          </a:p>
          <a:p>
            <a:pPr>
              <a:buNone/>
            </a:pPr>
            <a:r>
              <a:rPr lang="en-US" altLang="zh-CN" dirty="0" smtClean="0"/>
              <a:t>        &lt;set&gt;</a:t>
            </a:r>
          </a:p>
          <a:p>
            <a:pPr>
              <a:buNone/>
            </a:pPr>
            <a:r>
              <a:rPr lang="en-US" altLang="zh-CN" dirty="0" smtClean="0"/>
              <a:t>            &lt;if test="age!=null and age!=''"&gt;</a:t>
            </a:r>
          </a:p>
          <a:p>
            <a:pPr>
              <a:buNone/>
            </a:pPr>
            <a:r>
              <a:rPr lang="en-US" altLang="zh-CN" dirty="0" smtClean="0"/>
              <a:t>                age = #{age}</a:t>
            </a:r>
          </a:p>
          <a:p>
            <a:pPr>
              <a:buNone/>
            </a:pPr>
            <a:r>
              <a:rPr lang="en-US" altLang="zh-CN" dirty="0" smtClean="0"/>
              <a:t>            &lt;/if&gt;</a:t>
            </a:r>
          </a:p>
          <a:p>
            <a:pPr>
              <a:buNone/>
            </a:pPr>
            <a:r>
              <a:rPr lang="en-US" altLang="zh-CN" dirty="0" smtClean="0"/>
              <a:t>            &lt;if test="name!=null and name!=''"&gt;</a:t>
            </a:r>
          </a:p>
          <a:p>
            <a:pPr>
              <a:buNone/>
            </a:pPr>
            <a:r>
              <a:rPr lang="en-US" altLang="zh-CN" dirty="0" smtClean="0"/>
              <a:t>                name = #{name},</a:t>
            </a:r>
          </a:p>
          <a:p>
            <a:pPr>
              <a:buNone/>
            </a:pPr>
            <a:r>
              <a:rPr lang="en-US" altLang="zh-CN" dirty="0" smtClean="0"/>
              <a:t>            &lt;/if&gt;</a:t>
            </a:r>
          </a:p>
          <a:p>
            <a:pPr>
              <a:buNone/>
            </a:pPr>
            <a:r>
              <a:rPr lang="en-US" altLang="zh-CN" dirty="0" smtClean="0"/>
              <a:t>            &lt;if test="hobby!=null and hobby!=''"&gt;</a:t>
            </a:r>
          </a:p>
          <a:p>
            <a:pPr>
              <a:buNone/>
            </a:pPr>
            <a:r>
              <a:rPr lang="en-US" altLang="zh-CN" dirty="0" smtClean="0"/>
              <a:t>                hobby = #{hobby}</a:t>
            </a:r>
          </a:p>
          <a:p>
            <a:pPr>
              <a:buNone/>
            </a:pPr>
            <a:r>
              <a:rPr lang="en-US" altLang="zh-CN" dirty="0" smtClean="0"/>
              <a:t>            &lt;/if&gt;</a:t>
            </a:r>
          </a:p>
          <a:p>
            <a:pPr>
              <a:buNone/>
            </a:pPr>
            <a:r>
              <a:rPr lang="en-US" altLang="zh-CN" dirty="0" smtClean="0"/>
              <a:t>        &lt;/set&gt;</a:t>
            </a:r>
          </a:p>
          <a:p>
            <a:pPr>
              <a:buNone/>
            </a:pPr>
            <a:r>
              <a:rPr lang="en-US" altLang="zh-CN" dirty="0" smtClean="0"/>
              <a:t>        where id = #{id}</a:t>
            </a:r>
          </a:p>
          <a:p>
            <a:pPr>
              <a:buNone/>
            </a:pPr>
            <a:r>
              <a:rPr lang="en-US" altLang="zh-CN" dirty="0" smtClean="0"/>
              <a:t>    &lt;/update&gt;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动态</a:t>
            </a:r>
            <a:r>
              <a:rPr lang="en-US" dirty="0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 5.&lt;</a:t>
            </a:r>
            <a:r>
              <a:rPr lang="en-US" dirty="0" err="1" smtClean="0"/>
              <a:t>foreach</a:t>
            </a:r>
            <a:r>
              <a:rPr lang="en-US" dirty="0" smtClean="0"/>
              <a:t>&gt;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zh-CN" altLang="en-US" dirty="0" smtClean="0"/>
              <a:t>用于</a:t>
            </a:r>
            <a:r>
              <a:rPr lang="zh-CN" altLang="en-US" dirty="0" smtClean="0">
                <a:hlinkClick r:id="rId2"/>
              </a:rPr>
              <a:t>遍历</a:t>
            </a:r>
            <a:r>
              <a:rPr lang="en-US" dirty="0" err="1" smtClean="0">
                <a:hlinkClick r:id="rId2"/>
              </a:rPr>
              <a:t>List</a:t>
            </a:r>
            <a:r>
              <a:rPr lang="en-US" dirty="0" err="1" smtClean="0"/>
              <a:t>、Map、Array</a:t>
            </a:r>
            <a:r>
              <a:rPr lang="en-US" dirty="0" smtClean="0"/>
              <a:t> , </a:t>
            </a:r>
            <a:r>
              <a:rPr lang="zh-CN" altLang="en-US" dirty="0" smtClean="0"/>
              <a:t>属性如下：</a:t>
            </a:r>
          </a:p>
          <a:p>
            <a:r>
              <a:rPr lang="en-US" dirty="0" smtClean="0"/>
              <a:t>collection：</a:t>
            </a:r>
            <a:r>
              <a:rPr lang="zh-CN" altLang="en-US" dirty="0" smtClean="0"/>
              <a:t>指定需要遍历的元素</a:t>
            </a:r>
          </a:p>
          <a:p>
            <a:r>
              <a:rPr lang="en-US" dirty="0" smtClean="0"/>
              <a:t>item：</a:t>
            </a:r>
            <a:r>
              <a:rPr lang="zh-CN" altLang="en-US" dirty="0" smtClean="0"/>
              <a:t>遍历之后的每一项</a:t>
            </a:r>
          </a:p>
          <a:p>
            <a:r>
              <a:rPr lang="en-US" dirty="0" smtClean="0"/>
              <a:t>separator：</a:t>
            </a:r>
            <a:r>
              <a:rPr lang="zh-CN" altLang="en-US" dirty="0" smtClean="0"/>
              <a:t>定义</a:t>
            </a:r>
            <a:r>
              <a:rPr lang="en-US" dirty="0" err="1" smtClean="0"/>
              <a:t>foreach</a:t>
            </a:r>
            <a:r>
              <a:rPr lang="zh-CN" altLang="en-US" dirty="0" smtClean="0"/>
              <a:t>里面语句的分隔符</a:t>
            </a:r>
          </a:p>
          <a:p>
            <a:r>
              <a:rPr lang="en-US" dirty="0" err="1" smtClean="0"/>
              <a:t>index：map</a:t>
            </a:r>
            <a:r>
              <a:rPr lang="zh-CN" altLang="en-US" dirty="0" smtClean="0"/>
              <a:t>中代表</a:t>
            </a:r>
            <a:r>
              <a:rPr lang="en-US" dirty="0" smtClean="0"/>
              <a:t>key，</a:t>
            </a:r>
            <a:r>
              <a:rPr lang="zh-CN" altLang="en-US" dirty="0" smtClean="0"/>
              <a:t>数组中代表数组下标</a:t>
            </a:r>
          </a:p>
          <a:p>
            <a:pPr>
              <a:buNone/>
            </a:pPr>
            <a:r>
              <a:rPr lang="en-US" altLang="zh-CN" dirty="0" smtClean="0"/>
              <a:t> &lt;select id="</a:t>
            </a:r>
            <a:r>
              <a:rPr lang="en-US" altLang="zh-CN" dirty="0" err="1" smtClean="0"/>
              <a:t>listAnimals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resultType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com.zhang.entity.Animal</a:t>
            </a:r>
            <a:r>
              <a:rPr lang="en-US" altLang="zh-CN" dirty="0" smtClean="0"/>
              <a:t>"&gt;</a:t>
            </a:r>
          </a:p>
          <a:p>
            <a:pPr>
              <a:buNone/>
            </a:pPr>
            <a:r>
              <a:rPr lang="en-US" altLang="zh-CN" dirty="0" smtClean="0"/>
              <a:t>        SELECT * FROM animal</a:t>
            </a:r>
          </a:p>
          <a:p>
            <a:pPr>
              <a:buNone/>
            </a:pPr>
            <a:r>
              <a:rPr lang="en-US" altLang="zh-CN" dirty="0" smtClean="0"/>
              <a:t>        WHERE id in</a:t>
            </a:r>
          </a:p>
          <a:p>
            <a:pPr>
              <a:buNone/>
            </a:pPr>
            <a:r>
              <a:rPr lang="en-US" altLang="zh-CN" dirty="0" smtClean="0"/>
              <a:t>        &lt;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 collection="ids" item="id" index="index"</a:t>
            </a:r>
          </a:p>
          <a:p>
            <a:pPr>
              <a:buNone/>
            </a:pPr>
            <a:r>
              <a:rPr lang="en-US" altLang="zh-CN" dirty="0" smtClean="0"/>
              <a:t>                 open="(" close=")" separator=","&gt;</a:t>
            </a:r>
          </a:p>
          <a:p>
            <a:pPr>
              <a:buNone/>
            </a:pPr>
            <a:r>
              <a:rPr lang="en-US" altLang="zh-CN" dirty="0" smtClean="0"/>
              <a:t>            #{id}</a:t>
            </a:r>
          </a:p>
          <a:p>
            <a:pPr>
              <a:buNone/>
            </a:pPr>
            <a:r>
              <a:rPr lang="en-US" altLang="zh-CN" dirty="0" smtClean="0"/>
              <a:t>        &lt;/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&gt;</a:t>
            </a:r>
          </a:p>
          <a:p>
            <a:pPr>
              <a:buNone/>
            </a:pPr>
            <a:r>
              <a:rPr lang="en-US" altLang="zh-CN" dirty="0" smtClean="0"/>
              <a:t>    &lt;/select&gt;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MyBatis</a:t>
            </a:r>
            <a:r>
              <a:rPr lang="zh-CN" altLang="en-US" b="1" dirty="0" smtClean="0"/>
              <a:t>动态代理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MyBatis</a:t>
            </a:r>
            <a:r>
              <a:rPr lang="zh-CN" altLang="en-US" dirty="0" smtClean="0"/>
              <a:t>是一个持久层框架，它使用动态代理技术来简化数据库访问操作。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的动态代理原理可以分为两个主要方面：接口代理和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语句的动态生成。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MyBatis</a:t>
            </a:r>
            <a:r>
              <a:rPr lang="zh-CN" altLang="en-US" b="1" dirty="0" smtClean="0"/>
              <a:t>动态代理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接口代理</a:t>
            </a:r>
          </a:p>
          <a:p>
            <a:pPr>
              <a:buNone/>
            </a:pPr>
            <a:r>
              <a:rPr lang="en-US" altLang="zh-CN" dirty="0" err="1" smtClean="0"/>
              <a:t>MyBatis</a:t>
            </a:r>
            <a:r>
              <a:rPr lang="zh-CN" altLang="en-US" dirty="0" smtClean="0"/>
              <a:t>的核心思想是将接口与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语句进行映射，通过接口的方法来触发对应的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语句执行。在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中，接口是不能直接执行方法的，但是可以通过动态代理机制生成接口的实现类对象。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当应用程序调用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接口方法时，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会生成一个代理对象，并将方法调用委托给这个代理对象。代理对象拦截到方法调用后，会根据配置的映射关系，调用对应的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语句执行，然后将执行结果返回给应用程序。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这种接口代理的机制使得我们在使用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时，只需要定义接口及其方法，而无需编写具体的实现类。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会在运行时动态生成实现类，并将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语句与接口方法进行绑定。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MyBatis</a:t>
            </a:r>
            <a:r>
              <a:rPr lang="zh-CN" altLang="en-US" b="1" dirty="0" smtClean="0"/>
              <a:t>动态代理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smtClean="0"/>
              <a:t>2.SQL</a:t>
            </a:r>
            <a:r>
              <a:rPr lang="zh-CN" altLang="en-US" dirty="0" smtClean="0"/>
              <a:t>语句的动态生成</a:t>
            </a:r>
          </a:p>
          <a:p>
            <a:pPr>
              <a:buNone/>
            </a:pPr>
            <a:r>
              <a:rPr lang="en-US" altLang="zh-CN" dirty="0" err="1" smtClean="0"/>
              <a:t>MyBatis</a:t>
            </a:r>
            <a:r>
              <a:rPr lang="zh-CN" altLang="en-US" dirty="0" smtClean="0"/>
              <a:t>允许在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配置文件或注解中编写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语句，但是这些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语句可能需要根据不同的条件进行动态生成。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通过使用动态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语句来实现这一点。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zh-CN" altLang="en-US" dirty="0" smtClean="0"/>
              <a:t>动态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语句是指可以根据条件判断、循环等逻辑来动态生成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语句的技术。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提供了一些特殊的标签和表达式，如’</a:t>
            </a:r>
            <a:r>
              <a:rPr lang="en-US" altLang="zh-CN" dirty="0" smtClean="0"/>
              <a:t>if’</a:t>
            </a:r>
            <a:r>
              <a:rPr lang="zh-CN" altLang="en-US" dirty="0" smtClean="0"/>
              <a:t>、’</a:t>
            </a:r>
            <a:r>
              <a:rPr lang="en-US" altLang="zh-CN" dirty="0" smtClean="0"/>
              <a:t>choose’</a:t>
            </a:r>
            <a:r>
              <a:rPr lang="zh-CN" altLang="en-US" dirty="0" smtClean="0"/>
              <a:t>、 ‘</a:t>
            </a:r>
            <a:r>
              <a:rPr lang="en-US" altLang="zh-CN" dirty="0" err="1" smtClean="0"/>
              <a:t>foreach</a:t>
            </a:r>
            <a:r>
              <a:rPr lang="en-US" altLang="zh-CN" dirty="0" smtClean="0"/>
              <a:t>’</a:t>
            </a:r>
            <a:r>
              <a:rPr lang="zh-CN" altLang="en-US" dirty="0" smtClean="0"/>
              <a:t>、’</a:t>
            </a:r>
            <a:r>
              <a:rPr lang="en-US" altLang="zh-CN" dirty="0" smtClean="0"/>
              <a:t>trim’</a:t>
            </a:r>
            <a:r>
              <a:rPr lang="zh-CN" altLang="en-US" dirty="0" smtClean="0"/>
              <a:t>等，用于在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配置文件中编写动态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语句。这些标签可以根据条件判断动态地包含或排除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语句的一部分，从而生成不同的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altLang="zh-CN" dirty="0" err="1" smtClean="0"/>
              <a:t>MyBatis</a:t>
            </a:r>
            <a:r>
              <a:rPr lang="zh-CN" altLang="en-US" dirty="0" smtClean="0"/>
              <a:t>在执行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语句之前，会对动态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语句进行解析和处理，根据条件判断生成最终的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语句。这样可以在不修改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语句的情况下，根据不同的条件生成不同的查询语句，提高了灵活性和可维护性。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缓存机制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Mybatis</a:t>
            </a:r>
            <a:r>
              <a:rPr lang="zh-CN" altLang="en-US" sz="2400" dirty="0" smtClean="0"/>
              <a:t>的一级缓存时</a:t>
            </a:r>
            <a:r>
              <a:rPr lang="en-US" altLang="zh-CN" sz="2400" dirty="0" err="1" smtClean="0"/>
              <a:t>SqlSession</a:t>
            </a:r>
            <a:r>
              <a:rPr lang="zh-CN" altLang="en-US" sz="2400" dirty="0" smtClean="0"/>
              <a:t>级别的缓存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一级缓存缓存的是对象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当</a:t>
            </a:r>
            <a:r>
              <a:rPr lang="en-US" altLang="zh-CN" sz="2400" dirty="0" err="1" smtClean="0"/>
              <a:t>SqlSession</a:t>
            </a:r>
            <a:r>
              <a:rPr lang="zh-CN" altLang="en-US" sz="2400" dirty="0" smtClean="0"/>
              <a:t>提交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关闭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以及其他的更新数据库的操作发生时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以及缓存就会被清空</a:t>
            </a:r>
            <a:r>
              <a:rPr lang="en-US" altLang="zh-CN" sz="2400" dirty="0" smtClean="0"/>
              <a:t>.</a:t>
            </a:r>
          </a:p>
          <a:p>
            <a:pPr>
              <a:buNone/>
            </a:pPr>
            <a:r>
              <a:rPr lang="en-US" altLang="zh-CN" sz="2400" dirty="0" smtClean="0"/>
              <a:t>      </a:t>
            </a:r>
          </a:p>
          <a:p>
            <a:pPr>
              <a:buNone/>
            </a:pPr>
            <a:r>
              <a:rPr lang="zh-CN" altLang="en-US" sz="2400" dirty="0" smtClean="0"/>
              <a:t>二级缓存是</a:t>
            </a:r>
            <a:r>
              <a:rPr lang="en-US" altLang="zh-CN" sz="2400" dirty="0" err="1" smtClean="0"/>
              <a:t>SQLSessionFactory</a:t>
            </a:r>
            <a:r>
              <a:rPr lang="zh-CN" altLang="en-US" sz="2400" dirty="0" smtClean="0"/>
              <a:t>级别的缓存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同一个</a:t>
            </a:r>
            <a:r>
              <a:rPr lang="en-US" altLang="zh-CN" sz="2400" dirty="0" err="1" smtClean="0"/>
              <a:t>SQLSessionFactory</a:t>
            </a:r>
            <a:r>
              <a:rPr lang="zh-CN" altLang="en-US" sz="2400" dirty="0" smtClean="0"/>
              <a:t>产生的</a:t>
            </a:r>
            <a:r>
              <a:rPr lang="en-US" altLang="zh-CN" sz="2400" dirty="0" err="1" smtClean="0"/>
              <a:t>SqlSession</a:t>
            </a:r>
            <a:r>
              <a:rPr lang="zh-CN" altLang="en-US" sz="2400" dirty="0" smtClean="0"/>
              <a:t>都共享一个二级缓存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二级缓存中存储的是数据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当命中二级缓存时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通过存储的数据构成对象返回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框架基本理解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框架职责：作用在</a:t>
            </a:r>
            <a:r>
              <a:rPr lang="en-US" altLang="zh-CN" sz="2000" dirty="0" err="1" smtClean="0"/>
              <a:t>dao</a:t>
            </a:r>
            <a:r>
              <a:rPr lang="zh-CN" altLang="en-US" sz="2000" dirty="0" smtClean="0"/>
              <a:t>层，负责数据库访问的框架。框架介绍：它原本是</a:t>
            </a:r>
            <a:r>
              <a:rPr lang="en-US" altLang="zh-CN" sz="2000" dirty="0" smtClean="0"/>
              <a:t>Apache</a:t>
            </a:r>
            <a:r>
              <a:rPr lang="zh-CN" altLang="en-US" sz="2000" dirty="0" smtClean="0"/>
              <a:t>的一个开源项目</a:t>
            </a:r>
            <a:r>
              <a:rPr lang="en-US" altLang="zh-CN" sz="2000" dirty="0" err="1" smtClean="0"/>
              <a:t>ibatis</a:t>
            </a:r>
            <a:r>
              <a:rPr lang="zh-CN" altLang="en-US" sz="2000" dirty="0" smtClean="0"/>
              <a:t>，后来迁移到了</a:t>
            </a:r>
            <a:r>
              <a:rPr lang="en-US" altLang="zh-CN" sz="2000" dirty="0" smtClean="0"/>
              <a:t>Google code</a:t>
            </a:r>
            <a:r>
              <a:rPr lang="zh-CN" altLang="en-US" sz="2000" dirty="0" smtClean="0"/>
              <a:t>，并改名为</a:t>
            </a:r>
            <a:r>
              <a:rPr lang="en-US" altLang="zh-CN" sz="2000" dirty="0" err="1" smtClean="0"/>
              <a:t>Mybatis</a:t>
            </a:r>
            <a:r>
              <a:rPr lang="zh-CN" altLang="en-US" sz="2000" dirty="0" smtClean="0"/>
              <a:t>；之后又迁移到了</a:t>
            </a:r>
            <a:r>
              <a:rPr lang="en-US" altLang="zh-CN" sz="2000" dirty="0" err="1" smtClean="0"/>
              <a:t>github</a:t>
            </a:r>
            <a:r>
              <a:rPr lang="zh-CN" altLang="en-US" sz="2000" dirty="0" smtClean="0"/>
              <a:t>上。它是一个优秀的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轻量级</a:t>
            </a:r>
            <a:r>
              <a:rPr lang="en-US" altLang="zh-CN" sz="2000" dirty="0" err="1" smtClean="0"/>
              <a:t>dao</a:t>
            </a:r>
            <a:r>
              <a:rPr lang="zh-CN" altLang="en-US" sz="2000" dirty="0" smtClean="0"/>
              <a:t>层框架，对</a:t>
            </a:r>
            <a:r>
              <a:rPr lang="en-US" altLang="zh-CN" sz="2000" dirty="0" smtClean="0"/>
              <a:t>JDBC</a:t>
            </a:r>
            <a:r>
              <a:rPr lang="zh-CN" altLang="en-US" sz="2000" dirty="0" smtClean="0"/>
              <a:t>进行了封装，使开发人员只需要关注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语句，而不需要关注</a:t>
            </a:r>
            <a:r>
              <a:rPr lang="en-US" altLang="zh-CN" sz="2000" dirty="0" smtClean="0"/>
              <a:t>JDBC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执行细节。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                                   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                   </a:t>
            </a:r>
            <a:r>
              <a:rPr lang="zh-CN" altLang="en-US" sz="4800" dirty="0" smtClean="0">
                <a:solidFill>
                  <a:srgbClr val="FF0000"/>
                </a:solidFill>
              </a:rPr>
              <a:t>谢谢！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框架结构</a:t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26538"/>
            <a:ext cx="8229600" cy="447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框架搭建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/>
              <a:t>第一步：准备</a:t>
            </a:r>
            <a:r>
              <a:rPr lang="zh-CN" altLang="en-US" sz="2400" b="1" dirty="0" smtClean="0"/>
              <a:t>工作</a:t>
            </a:r>
            <a:endParaRPr lang="en-US" altLang="zh-CN" sz="2400" b="1" dirty="0" smtClean="0"/>
          </a:p>
          <a:p>
            <a:r>
              <a:rPr lang="en-US" altLang="zh-CN" sz="2000" b="1" dirty="0"/>
              <a:t>1.</a:t>
            </a:r>
            <a:r>
              <a:rPr lang="zh-CN" altLang="en-US" sz="2000" b="1" dirty="0"/>
              <a:t>下载并添加</a:t>
            </a:r>
            <a:r>
              <a:rPr lang="en-US" altLang="zh-CN" sz="2000" dirty="0" err="1">
                <a:hlinkClick r:id="rId2"/>
              </a:rPr>
              <a:t>MyBatis</a:t>
            </a:r>
            <a:r>
              <a:rPr lang="zh-CN" altLang="en-US" sz="2000" dirty="0">
                <a:hlinkClick r:id="rId2"/>
              </a:rPr>
              <a:t>依赖</a:t>
            </a:r>
            <a:r>
              <a:rPr lang="zh-CN" altLang="en-US" sz="2000" b="1" dirty="0" smtClean="0"/>
              <a:t>包</a:t>
            </a:r>
            <a:endParaRPr lang="zh-CN" altLang="en-US" sz="2000" b="1" dirty="0"/>
          </a:p>
          <a:p>
            <a:r>
              <a:rPr lang="zh-CN" altLang="en-US" sz="2000" b="1" dirty="0"/>
              <a:t>官网地址</a:t>
            </a:r>
            <a:r>
              <a:rPr lang="zh-CN" altLang="en-US" sz="2000" dirty="0"/>
              <a:t>：</a:t>
            </a:r>
            <a:r>
              <a:rPr lang="en-US" sz="2000" dirty="0">
                <a:hlinkClick r:id="rId3" tooltip="https://github.com/mybatis/mybatis-3/releases"/>
              </a:rPr>
              <a:t>https://</a:t>
            </a:r>
            <a:r>
              <a:rPr lang="en-US" sz="2000" dirty="0" smtClean="0">
                <a:hlinkClick r:id="rId3" tooltip="https://github.com/mybatis/mybatis-3/releases"/>
              </a:rPr>
              <a:t>github.com/mybatis/mybatis-3/releases</a:t>
            </a:r>
            <a:endParaRPr lang="en-US" sz="2000" dirty="0" smtClean="0"/>
          </a:p>
          <a:p>
            <a:r>
              <a:rPr lang="en-US" altLang="zh-CN" sz="2000" dirty="0" smtClean="0"/>
              <a:t>mybatis-3.5.10.jar</a:t>
            </a:r>
            <a:r>
              <a:rPr lang="zh-CN" altLang="en-US" sz="2000" dirty="0" smtClean="0"/>
              <a:t>是 </a:t>
            </a:r>
            <a:r>
              <a:rPr lang="en-US" altLang="zh-CN" sz="2000" dirty="0" err="1" smtClean="0"/>
              <a:t>MyBatis</a:t>
            </a:r>
            <a:r>
              <a:rPr lang="zh-CN" altLang="en-US" sz="2000" dirty="0" smtClean="0"/>
              <a:t>的核心包，</a:t>
            </a:r>
            <a:r>
              <a:rPr lang="en-US" altLang="zh-CN" sz="2000" dirty="0" smtClean="0"/>
              <a:t>mybatis-3.5.10.pdf </a:t>
            </a:r>
            <a:r>
              <a:rPr lang="zh-CN" altLang="en-US" sz="2000" dirty="0" smtClean="0"/>
              <a:t>是 </a:t>
            </a:r>
            <a:r>
              <a:rPr lang="en-US" altLang="zh-CN" sz="2000" dirty="0" err="1" smtClean="0"/>
              <a:t>MyBatis</a:t>
            </a:r>
            <a:r>
              <a:rPr lang="zh-CN" altLang="en-US" sz="2000" dirty="0" smtClean="0"/>
              <a:t>官方使用手册，</a:t>
            </a:r>
            <a:r>
              <a:rPr lang="en-US" altLang="zh-CN" sz="2000" dirty="0" smtClean="0"/>
              <a:t>lib </a:t>
            </a:r>
            <a:r>
              <a:rPr lang="zh-CN" altLang="en-US" sz="2000" dirty="0" smtClean="0"/>
              <a:t>文件夹下的 </a:t>
            </a:r>
            <a:r>
              <a:rPr lang="en-US" altLang="zh-CN" sz="2000" dirty="0" smtClean="0"/>
              <a:t>jar </a:t>
            </a:r>
            <a:r>
              <a:rPr lang="zh-CN" altLang="en-US" sz="2000" dirty="0" smtClean="0"/>
              <a:t>文件是 </a:t>
            </a:r>
            <a:r>
              <a:rPr lang="en-US" altLang="zh-CN" sz="2000" dirty="0" err="1" smtClean="0"/>
              <a:t>MyBatis</a:t>
            </a:r>
            <a:r>
              <a:rPr lang="zh-CN" altLang="en-US" sz="2000" dirty="0" smtClean="0"/>
              <a:t>的依赖包。我们需要将核心包</a:t>
            </a:r>
            <a:r>
              <a:rPr lang="en-US" altLang="zh-CN" sz="2000" dirty="0" smtClean="0"/>
              <a:t>mybatis-3.5.10.jar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lib</a:t>
            </a:r>
            <a:r>
              <a:rPr lang="zh-CN" altLang="en-US" sz="2000" dirty="0" smtClean="0"/>
              <a:t>目录下的依赖包，以及</a:t>
            </a:r>
            <a:r>
              <a:rPr lang="en-US" altLang="zh-CN" sz="2000" dirty="0" err="1" smtClean="0"/>
              <a:t>MySQL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JDBC</a:t>
            </a:r>
            <a:r>
              <a:rPr lang="zh-CN" altLang="en-US" sz="2000" dirty="0" smtClean="0"/>
              <a:t>驱动包，全部添加至项目构建路径中。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框架搭建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创建数据库表结构</a:t>
            </a:r>
          </a:p>
          <a:p>
            <a:r>
              <a:rPr lang="en-US" altLang="zh-CN" sz="2000" dirty="0" smtClean="0"/>
              <a:t>DROP TABLE IF EXISTS `</a:t>
            </a:r>
            <a:r>
              <a:rPr lang="en-US" altLang="zh-CN" sz="2000" dirty="0" err="1" smtClean="0"/>
              <a:t>webtest</a:t>
            </a:r>
            <a:r>
              <a:rPr lang="en-US" altLang="zh-CN" sz="2000" dirty="0" smtClean="0"/>
              <a:t>`;</a:t>
            </a:r>
          </a:p>
          <a:p>
            <a:r>
              <a:rPr lang="en-US" altLang="zh-CN" sz="2000" dirty="0" smtClean="0"/>
              <a:t> </a:t>
            </a:r>
          </a:p>
          <a:p>
            <a:r>
              <a:rPr lang="en-US" altLang="zh-CN" sz="2000" dirty="0" smtClean="0"/>
              <a:t>CREATE TABLE `</a:t>
            </a:r>
            <a:r>
              <a:rPr lang="en-US" altLang="zh-CN" sz="2000" dirty="0" err="1" smtClean="0"/>
              <a:t>webtest</a:t>
            </a:r>
            <a:r>
              <a:rPr lang="en-US" altLang="zh-CN" sz="2000" dirty="0" smtClean="0"/>
              <a:t>` (</a:t>
            </a:r>
          </a:p>
          <a:p>
            <a:r>
              <a:rPr lang="en-US" altLang="zh-CN" sz="2000" dirty="0" smtClean="0"/>
              <a:t>  `id`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(11) NOT NULL AUTO_INCREMENT,</a:t>
            </a:r>
          </a:p>
          <a:p>
            <a:r>
              <a:rPr lang="en-US" altLang="zh-CN" sz="2000" dirty="0" smtClean="0"/>
              <a:t>  `name` </a:t>
            </a:r>
            <a:r>
              <a:rPr lang="en-US" altLang="zh-CN" sz="2000" dirty="0" err="1" smtClean="0"/>
              <a:t>varchar</a:t>
            </a:r>
            <a:r>
              <a:rPr lang="en-US" altLang="zh-CN" sz="2000" dirty="0" smtClean="0"/>
              <a:t>(20) COLLATE utf8_unicode_ci NOT NULL,</a:t>
            </a:r>
          </a:p>
          <a:p>
            <a:r>
              <a:rPr lang="en-US" altLang="zh-CN" sz="2000" dirty="0" smtClean="0"/>
              <a:t>  `</a:t>
            </a:r>
            <a:r>
              <a:rPr lang="en-US" altLang="zh-CN" sz="2000" dirty="0" err="1" smtClean="0"/>
              <a:t>url</a:t>
            </a:r>
            <a:r>
              <a:rPr lang="en-US" altLang="zh-CN" sz="2000" dirty="0" smtClean="0"/>
              <a:t>` </a:t>
            </a:r>
            <a:r>
              <a:rPr lang="en-US" altLang="zh-CN" sz="2000" dirty="0" err="1" smtClean="0"/>
              <a:t>varchar</a:t>
            </a:r>
            <a:r>
              <a:rPr lang="en-US" altLang="zh-CN" sz="2000" dirty="0" smtClean="0"/>
              <a:t>(30) COLLATE utf8_unicode_ci DEFAULT '',</a:t>
            </a:r>
          </a:p>
          <a:p>
            <a:r>
              <a:rPr lang="en-US" altLang="zh-CN" sz="2000" dirty="0" smtClean="0"/>
              <a:t>  `age` </a:t>
            </a:r>
            <a:r>
              <a:rPr lang="en-US" altLang="zh-CN" sz="2000" dirty="0" err="1" smtClean="0"/>
              <a:t>tinyint</a:t>
            </a:r>
            <a:r>
              <a:rPr lang="en-US" altLang="zh-CN" sz="2000" dirty="0" smtClean="0"/>
              <a:t>(3) unsigned NOT NULL,</a:t>
            </a:r>
          </a:p>
          <a:p>
            <a:r>
              <a:rPr lang="en-US" altLang="zh-CN" sz="2000" dirty="0" smtClean="0"/>
              <a:t>  `country` char(3) COLLATE utf8_unicode_ci NOT NULL DEFAULT '',</a:t>
            </a:r>
          </a:p>
          <a:p>
            <a:r>
              <a:rPr lang="en-US" altLang="zh-CN" sz="2000" dirty="0" smtClean="0"/>
              <a:t>  `</a:t>
            </a:r>
            <a:r>
              <a:rPr lang="en-US" altLang="zh-CN" sz="2000" dirty="0" err="1" smtClean="0"/>
              <a:t>createtime</a:t>
            </a:r>
            <a:r>
              <a:rPr lang="en-US" altLang="zh-CN" sz="2000" dirty="0" smtClean="0"/>
              <a:t>` timestamp NULL DEFAULT NULL,</a:t>
            </a:r>
          </a:p>
          <a:p>
            <a:r>
              <a:rPr lang="en-US" altLang="zh-CN" sz="2000" dirty="0" smtClean="0"/>
              <a:t>  PRIMARY KEY (`id`)</a:t>
            </a:r>
          </a:p>
          <a:p>
            <a:r>
              <a:rPr lang="en-US" altLang="zh-CN" sz="2000" dirty="0" smtClean="0"/>
              <a:t>) ENGINE=</a:t>
            </a:r>
            <a:r>
              <a:rPr lang="en-US" altLang="zh-CN" sz="2000" dirty="0" err="1" smtClean="0"/>
              <a:t>InnoDB</a:t>
            </a:r>
            <a:r>
              <a:rPr lang="en-US" altLang="zh-CN" sz="2000" dirty="0" smtClean="0"/>
              <a:t> DEFAULT CHARSET=utf8 COLLATE=utf8_unicode_ci;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框架搭建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创建实体类</a:t>
            </a:r>
          </a:p>
          <a:p>
            <a:r>
              <a:rPr lang="en-US" altLang="zh-CN" sz="3400" dirty="0" smtClean="0"/>
              <a:t>import </a:t>
            </a:r>
            <a:r>
              <a:rPr lang="en-US" altLang="zh-CN" sz="3400" dirty="0" err="1" smtClean="0"/>
              <a:t>java.util.Date</a:t>
            </a:r>
            <a:r>
              <a:rPr lang="en-US" altLang="zh-CN" sz="3400" dirty="0" smtClean="0"/>
              <a:t>;</a:t>
            </a:r>
          </a:p>
          <a:p>
            <a:r>
              <a:rPr lang="en-US" altLang="zh-CN" sz="3400" dirty="0" smtClean="0"/>
              <a:t> </a:t>
            </a:r>
          </a:p>
          <a:p>
            <a:r>
              <a:rPr lang="en-US" altLang="zh-CN" sz="3400" dirty="0" smtClean="0"/>
              <a:t>public class </a:t>
            </a:r>
            <a:r>
              <a:rPr lang="en-US" altLang="zh-CN" sz="3400" dirty="0" err="1" smtClean="0"/>
              <a:t>WebTest</a:t>
            </a:r>
            <a:r>
              <a:rPr lang="en-US" altLang="zh-CN" sz="3400" dirty="0" smtClean="0"/>
              <a:t> {</a:t>
            </a:r>
          </a:p>
          <a:p>
            <a:r>
              <a:rPr lang="en-US" altLang="zh-CN" sz="3400" dirty="0" smtClean="0"/>
              <a:t>    private </a:t>
            </a:r>
            <a:r>
              <a:rPr lang="en-US" altLang="zh-CN" sz="3400" dirty="0" err="1" smtClean="0"/>
              <a:t>int</a:t>
            </a:r>
            <a:r>
              <a:rPr lang="en-US" altLang="zh-CN" sz="3400" dirty="0" smtClean="0"/>
              <a:t> id;</a:t>
            </a:r>
          </a:p>
          <a:p>
            <a:r>
              <a:rPr lang="en-US" altLang="zh-CN" sz="3400" dirty="0" smtClean="0"/>
              <a:t>    private String name;</a:t>
            </a:r>
          </a:p>
          <a:p>
            <a:r>
              <a:rPr lang="en-US" altLang="zh-CN" sz="3400" dirty="0" smtClean="0"/>
              <a:t>    private String </a:t>
            </a:r>
            <a:r>
              <a:rPr lang="en-US" altLang="zh-CN" sz="3400" dirty="0" err="1" smtClean="0"/>
              <a:t>url</a:t>
            </a:r>
            <a:r>
              <a:rPr lang="en-US" altLang="zh-CN" sz="3400" dirty="0" smtClean="0"/>
              <a:t>;</a:t>
            </a:r>
          </a:p>
          <a:p>
            <a:r>
              <a:rPr lang="en-US" altLang="zh-CN" sz="3400" dirty="0" smtClean="0"/>
              <a:t>    private </a:t>
            </a:r>
            <a:r>
              <a:rPr lang="en-US" altLang="zh-CN" sz="3400" dirty="0" err="1" smtClean="0"/>
              <a:t>int</a:t>
            </a:r>
            <a:r>
              <a:rPr lang="en-US" altLang="zh-CN" sz="3400" dirty="0" smtClean="0"/>
              <a:t> age;</a:t>
            </a:r>
          </a:p>
          <a:p>
            <a:r>
              <a:rPr lang="en-US" altLang="zh-CN" sz="3400" dirty="0" smtClean="0"/>
              <a:t>    private String country;</a:t>
            </a:r>
          </a:p>
          <a:p>
            <a:r>
              <a:rPr lang="en-US" altLang="zh-CN" sz="3400" dirty="0" smtClean="0"/>
              <a:t>    private Date </a:t>
            </a:r>
            <a:r>
              <a:rPr lang="en-US" altLang="zh-CN" sz="3400" dirty="0" err="1" smtClean="0"/>
              <a:t>createtime</a:t>
            </a:r>
            <a:r>
              <a:rPr lang="en-US" altLang="zh-CN" sz="3400" dirty="0" smtClean="0"/>
              <a:t>;</a:t>
            </a:r>
          </a:p>
          <a:p>
            <a:r>
              <a:rPr lang="en-US" altLang="zh-CN" sz="3400" dirty="0" smtClean="0"/>
              <a:t>    </a:t>
            </a:r>
          </a:p>
          <a:p>
            <a:r>
              <a:rPr lang="en-US" altLang="zh-CN" sz="3400" dirty="0" smtClean="0"/>
              <a:t>    @Override</a:t>
            </a:r>
          </a:p>
          <a:p>
            <a:r>
              <a:rPr lang="en-US" altLang="zh-CN" sz="3400" dirty="0" smtClean="0"/>
              <a:t>	public String </a:t>
            </a:r>
            <a:r>
              <a:rPr lang="en-US" altLang="zh-CN" sz="3400" dirty="0" err="1" smtClean="0"/>
              <a:t>toString</a:t>
            </a:r>
            <a:r>
              <a:rPr lang="en-US" altLang="zh-CN" sz="3400" dirty="0" smtClean="0"/>
              <a:t>() {</a:t>
            </a:r>
          </a:p>
          <a:p>
            <a:r>
              <a:rPr lang="en-US" altLang="zh-CN" sz="3400" dirty="0" smtClean="0"/>
              <a:t>		return "Website [id=" + id + ", name=" + name + ", </a:t>
            </a:r>
            <a:r>
              <a:rPr lang="en-US" altLang="zh-CN" sz="3400" dirty="0" err="1" smtClean="0"/>
              <a:t>url</a:t>
            </a:r>
            <a:r>
              <a:rPr lang="en-US" altLang="zh-CN" sz="3400" dirty="0" smtClean="0"/>
              <a:t>=" + </a:t>
            </a:r>
            <a:r>
              <a:rPr lang="en-US" altLang="zh-CN" sz="3400" dirty="0" err="1" smtClean="0"/>
              <a:t>url</a:t>
            </a:r>
            <a:r>
              <a:rPr lang="en-US" altLang="zh-CN" sz="3400" dirty="0" smtClean="0"/>
              <a:t> + ", age=" + age + ", country=" + country</a:t>
            </a:r>
          </a:p>
          <a:p>
            <a:r>
              <a:rPr lang="en-US" altLang="zh-CN" sz="3400" dirty="0" smtClean="0"/>
              <a:t>				+ ", </a:t>
            </a:r>
            <a:r>
              <a:rPr lang="en-US" altLang="zh-CN" sz="3400" dirty="0" err="1" smtClean="0"/>
              <a:t>createtime</a:t>
            </a:r>
            <a:r>
              <a:rPr lang="en-US" altLang="zh-CN" sz="3400" dirty="0" smtClean="0"/>
              <a:t>=" + </a:t>
            </a:r>
            <a:r>
              <a:rPr lang="en-US" altLang="zh-CN" sz="3400" dirty="0" err="1" smtClean="0"/>
              <a:t>createtime</a:t>
            </a:r>
            <a:r>
              <a:rPr lang="en-US" altLang="zh-CN" sz="3400" dirty="0" smtClean="0"/>
              <a:t> + "]";</a:t>
            </a:r>
          </a:p>
          <a:p>
            <a:r>
              <a:rPr lang="en-US" altLang="zh-CN" sz="3400" dirty="0" smtClean="0"/>
              <a:t>	}</a:t>
            </a:r>
          </a:p>
          <a:p>
            <a:r>
              <a:rPr lang="en-US" altLang="zh-CN" sz="3400" dirty="0" smtClean="0"/>
              <a:t>}</a:t>
            </a:r>
            <a:endParaRPr lang="zh-CN" altLang="en-US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MyBatis</a:t>
            </a:r>
            <a:r>
              <a:rPr lang="zh-CN" altLang="en-US" dirty="0" smtClean="0"/>
              <a:t>框架搭建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/>
              <a:t>在 </a:t>
            </a:r>
            <a:r>
              <a:rPr lang="en-US" dirty="0" err="1" smtClean="0"/>
              <a:t>src</a:t>
            </a:r>
            <a:r>
              <a:rPr lang="en-US" dirty="0" smtClean="0"/>
              <a:t> </a:t>
            </a:r>
            <a:r>
              <a:rPr lang="zh-CN" altLang="en-US" dirty="0"/>
              <a:t>目录下创建 </a:t>
            </a:r>
            <a:r>
              <a:rPr lang="en-US" dirty="0" err="1" smtClean="0"/>
              <a:t>com.apesource.mapper</a:t>
            </a:r>
            <a:r>
              <a:rPr lang="en-US" dirty="0"/>
              <a:t> </a:t>
            </a:r>
            <a:r>
              <a:rPr lang="zh-CN" altLang="en-US" dirty="0"/>
              <a:t>包，在该包下创建映射文件 </a:t>
            </a:r>
            <a:r>
              <a:rPr lang="en-US" dirty="0" smtClean="0"/>
              <a:t>WebTestMapper.xml</a:t>
            </a:r>
          </a:p>
          <a:p>
            <a:r>
              <a:rPr lang="en-US" altLang="zh-CN" dirty="0" smtClean="0"/>
              <a:t>&lt;?xml version="1.0" encoding="UTF-8"?&gt;</a:t>
            </a:r>
          </a:p>
          <a:p>
            <a:r>
              <a:rPr lang="en-US" altLang="zh-CN" dirty="0" smtClean="0"/>
              <a:t>&lt;!DOCTYPE </a:t>
            </a:r>
            <a:r>
              <a:rPr lang="en-US" altLang="zh-CN" dirty="0" err="1" smtClean="0"/>
              <a:t>mapper</a:t>
            </a:r>
            <a:endParaRPr lang="en-US" altLang="zh-CN" dirty="0" smtClean="0"/>
          </a:p>
          <a:p>
            <a:r>
              <a:rPr lang="en-US" altLang="zh-CN" dirty="0" smtClean="0"/>
              <a:t>PUBLIC "-//mybatis.org//DTD 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 3.0//EN"</a:t>
            </a:r>
          </a:p>
          <a:p>
            <a:r>
              <a:rPr lang="en-US" altLang="zh-CN" dirty="0" smtClean="0"/>
              <a:t>"http://mybatis.org/dtd/mybatis-3-mapper.dtd"&gt;</a:t>
            </a:r>
          </a:p>
          <a:p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 namespace="</a:t>
            </a:r>
            <a:r>
              <a:rPr lang="en-US" altLang="zh-CN" dirty="0" err="1" smtClean="0"/>
              <a:t>com.apesource.mapper.WebTestMapper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  &lt;!-- </a:t>
            </a:r>
            <a:r>
              <a:rPr lang="zh-CN" altLang="en-US" dirty="0" smtClean="0"/>
              <a:t>添加一个网站 </a:t>
            </a:r>
            <a:r>
              <a:rPr lang="en-US" altLang="zh-CN" dirty="0" smtClean="0"/>
              <a:t>--&gt;</a:t>
            </a:r>
          </a:p>
          <a:p>
            <a:r>
              <a:rPr lang="en-US" altLang="zh-CN" dirty="0" smtClean="0"/>
              <a:t>  &lt;insert id="</a:t>
            </a:r>
            <a:r>
              <a:rPr lang="en-US" altLang="zh-CN" dirty="0" err="1" smtClean="0"/>
              <a:t>insertWebTest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parameterType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com.apesource.entity.WebTest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    insert into </a:t>
            </a:r>
            <a:r>
              <a:rPr lang="en-US" altLang="zh-CN" dirty="0" err="1" smtClean="0"/>
              <a:t>webtest</a:t>
            </a:r>
            <a:endParaRPr lang="en-US" altLang="zh-CN" dirty="0" smtClean="0"/>
          </a:p>
          <a:p>
            <a:r>
              <a:rPr lang="en-US" altLang="zh-CN" dirty="0" smtClean="0"/>
              <a:t>    (</a:t>
            </a:r>
            <a:r>
              <a:rPr lang="en-US" altLang="zh-CN" dirty="0" err="1" smtClean="0"/>
              <a:t>name,url,age,country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values(#{name},#{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},#{age},#{country})</a:t>
            </a:r>
          </a:p>
          <a:p>
            <a:r>
              <a:rPr lang="en-US" altLang="zh-CN" dirty="0" smtClean="0"/>
              <a:t>  &lt;/insert&gt;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&lt;!-- </a:t>
            </a:r>
            <a:r>
              <a:rPr lang="zh-CN" altLang="en-US" dirty="0" smtClean="0"/>
              <a:t>查询所有网站信息 </a:t>
            </a:r>
            <a:r>
              <a:rPr lang="en-US" altLang="zh-CN" dirty="0" smtClean="0"/>
              <a:t>--&gt;</a:t>
            </a:r>
          </a:p>
          <a:p>
            <a:r>
              <a:rPr lang="en-US" altLang="zh-CN" dirty="0" smtClean="0"/>
              <a:t>  &lt;select id="</a:t>
            </a:r>
            <a:r>
              <a:rPr lang="en-US" altLang="zh-CN" dirty="0" err="1" smtClean="0"/>
              <a:t>selectAllWebTest</a:t>
            </a:r>
            <a:r>
              <a:rPr lang="en-US" altLang="zh-CN" dirty="0" smtClean="0"/>
              <a:t>"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resultType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com.apesource.entity.WebTest</a:t>
            </a:r>
            <a:r>
              <a:rPr lang="en-US" altLang="zh-CN" dirty="0" smtClean="0"/>
              <a:t>"&gt;</a:t>
            </a:r>
          </a:p>
          <a:p>
            <a:r>
              <a:rPr lang="en-US" altLang="zh-CN" dirty="0" smtClean="0"/>
              <a:t>    select * from </a:t>
            </a:r>
            <a:r>
              <a:rPr lang="en-US" altLang="zh-CN" dirty="0" err="1" smtClean="0"/>
              <a:t>webtest</a:t>
            </a:r>
            <a:endParaRPr lang="en-US" altLang="zh-CN" dirty="0" smtClean="0"/>
          </a:p>
          <a:p>
            <a:r>
              <a:rPr lang="en-US" altLang="zh-CN" dirty="0" smtClean="0"/>
              <a:t>  &lt;/select&gt;</a:t>
            </a:r>
          </a:p>
          <a:p>
            <a:r>
              <a:rPr lang="en-US" altLang="zh-CN" dirty="0" smtClean="0"/>
              <a:t>&lt;/</a:t>
            </a:r>
            <a:r>
              <a:rPr lang="en-US" altLang="zh-CN" dirty="0" err="1" smtClean="0"/>
              <a:t>mapper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3577</Words>
  <Application>Microsoft Office PowerPoint</Application>
  <PresentationFormat>全屏显示(4:3)</PresentationFormat>
  <Paragraphs>494</Paragraphs>
  <Slides>40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主题</vt:lpstr>
      <vt:lpstr>Mybatis培训课程</vt:lpstr>
      <vt:lpstr>导师简介</vt:lpstr>
      <vt:lpstr>课程安排</vt:lpstr>
      <vt:lpstr>MyBatis框架基本理解 </vt:lpstr>
      <vt:lpstr>MyBatis框架结构 </vt:lpstr>
      <vt:lpstr>MyBatis框架搭建 </vt:lpstr>
      <vt:lpstr>MyBatis框架搭建</vt:lpstr>
      <vt:lpstr>MyBatis框架搭建</vt:lpstr>
      <vt:lpstr>MyBatis框架搭建</vt:lpstr>
      <vt:lpstr>MyBatis框架搭建</vt:lpstr>
      <vt:lpstr>MyBatis框架搭建</vt:lpstr>
      <vt:lpstr>MyBatis框架搭建</vt:lpstr>
      <vt:lpstr>MyBatis框架搭建</vt:lpstr>
      <vt:lpstr>MyBatis配置文件以及映射文件讲解 </vt:lpstr>
      <vt:lpstr>MyBatis配置文件以及映射文件讲解</vt:lpstr>
      <vt:lpstr>MyBatis配置文件以及映射文件讲解</vt:lpstr>
      <vt:lpstr>#{}与${}的区别</vt:lpstr>
      <vt:lpstr>MyBatis获取参数值的方式</vt:lpstr>
      <vt:lpstr>MyBatis获取参数值的方式</vt:lpstr>
      <vt:lpstr>MyBatis获取参数值的方式</vt:lpstr>
      <vt:lpstr>MyBatis获取参数值的方式</vt:lpstr>
      <vt:lpstr>MyBatis获取参数值的方式</vt:lpstr>
      <vt:lpstr>MyBatis中各种复杂条件查询功能</vt:lpstr>
      <vt:lpstr>MyBatis中各种复杂条件查询功能</vt:lpstr>
      <vt:lpstr>MyBatis批量删除,增加,更新等操作 </vt:lpstr>
      <vt:lpstr>MyBatis批量删除,增加,更新等操作</vt:lpstr>
      <vt:lpstr>MyBatis批量删除,增加,更新等操作</vt:lpstr>
      <vt:lpstr>MyBatis批量删除,增加,更新等操作</vt:lpstr>
      <vt:lpstr>MyBatis自定义映射</vt:lpstr>
      <vt:lpstr>MyBatis自定义映射</vt:lpstr>
      <vt:lpstr>MyBatis动态SQL</vt:lpstr>
      <vt:lpstr>MyBatis动态SQL</vt:lpstr>
      <vt:lpstr>MyBatis动态SQL</vt:lpstr>
      <vt:lpstr>MyBatis动态SQL</vt:lpstr>
      <vt:lpstr>MyBatis动态SQL</vt:lpstr>
      <vt:lpstr>MyBatis动态代理</vt:lpstr>
      <vt:lpstr>MyBatis动态代理</vt:lpstr>
      <vt:lpstr>MyBatis动态代理</vt:lpstr>
      <vt:lpstr>MyBatis缓存机制</vt:lpstr>
      <vt:lpstr>幻灯片 40</vt:lpstr>
    </vt:vector>
  </TitlesOfParts>
  <Company>Lenovo-PC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Mybatis培训课程</dc:title>
  <dc:creator>xiewei</dc:creator>
  <cp:lastModifiedBy>xiewei</cp:lastModifiedBy>
  <cp:revision>134</cp:revision>
  <dcterms:created xsi:type="dcterms:W3CDTF">2023-07-04T01:01:41Z</dcterms:created>
  <dcterms:modified xsi:type="dcterms:W3CDTF">2024-05-13T12:45:29Z</dcterms:modified>
</cp:coreProperties>
</file>