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17" r:id="rId2"/>
    <p:sldId id="316" r:id="rId3"/>
    <p:sldId id="303" r:id="rId4"/>
    <p:sldId id="301" r:id="rId5"/>
    <p:sldId id="306" r:id="rId6"/>
    <p:sldId id="307" r:id="rId7"/>
    <p:sldId id="308" r:id="rId8"/>
    <p:sldId id="276" r:id="rId9"/>
    <p:sldId id="3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>
        <p:scale>
          <a:sx n="80" d="100"/>
          <a:sy n="80" d="100"/>
        </p:scale>
        <p:origin x="40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208E-906A-4132-B1BA-0A73620AD9A5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530B2-65CC-4A8D-8387-11FEF336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RbptlTAIM-lqBFNTefnQY3y9dwz5N2P" TargetMode="External"/><Relationship Id="rId2" Type="http://schemas.openxmlformats.org/officeDocument/2006/relationships/hyperlink" Target="https://github.com/HeiderJeffer/Participatory-Modeling-for-Societal-Complexity-in-Healthc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RbptlTAIM-lqBFNTefnQY3y9dwz5N2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FC9A-0EFB-6D1D-46F7-BCE42534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Participatory Modeling for Societal Complexity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FAA2-59D9-7C6D-2C9F-1873202F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</a:rPr>
              <a:t>B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ackground and motivation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/>
              <a:t>By Heider </a:t>
            </a:r>
            <a:r>
              <a:rPr lang="en-US" sz="2000"/>
              <a:t>Jeffer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our project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our lab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TH Royal Institute of Technology - Wikipedia">
            <a:extLst>
              <a:ext uri="{FF2B5EF4-FFF2-40B4-BE49-F238E27FC236}">
                <a16:creationId xmlns:a16="http://schemas.microsoft.com/office/drawing/2014/main" id="{AA735696-BF4A-20B3-9EEF-8F10C6A5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r="5449" b="6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304-763D-42F7-7258-2B1ED29D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C689-9469-6B7D-C4DF-F5D0AF96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Background and how it relates to this KTH’s PhD position?</a:t>
            </a:r>
          </a:p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motivates me to pursue this position specifically?</a:t>
            </a:r>
          </a:p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3: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would My technical skill contribute to the research goals of this project?</a:t>
            </a:r>
          </a:p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4: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where I used participatory modeling or similar techniques</a:t>
            </a:r>
          </a:p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5: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I hope to learn from working within the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InSilicoHealth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Doctoral Network and at KTH?</a:t>
            </a:r>
          </a:p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6: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  <a:p>
            <a:pPr marL="0" indent="0">
              <a:buNone/>
            </a:pPr>
            <a:r>
              <a:rPr lang="en-US" b="1" dirty="0"/>
              <a:t>Part 7: </a:t>
            </a: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67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DCD0-655A-A0A0-67A9-52A9D069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My Background and how it relates to this KTH’s PhD position?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F581-4D42-45F5-8B1C-F136864F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Interdisciplinary academic background</a:t>
            </a:r>
          </a:p>
          <a:p>
            <a:pPr marL="514350" indent="-514350">
              <a:buAutoNum type="arabicPeriod"/>
            </a:pPr>
            <a:r>
              <a:rPr lang="en-US" dirty="0"/>
              <a:t>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3532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D77A-2836-DC9A-964B-E3FD1B4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2: What motivates me to pursue this position specifically?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3C25-6105-98B8-F354-04BB4A7C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Driving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Passion for Real-World Impact</a:t>
            </a:r>
          </a:p>
        </p:txBody>
      </p:sp>
    </p:spTree>
    <p:extLst>
      <p:ext uri="{BB962C8B-B14F-4D97-AF65-F5344CB8AC3E}">
        <p14:creationId xmlns:p14="http://schemas.microsoft.com/office/powerpoint/2010/main" val="25433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A36-FAF6-EEDA-DE5A-15DB02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Part 3: How would My technical skill contribute to the research goals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9EF-A417-016C-BB8B-D837C036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Technical skills</a:t>
            </a:r>
          </a:p>
          <a:p>
            <a:pPr marL="514350" indent="-514350">
              <a:buAutoNum type="arabicPeriod"/>
            </a:pPr>
            <a:r>
              <a:rPr lang="en-US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0344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88FF-55E3-8914-5114-26FDA5F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4: Project where I used participatory modeling or similar techniques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3411-F9A3-FA1F-24B4-92DE1D7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instance, for this PhD project and during my preparation for this interview,  my Python expertise plays a key role in several areas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our lab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/>
              <a:t>A: Healthcare Participatory Model Simulation</a:t>
            </a:r>
          </a:p>
          <a:p>
            <a:pPr marL="0" indent="0">
              <a:buNone/>
            </a:pPr>
            <a:r>
              <a:rPr lang="en-US" dirty="0"/>
              <a:t>B: Statistical Distribution and Visualization</a:t>
            </a:r>
          </a:p>
          <a:p>
            <a:pPr marL="0" indent="0">
              <a:buNone/>
            </a:pPr>
            <a:r>
              <a:rPr lang="en-US" dirty="0"/>
              <a:t>1. Random Fluctuations and Why They Are Used</a:t>
            </a:r>
          </a:p>
          <a:p>
            <a:pPr marL="0" indent="0">
              <a:buNone/>
            </a:pPr>
            <a:r>
              <a:rPr lang="en-US" dirty="0"/>
              <a:t>2. Uptake Rate and Why It Is Used</a:t>
            </a:r>
          </a:p>
          <a:p>
            <a:pPr marL="0" indent="0">
              <a:buNone/>
            </a:pPr>
            <a:r>
              <a:rPr lang="en-US" dirty="0"/>
              <a:t>3. Feedback Loop and Why It Is Used</a:t>
            </a:r>
          </a:p>
          <a:p>
            <a:pPr marL="0" indent="0">
              <a:buNone/>
            </a:pPr>
            <a:r>
              <a:rPr lang="en-US" dirty="0"/>
              <a:t>4. Visualizing Trends and Why It Is Important</a:t>
            </a:r>
          </a:p>
          <a:p>
            <a:pPr marL="0" indent="0">
              <a:buNone/>
            </a:pPr>
            <a:r>
              <a:rPr lang="en-US" dirty="0"/>
              <a:t>5. Why Combine These Elements?</a:t>
            </a:r>
          </a:p>
        </p:txBody>
      </p:sp>
    </p:spTree>
    <p:extLst>
      <p:ext uri="{BB962C8B-B14F-4D97-AF65-F5344CB8AC3E}">
        <p14:creationId xmlns:p14="http://schemas.microsoft.com/office/powerpoint/2010/main" val="19281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D2B6-D0D6-F15A-1C78-3ADB70F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Part 5: What do I hope to learn from working within the </a:t>
            </a:r>
            <a:r>
              <a:rPr lang="en-US" b="1" dirty="0" err="1"/>
              <a:t>InSilicoHealth</a:t>
            </a:r>
            <a:r>
              <a:rPr lang="en-US" b="1" dirty="0"/>
              <a:t> Doctoral Network and at KTH?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394C-E003-0415-C40F-AD221208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Exploring KTH’s Approach</a:t>
            </a:r>
          </a:p>
          <a:p>
            <a:pPr marL="514350" indent="-514350">
              <a:buAutoNum type="arabicPeriod"/>
            </a:pPr>
            <a:r>
              <a:rPr lang="en-US" dirty="0"/>
              <a:t>Real-World Healthcare Insights</a:t>
            </a:r>
          </a:p>
          <a:p>
            <a:pPr marL="514350" indent="-514350">
              <a:buAutoNum type="arabicPeriod"/>
            </a:pPr>
            <a:r>
              <a:rPr lang="en-US" dirty="0"/>
              <a:t>Gaining a Holistic Understanding of Healthcare Challenges</a:t>
            </a:r>
          </a:p>
        </p:txBody>
      </p:sp>
    </p:spTree>
    <p:extLst>
      <p:ext uri="{BB962C8B-B14F-4D97-AF65-F5344CB8AC3E}">
        <p14:creationId xmlns:p14="http://schemas.microsoft.com/office/powerpoint/2010/main" val="6656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F163-2EEF-62E9-DAC3-5FFD8788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6: Q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uestions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D6BD-4298-A662-1D9C-9876252B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Could you share more about the specific goals the research group hopes to achieve with this project?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How does KTH facilitate collaboration between doctoral candidates within the </a:t>
            </a:r>
            <a:r>
              <a:rPr lang="en-US" dirty="0" err="1"/>
              <a:t>InSilicoHealth</a:t>
            </a:r>
            <a:r>
              <a:rPr lang="en-US" dirty="0"/>
              <a:t> network?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qualities or skills have you found most beneficial for success in this doctoral program?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Could you explain more about the participatory model approaches used in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19111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C844-FCEC-BC69-2B25-4DB3C010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7: 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6BC8-3FC1-DCA4-BADA-FA11FF1F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A: Healthcare Participatory Model Simulation</a:t>
            </a:r>
          </a:p>
          <a:p>
            <a:pPr marL="0" indent="0">
              <a:buNone/>
            </a:pPr>
            <a:r>
              <a:rPr lang="en-US" dirty="0"/>
              <a:t>B: Statistical Distribution and Visualization</a:t>
            </a:r>
          </a:p>
          <a:p>
            <a:pPr marL="0" indent="0">
              <a:buNone/>
            </a:pPr>
            <a:r>
              <a:rPr lang="en-US" dirty="0"/>
              <a:t>1. Random Fluctuations and Why They Are Used</a:t>
            </a:r>
          </a:p>
          <a:p>
            <a:pPr marL="0" indent="0">
              <a:buNone/>
            </a:pPr>
            <a:r>
              <a:rPr lang="en-US" dirty="0"/>
              <a:t>2. Uptake Rate and Why It Is Used</a:t>
            </a:r>
          </a:p>
          <a:p>
            <a:pPr marL="0" indent="0">
              <a:buNone/>
            </a:pPr>
            <a:r>
              <a:rPr lang="en-US" dirty="0"/>
              <a:t>3. Feedback Loop and Why It Is Used</a:t>
            </a:r>
          </a:p>
          <a:p>
            <a:pPr marL="0" indent="0">
              <a:buNone/>
            </a:pPr>
            <a:r>
              <a:rPr lang="en-US" dirty="0"/>
              <a:t>4. Visualizing Trends and Why It Is Important</a:t>
            </a:r>
          </a:p>
          <a:p>
            <a:pPr marL="0" indent="0">
              <a:buNone/>
            </a:pPr>
            <a:r>
              <a:rPr lang="en-US" dirty="0"/>
              <a:t>5. Why Combine These Elements?</a:t>
            </a:r>
          </a:p>
        </p:txBody>
      </p:sp>
    </p:spTree>
    <p:extLst>
      <p:ext uri="{BB962C8B-B14F-4D97-AF65-F5344CB8AC3E}">
        <p14:creationId xmlns:p14="http://schemas.microsoft.com/office/powerpoint/2010/main" val="19022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418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Participatory Modeling for Societal Complexity in Healthcare</vt:lpstr>
      <vt:lpstr>Presentation Structure</vt:lpstr>
      <vt:lpstr>Part 1: My Background and how it relates to this KTH’s PhD position?</vt:lpstr>
      <vt:lpstr>Part 2: What motivates me to pursue this position specifically? </vt:lpstr>
      <vt:lpstr>Part 3: How would My technical skill contribute to the research goals of this project?</vt:lpstr>
      <vt:lpstr>Part 4: Project where I used participatory modeling or similar techniques</vt:lpstr>
      <vt:lpstr>Part 5: What do I hope to learn from working within the InSilicoHealth Doctoral Network and at KTH?</vt:lpstr>
      <vt:lpstr>Part 6: Questions</vt:lpstr>
      <vt:lpstr>Part 7: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313</dc:creator>
  <cp:lastModifiedBy>313</cp:lastModifiedBy>
  <cp:revision>118</cp:revision>
  <dcterms:created xsi:type="dcterms:W3CDTF">2024-11-21T12:49:57Z</dcterms:created>
  <dcterms:modified xsi:type="dcterms:W3CDTF">2024-11-23T17:02:44Z</dcterms:modified>
</cp:coreProperties>
</file>