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9" r:id="rId5"/>
    <p:sldId id="260" r:id="rId6"/>
    <p:sldId id="265"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97"/>
    <p:restoredTop sz="94674"/>
  </p:normalViewPr>
  <p:slideViewPr>
    <p:cSldViewPr snapToGrid="0" snapToObjects="1">
      <p:cViewPr varScale="1">
        <p:scale>
          <a:sx n="126" d="100"/>
          <a:sy n="126" d="100"/>
        </p:scale>
        <p:origin x="23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10/13/19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10/13/19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10/13/19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10/13/19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10/13/19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10/13/19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463A8-7B97-894C-8DE3-698E5A70CFC7}"/>
              </a:ext>
            </a:extLst>
          </p:cNvPr>
          <p:cNvSpPr>
            <a:spLocks noGrp="1"/>
          </p:cNvSpPr>
          <p:nvPr>
            <p:ph type="ctrTitle"/>
          </p:nvPr>
        </p:nvSpPr>
        <p:spPr>
          <a:xfrm>
            <a:off x="1466241" y="112447"/>
            <a:ext cx="8825658" cy="861420"/>
          </a:xfrm>
        </p:spPr>
        <p:txBody>
          <a:bodyPr/>
          <a:lstStyle/>
          <a:p>
            <a:r>
              <a:rPr lang="fr-FR" sz="2400" dirty="0"/>
              <a:t>						   Présentation WP</a:t>
            </a:r>
            <a:br>
              <a:rPr lang="fr-FR" sz="2400" dirty="0"/>
            </a:br>
            <a:r>
              <a:rPr lang="fr-FR" sz="2400" dirty="0"/>
              <a:t>   				   Office de tourisme de Nouméa</a:t>
            </a:r>
          </a:p>
        </p:txBody>
      </p:sp>
      <p:sp>
        <p:nvSpPr>
          <p:cNvPr id="4" name="ZoneTexte 3">
            <a:extLst>
              <a:ext uri="{FF2B5EF4-FFF2-40B4-BE49-F238E27FC236}">
                <a16:creationId xmlns:a16="http://schemas.microsoft.com/office/drawing/2014/main" id="{0A6239A6-E7DC-074D-8875-F6DC6227BCF5}"/>
              </a:ext>
            </a:extLst>
          </p:cNvPr>
          <p:cNvSpPr txBox="1"/>
          <p:nvPr/>
        </p:nvSpPr>
        <p:spPr>
          <a:xfrm>
            <a:off x="1796982" y="1799616"/>
            <a:ext cx="9078542" cy="2308324"/>
          </a:xfrm>
          <a:prstGeom prst="rect">
            <a:avLst/>
          </a:prstGeom>
          <a:noFill/>
        </p:spPr>
        <p:txBody>
          <a:bodyPr wrap="square" rtlCol="0">
            <a:spAutoFit/>
          </a:bodyPr>
          <a:lstStyle/>
          <a:p>
            <a:r>
              <a:rPr lang="fr-FR" dirty="0"/>
              <a:t>Le site de l’office du tourisme de la ville de Nouméa. Un site où vous pourrez trouver un graphisme agréable, une bonne accessibilité, des informations culturelles de la ville de Nouméa ainsi que des activités ou les inscription sont possibles pour y participer. </a:t>
            </a:r>
          </a:p>
          <a:p>
            <a:endParaRPr lang="fr-FR" dirty="0"/>
          </a:p>
          <a:p>
            <a:r>
              <a:rPr lang="fr-FR" dirty="0"/>
              <a:t>Ce site est composé d’une page d’accueil ainsi qu’une page d’infos, activités, actualités, et une page où vous pouvez nous contacter pour toute éventuelle question. </a:t>
            </a:r>
          </a:p>
        </p:txBody>
      </p:sp>
      <p:pic>
        <p:nvPicPr>
          <p:cNvPr id="6" name="Image 5">
            <a:extLst>
              <a:ext uri="{FF2B5EF4-FFF2-40B4-BE49-F238E27FC236}">
                <a16:creationId xmlns:a16="http://schemas.microsoft.com/office/drawing/2014/main" id="{18F3EDF4-A39B-E544-BC4D-641A1166289E}"/>
              </a:ext>
            </a:extLst>
          </p:cNvPr>
          <p:cNvPicPr>
            <a:picLocks noChangeAspect="1"/>
          </p:cNvPicPr>
          <p:nvPr/>
        </p:nvPicPr>
        <p:blipFill>
          <a:blip r:embed="rId2"/>
          <a:stretch>
            <a:fillRect/>
          </a:stretch>
        </p:blipFill>
        <p:spPr>
          <a:xfrm>
            <a:off x="5264690" y="4695892"/>
            <a:ext cx="1409700" cy="1435100"/>
          </a:xfrm>
          <a:prstGeom prst="rect">
            <a:avLst/>
          </a:prstGeom>
        </p:spPr>
      </p:pic>
    </p:spTree>
    <p:extLst>
      <p:ext uri="{BB962C8B-B14F-4D97-AF65-F5344CB8AC3E}">
        <p14:creationId xmlns:p14="http://schemas.microsoft.com/office/powerpoint/2010/main" val="225939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2E539F-4935-FD4E-A2A0-93350041F889}"/>
              </a:ext>
            </a:extLst>
          </p:cNvPr>
          <p:cNvSpPr>
            <a:spLocks noGrp="1"/>
          </p:cNvSpPr>
          <p:nvPr>
            <p:ph type="title"/>
          </p:nvPr>
        </p:nvSpPr>
        <p:spPr>
          <a:xfrm>
            <a:off x="1207971" y="1534046"/>
            <a:ext cx="10602111" cy="823564"/>
          </a:xfrm>
        </p:spPr>
        <p:txBody>
          <a:bodyPr/>
          <a:lstStyle/>
          <a:p>
            <a:r>
              <a:rPr lang="fr-FR" sz="3200" dirty="0"/>
              <a:t>Outils de validation pour accessibilité tout public.</a:t>
            </a:r>
          </a:p>
        </p:txBody>
      </p:sp>
      <p:pic>
        <p:nvPicPr>
          <p:cNvPr id="5" name="Espace réservé du contenu 4">
            <a:extLst>
              <a:ext uri="{FF2B5EF4-FFF2-40B4-BE49-F238E27FC236}">
                <a16:creationId xmlns:a16="http://schemas.microsoft.com/office/drawing/2014/main" id="{BC324723-5AF5-224D-9A2C-5CFD7FD7F27B}"/>
              </a:ext>
            </a:extLst>
          </p:cNvPr>
          <p:cNvPicPr>
            <a:picLocks noGrp="1" noChangeAspect="1"/>
          </p:cNvPicPr>
          <p:nvPr>
            <p:ph idx="1"/>
          </p:nvPr>
        </p:nvPicPr>
        <p:blipFill>
          <a:blip r:embed="rId2"/>
          <a:stretch>
            <a:fillRect/>
          </a:stretch>
        </p:blipFill>
        <p:spPr>
          <a:xfrm>
            <a:off x="3192883" y="232381"/>
            <a:ext cx="5212986" cy="1124370"/>
          </a:xfrm>
        </p:spPr>
      </p:pic>
      <p:sp>
        <p:nvSpPr>
          <p:cNvPr id="7" name="ZoneTexte 6">
            <a:extLst>
              <a:ext uri="{FF2B5EF4-FFF2-40B4-BE49-F238E27FC236}">
                <a16:creationId xmlns:a16="http://schemas.microsoft.com/office/drawing/2014/main" id="{60B173C3-C309-3747-92B1-B4342504B5C6}"/>
              </a:ext>
            </a:extLst>
          </p:cNvPr>
          <p:cNvSpPr txBox="1"/>
          <p:nvPr/>
        </p:nvSpPr>
        <p:spPr>
          <a:xfrm>
            <a:off x="1333038" y="3346229"/>
            <a:ext cx="9309253" cy="2308324"/>
          </a:xfrm>
          <a:prstGeom prst="rect">
            <a:avLst/>
          </a:prstGeom>
          <a:noFill/>
        </p:spPr>
        <p:txBody>
          <a:bodyPr wrap="square" rtlCol="0">
            <a:spAutoFit/>
          </a:bodyPr>
          <a:lstStyle/>
          <a:p>
            <a:r>
              <a:rPr lang="fr-FR" b="1" dirty="0"/>
              <a:t>Le handicap visuel : Travail des couleurs pour les personnes malvoyantes, ainsi que les </a:t>
            </a:r>
            <a:r>
              <a:rPr lang="fr-FR" b="1" dirty="0" err="1"/>
              <a:t>alt</a:t>
            </a:r>
            <a:r>
              <a:rPr lang="fr-FR" b="1" dirty="0"/>
              <a:t> et description.</a:t>
            </a:r>
          </a:p>
          <a:p>
            <a:endParaRPr lang="fr-FR" b="1" dirty="0"/>
          </a:p>
          <a:p>
            <a:r>
              <a:rPr lang="fr-FR" b="1" dirty="0"/>
              <a:t>Le handicap auditif : Pas de vidéo ou audio sur ce site, donc pas de modification faite. </a:t>
            </a:r>
          </a:p>
          <a:p>
            <a:endParaRPr lang="fr-FR" b="1" dirty="0"/>
          </a:p>
          <a:p>
            <a:r>
              <a:rPr lang="fr-FR" b="1" dirty="0"/>
              <a:t>Le handicap cognitif : Accessibilité sur le visuel et le design du site et structure du contenu. </a:t>
            </a:r>
          </a:p>
        </p:txBody>
      </p:sp>
      <p:sp>
        <p:nvSpPr>
          <p:cNvPr id="8" name="ZoneTexte 7">
            <a:extLst>
              <a:ext uri="{FF2B5EF4-FFF2-40B4-BE49-F238E27FC236}">
                <a16:creationId xmlns:a16="http://schemas.microsoft.com/office/drawing/2014/main" id="{C6E593E4-35DA-0042-98E2-12FA98FBA068}"/>
              </a:ext>
            </a:extLst>
          </p:cNvPr>
          <p:cNvSpPr txBox="1"/>
          <p:nvPr/>
        </p:nvSpPr>
        <p:spPr>
          <a:xfrm>
            <a:off x="1876539" y="2517089"/>
            <a:ext cx="8438921" cy="369332"/>
          </a:xfrm>
          <a:prstGeom prst="rect">
            <a:avLst/>
          </a:prstGeom>
          <a:noFill/>
        </p:spPr>
        <p:txBody>
          <a:bodyPr wrap="square" rtlCol="0">
            <a:spAutoFit/>
          </a:bodyPr>
          <a:lstStyle/>
          <a:p>
            <a:r>
              <a:rPr lang="fr-FR" dirty="0"/>
              <a:t>Quelques exemples de validation pour l’accessibilité sur site web : </a:t>
            </a:r>
          </a:p>
        </p:txBody>
      </p:sp>
    </p:spTree>
    <p:extLst>
      <p:ext uri="{BB962C8B-B14F-4D97-AF65-F5344CB8AC3E}">
        <p14:creationId xmlns:p14="http://schemas.microsoft.com/office/powerpoint/2010/main" val="381877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DEECF-A7C5-4D41-BA8D-47BC31D85F3C}"/>
              </a:ext>
            </a:extLst>
          </p:cNvPr>
          <p:cNvSpPr>
            <a:spLocks noGrp="1"/>
          </p:cNvSpPr>
          <p:nvPr>
            <p:ph type="title"/>
          </p:nvPr>
        </p:nvSpPr>
        <p:spPr/>
        <p:txBody>
          <a:bodyPr/>
          <a:lstStyle/>
          <a:p>
            <a:endParaRPr lang="fr-FR" dirty="0"/>
          </a:p>
        </p:txBody>
      </p:sp>
      <p:pic>
        <p:nvPicPr>
          <p:cNvPr id="5" name="Espace réservé du contenu 4">
            <a:extLst>
              <a:ext uri="{FF2B5EF4-FFF2-40B4-BE49-F238E27FC236}">
                <a16:creationId xmlns:a16="http://schemas.microsoft.com/office/drawing/2014/main" id="{D646F0A6-F7D6-BE4F-93E3-F70EE966DBD1}"/>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148808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9B164-96A1-2A49-BC25-5A399295BA84}"/>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E2F3FFA0-76F4-6A4D-9516-188E28BA6757}"/>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64979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726D17-4EED-F84B-95DD-C1688CEF06FB}"/>
              </a:ext>
            </a:extLst>
          </p:cNvPr>
          <p:cNvSpPr>
            <a:spLocks noGrp="1"/>
          </p:cNvSpPr>
          <p:nvPr>
            <p:ph type="title"/>
          </p:nvPr>
        </p:nvSpPr>
        <p:spPr>
          <a:xfrm>
            <a:off x="1020685" y="0"/>
            <a:ext cx="9404723" cy="1674564"/>
          </a:xfrm>
        </p:spPr>
        <p:txBody>
          <a:bodyPr/>
          <a:lstStyle/>
          <a:p>
            <a:r>
              <a:rPr lang="fr-FR" dirty="0"/>
              <a:t>								</a:t>
            </a:r>
            <a:r>
              <a:rPr lang="fr-FR" sz="4800" dirty="0"/>
              <a:t>SEO</a:t>
            </a:r>
            <a:br>
              <a:rPr lang="fr-FR" sz="4800" dirty="0"/>
            </a:br>
            <a:r>
              <a:rPr lang="fr-FR" sz="4800" dirty="0"/>
              <a:t>	 	</a:t>
            </a:r>
            <a:r>
              <a:rPr lang="fr-FR" sz="2400" dirty="0"/>
              <a:t>Optimisation pour les moteurs de recherche</a:t>
            </a:r>
          </a:p>
        </p:txBody>
      </p:sp>
      <p:pic>
        <p:nvPicPr>
          <p:cNvPr id="5" name="Image 4">
            <a:extLst>
              <a:ext uri="{FF2B5EF4-FFF2-40B4-BE49-F238E27FC236}">
                <a16:creationId xmlns:a16="http://schemas.microsoft.com/office/drawing/2014/main" id="{1767A364-CFA3-DB41-9540-D061FB12F44B}"/>
              </a:ext>
            </a:extLst>
          </p:cNvPr>
          <p:cNvPicPr>
            <a:picLocks noChangeAspect="1"/>
          </p:cNvPicPr>
          <p:nvPr/>
        </p:nvPicPr>
        <p:blipFill>
          <a:blip r:embed="rId2"/>
          <a:stretch>
            <a:fillRect/>
          </a:stretch>
        </p:blipFill>
        <p:spPr>
          <a:xfrm>
            <a:off x="209321" y="2097566"/>
            <a:ext cx="4284196" cy="3538709"/>
          </a:xfrm>
          <a:prstGeom prst="rect">
            <a:avLst/>
          </a:prstGeom>
        </p:spPr>
      </p:pic>
      <p:sp>
        <p:nvSpPr>
          <p:cNvPr id="6" name="ZoneTexte 5">
            <a:extLst>
              <a:ext uri="{FF2B5EF4-FFF2-40B4-BE49-F238E27FC236}">
                <a16:creationId xmlns:a16="http://schemas.microsoft.com/office/drawing/2014/main" id="{963E0D23-35B3-9C45-A872-9127C452450A}"/>
              </a:ext>
            </a:extLst>
          </p:cNvPr>
          <p:cNvSpPr txBox="1"/>
          <p:nvPr/>
        </p:nvSpPr>
        <p:spPr>
          <a:xfrm>
            <a:off x="1101687" y="6059277"/>
            <a:ext cx="10278737" cy="369332"/>
          </a:xfrm>
          <a:prstGeom prst="rect">
            <a:avLst/>
          </a:prstGeom>
          <a:noFill/>
        </p:spPr>
        <p:txBody>
          <a:bodyPr wrap="square" rtlCol="0">
            <a:spAutoFit/>
          </a:bodyPr>
          <a:lstStyle/>
          <a:p>
            <a:r>
              <a:rPr lang="fr-FR" dirty="0"/>
              <a:t>                            		Utilisation de </a:t>
            </a:r>
            <a:r>
              <a:rPr lang="fr-FR" dirty="0" err="1"/>
              <a:t>Yoast</a:t>
            </a:r>
            <a:r>
              <a:rPr lang="fr-FR" dirty="0"/>
              <a:t> SEO pour le référencement. </a:t>
            </a:r>
          </a:p>
        </p:txBody>
      </p:sp>
      <p:sp>
        <p:nvSpPr>
          <p:cNvPr id="7" name="ZoneTexte 6">
            <a:extLst>
              <a:ext uri="{FF2B5EF4-FFF2-40B4-BE49-F238E27FC236}">
                <a16:creationId xmlns:a16="http://schemas.microsoft.com/office/drawing/2014/main" id="{2B9E61C2-FB90-2A4A-8A39-62E682BA7661}"/>
              </a:ext>
            </a:extLst>
          </p:cNvPr>
          <p:cNvSpPr txBox="1"/>
          <p:nvPr/>
        </p:nvSpPr>
        <p:spPr>
          <a:xfrm>
            <a:off x="4803354" y="1942956"/>
            <a:ext cx="6885543" cy="3693319"/>
          </a:xfrm>
          <a:prstGeom prst="rect">
            <a:avLst/>
          </a:prstGeom>
          <a:noFill/>
        </p:spPr>
        <p:txBody>
          <a:bodyPr wrap="square" rtlCol="0">
            <a:spAutoFit/>
          </a:bodyPr>
          <a:lstStyle/>
          <a:p>
            <a:r>
              <a:rPr lang="fr-FR" dirty="0"/>
              <a:t>Le site et optimiser niveau des articles, évènements, infos, ainsi que la page mentions légales.</a:t>
            </a:r>
          </a:p>
          <a:p>
            <a:r>
              <a:rPr lang="fr-FR" dirty="0"/>
              <a:t>L’optimisation SEO comprend des liens internes/externes, des images, des « méta description » en rapport avec la page et le site ainsi que des mots de transition pour les robots d’analyse de référencement Google. </a:t>
            </a:r>
          </a:p>
          <a:p>
            <a:endParaRPr lang="fr-FR" dirty="0"/>
          </a:p>
          <a:p>
            <a:r>
              <a:rPr lang="fr-FR" dirty="0"/>
              <a:t>Un </a:t>
            </a:r>
            <a:r>
              <a:rPr lang="fr-FR" dirty="0" err="1"/>
              <a:t>sitemap.xml</a:t>
            </a:r>
            <a:r>
              <a:rPr lang="fr-FR" dirty="0"/>
              <a:t> : Référencement Google plus rapide du contenu.</a:t>
            </a:r>
          </a:p>
          <a:p>
            <a:endParaRPr lang="fr-FR" dirty="0"/>
          </a:p>
          <a:p>
            <a:r>
              <a:rPr lang="fr-FR" dirty="0"/>
              <a:t>Les pages principales du site ne passent pas </a:t>
            </a:r>
            <a:r>
              <a:rPr lang="fr-FR" dirty="0" err="1"/>
              <a:t>Yoast</a:t>
            </a:r>
            <a:r>
              <a:rPr lang="fr-FR" dirty="0"/>
              <a:t>-SEO.</a:t>
            </a:r>
          </a:p>
          <a:p>
            <a:r>
              <a:rPr lang="fr-FR" dirty="0"/>
              <a:t>Elle aurait pu être optimisée en ajoutant du texte ( au moins 300 mots) des images, des liens interne/externe.  </a:t>
            </a:r>
          </a:p>
        </p:txBody>
      </p:sp>
    </p:spTree>
    <p:extLst>
      <p:ext uri="{BB962C8B-B14F-4D97-AF65-F5344CB8AC3E}">
        <p14:creationId xmlns:p14="http://schemas.microsoft.com/office/powerpoint/2010/main" val="93901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83E69FF-1EF3-2B4A-839B-7FC7CB9766A4}"/>
              </a:ext>
            </a:extLst>
          </p:cNvPr>
          <p:cNvPicPr>
            <a:picLocks noGrp="1" noChangeAspect="1"/>
          </p:cNvPicPr>
          <p:nvPr>
            <p:ph idx="1"/>
          </p:nvPr>
        </p:nvPicPr>
        <p:blipFill>
          <a:blip r:embed="rId2"/>
          <a:stretch>
            <a:fillRect/>
          </a:stretch>
        </p:blipFill>
        <p:spPr>
          <a:xfrm>
            <a:off x="2141166" y="0"/>
            <a:ext cx="7527072" cy="6858001"/>
          </a:xfrm>
        </p:spPr>
      </p:pic>
    </p:spTree>
    <p:extLst>
      <p:ext uri="{BB962C8B-B14F-4D97-AF65-F5344CB8AC3E}">
        <p14:creationId xmlns:p14="http://schemas.microsoft.com/office/powerpoint/2010/main" val="18907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659A9-CB60-5E4C-9471-D26F42E6DC8D}"/>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A170ABA9-A3D6-6745-87CE-A580FF3A2838}"/>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5777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7E4E7-BA8E-D948-A9A0-34F5B2B014A8}"/>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BCB68A05-BDF5-FF44-8063-59B4EC4FDC4B}"/>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1196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AFA6D-74E7-C84B-8C2F-45958F684042}"/>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F827743B-880B-DC49-B78D-613B59096E99}"/>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3258060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TotalTime>
  <Words>184</Words>
  <Application>Microsoft Macintosh PowerPoint</Application>
  <PresentationFormat>Grand écran</PresentationFormat>
  <Paragraphs>20</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Century Gothic</vt:lpstr>
      <vt:lpstr>Wingdings 3</vt:lpstr>
      <vt:lpstr>Ion</vt:lpstr>
      <vt:lpstr>         Présentation WP           Office de tourisme de Nouméa</vt:lpstr>
      <vt:lpstr>Outils de validation pour accessibilité tout public.</vt:lpstr>
      <vt:lpstr>Présentation PowerPoint</vt:lpstr>
      <vt:lpstr>Présentation PowerPoint</vt:lpstr>
      <vt:lpstr>        SEO    Optimisation pour les moteurs de recherche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Présentation WP           Office de tourisme de Nouméa</dc:title>
  <dc:creator>Microsoft Office User</dc:creator>
  <cp:lastModifiedBy>Microsoft Office User</cp:lastModifiedBy>
  <cp:revision>9</cp:revision>
  <dcterms:created xsi:type="dcterms:W3CDTF">2019-10-12T15:48:05Z</dcterms:created>
  <dcterms:modified xsi:type="dcterms:W3CDTF">2019-10-13T21:58:04Z</dcterms:modified>
</cp:coreProperties>
</file>