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8a8y20Xy2EhJzXbGT5QR1BRVx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CDED2-B566-4C28-9DDB-1317140F2091}">
  <a:tblStyle styleId="{D2BCDED2-B566-4C28-9DDB-1317140F20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1965f158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1965f15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11965f15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11965f1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1965f158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1965f15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1da1f1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1da1f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igma.com/file/RrXalQY974HgDZAa1TDD0l/Eduland?type=design&amp;node-id=0%3A1&amp;mode=design&amp;t=JOim7UZ0tNoaM3fl-1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figma.com/file/8uUZNY1cf6DGsY92JPCml8/EduLand?type=whiteboard&amp;node-id=0%3A1&amp;t=fPmVFCxgLDEDVkMA-1" TargetMode="External"/><Relationship Id="rId6" Type="http://schemas.openxmlformats.org/officeDocument/2006/relationships/hyperlink" Target="https://www.figma.com/file/RrXalQY974HgDZAa1TDD0l/Eduland?type=design&amp;node-id=0%3A1&amp;mode=design&amp;t=JOim7UZ0tNoaM3fl-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461925" y="1655125"/>
            <a:ext cx="11127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https://www.figma.com/file/8uUZNY1cf6DGsY92JPCml8/EduLand?type=whiteboard&amp;node-id=0%3A1&amp;t=fPmVFCxgLDEDVkMA-1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461925" y="2821250"/>
            <a:ext cx="10719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https://www.figma.com/file/RrXalQY974HgDZAa1TDD0l/Eduland?type=design&amp;node-id=0%3A1&amp;mode=design&amp;t=JOim7UZ0tNoaM3fl-1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850" y="1781850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25" y="16246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76125" cy="6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925"/>
            <a:ext cx="12192000" cy="67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1"/>
            <a:ext cx="12192000" cy="68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8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1965f158_2_0"/>
          <p:cNvSpPr txBox="1"/>
          <p:nvPr/>
        </p:nvSpPr>
        <p:spPr>
          <a:xfrm>
            <a:off x="2969925" y="495450"/>
            <a:ext cx="5458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a11965f158_2_0"/>
          <p:cNvSpPr txBox="1"/>
          <p:nvPr/>
        </p:nvSpPr>
        <p:spPr>
          <a:xfrm>
            <a:off x="4612500" y="845350"/>
            <a:ext cx="333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a11965f158_2_0"/>
          <p:cNvSpPr txBox="1"/>
          <p:nvPr/>
        </p:nvSpPr>
        <p:spPr>
          <a:xfrm>
            <a:off x="1864250" y="2230950"/>
            <a:ext cx="92094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problems Mac</a:t>
            </a:r>
            <a:r>
              <a:rPr lang="en-US" sz="3300">
                <a:solidFill>
                  <a:schemeClr val="dk1"/>
                </a:solidFill>
              </a:rPr>
              <a:t>hakos County has is :-</a:t>
            </a:r>
            <a:endParaRPr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Limited Access to Quality Education: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00"/>
                </a:solidFill>
              </a:rPr>
              <a:t>EduLand </a:t>
            </a:r>
            <a:r>
              <a:rPr lang="en-US" sz="2100">
                <a:solidFill>
                  <a:schemeClr val="dk1"/>
                </a:solidFill>
              </a:rPr>
              <a:t>p</a:t>
            </a:r>
            <a:r>
              <a:rPr lang="en-US" sz="2100">
                <a:solidFill>
                  <a:schemeClr val="dk1"/>
                </a:solidFill>
              </a:rPr>
              <a:t>rovides  a platform that offers online and offline learning resources in software engineering and technology in agriculture.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We aim to collaborate with local educational institutions to develop and deliver relevant courses and training programs to people of any age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1965f158_2_19"/>
          <p:cNvSpPr txBox="1"/>
          <p:nvPr/>
        </p:nvSpPr>
        <p:spPr>
          <a:xfrm>
            <a:off x="1010475" y="543900"/>
            <a:ext cx="105603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EduLand </a:t>
            </a:r>
            <a:r>
              <a:rPr b="1" lang="en-US" sz="3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is an innovative online learning platform committed to transforming education in Machakos County. Building upon our success in bridging the gap between fast pacing technology trends and traditional learning in </a:t>
            </a:r>
            <a:r>
              <a:rPr b="1" lang="en-US" sz="35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STEM and Agriculture</a:t>
            </a:r>
            <a:r>
              <a:rPr b="1" lang="en-US" sz="3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we are excited to introduce a new initiative focused on empowering youth and farmers through technology-based skills training.</a:t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1da1f1fb_0_0"/>
          <p:cNvSpPr txBox="1"/>
          <p:nvPr/>
        </p:nvSpPr>
        <p:spPr>
          <a:xfrm>
            <a:off x="3221850" y="495450"/>
            <a:ext cx="42549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Of EduLand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a11da1f1fb_0_0"/>
          <p:cNvSpPr txBox="1"/>
          <p:nvPr/>
        </p:nvSpPr>
        <p:spPr>
          <a:xfrm>
            <a:off x="1542350" y="1923050"/>
            <a:ext cx="9503100" cy="4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Learing Moudules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Forums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boards for learns to engage with peers and mentors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and interviewss with local tech professionals and entreprenuers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on startup and running a tech business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271463" y="357187"/>
            <a:ext cx="11601450" cy="595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{D2BCDED2-B566-4C28-9DDB-1317140F2091}</a:tableStyleId>
              </a:tblPr>
              <a:tblGrid>
                <a:gridCol w="12192000"/>
              </a:tblGrid>
              <a:tr h="6858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</a:rPr>
                        <a:t>Product Characteristics and Requirements :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  </a:t>
                      </a: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  1. Secured database.(Data security &amp; privacy)</a:t>
                      </a:r>
                      <a:endParaRPr b="0" sz="2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 2.  User progress tracking</a:t>
                      </a:r>
                      <a:endParaRPr/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 3. Search feature</a:t>
                      </a:r>
                      <a:endParaRPr/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 4. Scalability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Customizability </a:t>
                      </a:r>
                      <a:endParaRPr/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Interactivity &amp; Engagement</a:t>
                      </a:r>
                      <a:endParaRPr/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Assessment &amp; feedback</a:t>
                      </a:r>
                      <a:endParaRPr/>
                    </a:p>
                    <a:p>
                      <a:pPr indent="0" lvl="0" marL="266700" marR="0" rtl="0" algn="just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Content management</a:t>
                      </a:r>
                      <a:endParaRPr b="0" sz="2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2023-12-01T02:11:48Z</dcterms:created>
  <dc:creator>erick kaloki</dc:creator>
</cp:coreProperties>
</file>