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F8C0A-4ECB-4D5A-9937-605B7C04AA9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96C167-BDC5-4020-83D5-C8F489DE4F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Numerical:</a:t>
          </a:r>
          <a:endParaRPr lang="en-US"/>
        </a:p>
      </dgm:t>
    </dgm:pt>
    <dgm:pt modelId="{D1E2A076-D265-4785-B251-E83D1E30338D}" type="parTrans" cxnId="{AA583F6C-F069-48B8-AF97-2BE8F945AE91}">
      <dgm:prSet/>
      <dgm:spPr/>
      <dgm:t>
        <a:bodyPr/>
        <a:lstStyle/>
        <a:p>
          <a:endParaRPr lang="en-US"/>
        </a:p>
      </dgm:t>
    </dgm:pt>
    <dgm:pt modelId="{F25765E9-E166-4EDE-ABA7-5C9BC7F9B592}" type="sibTrans" cxnId="{AA583F6C-F069-48B8-AF97-2BE8F945AE91}">
      <dgm:prSet/>
      <dgm:spPr/>
      <dgm:t>
        <a:bodyPr/>
        <a:lstStyle/>
        <a:p>
          <a:endParaRPr lang="en-US"/>
        </a:p>
      </dgm:t>
    </dgm:pt>
    <dgm:pt modelId="{C7C2C2F4-8564-4FCA-9B28-D1DC2659D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heart rate, body temperature, </a:t>
          </a:r>
          <a:r>
            <a:rPr lang="en-US" b="1" i="1"/>
            <a:t>location</a:t>
          </a:r>
          <a:r>
            <a:rPr lang="en-US" b="0" i="0"/>
            <a:t>, PSI</a:t>
          </a:r>
          <a:endParaRPr lang="en-US"/>
        </a:p>
      </dgm:t>
    </dgm:pt>
    <dgm:pt modelId="{93A8A5F2-7215-4BBB-B777-53ACE9DC3DBA}" type="parTrans" cxnId="{15B5F50C-C7D6-4C44-82DE-3D39943C64A3}">
      <dgm:prSet/>
      <dgm:spPr/>
      <dgm:t>
        <a:bodyPr/>
        <a:lstStyle/>
        <a:p>
          <a:endParaRPr lang="en-US"/>
        </a:p>
      </dgm:t>
    </dgm:pt>
    <dgm:pt modelId="{AD1D5A5C-AFA5-4711-B89B-87795D444BB8}" type="sibTrans" cxnId="{15B5F50C-C7D6-4C44-82DE-3D39943C64A3}">
      <dgm:prSet/>
      <dgm:spPr/>
      <dgm:t>
        <a:bodyPr/>
        <a:lstStyle/>
        <a:p>
          <a:endParaRPr lang="en-US"/>
        </a:p>
      </dgm:t>
    </dgm:pt>
    <dgm:pt modelId="{FCEA9866-BCFF-40F8-B9E2-B197B5E04F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Text:</a:t>
          </a:r>
          <a:endParaRPr lang="en-US"/>
        </a:p>
      </dgm:t>
    </dgm:pt>
    <dgm:pt modelId="{336E05F6-BE1A-4A92-B281-6C8AAA23E3BB}" type="parTrans" cxnId="{5CF2B304-834A-4AB5-AF59-7022B2B7DFF2}">
      <dgm:prSet/>
      <dgm:spPr/>
      <dgm:t>
        <a:bodyPr/>
        <a:lstStyle/>
        <a:p>
          <a:endParaRPr lang="en-US"/>
        </a:p>
      </dgm:t>
    </dgm:pt>
    <dgm:pt modelId="{B5B5E968-DE57-4FD5-9E57-5D583294C120}" type="sibTrans" cxnId="{5CF2B304-834A-4AB5-AF59-7022B2B7DFF2}">
      <dgm:prSet/>
      <dgm:spPr/>
      <dgm:t>
        <a:bodyPr/>
        <a:lstStyle/>
        <a:p>
          <a:endParaRPr lang="en-US"/>
        </a:p>
      </dgm:t>
    </dgm:pt>
    <dgm:pt modelId="{1E302351-9BAC-4CB1-9427-49025EE52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Favorite food, favorite sports team, </a:t>
          </a:r>
          <a:r>
            <a:rPr lang="en-US" b="1" i="1" dirty="0"/>
            <a:t>location</a:t>
          </a:r>
          <a:endParaRPr lang="en-US" dirty="0"/>
        </a:p>
      </dgm:t>
    </dgm:pt>
    <dgm:pt modelId="{A59EC213-50FD-4EDF-937F-C085B430480E}" type="parTrans" cxnId="{2578E150-75CC-4CEE-A50B-F6259F947433}">
      <dgm:prSet/>
      <dgm:spPr/>
      <dgm:t>
        <a:bodyPr/>
        <a:lstStyle/>
        <a:p>
          <a:endParaRPr lang="en-US"/>
        </a:p>
      </dgm:t>
    </dgm:pt>
    <dgm:pt modelId="{5B1F8BB1-5F5F-4CC0-A337-0A2F91E338F0}" type="sibTrans" cxnId="{2578E150-75CC-4CEE-A50B-F6259F947433}">
      <dgm:prSet/>
      <dgm:spPr/>
      <dgm:t>
        <a:bodyPr/>
        <a:lstStyle/>
        <a:p>
          <a:endParaRPr lang="en-US"/>
        </a:p>
      </dgm:t>
    </dgm:pt>
    <dgm:pt modelId="{A1E085CF-F26A-4C62-A7F9-9FF598BB10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Image data</a:t>
          </a:r>
          <a:endParaRPr lang="en-US" dirty="0"/>
        </a:p>
      </dgm:t>
    </dgm:pt>
    <dgm:pt modelId="{A4EF2094-0D38-4904-9BAB-7B86782C2409}" type="parTrans" cxnId="{F95EE2B2-CFE5-46A0-BFC5-CA4A8947FBF6}">
      <dgm:prSet/>
      <dgm:spPr/>
      <dgm:t>
        <a:bodyPr/>
        <a:lstStyle/>
        <a:p>
          <a:endParaRPr lang="en-US"/>
        </a:p>
      </dgm:t>
    </dgm:pt>
    <dgm:pt modelId="{30B9A7DD-5E0A-469A-9214-32FA93D8A641}" type="sibTrans" cxnId="{F95EE2B2-CFE5-46A0-BFC5-CA4A8947FBF6}">
      <dgm:prSet/>
      <dgm:spPr/>
      <dgm:t>
        <a:bodyPr/>
        <a:lstStyle/>
        <a:p>
          <a:endParaRPr lang="en-US"/>
        </a:p>
      </dgm:t>
    </dgm:pt>
    <dgm:pt modelId="{C21A2DD8-D07F-4675-A135-C2A81F0424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Sound data</a:t>
          </a:r>
        </a:p>
      </dgm:t>
    </dgm:pt>
    <dgm:pt modelId="{44147466-5AC4-434D-8442-3CB65E0B85A1}" type="parTrans" cxnId="{774DE0C3-327F-4DF6-9A99-43DD36DB1EA0}">
      <dgm:prSet/>
      <dgm:spPr/>
      <dgm:t>
        <a:bodyPr/>
        <a:lstStyle/>
        <a:p>
          <a:endParaRPr lang="en-US"/>
        </a:p>
      </dgm:t>
    </dgm:pt>
    <dgm:pt modelId="{77C6BF41-7C80-470B-A38A-F2324CAE2D2A}" type="sibTrans" cxnId="{774DE0C3-327F-4DF6-9A99-43DD36DB1EA0}">
      <dgm:prSet/>
      <dgm:spPr/>
      <dgm:t>
        <a:bodyPr/>
        <a:lstStyle/>
        <a:p>
          <a:endParaRPr lang="en-US"/>
        </a:p>
      </dgm:t>
    </dgm:pt>
    <dgm:pt modelId="{7760FC59-58F6-4988-BFA5-1078E039A6E6}" type="pres">
      <dgm:prSet presAssocID="{D7FF8C0A-4ECB-4D5A-9937-605B7C04AA91}" presName="root" presStyleCnt="0">
        <dgm:presLayoutVars>
          <dgm:dir/>
          <dgm:resizeHandles val="exact"/>
        </dgm:presLayoutVars>
      </dgm:prSet>
      <dgm:spPr/>
    </dgm:pt>
    <dgm:pt modelId="{A3F61DAA-287D-404A-8A6E-2C0A400FF4D8}" type="pres">
      <dgm:prSet presAssocID="{4996C167-BDC5-4020-83D5-C8F489DE4F17}" presName="compNode" presStyleCnt="0"/>
      <dgm:spPr/>
    </dgm:pt>
    <dgm:pt modelId="{912DC92D-6964-442A-9595-94D116E984EC}" type="pres">
      <dgm:prSet presAssocID="{4996C167-BDC5-4020-83D5-C8F489DE4F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DE41FAE-7194-4545-A036-8AC18F4FE4F3}" type="pres">
      <dgm:prSet presAssocID="{4996C167-BDC5-4020-83D5-C8F489DE4F17}" presName="iconSpace" presStyleCnt="0"/>
      <dgm:spPr/>
    </dgm:pt>
    <dgm:pt modelId="{51B1D904-CD4A-4D64-B0D7-D5175798FA84}" type="pres">
      <dgm:prSet presAssocID="{4996C167-BDC5-4020-83D5-C8F489DE4F17}" presName="parTx" presStyleLbl="revTx" presStyleIdx="0" presStyleCnt="8">
        <dgm:presLayoutVars>
          <dgm:chMax val="0"/>
          <dgm:chPref val="0"/>
        </dgm:presLayoutVars>
      </dgm:prSet>
      <dgm:spPr/>
    </dgm:pt>
    <dgm:pt modelId="{26407226-6B92-41E3-BDD7-4CC1F96907BC}" type="pres">
      <dgm:prSet presAssocID="{4996C167-BDC5-4020-83D5-C8F489DE4F17}" presName="txSpace" presStyleCnt="0"/>
      <dgm:spPr/>
    </dgm:pt>
    <dgm:pt modelId="{12AFED5B-77AB-4E6B-B3C5-C6FDFEA51A5B}" type="pres">
      <dgm:prSet presAssocID="{4996C167-BDC5-4020-83D5-C8F489DE4F17}" presName="desTx" presStyleLbl="revTx" presStyleIdx="1" presStyleCnt="8">
        <dgm:presLayoutVars/>
      </dgm:prSet>
      <dgm:spPr/>
    </dgm:pt>
    <dgm:pt modelId="{589B3CE8-9546-4CDE-8D1A-B761E8A1F172}" type="pres">
      <dgm:prSet presAssocID="{F25765E9-E166-4EDE-ABA7-5C9BC7F9B592}" presName="sibTrans" presStyleCnt="0"/>
      <dgm:spPr/>
    </dgm:pt>
    <dgm:pt modelId="{B460DD35-6697-42B8-9E39-D146E0589D19}" type="pres">
      <dgm:prSet presAssocID="{FCEA9866-BCFF-40F8-B9E2-B197B5E04F8E}" presName="compNode" presStyleCnt="0"/>
      <dgm:spPr/>
    </dgm:pt>
    <dgm:pt modelId="{CC5AE1F2-BADC-4FAD-BDC0-EBC68B054B7F}" type="pres">
      <dgm:prSet presAssocID="{FCEA9866-BCFF-40F8-B9E2-B197B5E04F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"/>
        </a:ext>
      </dgm:extLst>
    </dgm:pt>
    <dgm:pt modelId="{4C042FBC-17BA-48D7-BD35-C31456F24666}" type="pres">
      <dgm:prSet presAssocID="{FCEA9866-BCFF-40F8-B9E2-B197B5E04F8E}" presName="iconSpace" presStyleCnt="0"/>
      <dgm:spPr/>
    </dgm:pt>
    <dgm:pt modelId="{065D656E-DB9F-4386-AB33-B4FAAD770B83}" type="pres">
      <dgm:prSet presAssocID="{FCEA9866-BCFF-40F8-B9E2-B197B5E04F8E}" presName="parTx" presStyleLbl="revTx" presStyleIdx="2" presStyleCnt="8">
        <dgm:presLayoutVars>
          <dgm:chMax val="0"/>
          <dgm:chPref val="0"/>
        </dgm:presLayoutVars>
      </dgm:prSet>
      <dgm:spPr/>
    </dgm:pt>
    <dgm:pt modelId="{F48E18B8-0F50-4748-81D3-F54577F1B9DF}" type="pres">
      <dgm:prSet presAssocID="{FCEA9866-BCFF-40F8-B9E2-B197B5E04F8E}" presName="txSpace" presStyleCnt="0"/>
      <dgm:spPr/>
    </dgm:pt>
    <dgm:pt modelId="{CC2FF58E-8CCC-4FED-842C-39BFF69BD69D}" type="pres">
      <dgm:prSet presAssocID="{FCEA9866-BCFF-40F8-B9E2-B197B5E04F8E}" presName="desTx" presStyleLbl="revTx" presStyleIdx="3" presStyleCnt="8">
        <dgm:presLayoutVars/>
      </dgm:prSet>
      <dgm:spPr/>
    </dgm:pt>
    <dgm:pt modelId="{EF11A121-0D41-45F4-A29B-13058DBE2708}" type="pres">
      <dgm:prSet presAssocID="{B5B5E968-DE57-4FD5-9E57-5D583294C120}" presName="sibTrans" presStyleCnt="0"/>
      <dgm:spPr/>
    </dgm:pt>
    <dgm:pt modelId="{73C2842D-1ED3-41BF-AABE-DDEDB0886835}" type="pres">
      <dgm:prSet presAssocID="{A1E085CF-F26A-4C62-A7F9-9FF598BB1050}" presName="compNode" presStyleCnt="0"/>
      <dgm:spPr/>
    </dgm:pt>
    <dgm:pt modelId="{10FDD712-4DFA-4BB5-BB42-951D8EB80407}" type="pres">
      <dgm:prSet presAssocID="{A1E085CF-F26A-4C62-A7F9-9FF598BB10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5B895B1-3AC5-4E86-B5E1-98278FB724D3}" type="pres">
      <dgm:prSet presAssocID="{A1E085CF-F26A-4C62-A7F9-9FF598BB1050}" presName="iconSpace" presStyleCnt="0"/>
      <dgm:spPr/>
    </dgm:pt>
    <dgm:pt modelId="{9221F4BC-D51B-460C-B2CC-AC52AF8FB83B}" type="pres">
      <dgm:prSet presAssocID="{A1E085CF-F26A-4C62-A7F9-9FF598BB1050}" presName="parTx" presStyleLbl="revTx" presStyleIdx="4" presStyleCnt="8">
        <dgm:presLayoutVars>
          <dgm:chMax val="0"/>
          <dgm:chPref val="0"/>
        </dgm:presLayoutVars>
      </dgm:prSet>
      <dgm:spPr/>
    </dgm:pt>
    <dgm:pt modelId="{96D32DEB-AF12-4B72-AE5F-DE2649EA314A}" type="pres">
      <dgm:prSet presAssocID="{A1E085CF-F26A-4C62-A7F9-9FF598BB1050}" presName="txSpace" presStyleCnt="0"/>
      <dgm:spPr/>
    </dgm:pt>
    <dgm:pt modelId="{5E2DEB8B-FA29-49EF-AB80-6D09BC59C49C}" type="pres">
      <dgm:prSet presAssocID="{A1E085CF-F26A-4C62-A7F9-9FF598BB1050}" presName="desTx" presStyleLbl="revTx" presStyleIdx="5" presStyleCnt="8">
        <dgm:presLayoutVars/>
      </dgm:prSet>
      <dgm:spPr/>
    </dgm:pt>
    <dgm:pt modelId="{E95F4633-8CC1-41D6-B7E9-44805180E57A}" type="pres">
      <dgm:prSet presAssocID="{30B9A7DD-5E0A-469A-9214-32FA93D8A641}" presName="sibTrans" presStyleCnt="0"/>
      <dgm:spPr/>
    </dgm:pt>
    <dgm:pt modelId="{43B4F2E2-D6CF-4032-8B7D-7B30BE091D67}" type="pres">
      <dgm:prSet presAssocID="{C21A2DD8-D07F-4675-A135-C2A81F0424AE}" presName="compNode" presStyleCnt="0"/>
      <dgm:spPr/>
    </dgm:pt>
    <dgm:pt modelId="{E866E08E-EAFC-430B-9F26-47BE8A92EE0F}" type="pres">
      <dgm:prSet presAssocID="{C21A2DD8-D07F-4675-A135-C2A81F0424AE}" presName="iconRect" presStyleLbl="node1" presStyleIdx="3" presStyleCnt="4" custLinFactNeighborX="5387" custLinFactNeighborY="138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980D2A53-D8EC-4388-BC5C-8E4620B7A6D8}" type="pres">
      <dgm:prSet presAssocID="{C21A2DD8-D07F-4675-A135-C2A81F0424AE}" presName="iconSpace" presStyleCnt="0"/>
      <dgm:spPr/>
    </dgm:pt>
    <dgm:pt modelId="{1484FFF3-DE01-4516-9BDA-2BD8DF9C03DD}" type="pres">
      <dgm:prSet presAssocID="{C21A2DD8-D07F-4675-A135-C2A81F0424AE}" presName="parTx" presStyleLbl="revTx" presStyleIdx="6" presStyleCnt="8">
        <dgm:presLayoutVars>
          <dgm:chMax val="0"/>
          <dgm:chPref val="0"/>
        </dgm:presLayoutVars>
      </dgm:prSet>
      <dgm:spPr/>
    </dgm:pt>
    <dgm:pt modelId="{C4049252-0AA5-4190-9499-7C37441ED88C}" type="pres">
      <dgm:prSet presAssocID="{C21A2DD8-D07F-4675-A135-C2A81F0424AE}" presName="txSpace" presStyleCnt="0"/>
      <dgm:spPr/>
    </dgm:pt>
    <dgm:pt modelId="{D4D6EA45-706C-4B37-86AF-B09C7A6E5B37}" type="pres">
      <dgm:prSet presAssocID="{C21A2DD8-D07F-4675-A135-C2A81F0424AE}" presName="desTx" presStyleLbl="revTx" presStyleIdx="7" presStyleCnt="8">
        <dgm:presLayoutVars/>
      </dgm:prSet>
      <dgm:spPr/>
    </dgm:pt>
  </dgm:ptLst>
  <dgm:cxnLst>
    <dgm:cxn modelId="{5CF2B304-834A-4AB5-AF59-7022B2B7DFF2}" srcId="{D7FF8C0A-4ECB-4D5A-9937-605B7C04AA91}" destId="{FCEA9866-BCFF-40F8-B9E2-B197B5E04F8E}" srcOrd="1" destOrd="0" parTransId="{336E05F6-BE1A-4A92-B281-6C8AAA23E3BB}" sibTransId="{B5B5E968-DE57-4FD5-9E57-5D583294C120}"/>
    <dgm:cxn modelId="{4F6A6F06-BB6D-44BA-A4CC-A417915B2659}" type="presOf" srcId="{1E302351-9BAC-4CB1-9427-49025EE52B61}" destId="{CC2FF58E-8CCC-4FED-842C-39BFF69BD69D}" srcOrd="0" destOrd="0" presId="urn:microsoft.com/office/officeart/2018/5/layout/CenteredIconLabelDescriptionList"/>
    <dgm:cxn modelId="{15B5F50C-C7D6-4C44-82DE-3D39943C64A3}" srcId="{4996C167-BDC5-4020-83D5-C8F489DE4F17}" destId="{C7C2C2F4-8564-4FCA-9B28-D1DC2659D26D}" srcOrd="0" destOrd="0" parTransId="{93A8A5F2-7215-4BBB-B777-53ACE9DC3DBA}" sibTransId="{AD1D5A5C-AFA5-4711-B89B-87795D444BB8}"/>
    <dgm:cxn modelId="{AA583F6C-F069-48B8-AF97-2BE8F945AE91}" srcId="{D7FF8C0A-4ECB-4D5A-9937-605B7C04AA91}" destId="{4996C167-BDC5-4020-83D5-C8F489DE4F17}" srcOrd="0" destOrd="0" parTransId="{D1E2A076-D265-4785-B251-E83D1E30338D}" sibTransId="{F25765E9-E166-4EDE-ABA7-5C9BC7F9B592}"/>
    <dgm:cxn modelId="{2578E150-75CC-4CEE-A50B-F6259F947433}" srcId="{FCEA9866-BCFF-40F8-B9E2-B197B5E04F8E}" destId="{1E302351-9BAC-4CB1-9427-49025EE52B61}" srcOrd="0" destOrd="0" parTransId="{A59EC213-50FD-4EDF-937F-C085B430480E}" sibTransId="{5B1F8BB1-5F5F-4CC0-A337-0A2F91E338F0}"/>
    <dgm:cxn modelId="{EF066A59-617C-4630-B40B-BFCDFEE3DFF7}" type="presOf" srcId="{D7FF8C0A-4ECB-4D5A-9937-605B7C04AA91}" destId="{7760FC59-58F6-4988-BFA5-1078E039A6E6}" srcOrd="0" destOrd="0" presId="urn:microsoft.com/office/officeart/2018/5/layout/CenteredIconLabelDescriptionList"/>
    <dgm:cxn modelId="{32D3C67D-AEF5-418E-A2E9-C1D288CCE1CD}" type="presOf" srcId="{C21A2DD8-D07F-4675-A135-C2A81F0424AE}" destId="{1484FFF3-DE01-4516-9BDA-2BD8DF9C03DD}" srcOrd="0" destOrd="0" presId="urn:microsoft.com/office/officeart/2018/5/layout/CenteredIconLabelDescriptionList"/>
    <dgm:cxn modelId="{F95EE2B2-CFE5-46A0-BFC5-CA4A8947FBF6}" srcId="{D7FF8C0A-4ECB-4D5A-9937-605B7C04AA91}" destId="{A1E085CF-F26A-4C62-A7F9-9FF598BB1050}" srcOrd="2" destOrd="0" parTransId="{A4EF2094-0D38-4904-9BAB-7B86782C2409}" sibTransId="{30B9A7DD-5E0A-469A-9214-32FA93D8A641}"/>
    <dgm:cxn modelId="{774DE0C3-327F-4DF6-9A99-43DD36DB1EA0}" srcId="{D7FF8C0A-4ECB-4D5A-9937-605B7C04AA91}" destId="{C21A2DD8-D07F-4675-A135-C2A81F0424AE}" srcOrd="3" destOrd="0" parTransId="{44147466-5AC4-434D-8442-3CB65E0B85A1}" sibTransId="{77C6BF41-7C80-470B-A38A-F2324CAE2D2A}"/>
    <dgm:cxn modelId="{6B7F3AC4-4845-4C77-A0A9-1CD5A77BEBB1}" type="presOf" srcId="{4996C167-BDC5-4020-83D5-C8F489DE4F17}" destId="{51B1D904-CD4A-4D64-B0D7-D5175798FA84}" srcOrd="0" destOrd="0" presId="urn:microsoft.com/office/officeart/2018/5/layout/CenteredIconLabelDescriptionList"/>
    <dgm:cxn modelId="{A6A02EC9-624F-4938-AEB4-4D4938ADBB20}" type="presOf" srcId="{FCEA9866-BCFF-40F8-B9E2-B197B5E04F8E}" destId="{065D656E-DB9F-4386-AB33-B4FAAD770B83}" srcOrd="0" destOrd="0" presId="urn:microsoft.com/office/officeart/2018/5/layout/CenteredIconLabelDescriptionList"/>
    <dgm:cxn modelId="{1CFC96CC-7805-4ECB-98BD-453A1199CEB2}" type="presOf" srcId="{C7C2C2F4-8564-4FCA-9B28-D1DC2659D26D}" destId="{12AFED5B-77AB-4E6B-B3C5-C6FDFEA51A5B}" srcOrd="0" destOrd="0" presId="urn:microsoft.com/office/officeart/2018/5/layout/CenteredIconLabelDescriptionList"/>
    <dgm:cxn modelId="{F62274D2-C9E7-422D-8189-A85BE14FC83E}" type="presOf" srcId="{A1E085CF-F26A-4C62-A7F9-9FF598BB1050}" destId="{9221F4BC-D51B-460C-B2CC-AC52AF8FB83B}" srcOrd="0" destOrd="0" presId="urn:microsoft.com/office/officeart/2018/5/layout/CenteredIconLabelDescriptionList"/>
    <dgm:cxn modelId="{47A3601A-BDD8-443E-8AA3-CA381208CA45}" type="presParOf" srcId="{7760FC59-58F6-4988-BFA5-1078E039A6E6}" destId="{A3F61DAA-287D-404A-8A6E-2C0A400FF4D8}" srcOrd="0" destOrd="0" presId="urn:microsoft.com/office/officeart/2018/5/layout/CenteredIconLabelDescriptionList"/>
    <dgm:cxn modelId="{C3CD25AE-C658-4626-842F-564F6D0F4E91}" type="presParOf" srcId="{A3F61DAA-287D-404A-8A6E-2C0A400FF4D8}" destId="{912DC92D-6964-442A-9595-94D116E984EC}" srcOrd="0" destOrd="0" presId="urn:microsoft.com/office/officeart/2018/5/layout/CenteredIconLabelDescriptionList"/>
    <dgm:cxn modelId="{6E234A26-4784-46AC-95C5-9CCBD4B5C873}" type="presParOf" srcId="{A3F61DAA-287D-404A-8A6E-2C0A400FF4D8}" destId="{EDE41FAE-7194-4545-A036-8AC18F4FE4F3}" srcOrd="1" destOrd="0" presId="urn:microsoft.com/office/officeart/2018/5/layout/CenteredIconLabelDescriptionList"/>
    <dgm:cxn modelId="{119ABFD6-1024-465E-A8AA-637D33F47B3E}" type="presParOf" srcId="{A3F61DAA-287D-404A-8A6E-2C0A400FF4D8}" destId="{51B1D904-CD4A-4D64-B0D7-D5175798FA84}" srcOrd="2" destOrd="0" presId="urn:microsoft.com/office/officeart/2018/5/layout/CenteredIconLabelDescriptionList"/>
    <dgm:cxn modelId="{C89C52DE-218B-49D7-AF4A-CC3C079E58A3}" type="presParOf" srcId="{A3F61DAA-287D-404A-8A6E-2C0A400FF4D8}" destId="{26407226-6B92-41E3-BDD7-4CC1F96907BC}" srcOrd="3" destOrd="0" presId="urn:microsoft.com/office/officeart/2018/5/layout/CenteredIconLabelDescriptionList"/>
    <dgm:cxn modelId="{C3BF9185-40D8-4C70-B6EE-1E38C688F1C9}" type="presParOf" srcId="{A3F61DAA-287D-404A-8A6E-2C0A400FF4D8}" destId="{12AFED5B-77AB-4E6B-B3C5-C6FDFEA51A5B}" srcOrd="4" destOrd="0" presId="urn:microsoft.com/office/officeart/2018/5/layout/CenteredIconLabelDescriptionList"/>
    <dgm:cxn modelId="{6193B943-4F2B-429B-BE54-C63706F09F56}" type="presParOf" srcId="{7760FC59-58F6-4988-BFA5-1078E039A6E6}" destId="{589B3CE8-9546-4CDE-8D1A-B761E8A1F172}" srcOrd="1" destOrd="0" presId="urn:microsoft.com/office/officeart/2018/5/layout/CenteredIconLabelDescriptionList"/>
    <dgm:cxn modelId="{BF33B6C3-C51A-4568-A920-7965A0915ED7}" type="presParOf" srcId="{7760FC59-58F6-4988-BFA5-1078E039A6E6}" destId="{B460DD35-6697-42B8-9E39-D146E0589D19}" srcOrd="2" destOrd="0" presId="urn:microsoft.com/office/officeart/2018/5/layout/CenteredIconLabelDescriptionList"/>
    <dgm:cxn modelId="{2F98E34F-6ED7-4670-A301-26BF7D6100BC}" type="presParOf" srcId="{B460DD35-6697-42B8-9E39-D146E0589D19}" destId="{CC5AE1F2-BADC-4FAD-BDC0-EBC68B054B7F}" srcOrd="0" destOrd="0" presId="urn:microsoft.com/office/officeart/2018/5/layout/CenteredIconLabelDescriptionList"/>
    <dgm:cxn modelId="{84DE516D-65F6-4215-8F3C-20E358BA5FAB}" type="presParOf" srcId="{B460DD35-6697-42B8-9E39-D146E0589D19}" destId="{4C042FBC-17BA-48D7-BD35-C31456F24666}" srcOrd="1" destOrd="0" presId="urn:microsoft.com/office/officeart/2018/5/layout/CenteredIconLabelDescriptionList"/>
    <dgm:cxn modelId="{7178C2FC-5086-45BA-B476-4F72EAA90232}" type="presParOf" srcId="{B460DD35-6697-42B8-9E39-D146E0589D19}" destId="{065D656E-DB9F-4386-AB33-B4FAAD770B83}" srcOrd="2" destOrd="0" presId="urn:microsoft.com/office/officeart/2018/5/layout/CenteredIconLabelDescriptionList"/>
    <dgm:cxn modelId="{C08C644C-8CCD-4421-A409-678DF72F16FF}" type="presParOf" srcId="{B460DD35-6697-42B8-9E39-D146E0589D19}" destId="{F48E18B8-0F50-4748-81D3-F54577F1B9DF}" srcOrd="3" destOrd="0" presId="urn:microsoft.com/office/officeart/2018/5/layout/CenteredIconLabelDescriptionList"/>
    <dgm:cxn modelId="{D7B915B6-3B6F-4C6E-8487-0AE58EE49664}" type="presParOf" srcId="{B460DD35-6697-42B8-9E39-D146E0589D19}" destId="{CC2FF58E-8CCC-4FED-842C-39BFF69BD69D}" srcOrd="4" destOrd="0" presId="urn:microsoft.com/office/officeart/2018/5/layout/CenteredIconLabelDescriptionList"/>
    <dgm:cxn modelId="{1F270BAA-6E69-420A-B532-C1BF0208FC41}" type="presParOf" srcId="{7760FC59-58F6-4988-BFA5-1078E039A6E6}" destId="{EF11A121-0D41-45F4-A29B-13058DBE2708}" srcOrd="3" destOrd="0" presId="urn:microsoft.com/office/officeart/2018/5/layout/CenteredIconLabelDescriptionList"/>
    <dgm:cxn modelId="{F444494B-A40D-4C25-9F7E-37E0BFF068DF}" type="presParOf" srcId="{7760FC59-58F6-4988-BFA5-1078E039A6E6}" destId="{73C2842D-1ED3-41BF-AABE-DDEDB0886835}" srcOrd="4" destOrd="0" presId="urn:microsoft.com/office/officeart/2018/5/layout/CenteredIconLabelDescriptionList"/>
    <dgm:cxn modelId="{D9A811E8-D43E-4AD0-814C-5A003CFABBAC}" type="presParOf" srcId="{73C2842D-1ED3-41BF-AABE-DDEDB0886835}" destId="{10FDD712-4DFA-4BB5-BB42-951D8EB80407}" srcOrd="0" destOrd="0" presId="urn:microsoft.com/office/officeart/2018/5/layout/CenteredIconLabelDescriptionList"/>
    <dgm:cxn modelId="{5001682E-689D-40B5-BB4B-FAB1C3278709}" type="presParOf" srcId="{73C2842D-1ED3-41BF-AABE-DDEDB0886835}" destId="{F5B895B1-3AC5-4E86-B5E1-98278FB724D3}" srcOrd="1" destOrd="0" presId="urn:microsoft.com/office/officeart/2018/5/layout/CenteredIconLabelDescriptionList"/>
    <dgm:cxn modelId="{C9B27314-810E-4170-958E-2551B8566599}" type="presParOf" srcId="{73C2842D-1ED3-41BF-AABE-DDEDB0886835}" destId="{9221F4BC-D51B-460C-B2CC-AC52AF8FB83B}" srcOrd="2" destOrd="0" presId="urn:microsoft.com/office/officeart/2018/5/layout/CenteredIconLabelDescriptionList"/>
    <dgm:cxn modelId="{EA441CD8-6CED-4AE8-B64C-3DECF92CF0FB}" type="presParOf" srcId="{73C2842D-1ED3-41BF-AABE-DDEDB0886835}" destId="{96D32DEB-AF12-4B72-AE5F-DE2649EA314A}" srcOrd="3" destOrd="0" presId="urn:microsoft.com/office/officeart/2018/5/layout/CenteredIconLabelDescriptionList"/>
    <dgm:cxn modelId="{08CB6A39-1793-465D-9124-D21768BE14F0}" type="presParOf" srcId="{73C2842D-1ED3-41BF-AABE-DDEDB0886835}" destId="{5E2DEB8B-FA29-49EF-AB80-6D09BC59C49C}" srcOrd="4" destOrd="0" presId="urn:microsoft.com/office/officeart/2018/5/layout/CenteredIconLabelDescriptionList"/>
    <dgm:cxn modelId="{6574684A-AA8D-4964-9FD6-6DC4FF36DA34}" type="presParOf" srcId="{7760FC59-58F6-4988-BFA5-1078E039A6E6}" destId="{E95F4633-8CC1-41D6-B7E9-44805180E57A}" srcOrd="5" destOrd="0" presId="urn:microsoft.com/office/officeart/2018/5/layout/CenteredIconLabelDescriptionList"/>
    <dgm:cxn modelId="{A277D13D-091F-4517-A8E1-ED10CADC03F5}" type="presParOf" srcId="{7760FC59-58F6-4988-BFA5-1078E039A6E6}" destId="{43B4F2E2-D6CF-4032-8B7D-7B30BE091D67}" srcOrd="6" destOrd="0" presId="urn:microsoft.com/office/officeart/2018/5/layout/CenteredIconLabelDescriptionList"/>
    <dgm:cxn modelId="{48894F63-5628-48F2-BC8F-DB354021BAA5}" type="presParOf" srcId="{43B4F2E2-D6CF-4032-8B7D-7B30BE091D67}" destId="{E866E08E-EAFC-430B-9F26-47BE8A92EE0F}" srcOrd="0" destOrd="0" presId="urn:microsoft.com/office/officeart/2018/5/layout/CenteredIconLabelDescriptionList"/>
    <dgm:cxn modelId="{C4499A19-FBF3-476C-9260-FA2F13FE0FC5}" type="presParOf" srcId="{43B4F2E2-D6CF-4032-8B7D-7B30BE091D67}" destId="{980D2A53-D8EC-4388-BC5C-8E4620B7A6D8}" srcOrd="1" destOrd="0" presId="urn:microsoft.com/office/officeart/2018/5/layout/CenteredIconLabelDescriptionList"/>
    <dgm:cxn modelId="{587AD369-6114-479E-BB96-392D4067A55E}" type="presParOf" srcId="{43B4F2E2-D6CF-4032-8B7D-7B30BE091D67}" destId="{1484FFF3-DE01-4516-9BDA-2BD8DF9C03DD}" srcOrd="2" destOrd="0" presId="urn:microsoft.com/office/officeart/2018/5/layout/CenteredIconLabelDescriptionList"/>
    <dgm:cxn modelId="{6C842C1C-CF0E-4018-8E6D-832A2C98598F}" type="presParOf" srcId="{43B4F2E2-D6CF-4032-8B7D-7B30BE091D67}" destId="{C4049252-0AA5-4190-9499-7C37441ED88C}" srcOrd="3" destOrd="0" presId="urn:microsoft.com/office/officeart/2018/5/layout/CenteredIconLabelDescriptionList"/>
    <dgm:cxn modelId="{90F40FF1-A58B-4187-A95C-4C13CBFE3646}" type="presParOf" srcId="{43B4F2E2-D6CF-4032-8B7D-7B30BE091D67}" destId="{D4D6EA45-706C-4B37-86AF-B09C7A6E5B3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B6057-16A8-42AF-8939-FFD47AC224E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9E2031-1F4B-47DC-8369-5D22969552F8}">
      <dgm:prSet/>
      <dgm:spPr/>
      <dgm:t>
        <a:bodyPr/>
        <a:lstStyle/>
        <a:p>
          <a:r>
            <a:rPr lang="en-US" dirty="0"/>
            <a:t>Shape</a:t>
          </a:r>
        </a:p>
      </dgm:t>
    </dgm:pt>
    <dgm:pt modelId="{E1DCC346-8DA7-4911-A907-4F4F3E1A12EF}" type="parTrans" cxnId="{D6D337E2-FEA0-4A9F-ADFD-0C120FCCACCB}">
      <dgm:prSet/>
      <dgm:spPr/>
      <dgm:t>
        <a:bodyPr/>
        <a:lstStyle/>
        <a:p>
          <a:endParaRPr lang="en-US"/>
        </a:p>
      </dgm:t>
    </dgm:pt>
    <dgm:pt modelId="{BD99AB24-2ECB-4BBE-AB0D-67B00B70FFE6}" type="sibTrans" cxnId="{D6D337E2-FEA0-4A9F-ADFD-0C120FCCACCB}">
      <dgm:prSet/>
      <dgm:spPr/>
      <dgm:t>
        <a:bodyPr/>
        <a:lstStyle/>
        <a:p>
          <a:endParaRPr lang="en-US"/>
        </a:p>
      </dgm:t>
    </dgm:pt>
    <dgm:pt modelId="{8B342D2B-DE34-4544-955F-E888C21CE2E1}">
      <dgm:prSet/>
      <dgm:spPr/>
      <dgm:t>
        <a:bodyPr/>
        <a:lstStyle/>
        <a:p>
          <a:r>
            <a:rPr lang="en-US" dirty="0"/>
            <a:t>how big is my data set? , what models can you run?</a:t>
          </a:r>
        </a:p>
      </dgm:t>
    </dgm:pt>
    <dgm:pt modelId="{3172CCC7-6032-4603-A469-5E9D0EB60A1B}" type="parTrans" cxnId="{6F56B917-C841-414D-B26D-9888F3C0D29E}">
      <dgm:prSet/>
      <dgm:spPr/>
      <dgm:t>
        <a:bodyPr/>
        <a:lstStyle/>
        <a:p>
          <a:endParaRPr lang="en-US"/>
        </a:p>
      </dgm:t>
    </dgm:pt>
    <dgm:pt modelId="{EB6EAFFE-63D4-42A2-87B0-ECBCBFE77DAF}" type="sibTrans" cxnId="{6F56B917-C841-414D-B26D-9888F3C0D29E}">
      <dgm:prSet/>
      <dgm:spPr/>
      <dgm:t>
        <a:bodyPr/>
        <a:lstStyle/>
        <a:p>
          <a:endParaRPr lang="en-US"/>
        </a:p>
      </dgm:t>
    </dgm:pt>
    <dgm:pt modelId="{B3D484E2-030D-49F7-B6B9-DC2360B1A577}">
      <dgm:prSet/>
      <dgm:spPr/>
      <dgm:t>
        <a:bodyPr/>
        <a:lstStyle/>
        <a:p>
          <a:r>
            <a:rPr lang="en-US" dirty="0"/>
            <a:t>What are the column names?</a:t>
          </a:r>
        </a:p>
      </dgm:t>
    </dgm:pt>
    <dgm:pt modelId="{4EA29E6A-5E5B-4F06-9B90-AD4D869774A7}" type="parTrans" cxnId="{73BAD4F4-FFD7-4D55-B1AD-D6FFCF490E1D}">
      <dgm:prSet/>
      <dgm:spPr/>
      <dgm:t>
        <a:bodyPr/>
        <a:lstStyle/>
        <a:p>
          <a:endParaRPr lang="en-US"/>
        </a:p>
      </dgm:t>
    </dgm:pt>
    <dgm:pt modelId="{F3E54CC9-CDA0-4819-AA69-9D3C77EA1C8B}" type="sibTrans" cxnId="{73BAD4F4-FFD7-4D55-B1AD-D6FFCF490E1D}">
      <dgm:prSet/>
      <dgm:spPr/>
      <dgm:t>
        <a:bodyPr/>
        <a:lstStyle/>
        <a:p>
          <a:endParaRPr lang="en-US"/>
        </a:p>
      </dgm:t>
    </dgm:pt>
    <dgm:pt modelId="{43589BD0-4DFD-4852-83F2-9ED182D57210}">
      <dgm:prSet/>
      <dgm:spPr/>
      <dgm:t>
        <a:bodyPr/>
        <a:lstStyle/>
        <a:p>
          <a:r>
            <a:rPr lang="en-US" dirty="0"/>
            <a:t>For documentation, models</a:t>
          </a:r>
        </a:p>
      </dgm:t>
    </dgm:pt>
    <dgm:pt modelId="{B5E7A2D2-B66A-47BC-9C44-E7FD844D0C8A}" type="parTrans" cxnId="{222C94B1-30B3-4079-AD94-86B4ED9F11CB}">
      <dgm:prSet/>
      <dgm:spPr/>
      <dgm:t>
        <a:bodyPr/>
        <a:lstStyle/>
        <a:p>
          <a:endParaRPr lang="en-US"/>
        </a:p>
      </dgm:t>
    </dgm:pt>
    <dgm:pt modelId="{688293F2-FC1D-4AE4-B4B0-197090FE6B59}" type="sibTrans" cxnId="{222C94B1-30B3-4079-AD94-86B4ED9F11CB}">
      <dgm:prSet/>
      <dgm:spPr/>
      <dgm:t>
        <a:bodyPr/>
        <a:lstStyle/>
        <a:p>
          <a:endParaRPr lang="en-US"/>
        </a:p>
      </dgm:t>
    </dgm:pt>
    <dgm:pt modelId="{9BBFD271-039D-4860-BDA8-0F4A35AF6548}">
      <dgm:prSet/>
      <dgm:spPr/>
      <dgm:t>
        <a:bodyPr/>
        <a:lstStyle/>
        <a:p>
          <a:r>
            <a:rPr lang="en-US" dirty="0"/>
            <a:t>What are the data types?</a:t>
          </a:r>
        </a:p>
      </dgm:t>
    </dgm:pt>
    <dgm:pt modelId="{E1737034-5243-4100-BB89-4886B520F5BE}" type="parTrans" cxnId="{2947B25B-1318-4DD7-8C36-4A9DDC2F99A4}">
      <dgm:prSet/>
      <dgm:spPr/>
      <dgm:t>
        <a:bodyPr/>
        <a:lstStyle/>
        <a:p>
          <a:endParaRPr lang="en-US"/>
        </a:p>
      </dgm:t>
    </dgm:pt>
    <dgm:pt modelId="{4686B1EA-649B-4A2D-9FA8-C06C238013C0}" type="sibTrans" cxnId="{2947B25B-1318-4DD7-8C36-4A9DDC2F99A4}">
      <dgm:prSet/>
      <dgm:spPr/>
      <dgm:t>
        <a:bodyPr/>
        <a:lstStyle/>
        <a:p>
          <a:endParaRPr lang="en-US"/>
        </a:p>
      </dgm:t>
    </dgm:pt>
    <dgm:pt modelId="{219F2ADC-94CB-4D3B-BA8C-A5F016A3C544}">
      <dgm:prSet/>
      <dgm:spPr/>
      <dgm:t>
        <a:bodyPr/>
        <a:lstStyle/>
        <a:p>
          <a:r>
            <a:rPr lang="en-US"/>
            <a:t>Modules, techniques for analysis, and storage</a:t>
          </a:r>
        </a:p>
      </dgm:t>
    </dgm:pt>
    <dgm:pt modelId="{5EA8804F-6259-4AA4-83E1-3F28A28837E4}" type="parTrans" cxnId="{552D97A7-21CC-470E-88B3-044D5A2D504C}">
      <dgm:prSet/>
      <dgm:spPr/>
      <dgm:t>
        <a:bodyPr/>
        <a:lstStyle/>
        <a:p>
          <a:endParaRPr lang="en-US"/>
        </a:p>
      </dgm:t>
    </dgm:pt>
    <dgm:pt modelId="{3D8204A4-E8A4-4577-B33A-5BD24455C91A}" type="sibTrans" cxnId="{552D97A7-21CC-470E-88B3-044D5A2D504C}">
      <dgm:prSet/>
      <dgm:spPr/>
      <dgm:t>
        <a:bodyPr/>
        <a:lstStyle/>
        <a:p>
          <a:endParaRPr lang="en-US"/>
        </a:p>
      </dgm:t>
    </dgm:pt>
    <dgm:pt modelId="{0879461F-BC9E-4354-8C7E-ED8A20888970}">
      <dgm:prSet/>
      <dgm:spPr/>
      <dgm:t>
        <a:bodyPr/>
        <a:lstStyle/>
        <a:p>
          <a:r>
            <a:rPr lang="en-US"/>
            <a:t>How much of my data set is missing?</a:t>
          </a:r>
        </a:p>
      </dgm:t>
    </dgm:pt>
    <dgm:pt modelId="{226EAEC4-B044-4738-93B4-D15E8CB27DCA}" type="parTrans" cxnId="{49E24218-CB05-46E3-B968-72CE1BE46BEA}">
      <dgm:prSet/>
      <dgm:spPr/>
      <dgm:t>
        <a:bodyPr/>
        <a:lstStyle/>
        <a:p>
          <a:endParaRPr lang="en-US"/>
        </a:p>
      </dgm:t>
    </dgm:pt>
    <dgm:pt modelId="{CDC03210-DCAC-4268-A622-4E5C14F2BA3A}" type="sibTrans" cxnId="{49E24218-CB05-46E3-B968-72CE1BE46BEA}">
      <dgm:prSet/>
      <dgm:spPr/>
      <dgm:t>
        <a:bodyPr/>
        <a:lstStyle/>
        <a:p>
          <a:endParaRPr lang="en-US"/>
        </a:p>
      </dgm:t>
    </dgm:pt>
    <dgm:pt modelId="{55C1AB4C-BE8C-4287-8C4C-FE049FD991F6}">
      <dgm:prSet/>
      <dgm:spPr/>
      <dgm:t>
        <a:bodyPr/>
        <a:lstStyle/>
        <a:p>
          <a:r>
            <a:rPr lang="en-US" dirty="0"/>
            <a:t>Imputation methods, can I drop values from my data set?</a:t>
          </a:r>
        </a:p>
      </dgm:t>
    </dgm:pt>
    <dgm:pt modelId="{D3F28D09-8231-4779-A0F8-A2363E9BD6C9}" type="parTrans" cxnId="{9065645F-0EAE-4EEA-B962-183EC375B0DF}">
      <dgm:prSet/>
      <dgm:spPr/>
      <dgm:t>
        <a:bodyPr/>
        <a:lstStyle/>
        <a:p>
          <a:endParaRPr lang="en-US"/>
        </a:p>
      </dgm:t>
    </dgm:pt>
    <dgm:pt modelId="{ADB16D18-FD06-403B-9966-B8667443E875}" type="sibTrans" cxnId="{9065645F-0EAE-4EEA-B962-183EC375B0DF}">
      <dgm:prSet/>
      <dgm:spPr/>
      <dgm:t>
        <a:bodyPr/>
        <a:lstStyle/>
        <a:p>
          <a:endParaRPr lang="en-US"/>
        </a:p>
      </dgm:t>
    </dgm:pt>
    <dgm:pt modelId="{59E1289A-BCE2-4541-9A88-81309EC7A1D3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59DFB2E1-4E34-4FFE-9CAB-AE7EFDA1DB05}" type="parTrans" cxnId="{EB8CF679-7747-4E54-B685-ECEA17E3E8F9}">
      <dgm:prSet/>
      <dgm:spPr/>
      <dgm:t>
        <a:bodyPr/>
        <a:lstStyle/>
        <a:p>
          <a:endParaRPr lang="en-US"/>
        </a:p>
      </dgm:t>
    </dgm:pt>
    <dgm:pt modelId="{2E47847C-6C60-4A81-8D85-4849B237DFC2}" type="sibTrans" cxnId="{EB8CF679-7747-4E54-B685-ECEA17E3E8F9}">
      <dgm:prSet/>
      <dgm:spPr/>
      <dgm:t>
        <a:bodyPr/>
        <a:lstStyle/>
        <a:p>
          <a:endParaRPr lang="en-US"/>
        </a:p>
      </dgm:t>
    </dgm:pt>
    <dgm:pt modelId="{CDFA6880-ACD0-4C85-AC0C-DC6E779E8D76}">
      <dgm:prSet/>
      <dgm:spPr/>
      <dgm:t>
        <a:bodyPr/>
        <a:lstStyle/>
        <a:p>
          <a:r>
            <a:rPr lang="en-US" dirty="0"/>
            <a:t>Data stories, better understanding</a:t>
          </a:r>
        </a:p>
      </dgm:t>
    </dgm:pt>
    <dgm:pt modelId="{59C2E88B-D7A6-46AD-9163-EB4BDC33FDBD}" type="parTrans" cxnId="{4516331A-A422-4E62-9B82-FE111D752FAD}">
      <dgm:prSet/>
      <dgm:spPr/>
      <dgm:t>
        <a:bodyPr/>
        <a:lstStyle/>
        <a:p>
          <a:endParaRPr lang="en-US"/>
        </a:p>
      </dgm:t>
    </dgm:pt>
    <dgm:pt modelId="{E1C6A886-E7BD-427D-9C81-EF787C262450}" type="sibTrans" cxnId="{4516331A-A422-4E62-9B82-FE111D752FAD}">
      <dgm:prSet/>
      <dgm:spPr/>
      <dgm:t>
        <a:bodyPr/>
        <a:lstStyle/>
        <a:p>
          <a:endParaRPr lang="en-US"/>
        </a:p>
      </dgm:t>
    </dgm:pt>
    <dgm:pt modelId="{1226E1C5-C132-4B68-81CA-1F4729F2874E}">
      <dgm:prSet/>
      <dgm:spPr/>
      <dgm:t>
        <a:bodyPr/>
        <a:lstStyle/>
        <a:p>
          <a:r>
            <a:rPr lang="en-US" dirty="0"/>
            <a:t>Summary statistics</a:t>
          </a:r>
        </a:p>
      </dgm:t>
    </dgm:pt>
    <dgm:pt modelId="{736BFDA9-550F-40E1-B30D-58271DB01451}" type="sibTrans" cxnId="{9D23FEE9-2EED-43DD-A813-4EC41210412A}">
      <dgm:prSet/>
      <dgm:spPr/>
      <dgm:t>
        <a:bodyPr/>
        <a:lstStyle/>
        <a:p>
          <a:endParaRPr lang="en-US"/>
        </a:p>
      </dgm:t>
    </dgm:pt>
    <dgm:pt modelId="{A6891F21-388F-4DC4-98C9-F40FFF29EC74}" type="parTrans" cxnId="{9D23FEE9-2EED-43DD-A813-4EC41210412A}">
      <dgm:prSet/>
      <dgm:spPr/>
      <dgm:t>
        <a:bodyPr/>
        <a:lstStyle/>
        <a:p>
          <a:endParaRPr lang="en-US"/>
        </a:p>
      </dgm:t>
    </dgm:pt>
    <dgm:pt modelId="{73F465DC-805D-4EFD-801F-7F51290FBFEB}">
      <dgm:prSet/>
      <dgm:spPr/>
      <dgm:t>
        <a:bodyPr/>
        <a:lstStyle/>
        <a:p>
          <a:r>
            <a:rPr lang="en-US" dirty="0"/>
            <a:t>Mean, variance, max, standard deviation</a:t>
          </a:r>
        </a:p>
      </dgm:t>
    </dgm:pt>
    <dgm:pt modelId="{2DF2721E-C5F6-4D4C-A028-8D305441D915}" type="sibTrans" cxnId="{6DE2A7CA-7B65-483A-8326-DE3125DE2339}">
      <dgm:prSet/>
      <dgm:spPr/>
      <dgm:t>
        <a:bodyPr/>
        <a:lstStyle/>
        <a:p>
          <a:endParaRPr lang="en-US"/>
        </a:p>
      </dgm:t>
    </dgm:pt>
    <dgm:pt modelId="{78568E65-C7D5-43D8-84F6-E2441168461D}" type="parTrans" cxnId="{6DE2A7CA-7B65-483A-8326-DE3125DE2339}">
      <dgm:prSet/>
      <dgm:spPr/>
      <dgm:t>
        <a:bodyPr/>
        <a:lstStyle/>
        <a:p>
          <a:endParaRPr lang="en-US"/>
        </a:p>
      </dgm:t>
    </dgm:pt>
    <dgm:pt modelId="{CAADA034-E8B6-457E-8A15-C44CDFBD5B06}" type="pres">
      <dgm:prSet presAssocID="{E94B6057-16A8-42AF-8939-FFD47AC224EA}" presName="linear" presStyleCnt="0">
        <dgm:presLayoutVars>
          <dgm:dir/>
          <dgm:animLvl val="lvl"/>
          <dgm:resizeHandles val="exact"/>
        </dgm:presLayoutVars>
      </dgm:prSet>
      <dgm:spPr/>
    </dgm:pt>
    <dgm:pt modelId="{E34EAD58-F824-4342-9ECC-F8039137D54B}" type="pres">
      <dgm:prSet presAssocID="{EF9E2031-1F4B-47DC-8369-5D22969552F8}" presName="parentLin" presStyleCnt="0"/>
      <dgm:spPr/>
    </dgm:pt>
    <dgm:pt modelId="{36606471-106E-4AC2-952E-D8EF5C9F7C94}" type="pres">
      <dgm:prSet presAssocID="{EF9E2031-1F4B-47DC-8369-5D22969552F8}" presName="parentLeftMargin" presStyleLbl="node1" presStyleIdx="0" presStyleCnt="6"/>
      <dgm:spPr/>
    </dgm:pt>
    <dgm:pt modelId="{16D5AD4C-35F1-42C9-8BA2-BDD47F782F19}" type="pres">
      <dgm:prSet presAssocID="{EF9E2031-1F4B-47DC-8369-5D22969552F8}" presName="parentText" presStyleLbl="node1" presStyleIdx="0" presStyleCnt="6" custLinFactNeighborY="3796">
        <dgm:presLayoutVars>
          <dgm:chMax val="0"/>
          <dgm:bulletEnabled val="1"/>
        </dgm:presLayoutVars>
      </dgm:prSet>
      <dgm:spPr/>
    </dgm:pt>
    <dgm:pt modelId="{FCD3EFC5-F533-459A-824E-42CD9BADE310}" type="pres">
      <dgm:prSet presAssocID="{EF9E2031-1F4B-47DC-8369-5D22969552F8}" presName="negativeSpace" presStyleCnt="0"/>
      <dgm:spPr/>
    </dgm:pt>
    <dgm:pt modelId="{7A5EE57F-9867-41D0-A54F-475BA04988F1}" type="pres">
      <dgm:prSet presAssocID="{EF9E2031-1F4B-47DC-8369-5D22969552F8}" presName="childText" presStyleLbl="conFgAcc1" presStyleIdx="0" presStyleCnt="6">
        <dgm:presLayoutVars>
          <dgm:bulletEnabled val="1"/>
        </dgm:presLayoutVars>
      </dgm:prSet>
      <dgm:spPr/>
    </dgm:pt>
    <dgm:pt modelId="{30C788F8-759D-4C46-9863-FE3C0FF21BB3}" type="pres">
      <dgm:prSet presAssocID="{BD99AB24-2ECB-4BBE-AB0D-67B00B70FFE6}" presName="spaceBetweenRectangles" presStyleCnt="0"/>
      <dgm:spPr/>
    </dgm:pt>
    <dgm:pt modelId="{61D8AF46-CF58-49E9-88D3-50CA1AAB5109}" type="pres">
      <dgm:prSet presAssocID="{B3D484E2-030D-49F7-B6B9-DC2360B1A577}" presName="parentLin" presStyleCnt="0"/>
      <dgm:spPr/>
    </dgm:pt>
    <dgm:pt modelId="{1CDE14DD-FEB8-4FCD-89A4-55A4E93C7E7D}" type="pres">
      <dgm:prSet presAssocID="{B3D484E2-030D-49F7-B6B9-DC2360B1A577}" presName="parentLeftMargin" presStyleLbl="node1" presStyleIdx="0" presStyleCnt="6"/>
      <dgm:spPr/>
    </dgm:pt>
    <dgm:pt modelId="{7651AFE3-9E11-4C8B-BFDD-8BC10533A8C3}" type="pres">
      <dgm:prSet presAssocID="{B3D484E2-030D-49F7-B6B9-DC2360B1A5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3DB473B-3437-4DE7-9029-7033F4EC0982}" type="pres">
      <dgm:prSet presAssocID="{B3D484E2-030D-49F7-B6B9-DC2360B1A577}" presName="negativeSpace" presStyleCnt="0"/>
      <dgm:spPr/>
    </dgm:pt>
    <dgm:pt modelId="{29ACD8DA-8927-4BF5-9257-2FF1E9BABA70}" type="pres">
      <dgm:prSet presAssocID="{B3D484E2-030D-49F7-B6B9-DC2360B1A577}" presName="childText" presStyleLbl="conFgAcc1" presStyleIdx="1" presStyleCnt="6">
        <dgm:presLayoutVars>
          <dgm:bulletEnabled val="1"/>
        </dgm:presLayoutVars>
      </dgm:prSet>
      <dgm:spPr/>
    </dgm:pt>
    <dgm:pt modelId="{7244D53D-CF0D-47CB-9C67-51495ABFCCB6}" type="pres">
      <dgm:prSet presAssocID="{F3E54CC9-CDA0-4819-AA69-9D3C77EA1C8B}" presName="spaceBetweenRectangles" presStyleCnt="0"/>
      <dgm:spPr/>
    </dgm:pt>
    <dgm:pt modelId="{2FF96A5F-F116-486F-8FAA-B14BDE49E6C1}" type="pres">
      <dgm:prSet presAssocID="{9BBFD271-039D-4860-BDA8-0F4A35AF6548}" presName="parentLin" presStyleCnt="0"/>
      <dgm:spPr/>
    </dgm:pt>
    <dgm:pt modelId="{1F29EB3D-6534-416A-81E9-AA14CA1606D6}" type="pres">
      <dgm:prSet presAssocID="{9BBFD271-039D-4860-BDA8-0F4A35AF6548}" presName="parentLeftMargin" presStyleLbl="node1" presStyleIdx="1" presStyleCnt="6"/>
      <dgm:spPr/>
    </dgm:pt>
    <dgm:pt modelId="{FB0D3AF9-105D-4A86-B3EB-99D469E7DC70}" type="pres">
      <dgm:prSet presAssocID="{9BBFD271-039D-4860-BDA8-0F4A35AF654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BA8775-3A5F-46A8-807E-FBC95868E26C}" type="pres">
      <dgm:prSet presAssocID="{9BBFD271-039D-4860-BDA8-0F4A35AF6548}" presName="negativeSpace" presStyleCnt="0"/>
      <dgm:spPr/>
    </dgm:pt>
    <dgm:pt modelId="{20E2DB9A-5B14-498A-882F-0C9E50E44149}" type="pres">
      <dgm:prSet presAssocID="{9BBFD271-039D-4860-BDA8-0F4A35AF6548}" presName="childText" presStyleLbl="conFgAcc1" presStyleIdx="2" presStyleCnt="6">
        <dgm:presLayoutVars>
          <dgm:bulletEnabled val="1"/>
        </dgm:presLayoutVars>
      </dgm:prSet>
      <dgm:spPr/>
    </dgm:pt>
    <dgm:pt modelId="{71285604-599A-434C-8F59-E010E7A37EA8}" type="pres">
      <dgm:prSet presAssocID="{4686B1EA-649B-4A2D-9FA8-C06C238013C0}" presName="spaceBetweenRectangles" presStyleCnt="0"/>
      <dgm:spPr/>
    </dgm:pt>
    <dgm:pt modelId="{B52C31A3-CE8B-4D92-94B2-00F43837F811}" type="pres">
      <dgm:prSet presAssocID="{0879461F-BC9E-4354-8C7E-ED8A20888970}" presName="parentLin" presStyleCnt="0"/>
      <dgm:spPr/>
    </dgm:pt>
    <dgm:pt modelId="{09F77B09-FA1A-40D1-AD92-3B4632A5FC24}" type="pres">
      <dgm:prSet presAssocID="{0879461F-BC9E-4354-8C7E-ED8A20888970}" presName="parentLeftMargin" presStyleLbl="node1" presStyleIdx="2" presStyleCnt="6"/>
      <dgm:spPr/>
    </dgm:pt>
    <dgm:pt modelId="{276B01B0-E502-4AF4-89B0-47161137A6A6}" type="pres">
      <dgm:prSet presAssocID="{0879461F-BC9E-4354-8C7E-ED8A2088897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BC0E56-9F90-4342-8784-5F3EBE11080E}" type="pres">
      <dgm:prSet presAssocID="{0879461F-BC9E-4354-8C7E-ED8A20888970}" presName="negativeSpace" presStyleCnt="0"/>
      <dgm:spPr/>
    </dgm:pt>
    <dgm:pt modelId="{024D24C8-0571-46FA-8C1E-2AA52201A89F}" type="pres">
      <dgm:prSet presAssocID="{0879461F-BC9E-4354-8C7E-ED8A20888970}" presName="childText" presStyleLbl="conFgAcc1" presStyleIdx="3" presStyleCnt="6" custLinFactNeighborX="-137" custLinFactNeighborY="31622">
        <dgm:presLayoutVars>
          <dgm:bulletEnabled val="1"/>
        </dgm:presLayoutVars>
      </dgm:prSet>
      <dgm:spPr/>
    </dgm:pt>
    <dgm:pt modelId="{AE2493CA-172E-4E49-B06B-BC20A0A5500D}" type="pres">
      <dgm:prSet presAssocID="{CDC03210-DCAC-4268-A622-4E5C14F2BA3A}" presName="spaceBetweenRectangles" presStyleCnt="0"/>
      <dgm:spPr/>
    </dgm:pt>
    <dgm:pt modelId="{A7B73335-894B-4F42-88C6-A629040EA162}" type="pres">
      <dgm:prSet presAssocID="{59E1289A-BCE2-4541-9A88-81309EC7A1D3}" presName="parentLin" presStyleCnt="0"/>
      <dgm:spPr/>
    </dgm:pt>
    <dgm:pt modelId="{A6D125E4-FD36-4BBA-92FF-6AA1AE9AD6F1}" type="pres">
      <dgm:prSet presAssocID="{59E1289A-BCE2-4541-9A88-81309EC7A1D3}" presName="parentLeftMargin" presStyleLbl="node1" presStyleIdx="3" presStyleCnt="6"/>
      <dgm:spPr/>
    </dgm:pt>
    <dgm:pt modelId="{8498503E-7BD4-401A-9523-2643C67EE08F}" type="pres">
      <dgm:prSet presAssocID="{59E1289A-BCE2-4541-9A88-81309EC7A1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DDEB2-D1C8-4A43-BF46-38A83285D1AD}" type="pres">
      <dgm:prSet presAssocID="{59E1289A-BCE2-4541-9A88-81309EC7A1D3}" presName="negativeSpace" presStyleCnt="0"/>
      <dgm:spPr/>
    </dgm:pt>
    <dgm:pt modelId="{BE64BCFF-3CC6-4577-B3E7-0E8F0E103BC0}" type="pres">
      <dgm:prSet presAssocID="{59E1289A-BCE2-4541-9A88-81309EC7A1D3}" presName="childText" presStyleLbl="conFgAcc1" presStyleIdx="4" presStyleCnt="6">
        <dgm:presLayoutVars>
          <dgm:bulletEnabled val="1"/>
        </dgm:presLayoutVars>
      </dgm:prSet>
      <dgm:spPr/>
    </dgm:pt>
    <dgm:pt modelId="{2BD6F493-995A-496C-8591-CDAE278C9BA2}" type="pres">
      <dgm:prSet presAssocID="{2E47847C-6C60-4A81-8D85-4849B237DFC2}" presName="spaceBetweenRectangles" presStyleCnt="0"/>
      <dgm:spPr/>
    </dgm:pt>
    <dgm:pt modelId="{CFD63A9D-DE76-4E1A-9EF6-3CDE5A2D3208}" type="pres">
      <dgm:prSet presAssocID="{1226E1C5-C132-4B68-81CA-1F4729F2874E}" presName="parentLin" presStyleCnt="0"/>
      <dgm:spPr/>
    </dgm:pt>
    <dgm:pt modelId="{49E570C1-8FF9-4E92-B6F2-277E9DC533B6}" type="pres">
      <dgm:prSet presAssocID="{1226E1C5-C132-4B68-81CA-1F4729F2874E}" presName="parentLeftMargin" presStyleLbl="node1" presStyleIdx="4" presStyleCnt="6"/>
      <dgm:spPr/>
    </dgm:pt>
    <dgm:pt modelId="{B8D3EC81-CF8C-4A2F-936F-4EE93D4D50B4}" type="pres">
      <dgm:prSet presAssocID="{1226E1C5-C132-4B68-81CA-1F4729F2874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890F55C-073E-4298-8DA1-DBDEEBD81ECB}" type="pres">
      <dgm:prSet presAssocID="{1226E1C5-C132-4B68-81CA-1F4729F2874E}" presName="negativeSpace" presStyleCnt="0"/>
      <dgm:spPr/>
    </dgm:pt>
    <dgm:pt modelId="{01B7428D-C2D6-4203-832D-FF0E92700DDC}" type="pres">
      <dgm:prSet presAssocID="{1226E1C5-C132-4B68-81CA-1F4729F2874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4C44401-B597-4401-953E-BA607854E3AF}" type="presOf" srcId="{0879461F-BC9E-4354-8C7E-ED8A20888970}" destId="{09F77B09-FA1A-40D1-AD92-3B4632A5FC24}" srcOrd="0" destOrd="0" presId="urn:microsoft.com/office/officeart/2005/8/layout/list1"/>
    <dgm:cxn modelId="{350EC604-16C2-4412-929C-568D540A871C}" type="presOf" srcId="{9BBFD271-039D-4860-BDA8-0F4A35AF6548}" destId="{FB0D3AF9-105D-4A86-B3EB-99D469E7DC70}" srcOrd="1" destOrd="0" presId="urn:microsoft.com/office/officeart/2005/8/layout/list1"/>
    <dgm:cxn modelId="{8270D40D-42CE-477F-B5F7-4F309EC13AE2}" type="presOf" srcId="{CDFA6880-ACD0-4C85-AC0C-DC6E779E8D76}" destId="{BE64BCFF-3CC6-4577-B3E7-0E8F0E103BC0}" srcOrd="0" destOrd="0" presId="urn:microsoft.com/office/officeart/2005/8/layout/list1"/>
    <dgm:cxn modelId="{6F56B917-C841-414D-B26D-9888F3C0D29E}" srcId="{EF9E2031-1F4B-47DC-8369-5D22969552F8}" destId="{8B342D2B-DE34-4544-955F-E888C21CE2E1}" srcOrd="0" destOrd="0" parTransId="{3172CCC7-6032-4603-A469-5E9D0EB60A1B}" sibTransId="{EB6EAFFE-63D4-42A2-87B0-ECBCBFE77DAF}"/>
    <dgm:cxn modelId="{49E24218-CB05-46E3-B968-72CE1BE46BEA}" srcId="{E94B6057-16A8-42AF-8939-FFD47AC224EA}" destId="{0879461F-BC9E-4354-8C7E-ED8A20888970}" srcOrd="3" destOrd="0" parTransId="{226EAEC4-B044-4738-93B4-D15E8CB27DCA}" sibTransId="{CDC03210-DCAC-4268-A622-4E5C14F2BA3A}"/>
    <dgm:cxn modelId="{4516331A-A422-4E62-9B82-FE111D752FAD}" srcId="{59E1289A-BCE2-4541-9A88-81309EC7A1D3}" destId="{CDFA6880-ACD0-4C85-AC0C-DC6E779E8D76}" srcOrd="0" destOrd="0" parTransId="{59C2E88B-D7A6-46AD-9163-EB4BDC33FDBD}" sibTransId="{E1C6A886-E7BD-427D-9C81-EF787C262450}"/>
    <dgm:cxn modelId="{983B7222-071E-4EF3-8968-F270E851C62A}" type="presOf" srcId="{B3D484E2-030D-49F7-B6B9-DC2360B1A577}" destId="{1CDE14DD-FEB8-4FCD-89A4-55A4E93C7E7D}" srcOrd="0" destOrd="0" presId="urn:microsoft.com/office/officeart/2005/8/layout/list1"/>
    <dgm:cxn modelId="{927D4423-E06C-4D37-9961-1538DA224CA6}" type="presOf" srcId="{E94B6057-16A8-42AF-8939-FFD47AC224EA}" destId="{CAADA034-E8B6-457E-8A15-C44CDFBD5B06}" srcOrd="0" destOrd="0" presId="urn:microsoft.com/office/officeart/2005/8/layout/list1"/>
    <dgm:cxn modelId="{0B676326-AC40-491D-85F6-43A675D213A8}" type="presOf" srcId="{8B342D2B-DE34-4544-955F-E888C21CE2E1}" destId="{7A5EE57F-9867-41D0-A54F-475BA04988F1}" srcOrd="0" destOrd="0" presId="urn:microsoft.com/office/officeart/2005/8/layout/list1"/>
    <dgm:cxn modelId="{2947B25B-1318-4DD7-8C36-4A9DDC2F99A4}" srcId="{E94B6057-16A8-42AF-8939-FFD47AC224EA}" destId="{9BBFD271-039D-4860-BDA8-0F4A35AF6548}" srcOrd="2" destOrd="0" parTransId="{E1737034-5243-4100-BB89-4886B520F5BE}" sibTransId="{4686B1EA-649B-4A2D-9FA8-C06C238013C0}"/>
    <dgm:cxn modelId="{9065645F-0EAE-4EEA-B962-183EC375B0DF}" srcId="{0879461F-BC9E-4354-8C7E-ED8A20888970}" destId="{55C1AB4C-BE8C-4287-8C4C-FE049FD991F6}" srcOrd="0" destOrd="0" parTransId="{D3F28D09-8231-4779-A0F8-A2363E9BD6C9}" sibTransId="{ADB16D18-FD06-403B-9966-B8667443E875}"/>
    <dgm:cxn modelId="{4129D967-D234-48BD-A962-13A80F48639D}" type="presOf" srcId="{73F465DC-805D-4EFD-801F-7F51290FBFEB}" destId="{01B7428D-C2D6-4203-832D-FF0E92700DDC}" srcOrd="0" destOrd="0" presId="urn:microsoft.com/office/officeart/2005/8/layout/list1"/>
    <dgm:cxn modelId="{AFC66A6A-42CF-454A-8DCA-F14312F3B746}" type="presOf" srcId="{55C1AB4C-BE8C-4287-8C4C-FE049FD991F6}" destId="{024D24C8-0571-46FA-8C1E-2AA52201A89F}" srcOrd="0" destOrd="0" presId="urn:microsoft.com/office/officeart/2005/8/layout/list1"/>
    <dgm:cxn modelId="{C9B6CA73-9AD9-4BAA-BC9C-9D7BFA87E203}" type="presOf" srcId="{EF9E2031-1F4B-47DC-8369-5D22969552F8}" destId="{16D5AD4C-35F1-42C9-8BA2-BDD47F782F19}" srcOrd="1" destOrd="0" presId="urn:microsoft.com/office/officeart/2005/8/layout/list1"/>
    <dgm:cxn modelId="{EB8CF679-7747-4E54-B685-ECEA17E3E8F9}" srcId="{E94B6057-16A8-42AF-8939-FFD47AC224EA}" destId="{59E1289A-BCE2-4541-9A88-81309EC7A1D3}" srcOrd="4" destOrd="0" parTransId="{59DFB2E1-4E34-4FFE-9CAB-AE7EFDA1DB05}" sibTransId="{2E47847C-6C60-4A81-8D85-4849B237DFC2}"/>
    <dgm:cxn modelId="{E0F43884-192A-40A6-82A3-3303BC4EE800}" type="presOf" srcId="{0879461F-BC9E-4354-8C7E-ED8A20888970}" destId="{276B01B0-E502-4AF4-89B0-47161137A6A6}" srcOrd="1" destOrd="0" presId="urn:microsoft.com/office/officeart/2005/8/layout/list1"/>
    <dgm:cxn modelId="{7B248B8F-ADC6-406A-A490-B8760507ACE8}" type="presOf" srcId="{219F2ADC-94CB-4D3B-BA8C-A5F016A3C544}" destId="{20E2DB9A-5B14-498A-882F-0C9E50E44149}" srcOrd="0" destOrd="0" presId="urn:microsoft.com/office/officeart/2005/8/layout/list1"/>
    <dgm:cxn modelId="{A9577F97-4DFD-4F34-A8B6-CEBE4FAC867B}" type="presOf" srcId="{1226E1C5-C132-4B68-81CA-1F4729F2874E}" destId="{B8D3EC81-CF8C-4A2F-936F-4EE93D4D50B4}" srcOrd="1" destOrd="0" presId="urn:microsoft.com/office/officeart/2005/8/layout/list1"/>
    <dgm:cxn modelId="{552D97A7-21CC-470E-88B3-044D5A2D504C}" srcId="{9BBFD271-039D-4860-BDA8-0F4A35AF6548}" destId="{219F2ADC-94CB-4D3B-BA8C-A5F016A3C544}" srcOrd="0" destOrd="0" parTransId="{5EA8804F-6259-4AA4-83E1-3F28A28837E4}" sibTransId="{3D8204A4-E8A4-4577-B33A-5BD24455C91A}"/>
    <dgm:cxn modelId="{279209A8-63CE-4439-994A-4D421F7212D2}" type="presOf" srcId="{9BBFD271-039D-4860-BDA8-0F4A35AF6548}" destId="{1F29EB3D-6534-416A-81E9-AA14CA1606D6}" srcOrd="0" destOrd="0" presId="urn:microsoft.com/office/officeart/2005/8/layout/list1"/>
    <dgm:cxn modelId="{50F4F1A9-FAB0-42BA-A858-DCED396D4C2C}" type="presOf" srcId="{1226E1C5-C132-4B68-81CA-1F4729F2874E}" destId="{49E570C1-8FF9-4E92-B6F2-277E9DC533B6}" srcOrd="0" destOrd="0" presId="urn:microsoft.com/office/officeart/2005/8/layout/list1"/>
    <dgm:cxn modelId="{9C802BAF-972F-4C2B-BAB7-1828548EB4D8}" type="presOf" srcId="{B3D484E2-030D-49F7-B6B9-DC2360B1A577}" destId="{7651AFE3-9E11-4C8B-BFDD-8BC10533A8C3}" srcOrd="1" destOrd="0" presId="urn:microsoft.com/office/officeart/2005/8/layout/list1"/>
    <dgm:cxn modelId="{DE02BFAF-EC1F-49D3-9938-FFBCE647FC51}" type="presOf" srcId="{EF9E2031-1F4B-47DC-8369-5D22969552F8}" destId="{36606471-106E-4AC2-952E-D8EF5C9F7C94}" srcOrd="0" destOrd="0" presId="urn:microsoft.com/office/officeart/2005/8/layout/list1"/>
    <dgm:cxn modelId="{222C94B1-30B3-4079-AD94-86B4ED9F11CB}" srcId="{B3D484E2-030D-49F7-B6B9-DC2360B1A577}" destId="{43589BD0-4DFD-4852-83F2-9ED182D57210}" srcOrd="0" destOrd="0" parTransId="{B5E7A2D2-B66A-47BC-9C44-E7FD844D0C8A}" sibTransId="{688293F2-FC1D-4AE4-B4B0-197090FE6B59}"/>
    <dgm:cxn modelId="{83CE3AC1-6072-48BB-B65F-DF1BA6346968}" type="presOf" srcId="{43589BD0-4DFD-4852-83F2-9ED182D57210}" destId="{29ACD8DA-8927-4BF5-9257-2FF1E9BABA70}" srcOrd="0" destOrd="0" presId="urn:microsoft.com/office/officeart/2005/8/layout/list1"/>
    <dgm:cxn modelId="{6DE2A7CA-7B65-483A-8326-DE3125DE2339}" srcId="{1226E1C5-C132-4B68-81CA-1F4729F2874E}" destId="{73F465DC-805D-4EFD-801F-7F51290FBFEB}" srcOrd="0" destOrd="0" parTransId="{78568E65-C7D5-43D8-84F6-E2441168461D}" sibTransId="{2DF2721E-C5F6-4D4C-A028-8D305441D915}"/>
    <dgm:cxn modelId="{D6D337E2-FEA0-4A9F-ADFD-0C120FCCACCB}" srcId="{E94B6057-16A8-42AF-8939-FFD47AC224EA}" destId="{EF9E2031-1F4B-47DC-8369-5D22969552F8}" srcOrd="0" destOrd="0" parTransId="{E1DCC346-8DA7-4911-A907-4F4F3E1A12EF}" sibTransId="{BD99AB24-2ECB-4BBE-AB0D-67B00B70FFE6}"/>
    <dgm:cxn modelId="{54AFA9E4-09EA-4CE4-9C66-0FF3CE597B2D}" type="presOf" srcId="{59E1289A-BCE2-4541-9A88-81309EC7A1D3}" destId="{A6D125E4-FD36-4BBA-92FF-6AA1AE9AD6F1}" srcOrd="0" destOrd="0" presId="urn:microsoft.com/office/officeart/2005/8/layout/list1"/>
    <dgm:cxn modelId="{9D23FEE9-2EED-43DD-A813-4EC41210412A}" srcId="{E94B6057-16A8-42AF-8939-FFD47AC224EA}" destId="{1226E1C5-C132-4B68-81CA-1F4729F2874E}" srcOrd="5" destOrd="0" parTransId="{A6891F21-388F-4DC4-98C9-F40FFF29EC74}" sibTransId="{736BFDA9-550F-40E1-B30D-58271DB01451}"/>
    <dgm:cxn modelId="{73BAD4F4-FFD7-4D55-B1AD-D6FFCF490E1D}" srcId="{E94B6057-16A8-42AF-8939-FFD47AC224EA}" destId="{B3D484E2-030D-49F7-B6B9-DC2360B1A577}" srcOrd="1" destOrd="0" parTransId="{4EA29E6A-5E5B-4F06-9B90-AD4D869774A7}" sibTransId="{F3E54CC9-CDA0-4819-AA69-9D3C77EA1C8B}"/>
    <dgm:cxn modelId="{345B9DF9-9420-45F6-B4FC-1658502901A5}" type="presOf" srcId="{59E1289A-BCE2-4541-9A88-81309EC7A1D3}" destId="{8498503E-7BD4-401A-9523-2643C67EE08F}" srcOrd="1" destOrd="0" presId="urn:microsoft.com/office/officeart/2005/8/layout/list1"/>
    <dgm:cxn modelId="{4EBF9DA5-72BC-4139-ADFA-862A87C16DC2}" type="presParOf" srcId="{CAADA034-E8B6-457E-8A15-C44CDFBD5B06}" destId="{E34EAD58-F824-4342-9ECC-F8039137D54B}" srcOrd="0" destOrd="0" presId="urn:microsoft.com/office/officeart/2005/8/layout/list1"/>
    <dgm:cxn modelId="{8AA2C4A4-C931-448B-BC7C-E4090862B355}" type="presParOf" srcId="{E34EAD58-F824-4342-9ECC-F8039137D54B}" destId="{36606471-106E-4AC2-952E-D8EF5C9F7C94}" srcOrd="0" destOrd="0" presId="urn:microsoft.com/office/officeart/2005/8/layout/list1"/>
    <dgm:cxn modelId="{8663C10A-01AE-4E7D-BE6C-37F3CE34C84E}" type="presParOf" srcId="{E34EAD58-F824-4342-9ECC-F8039137D54B}" destId="{16D5AD4C-35F1-42C9-8BA2-BDD47F782F19}" srcOrd="1" destOrd="0" presId="urn:microsoft.com/office/officeart/2005/8/layout/list1"/>
    <dgm:cxn modelId="{F5934270-9B68-4F95-BD99-70FEAF313D23}" type="presParOf" srcId="{CAADA034-E8B6-457E-8A15-C44CDFBD5B06}" destId="{FCD3EFC5-F533-459A-824E-42CD9BADE310}" srcOrd="1" destOrd="0" presId="urn:microsoft.com/office/officeart/2005/8/layout/list1"/>
    <dgm:cxn modelId="{F24B9A3C-AF08-4962-894D-440CAA7D6666}" type="presParOf" srcId="{CAADA034-E8B6-457E-8A15-C44CDFBD5B06}" destId="{7A5EE57F-9867-41D0-A54F-475BA04988F1}" srcOrd="2" destOrd="0" presId="urn:microsoft.com/office/officeart/2005/8/layout/list1"/>
    <dgm:cxn modelId="{F09F643A-6F69-4D39-BE18-147C9B52688F}" type="presParOf" srcId="{CAADA034-E8B6-457E-8A15-C44CDFBD5B06}" destId="{30C788F8-759D-4C46-9863-FE3C0FF21BB3}" srcOrd="3" destOrd="0" presId="urn:microsoft.com/office/officeart/2005/8/layout/list1"/>
    <dgm:cxn modelId="{BA82BBAE-976A-4070-9DB4-AFFA728A55FF}" type="presParOf" srcId="{CAADA034-E8B6-457E-8A15-C44CDFBD5B06}" destId="{61D8AF46-CF58-49E9-88D3-50CA1AAB5109}" srcOrd="4" destOrd="0" presId="urn:microsoft.com/office/officeart/2005/8/layout/list1"/>
    <dgm:cxn modelId="{522291ED-3B57-4F67-88D7-DA4ADD1031DB}" type="presParOf" srcId="{61D8AF46-CF58-49E9-88D3-50CA1AAB5109}" destId="{1CDE14DD-FEB8-4FCD-89A4-55A4E93C7E7D}" srcOrd="0" destOrd="0" presId="urn:microsoft.com/office/officeart/2005/8/layout/list1"/>
    <dgm:cxn modelId="{FD1A9030-743D-450E-82C4-3036306DAC4F}" type="presParOf" srcId="{61D8AF46-CF58-49E9-88D3-50CA1AAB5109}" destId="{7651AFE3-9E11-4C8B-BFDD-8BC10533A8C3}" srcOrd="1" destOrd="0" presId="urn:microsoft.com/office/officeart/2005/8/layout/list1"/>
    <dgm:cxn modelId="{D12E3FFC-3FED-4990-967E-83F28715A276}" type="presParOf" srcId="{CAADA034-E8B6-457E-8A15-C44CDFBD5B06}" destId="{93DB473B-3437-4DE7-9029-7033F4EC0982}" srcOrd="5" destOrd="0" presId="urn:microsoft.com/office/officeart/2005/8/layout/list1"/>
    <dgm:cxn modelId="{0E435CE3-1872-46F3-809A-3B03923FDC63}" type="presParOf" srcId="{CAADA034-E8B6-457E-8A15-C44CDFBD5B06}" destId="{29ACD8DA-8927-4BF5-9257-2FF1E9BABA70}" srcOrd="6" destOrd="0" presId="urn:microsoft.com/office/officeart/2005/8/layout/list1"/>
    <dgm:cxn modelId="{D3242E85-4EF0-488A-BFDA-36C4C8C667D7}" type="presParOf" srcId="{CAADA034-E8B6-457E-8A15-C44CDFBD5B06}" destId="{7244D53D-CF0D-47CB-9C67-51495ABFCCB6}" srcOrd="7" destOrd="0" presId="urn:microsoft.com/office/officeart/2005/8/layout/list1"/>
    <dgm:cxn modelId="{C2638EA9-EDF7-477D-8D88-82C71E875D97}" type="presParOf" srcId="{CAADA034-E8B6-457E-8A15-C44CDFBD5B06}" destId="{2FF96A5F-F116-486F-8FAA-B14BDE49E6C1}" srcOrd="8" destOrd="0" presId="urn:microsoft.com/office/officeart/2005/8/layout/list1"/>
    <dgm:cxn modelId="{8DF12825-2DEE-4E91-A775-16B9432110C1}" type="presParOf" srcId="{2FF96A5F-F116-486F-8FAA-B14BDE49E6C1}" destId="{1F29EB3D-6534-416A-81E9-AA14CA1606D6}" srcOrd="0" destOrd="0" presId="urn:microsoft.com/office/officeart/2005/8/layout/list1"/>
    <dgm:cxn modelId="{BCA09912-378C-4F39-93F4-DC778D4F512D}" type="presParOf" srcId="{2FF96A5F-F116-486F-8FAA-B14BDE49E6C1}" destId="{FB0D3AF9-105D-4A86-B3EB-99D469E7DC70}" srcOrd="1" destOrd="0" presId="urn:microsoft.com/office/officeart/2005/8/layout/list1"/>
    <dgm:cxn modelId="{2A21D19B-B36A-4BDE-AFDA-F1039C9CD02F}" type="presParOf" srcId="{CAADA034-E8B6-457E-8A15-C44CDFBD5B06}" destId="{45BA8775-3A5F-46A8-807E-FBC95868E26C}" srcOrd="9" destOrd="0" presId="urn:microsoft.com/office/officeart/2005/8/layout/list1"/>
    <dgm:cxn modelId="{C16701B3-4523-4ECE-81A6-9F1A4D6C3EB8}" type="presParOf" srcId="{CAADA034-E8B6-457E-8A15-C44CDFBD5B06}" destId="{20E2DB9A-5B14-498A-882F-0C9E50E44149}" srcOrd="10" destOrd="0" presId="urn:microsoft.com/office/officeart/2005/8/layout/list1"/>
    <dgm:cxn modelId="{E5782095-C1EF-4B98-98AB-608C97372426}" type="presParOf" srcId="{CAADA034-E8B6-457E-8A15-C44CDFBD5B06}" destId="{71285604-599A-434C-8F59-E010E7A37EA8}" srcOrd="11" destOrd="0" presId="urn:microsoft.com/office/officeart/2005/8/layout/list1"/>
    <dgm:cxn modelId="{A92C3D0B-E075-4647-BDD9-F7B972694D90}" type="presParOf" srcId="{CAADA034-E8B6-457E-8A15-C44CDFBD5B06}" destId="{B52C31A3-CE8B-4D92-94B2-00F43837F811}" srcOrd="12" destOrd="0" presId="urn:microsoft.com/office/officeart/2005/8/layout/list1"/>
    <dgm:cxn modelId="{36F7F6BC-E03C-41C1-9F4A-788E22EC9D52}" type="presParOf" srcId="{B52C31A3-CE8B-4D92-94B2-00F43837F811}" destId="{09F77B09-FA1A-40D1-AD92-3B4632A5FC24}" srcOrd="0" destOrd="0" presId="urn:microsoft.com/office/officeart/2005/8/layout/list1"/>
    <dgm:cxn modelId="{E4B4EE4E-8ABF-4778-BF93-D72F3DA2D917}" type="presParOf" srcId="{B52C31A3-CE8B-4D92-94B2-00F43837F811}" destId="{276B01B0-E502-4AF4-89B0-47161137A6A6}" srcOrd="1" destOrd="0" presId="urn:microsoft.com/office/officeart/2005/8/layout/list1"/>
    <dgm:cxn modelId="{E78356D9-AD0A-4F5C-9A7C-C376F66F85D3}" type="presParOf" srcId="{CAADA034-E8B6-457E-8A15-C44CDFBD5B06}" destId="{9ABC0E56-9F90-4342-8784-5F3EBE11080E}" srcOrd="13" destOrd="0" presId="urn:microsoft.com/office/officeart/2005/8/layout/list1"/>
    <dgm:cxn modelId="{53A06B22-CE37-4717-9C5B-A753779AA144}" type="presParOf" srcId="{CAADA034-E8B6-457E-8A15-C44CDFBD5B06}" destId="{024D24C8-0571-46FA-8C1E-2AA52201A89F}" srcOrd="14" destOrd="0" presId="urn:microsoft.com/office/officeart/2005/8/layout/list1"/>
    <dgm:cxn modelId="{93F2421F-E3D4-47F9-97A2-20DD9695F4DB}" type="presParOf" srcId="{CAADA034-E8B6-457E-8A15-C44CDFBD5B06}" destId="{AE2493CA-172E-4E49-B06B-BC20A0A5500D}" srcOrd="15" destOrd="0" presId="urn:microsoft.com/office/officeart/2005/8/layout/list1"/>
    <dgm:cxn modelId="{7A0D1FE4-118B-46F9-BD7C-6793994F02E3}" type="presParOf" srcId="{CAADA034-E8B6-457E-8A15-C44CDFBD5B06}" destId="{A7B73335-894B-4F42-88C6-A629040EA162}" srcOrd="16" destOrd="0" presId="urn:microsoft.com/office/officeart/2005/8/layout/list1"/>
    <dgm:cxn modelId="{23B2C368-C3CF-4A4C-BAD9-6CBC33E3D100}" type="presParOf" srcId="{A7B73335-894B-4F42-88C6-A629040EA162}" destId="{A6D125E4-FD36-4BBA-92FF-6AA1AE9AD6F1}" srcOrd="0" destOrd="0" presId="urn:microsoft.com/office/officeart/2005/8/layout/list1"/>
    <dgm:cxn modelId="{539F3E6F-D023-4984-BC47-6644A380E674}" type="presParOf" srcId="{A7B73335-894B-4F42-88C6-A629040EA162}" destId="{8498503E-7BD4-401A-9523-2643C67EE08F}" srcOrd="1" destOrd="0" presId="urn:microsoft.com/office/officeart/2005/8/layout/list1"/>
    <dgm:cxn modelId="{89E42041-C250-4BB4-97B7-930CAA68E374}" type="presParOf" srcId="{CAADA034-E8B6-457E-8A15-C44CDFBD5B06}" destId="{EA8DDEB2-D1C8-4A43-BF46-38A83285D1AD}" srcOrd="17" destOrd="0" presId="urn:microsoft.com/office/officeart/2005/8/layout/list1"/>
    <dgm:cxn modelId="{57593506-19C9-44BB-A8DD-366A87080748}" type="presParOf" srcId="{CAADA034-E8B6-457E-8A15-C44CDFBD5B06}" destId="{BE64BCFF-3CC6-4577-B3E7-0E8F0E103BC0}" srcOrd="18" destOrd="0" presId="urn:microsoft.com/office/officeart/2005/8/layout/list1"/>
    <dgm:cxn modelId="{F782C311-5FCC-4603-A84A-1C19CE86118E}" type="presParOf" srcId="{CAADA034-E8B6-457E-8A15-C44CDFBD5B06}" destId="{2BD6F493-995A-496C-8591-CDAE278C9BA2}" srcOrd="19" destOrd="0" presId="urn:microsoft.com/office/officeart/2005/8/layout/list1"/>
    <dgm:cxn modelId="{5C0BF1F1-8B1D-46A3-9B81-3A684414E4AC}" type="presParOf" srcId="{CAADA034-E8B6-457E-8A15-C44CDFBD5B06}" destId="{CFD63A9D-DE76-4E1A-9EF6-3CDE5A2D3208}" srcOrd="20" destOrd="0" presId="urn:microsoft.com/office/officeart/2005/8/layout/list1"/>
    <dgm:cxn modelId="{B74A39B2-FFAF-4B39-BF19-D8C0EBFB0587}" type="presParOf" srcId="{CFD63A9D-DE76-4E1A-9EF6-3CDE5A2D3208}" destId="{49E570C1-8FF9-4E92-B6F2-277E9DC533B6}" srcOrd="0" destOrd="0" presId="urn:microsoft.com/office/officeart/2005/8/layout/list1"/>
    <dgm:cxn modelId="{6166287F-8A13-4997-AAF2-10F0777F450C}" type="presParOf" srcId="{CFD63A9D-DE76-4E1A-9EF6-3CDE5A2D3208}" destId="{B8D3EC81-CF8C-4A2F-936F-4EE93D4D50B4}" srcOrd="1" destOrd="0" presId="urn:microsoft.com/office/officeart/2005/8/layout/list1"/>
    <dgm:cxn modelId="{0A475D75-3DA9-4930-9CE5-04E13056CD97}" type="presParOf" srcId="{CAADA034-E8B6-457E-8A15-C44CDFBD5B06}" destId="{F890F55C-073E-4298-8DA1-DBDEEBD81ECB}" srcOrd="21" destOrd="0" presId="urn:microsoft.com/office/officeart/2005/8/layout/list1"/>
    <dgm:cxn modelId="{E03B04E9-C811-44CF-B85B-1DB8E3F32EC0}" type="presParOf" srcId="{CAADA034-E8B6-457E-8A15-C44CDFBD5B06}" destId="{01B7428D-C2D6-4203-832D-FF0E92700DD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FDB6A-70F0-464D-AF2C-90E4C561A7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CAB307-F17E-4868-8B7A-1A0C02E8E796}">
      <dgm:prSet/>
      <dgm:spPr/>
      <dgm:t>
        <a:bodyPr/>
        <a:lstStyle/>
        <a:p>
          <a:r>
            <a:rPr lang="en-US"/>
            <a:t>Forecasting</a:t>
          </a:r>
        </a:p>
      </dgm:t>
    </dgm:pt>
    <dgm:pt modelId="{9BC82004-9239-41FB-BA2A-9DB1AC7EB1B7}" type="parTrans" cxnId="{441F1255-7091-4A56-B8A2-1DEDDFFE8762}">
      <dgm:prSet/>
      <dgm:spPr/>
      <dgm:t>
        <a:bodyPr/>
        <a:lstStyle/>
        <a:p>
          <a:endParaRPr lang="en-US"/>
        </a:p>
      </dgm:t>
    </dgm:pt>
    <dgm:pt modelId="{53DD765C-658E-4897-930C-57CE82B7A4AE}" type="sibTrans" cxnId="{441F1255-7091-4A56-B8A2-1DEDDFFE8762}">
      <dgm:prSet/>
      <dgm:spPr/>
      <dgm:t>
        <a:bodyPr/>
        <a:lstStyle/>
        <a:p>
          <a:endParaRPr lang="en-US"/>
        </a:p>
      </dgm:t>
    </dgm:pt>
    <dgm:pt modelId="{F0AFE7BE-3D20-416C-A0BE-155383FD5AE1}">
      <dgm:prSet/>
      <dgm:spPr/>
      <dgm:t>
        <a:bodyPr/>
        <a:lstStyle/>
        <a:p>
          <a:r>
            <a:rPr lang="en-US" dirty="0"/>
            <a:t>Stock price tomorrow, incidence of disease next month, electrical grid load on Friday</a:t>
          </a:r>
        </a:p>
      </dgm:t>
    </dgm:pt>
    <dgm:pt modelId="{482EE8BC-19B0-43AB-833B-D4D42ED61E6D}" type="parTrans" cxnId="{F4E0BC5C-9C21-4A3D-8E0B-6F1DF378022E}">
      <dgm:prSet/>
      <dgm:spPr/>
      <dgm:t>
        <a:bodyPr/>
        <a:lstStyle/>
        <a:p>
          <a:endParaRPr lang="en-US"/>
        </a:p>
      </dgm:t>
    </dgm:pt>
    <dgm:pt modelId="{EA33A182-D4D0-4E83-B296-9C418E40019B}" type="sibTrans" cxnId="{F4E0BC5C-9C21-4A3D-8E0B-6F1DF378022E}">
      <dgm:prSet/>
      <dgm:spPr/>
      <dgm:t>
        <a:bodyPr/>
        <a:lstStyle/>
        <a:p>
          <a:endParaRPr lang="en-US"/>
        </a:p>
      </dgm:t>
    </dgm:pt>
    <dgm:pt modelId="{E20A75B5-AACB-48AC-B427-5ADA3F56C2FD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47F8E57F-C964-449A-809D-CB08E9CAA2E9}" type="parTrans" cxnId="{8C346AAD-00F9-4A2B-BA4D-218D72F0F9FD}">
      <dgm:prSet/>
      <dgm:spPr/>
      <dgm:t>
        <a:bodyPr/>
        <a:lstStyle/>
        <a:p>
          <a:endParaRPr lang="en-US"/>
        </a:p>
      </dgm:t>
    </dgm:pt>
    <dgm:pt modelId="{1E50CC21-4EF0-4A01-9923-EA1CBF440836}" type="sibTrans" cxnId="{8C346AAD-00F9-4A2B-BA4D-218D72F0F9FD}">
      <dgm:prSet/>
      <dgm:spPr/>
      <dgm:t>
        <a:bodyPr/>
        <a:lstStyle/>
        <a:p>
          <a:endParaRPr lang="en-US"/>
        </a:p>
      </dgm:t>
    </dgm:pt>
    <dgm:pt modelId="{2A6C94CB-7632-4D68-A621-7BB827C7B229}">
      <dgm:prSet/>
      <dgm:spPr/>
      <dgm:t>
        <a:bodyPr/>
        <a:lstStyle/>
        <a:p>
          <a:r>
            <a:rPr lang="en-US"/>
            <a:t>Detecting spam emails, cancerous cell or not, speech recognition</a:t>
          </a:r>
        </a:p>
      </dgm:t>
    </dgm:pt>
    <dgm:pt modelId="{0C7376ED-E137-4C72-8ABE-A9CB246C63B0}" type="parTrans" cxnId="{FFF72B2E-D8E5-413C-ACBE-E0DC69D1907C}">
      <dgm:prSet/>
      <dgm:spPr/>
      <dgm:t>
        <a:bodyPr/>
        <a:lstStyle/>
        <a:p>
          <a:endParaRPr lang="en-US"/>
        </a:p>
      </dgm:t>
    </dgm:pt>
    <dgm:pt modelId="{D75C90A7-B66A-4525-9F51-27BBABA959A7}" type="sibTrans" cxnId="{FFF72B2E-D8E5-413C-ACBE-E0DC69D1907C}">
      <dgm:prSet/>
      <dgm:spPr/>
      <dgm:t>
        <a:bodyPr/>
        <a:lstStyle/>
        <a:p>
          <a:endParaRPr lang="en-US"/>
        </a:p>
      </dgm:t>
    </dgm:pt>
    <dgm:pt modelId="{A44F3623-2ED7-4684-B691-56BE7BF38C4E}">
      <dgm:prSet/>
      <dgm:spPr/>
      <dgm:t>
        <a:bodyPr/>
        <a:lstStyle/>
        <a:p>
          <a:r>
            <a:rPr lang="en-US"/>
            <a:t>Regression</a:t>
          </a:r>
        </a:p>
      </dgm:t>
    </dgm:pt>
    <dgm:pt modelId="{66111224-0F95-4EC4-8D19-796C8A9B5819}" type="parTrans" cxnId="{3E527B8E-0C86-47BC-98FA-38C57DDF45C1}">
      <dgm:prSet/>
      <dgm:spPr/>
      <dgm:t>
        <a:bodyPr/>
        <a:lstStyle/>
        <a:p>
          <a:endParaRPr lang="en-US"/>
        </a:p>
      </dgm:t>
    </dgm:pt>
    <dgm:pt modelId="{75DAB09F-FDC5-4838-93CA-4B2954ADAE97}" type="sibTrans" cxnId="{3E527B8E-0C86-47BC-98FA-38C57DDF45C1}">
      <dgm:prSet/>
      <dgm:spPr/>
      <dgm:t>
        <a:bodyPr/>
        <a:lstStyle/>
        <a:p>
          <a:endParaRPr lang="en-US"/>
        </a:p>
      </dgm:t>
    </dgm:pt>
    <dgm:pt modelId="{78515599-2D91-458B-BA27-5F5227C8E4FD}">
      <dgm:prSet/>
      <dgm:spPr/>
      <dgm:t>
        <a:bodyPr/>
        <a:lstStyle/>
        <a:p>
          <a:r>
            <a:rPr lang="en-US"/>
            <a:t>Years of schooling and impact on income, hours working out and lung capacity,</a:t>
          </a:r>
        </a:p>
      </dgm:t>
    </dgm:pt>
    <dgm:pt modelId="{8CD750E8-D974-4035-B92B-1D8A7DECAA8F}" type="parTrans" cxnId="{A4370B3E-DD0E-4B71-BC90-7031C7584F24}">
      <dgm:prSet/>
      <dgm:spPr/>
      <dgm:t>
        <a:bodyPr/>
        <a:lstStyle/>
        <a:p>
          <a:endParaRPr lang="en-US"/>
        </a:p>
      </dgm:t>
    </dgm:pt>
    <dgm:pt modelId="{427075EC-B1B8-473B-BA6A-9BC92419EC6C}" type="sibTrans" cxnId="{A4370B3E-DD0E-4B71-BC90-7031C7584F24}">
      <dgm:prSet/>
      <dgm:spPr/>
      <dgm:t>
        <a:bodyPr/>
        <a:lstStyle/>
        <a:p>
          <a:endParaRPr lang="en-US"/>
        </a:p>
      </dgm:t>
    </dgm:pt>
    <dgm:pt modelId="{9C5B56FB-1A77-4983-B119-5307D1A66975}">
      <dgm:prSet/>
      <dgm:spPr/>
      <dgm:t>
        <a:bodyPr/>
        <a:lstStyle/>
        <a:p>
          <a:r>
            <a:rPr lang="en-US"/>
            <a:t>Clustering</a:t>
          </a:r>
        </a:p>
      </dgm:t>
    </dgm:pt>
    <dgm:pt modelId="{9B70AB44-D768-42A5-9F01-2E1A3470E4C4}" type="parTrans" cxnId="{C707E168-D4C2-47D7-80AB-E741938B81B7}">
      <dgm:prSet/>
      <dgm:spPr/>
      <dgm:t>
        <a:bodyPr/>
        <a:lstStyle/>
        <a:p>
          <a:endParaRPr lang="en-US"/>
        </a:p>
      </dgm:t>
    </dgm:pt>
    <dgm:pt modelId="{64DC4D62-EC79-4F12-94F4-08045A4880C6}" type="sibTrans" cxnId="{C707E168-D4C2-47D7-80AB-E741938B81B7}">
      <dgm:prSet/>
      <dgm:spPr/>
      <dgm:t>
        <a:bodyPr/>
        <a:lstStyle/>
        <a:p>
          <a:endParaRPr lang="en-US"/>
        </a:p>
      </dgm:t>
    </dgm:pt>
    <dgm:pt modelId="{25422A45-E8F2-45FA-BF1C-1FEEDE6B216D}">
      <dgm:prSet/>
      <dgm:spPr/>
      <dgm:t>
        <a:bodyPr/>
        <a:lstStyle/>
        <a:p>
          <a:r>
            <a:rPr lang="en-US"/>
            <a:t>Market segmentation, social network analysis</a:t>
          </a:r>
        </a:p>
      </dgm:t>
    </dgm:pt>
    <dgm:pt modelId="{38EFCCE9-FD04-4FD9-BC0A-8A2E00E287CB}" type="parTrans" cxnId="{4E3A8947-E72E-476B-BE8A-6EDEE3AC60E2}">
      <dgm:prSet/>
      <dgm:spPr/>
      <dgm:t>
        <a:bodyPr/>
        <a:lstStyle/>
        <a:p>
          <a:endParaRPr lang="en-US"/>
        </a:p>
      </dgm:t>
    </dgm:pt>
    <dgm:pt modelId="{ED3D9882-2C32-4190-97DA-A2E0E579BF75}" type="sibTrans" cxnId="{4E3A8947-E72E-476B-BE8A-6EDEE3AC60E2}">
      <dgm:prSet/>
      <dgm:spPr/>
      <dgm:t>
        <a:bodyPr/>
        <a:lstStyle/>
        <a:p>
          <a:endParaRPr lang="en-US"/>
        </a:p>
      </dgm:t>
    </dgm:pt>
    <dgm:pt modelId="{BC18A81D-56C8-4726-AB96-F8DFCC8EC0DF}" type="pres">
      <dgm:prSet presAssocID="{7F1FDB6A-70F0-464D-AF2C-90E4C561A7A4}" presName="Name0" presStyleCnt="0">
        <dgm:presLayoutVars>
          <dgm:dir/>
          <dgm:animLvl val="lvl"/>
          <dgm:resizeHandles val="exact"/>
        </dgm:presLayoutVars>
      </dgm:prSet>
      <dgm:spPr/>
    </dgm:pt>
    <dgm:pt modelId="{1A8D2500-5D5B-4B95-ADC4-3FA92372D617}" type="pres">
      <dgm:prSet presAssocID="{18CAB307-F17E-4868-8B7A-1A0C02E8E796}" presName="linNode" presStyleCnt="0"/>
      <dgm:spPr/>
    </dgm:pt>
    <dgm:pt modelId="{0C9FA3B3-97EA-4A3C-9AC8-0C192C8F6A0F}" type="pres">
      <dgm:prSet presAssocID="{18CAB307-F17E-4868-8B7A-1A0C02E8E7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57A5270-FE41-4E8D-9212-66D4CEED9584}" type="pres">
      <dgm:prSet presAssocID="{18CAB307-F17E-4868-8B7A-1A0C02E8E796}" presName="descendantText" presStyleLbl="alignAccFollowNode1" presStyleIdx="0" presStyleCnt="4" custLinFactNeighborX="0" custLinFactNeighborY="-23714">
        <dgm:presLayoutVars>
          <dgm:bulletEnabled val="1"/>
        </dgm:presLayoutVars>
      </dgm:prSet>
      <dgm:spPr/>
    </dgm:pt>
    <dgm:pt modelId="{BA1ADCC9-DB9B-407D-B044-B48D9637F1AA}" type="pres">
      <dgm:prSet presAssocID="{53DD765C-658E-4897-930C-57CE82B7A4AE}" presName="sp" presStyleCnt="0"/>
      <dgm:spPr/>
    </dgm:pt>
    <dgm:pt modelId="{3B3F6AAD-44E5-4EC7-BC18-2FD1E807A590}" type="pres">
      <dgm:prSet presAssocID="{E20A75B5-AACB-48AC-B427-5ADA3F56C2FD}" presName="linNode" presStyleCnt="0"/>
      <dgm:spPr/>
    </dgm:pt>
    <dgm:pt modelId="{03C158BF-BFAF-46F0-82B4-74286D3F0F9F}" type="pres">
      <dgm:prSet presAssocID="{E20A75B5-AACB-48AC-B427-5ADA3F56C2F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CDF7FBC-09B8-4458-8289-67DEDA17F9AA}" type="pres">
      <dgm:prSet presAssocID="{E20A75B5-AACB-48AC-B427-5ADA3F56C2FD}" presName="descendantText" presStyleLbl="alignAccFollowNode1" presStyleIdx="1" presStyleCnt="4">
        <dgm:presLayoutVars>
          <dgm:bulletEnabled val="1"/>
        </dgm:presLayoutVars>
      </dgm:prSet>
      <dgm:spPr/>
    </dgm:pt>
    <dgm:pt modelId="{1D269EA1-D905-4A30-87E3-6933B5D3D37E}" type="pres">
      <dgm:prSet presAssocID="{1E50CC21-4EF0-4A01-9923-EA1CBF440836}" presName="sp" presStyleCnt="0"/>
      <dgm:spPr/>
    </dgm:pt>
    <dgm:pt modelId="{2AA44712-FE20-46FE-983B-AFB64103F753}" type="pres">
      <dgm:prSet presAssocID="{A44F3623-2ED7-4684-B691-56BE7BF38C4E}" presName="linNode" presStyleCnt="0"/>
      <dgm:spPr/>
    </dgm:pt>
    <dgm:pt modelId="{BC877F2F-0BD9-49D7-A42C-36C4B8259C9D}" type="pres">
      <dgm:prSet presAssocID="{A44F3623-2ED7-4684-B691-56BE7BF38C4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C8E2AF-CC7E-4684-83CA-4357A61A5E6E}" type="pres">
      <dgm:prSet presAssocID="{A44F3623-2ED7-4684-B691-56BE7BF38C4E}" presName="descendantText" presStyleLbl="alignAccFollowNode1" presStyleIdx="2" presStyleCnt="4">
        <dgm:presLayoutVars>
          <dgm:bulletEnabled val="1"/>
        </dgm:presLayoutVars>
      </dgm:prSet>
      <dgm:spPr/>
    </dgm:pt>
    <dgm:pt modelId="{4342B22C-1C76-485A-B171-3D541D63C679}" type="pres">
      <dgm:prSet presAssocID="{75DAB09F-FDC5-4838-93CA-4B2954ADAE97}" presName="sp" presStyleCnt="0"/>
      <dgm:spPr/>
    </dgm:pt>
    <dgm:pt modelId="{921ADA28-D0CD-4862-9D5E-1804804E10A6}" type="pres">
      <dgm:prSet presAssocID="{9C5B56FB-1A77-4983-B119-5307D1A66975}" presName="linNode" presStyleCnt="0"/>
      <dgm:spPr/>
    </dgm:pt>
    <dgm:pt modelId="{2152C8E0-01E3-4068-8A31-8E894832D629}" type="pres">
      <dgm:prSet presAssocID="{9C5B56FB-1A77-4983-B119-5307D1A6697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C802E3B-2E7C-416A-9ED2-B90F6649B3B2}" type="pres">
      <dgm:prSet presAssocID="{9C5B56FB-1A77-4983-B119-5307D1A6697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9984200-03E6-4566-BD7A-E53E45314EBB}" type="presOf" srcId="{A44F3623-2ED7-4684-B691-56BE7BF38C4E}" destId="{BC877F2F-0BD9-49D7-A42C-36C4B8259C9D}" srcOrd="0" destOrd="0" presId="urn:microsoft.com/office/officeart/2005/8/layout/vList5"/>
    <dgm:cxn modelId="{FFF72B2E-D8E5-413C-ACBE-E0DC69D1907C}" srcId="{E20A75B5-AACB-48AC-B427-5ADA3F56C2FD}" destId="{2A6C94CB-7632-4D68-A621-7BB827C7B229}" srcOrd="0" destOrd="0" parTransId="{0C7376ED-E137-4C72-8ABE-A9CB246C63B0}" sibTransId="{D75C90A7-B66A-4525-9F51-27BBABA959A7}"/>
    <dgm:cxn modelId="{A4370B3E-DD0E-4B71-BC90-7031C7584F24}" srcId="{A44F3623-2ED7-4684-B691-56BE7BF38C4E}" destId="{78515599-2D91-458B-BA27-5F5227C8E4FD}" srcOrd="0" destOrd="0" parTransId="{8CD750E8-D974-4035-B92B-1D8A7DECAA8F}" sibTransId="{427075EC-B1B8-473B-BA6A-9BC92419EC6C}"/>
    <dgm:cxn modelId="{F4E0BC5C-9C21-4A3D-8E0B-6F1DF378022E}" srcId="{18CAB307-F17E-4868-8B7A-1A0C02E8E796}" destId="{F0AFE7BE-3D20-416C-A0BE-155383FD5AE1}" srcOrd="0" destOrd="0" parTransId="{482EE8BC-19B0-43AB-833B-D4D42ED61E6D}" sibTransId="{EA33A182-D4D0-4E83-B296-9C418E40019B}"/>
    <dgm:cxn modelId="{F609EC66-60A5-44F7-A0DA-16E4DB710F44}" type="presOf" srcId="{25422A45-E8F2-45FA-BF1C-1FEEDE6B216D}" destId="{6C802E3B-2E7C-416A-9ED2-B90F6649B3B2}" srcOrd="0" destOrd="0" presId="urn:microsoft.com/office/officeart/2005/8/layout/vList5"/>
    <dgm:cxn modelId="{96E55467-E680-4C54-B5DB-36F4CDB2157E}" type="presOf" srcId="{F0AFE7BE-3D20-416C-A0BE-155383FD5AE1}" destId="{257A5270-FE41-4E8D-9212-66D4CEED9584}" srcOrd="0" destOrd="0" presId="urn:microsoft.com/office/officeart/2005/8/layout/vList5"/>
    <dgm:cxn modelId="{4E3A8947-E72E-476B-BE8A-6EDEE3AC60E2}" srcId="{9C5B56FB-1A77-4983-B119-5307D1A66975}" destId="{25422A45-E8F2-45FA-BF1C-1FEEDE6B216D}" srcOrd="0" destOrd="0" parTransId="{38EFCCE9-FD04-4FD9-BC0A-8A2E00E287CB}" sibTransId="{ED3D9882-2C32-4190-97DA-A2E0E579BF75}"/>
    <dgm:cxn modelId="{C707E168-D4C2-47D7-80AB-E741938B81B7}" srcId="{7F1FDB6A-70F0-464D-AF2C-90E4C561A7A4}" destId="{9C5B56FB-1A77-4983-B119-5307D1A66975}" srcOrd="3" destOrd="0" parTransId="{9B70AB44-D768-42A5-9F01-2E1A3470E4C4}" sibTransId="{64DC4D62-EC79-4F12-94F4-08045A4880C6}"/>
    <dgm:cxn modelId="{6C815F4E-22C9-4F55-A514-CFD6836F2350}" type="presOf" srcId="{78515599-2D91-458B-BA27-5F5227C8E4FD}" destId="{13C8E2AF-CC7E-4684-83CA-4357A61A5E6E}" srcOrd="0" destOrd="0" presId="urn:microsoft.com/office/officeart/2005/8/layout/vList5"/>
    <dgm:cxn modelId="{441F1255-7091-4A56-B8A2-1DEDDFFE8762}" srcId="{7F1FDB6A-70F0-464D-AF2C-90E4C561A7A4}" destId="{18CAB307-F17E-4868-8B7A-1A0C02E8E796}" srcOrd="0" destOrd="0" parTransId="{9BC82004-9239-41FB-BA2A-9DB1AC7EB1B7}" sibTransId="{53DD765C-658E-4897-930C-57CE82B7A4AE}"/>
    <dgm:cxn modelId="{3E527B8E-0C86-47BC-98FA-38C57DDF45C1}" srcId="{7F1FDB6A-70F0-464D-AF2C-90E4C561A7A4}" destId="{A44F3623-2ED7-4684-B691-56BE7BF38C4E}" srcOrd="2" destOrd="0" parTransId="{66111224-0F95-4EC4-8D19-796C8A9B5819}" sibTransId="{75DAB09F-FDC5-4838-93CA-4B2954ADAE97}"/>
    <dgm:cxn modelId="{CDEE929E-3C95-4532-9CE3-89E24699F55C}" type="presOf" srcId="{9C5B56FB-1A77-4983-B119-5307D1A66975}" destId="{2152C8E0-01E3-4068-8A31-8E894832D629}" srcOrd="0" destOrd="0" presId="urn:microsoft.com/office/officeart/2005/8/layout/vList5"/>
    <dgm:cxn modelId="{8C346AAD-00F9-4A2B-BA4D-218D72F0F9FD}" srcId="{7F1FDB6A-70F0-464D-AF2C-90E4C561A7A4}" destId="{E20A75B5-AACB-48AC-B427-5ADA3F56C2FD}" srcOrd="1" destOrd="0" parTransId="{47F8E57F-C964-449A-809D-CB08E9CAA2E9}" sibTransId="{1E50CC21-4EF0-4A01-9923-EA1CBF440836}"/>
    <dgm:cxn modelId="{EC4250C8-6BAB-495D-94BC-5469F27789E0}" type="presOf" srcId="{E20A75B5-AACB-48AC-B427-5ADA3F56C2FD}" destId="{03C158BF-BFAF-46F0-82B4-74286D3F0F9F}" srcOrd="0" destOrd="0" presId="urn:microsoft.com/office/officeart/2005/8/layout/vList5"/>
    <dgm:cxn modelId="{117F0FD1-C94B-4947-AD1C-E5C5F973CBD2}" type="presOf" srcId="{2A6C94CB-7632-4D68-A621-7BB827C7B229}" destId="{ACDF7FBC-09B8-4458-8289-67DEDA17F9AA}" srcOrd="0" destOrd="0" presId="urn:microsoft.com/office/officeart/2005/8/layout/vList5"/>
    <dgm:cxn modelId="{1D4E44E0-BF84-4A0B-9FD6-8FFA1E4CE187}" type="presOf" srcId="{7F1FDB6A-70F0-464D-AF2C-90E4C561A7A4}" destId="{BC18A81D-56C8-4726-AB96-F8DFCC8EC0DF}" srcOrd="0" destOrd="0" presId="urn:microsoft.com/office/officeart/2005/8/layout/vList5"/>
    <dgm:cxn modelId="{6F5F9CE7-9DEF-4345-AA1E-56943C416269}" type="presOf" srcId="{18CAB307-F17E-4868-8B7A-1A0C02E8E796}" destId="{0C9FA3B3-97EA-4A3C-9AC8-0C192C8F6A0F}" srcOrd="0" destOrd="0" presId="urn:microsoft.com/office/officeart/2005/8/layout/vList5"/>
    <dgm:cxn modelId="{2640FF33-4A41-4A6D-AFAA-BEE9BD7D34D1}" type="presParOf" srcId="{BC18A81D-56C8-4726-AB96-F8DFCC8EC0DF}" destId="{1A8D2500-5D5B-4B95-ADC4-3FA92372D617}" srcOrd="0" destOrd="0" presId="urn:microsoft.com/office/officeart/2005/8/layout/vList5"/>
    <dgm:cxn modelId="{D74C2825-4ED0-4C18-A0BA-9E3C97887E72}" type="presParOf" srcId="{1A8D2500-5D5B-4B95-ADC4-3FA92372D617}" destId="{0C9FA3B3-97EA-4A3C-9AC8-0C192C8F6A0F}" srcOrd="0" destOrd="0" presId="urn:microsoft.com/office/officeart/2005/8/layout/vList5"/>
    <dgm:cxn modelId="{CAA22782-0187-4357-B14F-131D4EE98A13}" type="presParOf" srcId="{1A8D2500-5D5B-4B95-ADC4-3FA92372D617}" destId="{257A5270-FE41-4E8D-9212-66D4CEED9584}" srcOrd="1" destOrd="0" presId="urn:microsoft.com/office/officeart/2005/8/layout/vList5"/>
    <dgm:cxn modelId="{406416A3-D6B7-4AEA-A244-D47324D2045A}" type="presParOf" srcId="{BC18A81D-56C8-4726-AB96-F8DFCC8EC0DF}" destId="{BA1ADCC9-DB9B-407D-B044-B48D9637F1AA}" srcOrd="1" destOrd="0" presId="urn:microsoft.com/office/officeart/2005/8/layout/vList5"/>
    <dgm:cxn modelId="{CA51E5E6-DC1F-4CCC-A0BA-06DAB3FE5B57}" type="presParOf" srcId="{BC18A81D-56C8-4726-AB96-F8DFCC8EC0DF}" destId="{3B3F6AAD-44E5-4EC7-BC18-2FD1E807A590}" srcOrd="2" destOrd="0" presId="urn:microsoft.com/office/officeart/2005/8/layout/vList5"/>
    <dgm:cxn modelId="{874C2E0B-7330-483B-AB00-31F14656C287}" type="presParOf" srcId="{3B3F6AAD-44E5-4EC7-BC18-2FD1E807A590}" destId="{03C158BF-BFAF-46F0-82B4-74286D3F0F9F}" srcOrd="0" destOrd="0" presId="urn:microsoft.com/office/officeart/2005/8/layout/vList5"/>
    <dgm:cxn modelId="{28FD1124-7DC4-469A-9206-2D9C3AFC86BF}" type="presParOf" srcId="{3B3F6AAD-44E5-4EC7-BC18-2FD1E807A590}" destId="{ACDF7FBC-09B8-4458-8289-67DEDA17F9AA}" srcOrd="1" destOrd="0" presId="urn:microsoft.com/office/officeart/2005/8/layout/vList5"/>
    <dgm:cxn modelId="{AAB74718-6F90-4CB6-80EA-F86A9E3FC5B6}" type="presParOf" srcId="{BC18A81D-56C8-4726-AB96-F8DFCC8EC0DF}" destId="{1D269EA1-D905-4A30-87E3-6933B5D3D37E}" srcOrd="3" destOrd="0" presId="urn:microsoft.com/office/officeart/2005/8/layout/vList5"/>
    <dgm:cxn modelId="{159951FE-F88E-4BF4-ABE1-D504477779E8}" type="presParOf" srcId="{BC18A81D-56C8-4726-AB96-F8DFCC8EC0DF}" destId="{2AA44712-FE20-46FE-983B-AFB64103F753}" srcOrd="4" destOrd="0" presId="urn:microsoft.com/office/officeart/2005/8/layout/vList5"/>
    <dgm:cxn modelId="{3789AA9A-8F6D-4421-ABFD-59B6DFCAF6C3}" type="presParOf" srcId="{2AA44712-FE20-46FE-983B-AFB64103F753}" destId="{BC877F2F-0BD9-49D7-A42C-36C4B8259C9D}" srcOrd="0" destOrd="0" presId="urn:microsoft.com/office/officeart/2005/8/layout/vList5"/>
    <dgm:cxn modelId="{8E24B6CD-CDBF-4DC1-9CB6-6AE16F247748}" type="presParOf" srcId="{2AA44712-FE20-46FE-983B-AFB64103F753}" destId="{13C8E2AF-CC7E-4684-83CA-4357A61A5E6E}" srcOrd="1" destOrd="0" presId="urn:microsoft.com/office/officeart/2005/8/layout/vList5"/>
    <dgm:cxn modelId="{F582925B-6D75-49AE-AAFA-758A0AEF4635}" type="presParOf" srcId="{BC18A81D-56C8-4726-AB96-F8DFCC8EC0DF}" destId="{4342B22C-1C76-485A-B171-3D541D63C679}" srcOrd="5" destOrd="0" presId="urn:microsoft.com/office/officeart/2005/8/layout/vList5"/>
    <dgm:cxn modelId="{11D0F4BD-9AC0-4520-BE5D-D720E12494D5}" type="presParOf" srcId="{BC18A81D-56C8-4726-AB96-F8DFCC8EC0DF}" destId="{921ADA28-D0CD-4862-9D5E-1804804E10A6}" srcOrd="6" destOrd="0" presId="urn:microsoft.com/office/officeart/2005/8/layout/vList5"/>
    <dgm:cxn modelId="{23856F20-E4A0-44F6-8C9F-F09ADD891CED}" type="presParOf" srcId="{921ADA28-D0CD-4862-9D5E-1804804E10A6}" destId="{2152C8E0-01E3-4068-8A31-8E894832D629}" srcOrd="0" destOrd="0" presId="urn:microsoft.com/office/officeart/2005/8/layout/vList5"/>
    <dgm:cxn modelId="{CFB04843-7979-426D-B6C5-8F1F603EFBCC}" type="presParOf" srcId="{921ADA28-D0CD-4862-9D5E-1804804E10A6}" destId="{6C802E3B-2E7C-416A-9ED2-B90F6649B3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DC92D-6964-442A-9595-94D116E984EC}">
      <dsp:nvSpPr>
        <dsp:cNvPr id="0" name=""/>
        <dsp:cNvSpPr/>
      </dsp:nvSpPr>
      <dsp:spPr>
        <a:xfrm>
          <a:off x="729766" y="878011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1D904-CD4A-4D64-B0D7-D5175798FA84}">
      <dsp:nvSpPr>
        <dsp:cNvPr id="0" name=""/>
        <dsp:cNvSpPr/>
      </dsp:nvSpPr>
      <dsp:spPr>
        <a:xfrm>
          <a:off x="8571" y="1739375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Numerical:</a:t>
          </a:r>
          <a:endParaRPr lang="en-US" sz="2300" kern="1200"/>
        </a:p>
      </dsp:txBody>
      <dsp:txXfrm>
        <a:off x="8571" y="1739375"/>
        <a:ext cx="2219062" cy="332859"/>
      </dsp:txXfrm>
    </dsp:sp>
    <dsp:sp modelId="{12AFED5B-77AB-4E6B-B3C5-C6FDFEA51A5B}">
      <dsp:nvSpPr>
        <dsp:cNvPr id="0" name=""/>
        <dsp:cNvSpPr/>
      </dsp:nvSpPr>
      <dsp:spPr>
        <a:xfrm>
          <a:off x="8571" y="2111626"/>
          <a:ext cx="2219062" cy="7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heart rate, body temperature, </a:t>
          </a:r>
          <a:r>
            <a:rPr lang="en-US" sz="1700" b="1" i="1" kern="1200"/>
            <a:t>location</a:t>
          </a:r>
          <a:r>
            <a:rPr lang="en-US" sz="1700" b="0" i="0" kern="1200"/>
            <a:t>, PSI</a:t>
          </a:r>
          <a:endParaRPr lang="en-US" sz="1700" kern="1200"/>
        </a:p>
      </dsp:txBody>
      <dsp:txXfrm>
        <a:off x="8571" y="2111626"/>
        <a:ext cx="2219062" cy="735974"/>
      </dsp:txXfrm>
    </dsp:sp>
    <dsp:sp modelId="{CC5AE1F2-BADC-4FAD-BDC0-EBC68B054B7F}">
      <dsp:nvSpPr>
        <dsp:cNvPr id="0" name=""/>
        <dsp:cNvSpPr/>
      </dsp:nvSpPr>
      <dsp:spPr>
        <a:xfrm>
          <a:off x="3337164" y="878011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656E-DB9F-4386-AB33-B4FAAD770B83}">
      <dsp:nvSpPr>
        <dsp:cNvPr id="0" name=""/>
        <dsp:cNvSpPr/>
      </dsp:nvSpPr>
      <dsp:spPr>
        <a:xfrm>
          <a:off x="2615969" y="1739375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Text:</a:t>
          </a:r>
          <a:endParaRPr lang="en-US" sz="2300" kern="1200"/>
        </a:p>
      </dsp:txBody>
      <dsp:txXfrm>
        <a:off x="2615969" y="1739375"/>
        <a:ext cx="2219062" cy="332859"/>
      </dsp:txXfrm>
    </dsp:sp>
    <dsp:sp modelId="{CC2FF58E-8CCC-4FED-842C-39BFF69BD69D}">
      <dsp:nvSpPr>
        <dsp:cNvPr id="0" name=""/>
        <dsp:cNvSpPr/>
      </dsp:nvSpPr>
      <dsp:spPr>
        <a:xfrm>
          <a:off x="2615969" y="2111626"/>
          <a:ext cx="2219062" cy="7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Favorite food, favorite sports team, </a:t>
          </a:r>
          <a:r>
            <a:rPr lang="en-US" sz="1700" b="1" i="1" kern="1200" dirty="0"/>
            <a:t>location</a:t>
          </a:r>
          <a:endParaRPr lang="en-US" sz="1700" kern="1200" dirty="0"/>
        </a:p>
      </dsp:txBody>
      <dsp:txXfrm>
        <a:off x="2615969" y="2111626"/>
        <a:ext cx="2219062" cy="735974"/>
      </dsp:txXfrm>
    </dsp:sp>
    <dsp:sp modelId="{10FDD712-4DFA-4BB5-BB42-951D8EB80407}">
      <dsp:nvSpPr>
        <dsp:cNvPr id="0" name=""/>
        <dsp:cNvSpPr/>
      </dsp:nvSpPr>
      <dsp:spPr>
        <a:xfrm>
          <a:off x="5944563" y="878011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1F4BC-D51B-460C-B2CC-AC52AF8FB83B}">
      <dsp:nvSpPr>
        <dsp:cNvPr id="0" name=""/>
        <dsp:cNvSpPr/>
      </dsp:nvSpPr>
      <dsp:spPr>
        <a:xfrm>
          <a:off x="5223367" y="1739375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dirty="0"/>
            <a:t>Image data</a:t>
          </a:r>
          <a:endParaRPr lang="en-US" sz="2300" kern="1200" dirty="0"/>
        </a:p>
      </dsp:txBody>
      <dsp:txXfrm>
        <a:off x="5223367" y="1739375"/>
        <a:ext cx="2219062" cy="332859"/>
      </dsp:txXfrm>
    </dsp:sp>
    <dsp:sp modelId="{5E2DEB8B-FA29-49EF-AB80-6D09BC59C49C}">
      <dsp:nvSpPr>
        <dsp:cNvPr id="0" name=""/>
        <dsp:cNvSpPr/>
      </dsp:nvSpPr>
      <dsp:spPr>
        <a:xfrm>
          <a:off x="5223367" y="2111626"/>
          <a:ext cx="2219062" cy="7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6E08E-EAFC-430B-9F26-47BE8A92EE0F}">
      <dsp:nvSpPr>
        <dsp:cNvPr id="0" name=""/>
        <dsp:cNvSpPr/>
      </dsp:nvSpPr>
      <dsp:spPr>
        <a:xfrm>
          <a:off x="8593801" y="985587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FF3-DE01-4516-9BDA-2BD8DF9C03DD}">
      <dsp:nvSpPr>
        <dsp:cNvPr id="0" name=""/>
        <dsp:cNvSpPr/>
      </dsp:nvSpPr>
      <dsp:spPr>
        <a:xfrm>
          <a:off x="7830766" y="1739375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kern="1200" dirty="0"/>
            <a:t>Sound data</a:t>
          </a:r>
        </a:p>
      </dsp:txBody>
      <dsp:txXfrm>
        <a:off x="7830766" y="1739375"/>
        <a:ext cx="2219062" cy="332859"/>
      </dsp:txXfrm>
    </dsp:sp>
    <dsp:sp modelId="{D4D6EA45-706C-4B37-86AF-B09C7A6E5B37}">
      <dsp:nvSpPr>
        <dsp:cNvPr id="0" name=""/>
        <dsp:cNvSpPr/>
      </dsp:nvSpPr>
      <dsp:spPr>
        <a:xfrm>
          <a:off x="7830766" y="2111626"/>
          <a:ext cx="2219062" cy="7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EE57F-9867-41D0-A54F-475BA04988F1}">
      <dsp:nvSpPr>
        <dsp:cNvPr id="0" name=""/>
        <dsp:cNvSpPr/>
      </dsp:nvSpPr>
      <dsp:spPr>
        <a:xfrm>
          <a:off x="0" y="367139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big is my data set? , what models can you run?</a:t>
          </a:r>
        </a:p>
      </dsp:txBody>
      <dsp:txXfrm>
        <a:off x="0" y="367139"/>
        <a:ext cx="7400545" cy="737100"/>
      </dsp:txXfrm>
    </dsp:sp>
    <dsp:sp modelId="{16D5AD4C-35F1-42C9-8BA2-BDD47F782F19}">
      <dsp:nvSpPr>
        <dsp:cNvPr id="0" name=""/>
        <dsp:cNvSpPr/>
      </dsp:nvSpPr>
      <dsp:spPr>
        <a:xfrm>
          <a:off x="370027" y="121630"/>
          <a:ext cx="518038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Shape</a:t>
          </a:r>
        </a:p>
      </dsp:txBody>
      <dsp:txXfrm>
        <a:off x="395966" y="147569"/>
        <a:ext cx="5128503" cy="479482"/>
      </dsp:txXfrm>
    </dsp:sp>
    <dsp:sp modelId="{29ACD8DA-8927-4BF5-9257-2FF1E9BABA70}">
      <dsp:nvSpPr>
        <dsp:cNvPr id="0" name=""/>
        <dsp:cNvSpPr/>
      </dsp:nvSpPr>
      <dsp:spPr>
        <a:xfrm>
          <a:off x="0" y="1467119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documentation, models</a:t>
          </a:r>
        </a:p>
      </dsp:txBody>
      <dsp:txXfrm>
        <a:off x="0" y="1467119"/>
        <a:ext cx="7400545" cy="737100"/>
      </dsp:txXfrm>
    </dsp:sp>
    <dsp:sp modelId="{7651AFE3-9E11-4C8B-BFDD-8BC10533A8C3}">
      <dsp:nvSpPr>
        <dsp:cNvPr id="0" name=""/>
        <dsp:cNvSpPr/>
      </dsp:nvSpPr>
      <dsp:spPr>
        <a:xfrm>
          <a:off x="370027" y="1201439"/>
          <a:ext cx="5180381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column names?</a:t>
          </a:r>
        </a:p>
      </dsp:txBody>
      <dsp:txXfrm>
        <a:off x="395966" y="1227378"/>
        <a:ext cx="5128503" cy="479482"/>
      </dsp:txXfrm>
    </dsp:sp>
    <dsp:sp modelId="{20E2DB9A-5B14-498A-882F-0C9E50E44149}">
      <dsp:nvSpPr>
        <dsp:cNvPr id="0" name=""/>
        <dsp:cNvSpPr/>
      </dsp:nvSpPr>
      <dsp:spPr>
        <a:xfrm>
          <a:off x="0" y="2567100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Modules, techniques for analysis, and storage</a:t>
          </a:r>
        </a:p>
      </dsp:txBody>
      <dsp:txXfrm>
        <a:off x="0" y="2567100"/>
        <a:ext cx="7400545" cy="737100"/>
      </dsp:txXfrm>
    </dsp:sp>
    <dsp:sp modelId="{FB0D3AF9-105D-4A86-B3EB-99D469E7DC70}">
      <dsp:nvSpPr>
        <dsp:cNvPr id="0" name=""/>
        <dsp:cNvSpPr/>
      </dsp:nvSpPr>
      <dsp:spPr>
        <a:xfrm>
          <a:off x="370027" y="2301420"/>
          <a:ext cx="5180381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data types?</a:t>
          </a:r>
        </a:p>
      </dsp:txBody>
      <dsp:txXfrm>
        <a:off x="395966" y="2327359"/>
        <a:ext cx="5128503" cy="479482"/>
      </dsp:txXfrm>
    </dsp:sp>
    <dsp:sp modelId="{024D24C8-0571-46FA-8C1E-2AA52201A89F}">
      <dsp:nvSpPr>
        <dsp:cNvPr id="0" name=""/>
        <dsp:cNvSpPr/>
      </dsp:nvSpPr>
      <dsp:spPr>
        <a:xfrm>
          <a:off x="0" y="3697816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Imputation methods, can I drop values from my data set?</a:t>
          </a:r>
        </a:p>
      </dsp:txBody>
      <dsp:txXfrm>
        <a:off x="0" y="3697816"/>
        <a:ext cx="7400545" cy="737100"/>
      </dsp:txXfrm>
    </dsp:sp>
    <dsp:sp modelId="{276B01B0-E502-4AF4-89B0-47161137A6A6}">
      <dsp:nvSpPr>
        <dsp:cNvPr id="0" name=""/>
        <dsp:cNvSpPr/>
      </dsp:nvSpPr>
      <dsp:spPr>
        <a:xfrm>
          <a:off x="370027" y="3401400"/>
          <a:ext cx="5180381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much of my data set is missing?</a:t>
          </a:r>
        </a:p>
      </dsp:txBody>
      <dsp:txXfrm>
        <a:off x="395966" y="3427339"/>
        <a:ext cx="5128503" cy="479482"/>
      </dsp:txXfrm>
    </dsp:sp>
    <dsp:sp modelId="{BE64BCFF-3CC6-4577-B3E7-0E8F0E103BC0}">
      <dsp:nvSpPr>
        <dsp:cNvPr id="0" name=""/>
        <dsp:cNvSpPr/>
      </dsp:nvSpPr>
      <dsp:spPr>
        <a:xfrm>
          <a:off x="0" y="4767060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stories, better understanding</a:t>
          </a:r>
        </a:p>
      </dsp:txBody>
      <dsp:txXfrm>
        <a:off x="0" y="4767060"/>
        <a:ext cx="7400545" cy="737100"/>
      </dsp:txXfrm>
    </dsp:sp>
    <dsp:sp modelId="{8498503E-7BD4-401A-9523-2643C67EE08F}">
      <dsp:nvSpPr>
        <dsp:cNvPr id="0" name=""/>
        <dsp:cNvSpPr/>
      </dsp:nvSpPr>
      <dsp:spPr>
        <a:xfrm>
          <a:off x="370027" y="4501380"/>
          <a:ext cx="5180381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</a:t>
          </a:r>
        </a:p>
      </dsp:txBody>
      <dsp:txXfrm>
        <a:off x="395966" y="4527319"/>
        <a:ext cx="5128503" cy="479482"/>
      </dsp:txXfrm>
    </dsp:sp>
    <dsp:sp modelId="{01B7428D-C2D6-4203-832D-FF0E92700DDC}">
      <dsp:nvSpPr>
        <dsp:cNvPr id="0" name=""/>
        <dsp:cNvSpPr/>
      </dsp:nvSpPr>
      <dsp:spPr>
        <a:xfrm>
          <a:off x="0" y="5867040"/>
          <a:ext cx="740054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5" tIns="374904" rIns="5743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Mean, variance, max, standard deviation</a:t>
          </a:r>
        </a:p>
      </dsp:txBody>
      <dsp:txXfrm>
        <a:off x="0" y="5867040"/>
        <a:ext cx="7400545" cy="737100"/>
      </dsp:txXfrm>
    </dsp:sp>
    <dsp:sp modelId="{B8D3EC81-CF8C-4A2F-936F-4EE93D4D50B4}">
      <dsp:nvSpPr>
        <dsp:cNvPr id="0" name=""/>
        <dsp:cNvSpPr/>
      </dsp:nvSpPr>
      <dsp:spPr>
        <a:xfrm>
          <a:off x="370027" y="5601360"/>
          <a:ext cx="518038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 statistics</a:t>
          </a:r>
        </a:p>
      </dsp:txBody>
      <dsp:txXfrm>
        <a:off x="395966" y="5627299"/>
        <a:ext cx="5128503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A5270-FE41-4E8D-9212-66D4CEED9584}">
      <dsp:nvSpPr>
        <dsp:cNvPr id="0" name=""/>
        <dsp:cNvSpPr/>
      </dsp:nvSpPr>
      <dsp:spPr>
        <a:xfrm rot="5400000">
          <a:off x="6433794" y="-2812770"/>
          <a:ext cx="81183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Stock price tomorrow, incidence of disease next month, electrical grid load on Friday</a:t>
          </a:r>
        </a:p>
      </dsp:txBody>
      <dsp:txXfrm rot="-5400000">
        <a:off x="3621024" y="39631"/>
        <a:ext cx="6397745" cy="732573"/>
      </dsp:txXfrm>
    </dsp:sp>
    <dsp:sp modelId="{0C9FA3B3-97EA-4A3C-9AC8-0C192C8F6A0F}">
      <dsp:nvSpPr>
        <dsp:cNvPr id="0" name=""/>
        <dsp:cNvSpPr/>
      </dsp:nvSpPr>
      <dsp:spPr>
        <a:xfrm>
          <a:off x="0" y="2109"/>
          <a:ext cx="3621024" cy="1014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Forecasting</a:t>
          </a:r>
        </a:p>
      </dsp:txBody>
      <dsp:txXfrm>
        <a:off x="49538" y="51647"/>
        <a:ext cx="3521948" cy="915718"/>
      </dsp:txXfrm>
    </dsp:sp>
    <dsp:sp modelId="{ACDF7FBC-09B8-4458-8289-67DEDA17F9AA}">
      <dsp:nvSpPr>
        <dsp:cNvPr id="0" name=""/>
        <dsp:cNvSpPr/>
      </dsp:nvSpPr>
      <dsp:spPr>
        <a:xfrm rot="5400000">
          <a:off x="6433794" y="-1643646"/>
          <a:ext cx="81183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Detecting spam emails, cancerous cell or not, speech recognition</a:t>
          </a:r>
        </a:p>
      </dsp:txBody>
      <dsp:txXfrm rot="-5400000">
        <a:off x="3621024" y="1208755"/>
        <a:ext cx="6397745" cy="732573"/>
      </dsp:txXfrm>
    </dsp:sp>
    <dsp:sp modelId="{03C158BF-BFAF-46F0-82B4-74286D3F0F9F}">
      <dsp:nvSpPr>
        <dsp:cNvPr id="0" name=""/>
        <dsp:cNvSpPr/>
      </dsp:nvSpPr>
      <dsp:spPr>
        <a:xfrm>
          <a:off x="0" y="1067644"/>
          <a:ext cx="3621024" cy="1014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Classification</a:t>
          </a:r>
        </a:p>
      </dsp:txBody>
      <dsp:txXfrm>
        <a:off x="49538" y="1117182"/>
        <a:ext cx="3521948" cy="915718"/>
      </dsp:txXfrm>
    </dsp:sp>
    <dsp:sp modelId="{13C8E2AF-CC7E-4684-83CA-4357A61A5E6E}">
      <dsp:nvSpPr>
        <dsp:cNvPr id="0" name=""/>
        <dsp:cNvSpPr/>
      </dsp:nvSpPr>
      <dsp:spPr>
        <a:xfrm rot="5400000">
          <a:off x="6433794" y="-578111"/>
          <a:ext cx="81183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Years of schooling and impact on income, hours working out and lung capacity,</a:t>
          </a:r>
        </a:p>
      </dsp:txBody>
      <dsp:txXfrm rot="-5400000">
        <a:off x="3621024" y="2274290"/>
        <a:ext cx="6397745" cy="732573"/>
      </dsp:txXfrm>
    </dsp:sp>
    <dsp:sp modelId="{BC877F2F-0BD9-49D7-A42C-36C4B8259C9D}">
      <dsp:nvSpPr>
        <dsp:cNvPr id="0" name=""/>
        <dsp:cNvSpPr/>
      </dsp:nvSpPr>
      <dsp:spPr>
        <a:xfrm>
          <a:off x="0" y="2133178"/>
          <a:ext cx="3621024" cy="1014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Regression</a:t>
          </a:r>
        </a:p>
      </dsp:txBody>
      <dsp:txXfrm>
        <a:off x="49538" y="2182716"/>
        <a:ext cx="3521948" cy="915718"/>
      </dsp:txXfrm>
    </dsp:sp>
    <dsp:sp modelId="{6C802E3B-2E7C-416A-9ED2-B90F6649B3B2}">
      <dsp:nvSpPr>
        <dsp:cNvPr id="0" name=""/>
        <dsp:cNvSpPr/>
      </dsp:nvSpPr>
      <dsp:spPr>
        <a:xfrm rot="5400000">
          <a:off x="6433794" y="487422"/>
          <a:ext cx="81183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Market segmentation, social network analysis</a:t>
          </a:r>
        </a:p>
      </dsp:txBody>
      <dsp:txXfrm rot="-5400000">
        <a:off x="3621024" y="3339824"/>
        <a:ext cx="6397745" cy="732573"/>
      </dsp:txXfrm>
    </dsp:sp>
    <dsp:sp modelId="{2152C8E0-01E3-4068-8A31-8E894832D629}">
      <dsp:nvSpPr>
        <dsp:cNvPr id="0" name=""/>
        <dsp:cNvSpPr/>
      </dsp:nvSpPr>
      <dsp:spPr>
        <a:xfrm>
          <a:off x="0" y="3198713"/>
          <a:ext cx="3621024" cy="1014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Clustering</a:t>
          </a:r>
        </a:p>
      </dsp:txBody>
      <dsp:txXfrm>
        <a:off x="49538" y="3248251"/>
        <a:ext cx="3521948" cy="91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0300-EF5F-48EA-A3AC-1A8416B5851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A99B4-F254-4319-8A46-174888A9F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encounter mostly three kinds of data. And understanding each data type will inform what analysis you can carry out: quantitative or qualitative. Sound data*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E211C-18B3-4D21-AD98-5A956B528F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75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E211C-18B3-4D21-AD98-5A956B528F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39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model </a:t>
            </a:r>
            <a:r>
              <a:rPr lang="en-US"/>
              <a:t>is only as good as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E211C-18B3-4D21-AD98-5A956B528F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45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3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D4A71-2915-633D-6E04-AE82F4DD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668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effectLst/>
                <a:latin typeface="+mn-lt"/>
              </a:rPr>
              <a:t>Types of Data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48C2A7-39F8-56B8-EDB4-48D6231761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92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00B4C-E5B8-059D-7ECB-EDEF5B3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Basics of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F3518-196C-707C-E240-84B102E357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1455" y="0"/>
          <a:ext cx="7400545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09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F2CC-C0C0-79AE-8373-68747BC8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Types of Research Problems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504921E-6D6F-2C43-CC1C-ED64BBFB37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421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490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Franklin Gothic Book</vt:lpstr>
      <vt:lpstr>Garamond</vt:lpstr>
      <vt:lpstr>SavonVTI</vt:lpstr>
      <vt:lpstr>Types of Data</vt:lpstr>
      <vt:lpstr>Basics of Data</vt:lpstr>
      <vt:lpstr>Types of Research Problems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</dc:title>
  <dc:creator>Rodgers Odongo</dc:creator>
  <cp:lastModifiedBy>Rodgers Odongo</cp:lastModifiedBy>
  <cp:revision>2</cp:revision>
  <dcterms:created xsi:type="dcterms:W3CDTF">2023-08-28T14:00:24Z</dcterms:created>
  <dcterms:modified xsi:type="dcterms:W3CDTF">2023-08-28T14:03:47Z</dcterms:modified>
</cp:coreProperties>
</file>