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61" r:id="rId7"/>
    <p:sldId id="262" r:id="rId8"/>
    <p:sldId id="264" r:id="rId9"/>
    <p:sldId id="265" r:id="rId10"/>
    <p:sldId id="266" r:id="rId11"/>
    <p:sldId id="268" r:id="rId12"/>
    <p:sldId id="267" r:id="rId13"/>
    <p:sldId id="279" r:id="rId14"/>
    <p:sldId id="304" r:id="rId15"/>
    <p:sldId id="305" r:id="rId16"/>
    <p:sldId id="281" r:id="rId17"/>
    <p:sldId id="306" r:id="rId18"/>
    <p:sldId id="307" r:id="rId19"/>
    <p:sldId id="309" r:id="rId20"/>
    <p:sldId id="310" r:id="rId21"/>
    <p:sldId id="312" r:id="rId22"/>
    <p:sldId id="313" r:id="rId23"/>
    <p:sldId id="315" r:id="rId24"/>
    <p:sldId id="316" r:id="rId25"/>
    <p:sldId id="317" r:id="rId26"/>
    <p:sldId id="318" r:id="rId27"/>
    <p:sldId id="319" r:id="rId28"/>
    <p:sldId id="320" r:id="rId29"/>
    <p:sldId id="321" r:id="rId30"/>
    <p:sldId id="322" r:id="rId31"/>
    <p:sldId id="323" r:id="rId32"/>
    <p:sldId id="324" r:id="rId33"/>
    <p:sldId id="325" r:id="rId34"/>
    <p:sldId id="308" r:id="rId35"/>
    <p:sldId id="326" r:id="rId36"/>
    <p:sldId id="290" r:id="rId37"/>
    <p:sldId id="327" r:id="rId38"/>
    <p:sldId id="311" r:id="rId39"/>
    <p:sldId id="328" r:id="rId40"/>
    <p:sldId id="289" r:id="rId41"/>
    <p:sldId id="329" r:id="rId42"/>
    <p:sldId id="314" r:id="rId43"/>
    <p:sldId id="330" r:id="rId44"/>
    <p:sldId id="331" r:id="rId45"/>
    <p:sldId id="332" r:id="rId46"/>
    <p:sldId id="333" r:id="rId47"/>
    <p:sldId id="334" r:id="rId48"/>
    <p:sldId id="301" r:id="rId49"/>
    <p:sldId id="335" r:id="rId50"/>
    <p:sldId id="336" r:id="rId51"/>
    <p:sldId id="33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17"/>
  </p:normalViewPr>
  <p:slideViewPr>
    <p:cSldViewPr snapToGrid="0">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14:47.407"/>
    </inkml:context>
    <inkml:brush xml:id="br0">
      <inkml:brushProperty name="width" value="0.025" units="cm"/>
      <inkml:brushProperty name="height" value="0.025" units="cm"/>
      <inkml:brushProperty name="color" value="#008C3A"/>
    </inkml:brush>
  </inkml:definitions>
  <inkml:trace contextRef="#ctx0" brushRef="#br0">1 1 24575,'15'0'0,"-1"0"0,13 0 0,-8 0 0,8 0 0,-11 0 0,4 0 0,-2 0 0,-3 0 0,-3 0 0,-5 0 0,0 0 0,11 4 0,-5 0 0,5 4 0,-10 0 0,-2-4 0,-5 3 0,5-2 0,-2 2 0,0 0 0,3 1 0,-3 1 0,0 3 0,3 2 0,-6-1 0,6-1 0,-7 0 0,4-3 0,-4 3 0,0-4 0,0 5 0,0 0 0,0 4 0,0 1 0,0-1 0,0 1 0,0 0 0,0-1 0,0 1 0,0-5 0,0 4 0,0-9 0,0 5 0,0-5 0,-4-1 0,4 1 0,-4 1 0,4-2 0,0 1 0,0-1 0,0 1 0,0 0 0,0 0 0,0 0 0,0 3 0,0-2 0,0 2 0,0 2 0,4-5 0,-4 5 0,8-1 0,-4-3 0,3 3 0,1-4 0,-1 0 0,0 0 0,2 0 0,-5 0 0,2-3 0,-3 2 0,2-3 0,1 1 0,-2 2 0,4-4 0,-1 5 0,0 0 0,0-1 0,0-3 0,0 3 0,0-6 0,1 5 0,-1-1 0,-1-1 0,2 0 0,-2-4 0,1 0 0,0 0 0,0 0 0,0 0 0,-4 2 0,1 3 0,-4 2 0,0 1 0,0-1 0,0 1 0,-4-5 0,4 4 0,-7-6 0,3 2 0,-3-3 0,-1 0 0,1 4 0,0-3 0,-1 2 0,1-3 0,-1 4 0,-3-3 0,2 2 0,-2 1 0,3-3 0,1 2 0,3 1 0,-3-3 0,3 2 0,0 0 0,1 1 0,3 3 0,0 1 0,0-1 0,0 1 0,0-1 0,0 1 0,0-1 0,0 1 0,4 0 0,-3 4 0,2-3 0,0 7 0,-2-2 0,2-1 0,-3 3 0,0-7 0,0 8 0,0-8 0,0 3 0,0-4 0,0 0 0,0 0 0,0 0 0,0 0 0,0-1 0,0 1 0,0 0 0,0 0 0,0 0 0,0 0 0,0-1 0,0 1 0,0 0 0,0 0 0,0 0 0,0-1 0,0 1 0,0 0 0,0 0 0,0 0 0,-3 0 0,2 0 0,-1 0 0,-2 0 0,4 0 0,-8 0 0,7-1 0,-5 1 0,2 0 0,0-1 0,-3 1 0,6 0 0,-5 0 0,5 0 0,-6 0 0,7 0 0,-7 0 0,6 0 0,-5 0 0,5 0 0,-7 0 0,5 0 0,-1 0 0,-2-1 0,5 1 0,-7-3 0,7 2 0,-5-6 0,5 6 0,-2-3 0,0 1 0,-2 2 0,-2-7 0,3 7 0,-2-6 0,5 6 0,-5-6 0,5 6 0,-6-7 0,6 8 0,-6-4 0,3 0 0,-3 3 0,3-2 0,-3 3 0,3-4 0,0 3 0,-2-3 0,1 1 0,1 2 0,-3-6 0,6 6 0,-5-6 0,1 2 0,-2-3 0,4 4 0,-4-3 0,3 2 0,-3-3 0,0 0 0,0 0 0,0 0 0,0 0 0,0 0 0,0 0 0,4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9.331"/>
    </inkml:context>
    <inkml:brush xml:id="br0">
      <inkml:brushProperty name="width" value="0.025" units="cm"/>
      <inkml:brushProperty name="height" value="0.025" units="cm"/>
    </inkml:brush>
  </inkml:definitions>
  <inkml:trace contextRef="#ctx0" brushRef="#br0">1 534 24575,'15'-5'0,"17"-16"0,8-5 0,4-4 0,40-23 0,-34 15 0,3-2 0,12 1 0,-4 1-583,11-20 583,-16 19 0,-3 4 144,-10 6-144,11-8 0,-33 19 0,12-1 0,-23 10 0,-5 9 0,0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5.554"/>
    </inkml:context>
    <inkml:brush xml:id="br0">
      <inkml:brushProperty name="width" value="0.025" units="cm"/>
      <inkml:brushProperty name="height" value="0.025" units="cm"/>
    </inkml:brush>
  </inkml:definitions>
  <inkml:trace contextRef="#ctx0" brushRef="#br0">512 0 24575,'-14'4'0,"-4"14"0,-3 0 0,-10 19 0,5-6 0,-11 1 0,-16 32 0,10-25 0,-17 28 0,21-34 0,4 11 0,-1-15 0,15 7 0,-7-12 0,20-7 0,-12-1 0,18-5 0,-8-1 0,5-4 0,4-6 0,-3-5 0,4-1 0,0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6.399"/>
    </inkml:context>
    <inkml:brush xml:id="br0">
      <inkml:brushProperty name="width" value="0.025" units="cm"/>
      <inkml:brushProperty name="height" value="0.025" units="cm"/>
    </inkml:brush>
  </inkml:definitions>
  <inkml:trace contextRef="#ctx0" brushRef="#br0">10 1 24575,'-5'4'0,"1"7"0,23 28 0,5 5 0,26 20 0,5 4 0,-11-10 0,7 2 0,-17-14 0,-6-13 0,-4-2 0,-8-9 0,-4 0 0,4-10 0,-10 2 0,-2-13 0,-4 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7.631"/>
    </inkml:context>
    <inkml:brush xml:id="br0">
      <inkml:brushProperty name="width" value="0.025" units="cm"/>
      <inkml:brushProperty name="height" value="0.025" units="cm"/>
    </inkml:brush>
  </inkml:definitions>
  <inkml:trace contextRef="#ctx0" brushRef="#br0">278 1 24575,'-26'10'0,"-1"16"0,-4 8 0,-5 21 0,3-21 0,0 11 0,9-14 0,5-1 0,2-6 0,7-8 0,4-6 0,-3 0 0,7-4 0,-2-2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2.853"/>
    </inkml:context>
    <inkml:brush xml:id="br0">
      <inkml:brushProperty name="width" value="0.025" units="cm"/>
      <inkml:brushProperty name="height" value="0.025" units="cm"/>
    </inkml:brush>
  </inkml:definitions>
  <inkml:trace contextRef="#ctx0" brushRef="#br0">1 0 24575,'0'2'0,"0"16"0,0 42 0,0 17 0,0-1 0,0 14 0,0-36 0,0 0 0,0 39 0,0 5 0,0-45 0,0-8 0,0-18 0,0 8 0,0-23 0,0 4 0,0-6 0,0 0 0,0-5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4.359"/>
    </inkml:context>
    <inkml:brush xml:id="br0">
      <inkml:brushProperty name="width" value="0.025" units="cm"/>
      <inkml:brushProperty name="height" value="0.025" units="cm"/>
    </inkml:brush>
  </inkml:definitions>
  <inkml:trace contextRef="#ctx0" brushRef="#br0">165 209 24575,'0'20'0,"0"1"0,0 8 0,0 2 0,0 6 0,0 0 0,0-7 0,0 6 0,0-5 0,0-1 0,0-1 0,0-12 0,4-1 0,7-5 0,6 5 0,0-9 0,4 3 0,-3-5 0,-1-4 0,4 4 0,-14 0 0,8-4 0,-10 4 0,5-5 0,0 0 0,0 0 0,0 0 0,0-5 0,0-1 0,1-10 0,-1-1 0,8-12 0,-5-1 0,5-8 0,-6 1 0,0 0 0,0 6 0,-5 2 0,-2-1 0,-5 6 0,0-5 0,0-1 0,0 6 0,0-5 0,0 0 0,0 4 0,0-10 0,-10 10 0,3 2 0,-10 2 0,7 9 0,-1 1 0,-5 1 0,4 9 0,-9-5 0,9 6 0,-4 0 0,1 0 0,3 0 0,-9 0 0,9 0 0,-9 0 0,9 0 0,-9 0 0,9 0 0,-9 5 0,3 2 0,1 3 0,-4 2 0,3 4 0,-4 1 0,4 0 0,-3-1 0,10-5 0,-11 0 0,11-1 0,-5 1 0,10-1 0,-3 0 0,8 0 0,-4 1 0,5-1 0,0 0 0,0 0 0,0 0 0,0 1 0,0-1 0,0 0 0,0 6 0,0-5 0,5 10 0,1-9 0,0 9 0,4-4 0,-4 6 0,5 0 0,0-1 0,1 1 0,-2-6 0,1-1 0,-1-6 0,-4 0 0,-1 0 0,-1 0 0,-3-4 0,4-1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44.504"/>
    </inkml:context>
    <inkml:brush xml:id="br0">
      <inkml:brushProperty name="width" value="0.025" units="cm"/>
      <inkml:brushProperty name="height" value="0.025" units="cm"/>
      <inkml:brushProperty name="color" value="#FFC114"/>
    </inkml:brush>
  </inkml:definitions>
  <inkml:trace contextRef="#ctx0" brushRef="#br0">38 23 24575,'-5'4'0,"0"7"0,1 0 0,3 5 0,-4 6 0,5-3 0,0 16 0,0 6 0,0 6 0,0-5 0,0-5 0,0-8 0,0-10 0,0 3 0,0-6 0,0-5 0,0 10 0,0-3 0,5-1 0,6 4 0,6-4 0,6 1 0,6-2 0,-5-4 0,5 0 0,-7-1 0,1-5 0,0-1 0,-1-5 0,1 0 0,0-5 0,0-13 0,9-17 0,-5-4 0,7-16 0,-8 9 0,-5-1 0,-2 2 0,-7 8 0,0 6 0,-1 7 0,0 3 0,-5 9 0,-1-3 0,-5 5 0,0-6 0,0 5 0,0-5 0,0 6 0,0-6 0,0 4 0,0-4 0,-4 6 0,-2 0 0,-10-1 0,-1 5 0,-6 1 0,0 5 0,1 0 0,-1 0 0,-6 0 0,5 0 0,-6 0 0,1 0 0,5 0 0,-5 0 0,6 0 0,1 5 0,4 1 0,2 0 0,6 3 0,0-8 0,-1 4 0,1-1 0,0 1 0,1 5 0,-2 0 0,1-4 0,0 3 0,-1-4 0,1 5 0,0-4 0,-1 3 0,1-8 0,5 8 0,0-3 0,5 4 0,0-1 0,0 1 0,0-1 0,0 1 0,0 6 0,0 1 0,0 0 0,0 4 0,0-9 0,0 3 0,0-5 0,0-4 0,0-1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46.841"/>
    </inkml:context>
    <inkml:brush xml:id="br0">
      <inkml:brushProperty name="width" value="0.025" units="cm"/>
      <inkml:brushProperty name="height" value="0.025" units="cm"/>
      <inkml:brushProperty name="color" value="#FFC114"/>
    </inkml:brush>
  </inkml:definitions>
  <inkml:trace contextRef="#ctx0" brushRef="#br0">1 147 24575,'0'26'0,"0"-3"0,0 20 0,0-17 0,0 23 0,0-9 0,0 6 0,0-2 0,0-6 0,0 6 0,0-5 0,0 6 0,5-15 0,2 5 0,9-15 0,-3 2 0,8-11 0,-9-1 0,9-3 0,2-3 0,1-4 0,6 0 0,-1 0 0,1-11 0,1-2 0,4-6 0,-11 3 0,5 4 0,-6 0 0,-6 1 0,-1 0 0,-6 1 0,1-6 0,-1 4 0,1-3 0,0-8 0,0 4 0,1-10 0,-1 0 0,1-1 0,5-1 0,-4-5 0,4 6 0,-5-1 0,0-5 0,-5 12 0,-2-12 0,-5 12 0,0-11 0,0 10 0,0-3 0,0 5 0,0 0 0,-4 6 0,-8 1 0,-5 5 0,-6-1 0,1 6 0,-1-4 0,6 9 0,-5-4 0,5 5 0,0 0 0,1 0 0,0 0 0,-1 0 0,0 0 0,-5 0 0,5 0 0,-6 0 0,1 0 0,-1 0 0,6 0 0,1 0 0,6 0 0,-1 4 0,1 2 0,0 4 0,-1 6 0,0 1 0,-6 5 0,5-4 0,-9 3 0,9-10 0,-3 5 0,4-6 0,6 0 0,-4-4 0,8 2 0,-4-7 0,5 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50.049"/>
    </inkml:context>
    <inkml:brush xml:id="br0">
      <inkml:brushProperty name="width" value="0.025" units="cm"/>
      <inkml:brushProperty name="height" value="0.025" units="cm"/>
      <inkml:brushProperty name="color" value="#FFC114"/>
    </inkml:brush>
  </inkml:definitions>
  <inkml:trace contextRef="#ctx0" brushRef="#br0">1 1 24575,'5'0'0,"0"0"0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3"/>
    </inkml:context>
    <inkml:brush xml:id="br0">
      <inkml:brushProperty name="width" value="0.025" units="cm"/>
      <inkml:brushProperty name="height" value="0.025" units="cm"/>
    </inkml:brush>
  </inkml:definitions>
  <inkml:trace contextRef="#ctx0" brushRef="#br0">1 1 24575,'0'2'0,"0"6"0,0 14 0,0 11 0,0 10 0,0 8 0,0-10 0,0 6 0,0-4 0,0-11 0,0 0-678,0 13 0,0 6 0,0-7 678,0 12 0,0-19 0,0 2 17,0-3 0,0-1-17,0-3 0,0-1 0,0 3 0,0 0 0,0 24 0,0-1 0,0-2 0,0-4 0,0 5 0,0-5 0,0 4 0,0-11 0,4 6 0,-2-12 0,7 0 0,-8-6 0,7 0 1508,-7 0-1508,3 4 492,1-2-492,-4 8 0,4-3 0,-1 8 0,-3-1 0,4 2 0,0-4 0,-4 0 0,3-6 0,1 4 0,-4-8 0,8 8 0,-3-9 0,0 22 0,3-8 0,-9-16 0,1 1 0,9 18-228,-7-19 1,1-1 227,1 21 0,0-16 0,1 0 0,0 22 0,0-26 0,0 1 0,-3-1 0,0 0 0,3 4 0,-1 0 0,-4 19 0,5-11 0,0 1-536,-5-12 1,0 0 535,2 14 0,0 1 0,-3-4 0,0-2 0,2-7 0,0-1 0,-1 8 0,-1-2 0,2-8 0,1-2 0,-3 10 0,0 0 0,2-8 0,1 2 0,-3 10 0,1 0 0,9 14 0,-10-11 0,1 0 0,9 8 0,-9-16 0,-1-1 0,5 15 0,-2-11 0,0-2 0,-1 7 0,3-7 0,1 2 0,-4 12-326,3-21 0,0 1 326,-5-2 0,1 0 0,9 25 0,-4-5 0,0-2-226,3-6 226,-8 7 0,9-5 0,-5 4 0,1 0 0,4-4 0,-5 3 0,1-4 0,-1 0 0,-1-5 0,-3-2 0,3-4 410,0-6-410,-3 0 1045,3-9-1045,-4 4 696,0-8-696,0 3 253,0-3-253,0-4 0,0-1 0,0-3 0,0 1 0,0-7 0,0-3 0,0-3 0,0-6 0,4 2 0,4-8 0,35-14 0,-9 13-431,9-2 1,2 3 430,13 7 0,-12 2 0,0 2 0,-8 4 0,0 2 0,8 1 0,2 0 0,-1 0 0,1 0 0,2 0 0,1 0-1198,1 2 0,-1 1 1198,0-1 0,0 2 0,5 3 0,0 2-859,1-3 1,1 0 858,4 3 0,-1-2 0,-4-1 0,1 0 0,3 2 0,-2 0 0,-5-2 0,-3 0 0,-10 1 0,0 1 0,22-2 0,-2-1 0,-24-1 0,-1 1-311,26 1 0,-2 0 311,5 3 0,-26-5 0,1 1 0,24 5 0,-25-6 0,-1 1 0,0-2 0,-1 0 0,30 1 0,1-4 0,0 0 0,-7 0 0,5 0 0,-13 0 0,7 0 0,-8 0 0,0 0 652,-5 0-652,4 0 0,2 0 0,1 0 0,5 0 0,0 0 0,-5 0 0,6 0 0,-8 0 0,-6 0 2162,5 0-2162,-10 0 0,9 0 0,-10 0 1960,5 0-1960,-1 0 822,-3 0-822,10 0 0,-11 0 0,10 0 0,-3 0 0,-2 0 0,6-4 0,-10 2 0,4-1 0,-6-1 0,0 3 0,17-10 0,-13 9 0,19-8 0,-16 4 0,6 2 0,0-4 0,1 3 0,-2 0 0,2 2 0,-1 3 0,7 0 0,-6 0 0,6 0 0,-13 0 0,5 0 0,-5 0 0,6 0 0,-5 0 0,3 0 0,-4 0 0,13-5 0,-5 4 0,-6-5 0,0 0 0,13 0-367,-13-1 0,0 0 367,13-2 0,7-5 0,-2 4 0,-5 0 0,-2 3 0,-13 5 0,-1-1 0,-7 3 0,-4 0 0,-3 0 0,-4 0 734,0 0-734,-5 0 0,-5 0 0,-6 0 0,-3 0 0,-1 0 0,0 0 0,0 0 0,1 0 0,-1 0 0,1 0 0,3 0 0,1-3 0,9-1 0,1 0 0,10-3 0,-4 3 0,-2 0 0,0 0 0,-4 0 0,0 4 0,-1-6 0,-12 5 0,-2-2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4"/>
    </inkml:context>
    <inkml:brush xml:id="br0">
      <inkml:brushProperty name="width" value="0.025" units="cm"/>
      <inkml:brushProperty name="height" value="0.025" units="cm"/>
    </inkml:brush>
  </inkml:definitions>
  <inkml:trace contextRef="#ctx0" brushRef="#br0">283 0 24575,'-4'6'0,"6"-3"0,-4 2 0,12-5 0,-8 6 0,13 0 0,-6 2 0,3-1 0,-1-2 0,-4 2 0,1-3 0,0 5 0,3-9 0,-3 3 0,8 0 0,0 1 0,2 3 0,7 3 0,2-1 0,1 5 0,6 6 0,-2-2 0,-7 4 0,3-3 0,-12-8 0,1 6 0,-8-10 0,1 0 0,-5-2 0,-1-1 0,-7-1 0,-10 0 0,-9-3 0,-3 3 0,-3 1 0,2 4 0,-7-1 0,5 1 0,-9 3 0,9-3 0,-5 7 0,7-3 0,-1 2 0,-5 2 0,4-1 0,-10 0 0,5 1 0,-6 0 0,0 0 0,0 0 0,10-4 0,-2-1 0,19-4 0,-9 0 0,13-4 0,0 0 0,5-3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0.240"/>
    </inkml:context>
    <inkml:brush xml:id="br0">
      <inkml:brushProperty name="width" value="0.025" units="cm"/>
      <inkml:brushProperty name="height" value="0.025" units="cm"/>
    </inkml:brush>
  </inkml:definitions>
  <inkml:trace contextRef="#ctx0" brushRef="#br0">0 0 24575,'47'30'0,"2"3"0,16 10 0,-15-8 0,-4-8 0,0-1 0,9 5 0,-11-4 0,0 0 0,3 1 0,-7 4 0,-4-13 0,-22-3 0,6-5 0,-14-1 0,4-4 0,-4 3 0,-1-4 0,-5 1 0,0-2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5"/>
    </inkml:context>
    <inkml:brush xml:id="br0">
      <inkml:brushProperty name="width" value="0.025" units="cm"/>
      <inkml:brushProperty name="height" value="0.025" units="cm"/>
    </inkml:brush>
  </inkml:definitions>
  <inkml:trace contextRef="#ctx0" brushRef="#br0">8 11 24575,'-7'-3'0,"10"0"0,19 3 0,14 0 0,24-4 0,8 12 0,0 2 0,-18 14 0,-3 6 0,-18-10 0,-2 2 0,7 8 0,-4 1-724,-1 11 724,-16-9 179,0 4-179,-13-5 0,0 0 0,0-4 0,0-1 0,0-12 545,0 1-545,0-9 0,0-1 0,0-3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6"/>
    </inkml:context>
    <inkml:brush xml:id="br0">
      <inkml:brushProperty name="width" value="0.025" units="cm"/>
      <inkml:brushProperty name="height" value="0.025" units="cm"/>
    </inkml:brush>
  </inkml:definitions>
  <inkml:trace contextRef="#ctx0" brushRef="#br0">489 1 24575,'-7'0'0,"-14"0"0,1 0 0,-11 3 0,4 5 0,-17 10 0,7-4 0,0 3 0,12-9 0,13-5 0,3 3 0,3 0 0,6 8 0,0 9 0,0 0 0,-4 3 0,-2 1 0,-7 1 0,1 4 0,-5-4 0,6-2 0,-5-3 0,3-5 0,-1-1 0,2-3 0,0-1 0,-1 1 0,1-1 0,-4-3 0,8 0 0,-4-3 0,5-1 0,3 0 0,-3-3 0,7 3 0,-4-6 0,4 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0"/>
    </inkml:context>
    <inkml:brush xml:id="br0">
      <inkml:brushProperty name="width" value="0.025" units="cm"/>
      <inkml:brushProperty name="height" value="0.025" units="cm"/>
    </inkml:brush>
  </inkml:definitions>
  <inkml:trace contextRef="#ctx0" brushRef="#br0">163 7 24575,'0'-6'0,"0"6"0,0 13 0,0 3 0,0 10 0,-5 6 0,0-8 0,-18 28 0,7-21 0,-13 17 0,14-21 0,-2-4 0,8-6 0,-3-3 0,4-4 0,4 0 0,-7-7 0,9 0 0,-5-3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1"/>
    </inkml:context>
    <inkml:brush xml:id="br0">
      <inkml:brushProperty name="width" value="0.025" units="cm"/>
      <inkml:brushProperty name="height" value="0.025" units="cm"/>
    </inkml:brush>
  </inkml:definitions>
  <inkml:trace contextRef="#ctx0" brushRef="#br0">1 1 24575,'4'5'0,"-1"9"0,1 0 0,7 24 0,9-6 0,-2 11 0,11-8 0,-7 3 0,1 1 0,0-5 0,-9-2 0,-1-17 0,4 10 0,-8-16 0,4 9 0,-6-12 0,-3 0 0,-1 0 0,-3-2 0,0-2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82"/>
    </inkml:context>
    <inkml:brush xml:id="br0">
      <inkml:brushProperty name="width" value="0.025" units="cm"/>
      <inkml:brushProperty name="height" value="0.025" units="cm"/>
    </inkml:brush>
  </inkml:definitions>
  <inkml:trace contextRef="#ctx0" brushRef="#br0">38 120 24575,'0'27'0,"0"6"0,0 21 0,0-15 0,0 1 0,0-7 0,0 0-527,0 5 0,0-2 527,0 2 258,0-5-258,0-6 0,0-9 0,0 3 0,0-6 0,4 6 796,1-7-796,3 4 0,0-1 0,4-6 0,-6 6 0,9-12 0,-14 3 0,10-4 0,-8 0 0,5-2 0,0-2 0,-2 0 0,2-6 0,5-10 0,1-8 0,11-14 0,-3-6 0,5-7 0,-6 1 0,1-5-505,-5 5 505,5-6 0,-11 10 0,5 3 0,-7 15 0,-4 1 0,0 9 0,-5 0 0,0 5 505,0-1-505,0 0 0,0 0 0,-5-3 0,-3 3 0,-6-8 0,2 11 0,0-5 0,4 9 0,3-3 0,-1 7 0,5 8 0,-2 7 0,3 17 0,0 5 0,0 10 0,5 5 0,0-4 0,7 10 0,-2-10 0,1 4 0,-6-5 0,5-1 0,-9-4 0,9 3 0,-5-3 0,1 0 0,3 4 0,-3-5 0,4 1 0,-4-2 0,3-5 0,-4 0 0,0 1 0,4-6 0,-8 0 0,7-5 0,-8 5 0,8-3 0,-6 2 0,1 0 0,-3-3 0,0 4 0,0-4 0,0-6 0,0 1 0,0-7 0,0 1 0,0-5 0,0 2 0,-3-5 0,-4 1 0,-6-4 0,-3 5 0,-10-5 0,2 2 0,-13-3 0,4 0 0,-6 0 0,-1 0 0,1 0 0,1-7 0,5-2 0,0-2 0,11-3 0,1 3 0,5 0 0,7 5 0,1 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6"/>
    </inkml:context>
    <inkml:brush xml:id="br0">
      <inkml:brushProperty name="width" value="0.025" units="cm"/>
      <inkml:brushProperty name="height" value="0.025" units="cm"/>
    </inkml:brush>
  </inkml:definitions>
  <inkml:trace contextRef="#ctx0" brushRef="#br0">1 319 24575,'11'-3'0,"12"-9"0,6-4 0,2-2 0,30-13 0,-25 8 0,2-1 0,8 1 0,-2 0-583,8-12 583,-12 12 0,-2 2 144,-7 4-144,8-5 0,-24 11 0,9-1 0,-17 7 0,-3 5 0,-1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7"/>
    </inkml:context>
    <inkml:brush xml:id="br0">
      <inkml:brushProperty name="width" value="0.025" units="cm"/>
      <inkml:brushProperty name="height" value="0.025" units="cm"/>
    </inkml:brush>
  </inkml:definitions>
  <inkml:trace contextRef="#ctx0" brushRef="#br0">0 0 24575,'34'18'0,"1"2"0,12 5 0,-11-4 0,-3-5 0,0 0 0,6 3 0,-7-3 0,0 0 0,1 1 0,-4 2 0,-3-8 0,-16-1 0,5-4 0,-11 0 0,3-2 0,-3 1 0,0-2 0,-4 1 0,0-2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8"/>
    </inkml:context>
    <inkml:brush xml:id="br0">
      <inkml:brushProperty name="width" value="0.025" units="cm"/>
      <inkml:brushProperty name="height" value="0.025" units="cm"/>
    </inkml:brush>
  </inkml:definitions>
  <inkml:trace contextRef="#ctx0" brushRef="#br0">0 158 24575,'29'-10'0,"7"-5"0,10 0 0,0-5 0,-9 9 0,0-3 0,11-10 0,15-1 0,-30 9 0,-15 12 0,2 1 0,-11 3 0,2 0 0,-7 0 0,-1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9"/>
    </inkml:context>
    <inkml:brush xml:id="br0">
      <inkml:brushProperty name="width" value="0.025" units="cm"/>
      <inkml:brushProperty name="height" value="0.025" units="cm"/>
    </inkml:brush>
  </inkml:definitions>
  <inkml:trace contextRef="#ctx0" brushRef="#br0">0 0 24575,'24'33'0,"11"9"0,-7-15 0,4 1 0,4 10 0,3 0-1633,-1-7 0,0-2 1633,-3 6 0,-1 0 0,-8-13 0,-1-1 815,10 10-815,-6-7 584,-7-6-584,0-9 0,-13 3 0,2-11 1689,-11 4-1689,7-1 0,-6-1 0,2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0"/>
    </inkml:context>
    <inkml:brush xml:id="br0">
      <inkml:brushProperty name="width" value="0.025" units="cm"/>
      <inkml:brushProperty name="height" value="0.025" units="cm"/>
    </inkml:brush>
  </inkml:definitions>
  <inkml:trace contextRef="#ctx0" brushRef="#br0">1 1 24575,'15'0'0,"15"8"0,11 1 0,23 19 0,-14-1-367,-19-10 0,0 0 367,23 13 0,-4-3 181,-3-5-181,-14-2 0,-11-6 0,-5-3 0,-2-5 0,-10 0 138,6-6 0,-11 3 0,4-3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1.554"/>
    </inkml:context>
    <inkml:brush xml:id="br0">
      <inkml:brushProperty name="width" value="0.025" units="cm"/>
      <inkml:brushProperty name="height" value="0.025" units="cm"/>
    </inkml:brush>
  </inkml:definitions>
  <inkml:trace contextRef="#ctx0" brushRef="#br0">0 264 24575,'40'-17'0,"10"-9"0,14 2 0,0-9 0,-12 13 0,-1-2 0,16-18 0,21-3 0,-42 17 0,-21 19 0,3 2 0,-16 5 0,3 0 0,-9 0 0,-2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1"/>
    </inkml:context>
    <inkml:brush xml:id="br0">
      <inkml:brushProperty name="width" value="0.025" units="cm"/>
      <inkml:brushProperty name="height" value="0.025" units="cm"/>
    </inkml:brush>
  </inkml:definitions>
  <inkml:trace contextRef="#ctx0" brushRef="#br0">201 1 24575,'0'20'0,"0"3"0,-9 9 0,3 1 0,-13-1 0,-4 7 0,6-6 0,-8-3 0,11-8 0,5-4 0,-6-4 0,10 7 0,-7-10 0,8 6 0,-7-7 0,6 0 0,-3-1 0,5-3 0,3 0 0,-7-2 0,5-2 0,-4-2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2"/>
    </inkml:context>
    <inkml:brush xml:id="br0">
      <inkml:brushProperty name="width" value="0.025" units="cm"/>
      <inkml:brushProperty name="height" value="0.025" units="cm"/>
    </inkml:brush>
  </inkml:definitions>
  <inkml:trace contextRef="#ctx0" brushRef="#br0">1 0 24575,'27'12'0,"-7"-2"0,19 6 0,-6 3 0,-5-10 0,5 7 0,-6-5 0,-5-4 0,-4 1 0,-8-2 0,-2-6 0,-1 8 0,1 0 0,-1 1 0,10 8 0,-7-6 0,16 9 0,-17-13 0,12 2 0,-9-4 0,0-2 0,-4 0 0,-4-3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3"/>
    </inkml:context>
    <inkml:brush xml:id="br0">
      <inkml:brushProperty name="width" value="0.025" units="cm"/>
      <inkml:brushProperty name="height" value="0.025" units="cm"/>
    </inkml:brush>
  </inkml:definitions>
  <inkml:trace contextRef="#ctx0" brushRef="#br0">368 0 24575,'-10'2'0,"-3"9"0,-2 0 0,-7 11 0,3-3 0,-8 0 0,-11 19 0,7-15 0,-12 17 0,15-20 0,3 6 0,-1-8 0,11 3 0,-5-6 0,14-5 0,-8-1 0,12-2 0,-5-1 0,4-2 0,2-4 0,-2-3 0,3-1 0,0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4"/>
    </inkml:context>
    <inkml:brush xml:id="br0">
      <inkml:brushProperty name="width" value="0.025" units="cm"/>
      <inkml:brushProperty name="height" value="0.025" units="cm"/>
    </inkml:brush>
  </inkml:definitions>
  <inkml:trace contextRef="#ctx0" brushRef="#br0">7 1 24575,'-3'2'0,"0"5"0,17 16 0,3 4 0,19 11 0,3 3 0,-7-7 0,5 2 0,-13-8 0,-4-9 0,-2 0 0,-7-6 0,-2 0 0,2-6 0,-6 2 0,-3-9 0,-2 3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75"/>
    </inkml:context>
    <inkml:brush xml:id="br0">
      <inkml:brushProperty name="width" value="0.025" units="cm"/>
      <inkml:brushProperty name="height" value="0.025" units="cm"/>
    </inkml:brush>
  </inkml:definitions>
  <inkml:trace contextRef="#ctx0" brushRef="#br0">200 1 24575,'-19'6'0,"0"10"0,-3 4 0,-4 13 0,2-13 0,0 7 0,7-8 0,4-1 0,0-4 0,6-5 0,3-3 0,-3 0 0,6-2 0,-2-2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68"/>
    </inkml:context>
    <inkml:brush xml:id="br0">
      <inkml:brushProperty name="width" value="0.025" units="cm"/>
      <inkml:brushProperty name="height" value="0.025" units="cm"/>
    </inkml:brush>
  </inkml:definitions>
  <inkml:trace contextRef="#ctx0" brushRef="#br0">1 0 24575,'0'1'0,"0"10"0,0 25 0,0 10 0,0-1 0,0 9 0,0-21 0,0-1 0,0 23 0,0 4 0,0-27 0,0-5 0,0-11 0,0 5 0,0-14 0,0 3 0,0-5 0,0 1 0,0-3 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69"/>
    </inkml:context>
    <inkml:brush xml:id="br0">
      <inkml:brushProperty name="width" value="0.025" units="cm"/>
      <inkml:brushProperty name="height" value="0.025" units="cm"/>
    </inkml:brush>
  </inkml:definitions>
  <inkml:trace contextRef="#ctx0" brushRef="#br0">119 125 24575,'0'12'0,"0"1"0,0 4 0,0 1 0,0 5 0,0-1 0,0-4 0,0 3 0,0-2 0,0-1 0,0-1 0,0-7 0,3 0 0,5-4 0,4 4 0,0-6 0,3 2 0,-2-3 0,-1-2 0,4 2 0,-11 0 0,5-3 0,-6 3 0,3-3 0,0 0 0,1 0 0,-1 0 0,0-3 0,0 0 0,1-7 0,-1 0 0,6-7 0,-4-1 0,4-5 0,-4 1 0,0 0 0,-1 3 0,-3 2 0,-1-1 0,-4 3 0,0-2 0,0-1 0,0 4 0,0-4 0,0 1 0,0 2 0,0-6 0,-7 6 0,2 1 0,-8 2 0,6 5 0,-1 0 0,-3 1 0,2 6 0,-6-4 0,7 4 0,-4 0 0,1 0 0,3 0 0,-8 0 0,8 0 0,-7 0 0,6 0 0,-6 0 0,6 0 0,-6 3 0,2 1 0,1 2 0,-3 1 0,2 3 0,-3 0 0,3 0 0,-2 0 0,7-4 0,-7 1 0,7-1 0,-4 1 0,8-1 0,-3-1 0,7 1 0,-4 1 0,4-1 0,0 0 0,0 0 0,0 0 0,0 1 0,0-1 0,0 0 0,0 3 0,0-2 0,4 5 0,0-5 0,0 6 0,3-3 0,-2 4 0,3 0 0,0-1 0,0 1 0,-1-4 0,1-1 0,-1-3 0,-2 0 0,-2 0 0,0 0 0,-2-2 0,3-1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27.967"/>
    </inkml:context>
    <inkml:brush xml:id="br0">
      <inkml:brushProperty name="width" value="0.025" units="cm"/>
      <inkml:brushProperty name="height" value="0.025" units="cm"/>
      <inkml:brushProperty name="color" value="#FFC114"/>
    </inkml:brush>
  </inkml:definitions>
  <inkml:trace contextRef="#ctx0" brushRef="#br0">28 14 24575,'-4'2'0,"0"5"0,1-1 0,2 4 0,-2 3 0,3-2 0,0 10 0,0 4 0,0 3 0,0-3 0,0-3 0,0-4 0,0-7 0,0 2 0,0-4 0,0-2 0,0 6 0,0-3 0,3 1 0,5 1 0,5-2 0,3 1 0,5-1 0,-4-3 0,4 0 0,-5 0 0,1-4 0,-1 0 0,0-3 0,0 0 0,1-3 0,-1-7 0,8-11 0,-5-3 0,6-8 0,-7 4 0,-3 0 0,-1 1 0,-5 4 0,-1 5 0,0 4 0,0 1 0,-4 6 0,0-2 0,-4 3 0,0-3 0,0 2 0,0-2 0,0 2 0,0-2 0,0 2 0,0-3 0,-3 4 0,-2 0 0,-6 0 0,-1 2 0,-5 1 0,1 3 0,0 0 0,0 0 0,-5 0 0,3 0 0,-3 0 0,0 0 0,4 0 0,-4 0 0,4 0 0,1 3 0,4 1 0,0-1 0,5 3 0,-1-6 0,1 3 0,0 0 0,0 0 0,0 3 0,-1-1 0,1-1 0,-1 1 0,1-1 0,0 2 0,-1-3 0,1 3 0,-1-6 0,4 6 0,1-3 0,3 3 0,0-1 0,0 1 0,0 0 0,0 0 0,0 3 0,0 1 0,0 1 0,0 1 0,0-5 0,0 2 0,0-2 0,0-4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42.780"/>
    </inkml:context>
    <inkml:brush xml:id="br0">
      <inkml:brushProperty name="width" value="0.025" units="cm"/>
      <inkml:brushProperty name="height" value="0.025" units="cm"/>
      <inkml:brushProperty name="color" value="#E71224"/>
    </inkml:brush>
  </inkml:definitions>
  <inkml:trace contextRef="#ctx0" brushRef="#br0">541 0 24575,'-21'10'0,"5"6"0,-5-4 0,-3 5 0,-1-5 0,-4 0 0,0-1 0,-2 1 0,0 0 0,-5 0 0,12 5 0,-6-4 0,8 3 0,4-5 0,2 5 0,5-4 0,5 4 0,-3-6 0,3 0 0,-4 0 0,1-1 0,-1 1 0,4 0 0,2 0 0,0 0 0,2 0 0,-7-4 0,4 2 0,-5-7 0,4 8 0,-2-3 0,2-1 0,-5 4 0,6-3 0,-5 0 0,5-2 0,-1 1 0,-3-4 0,12 4 0,-3-5 0,10 0 0,0 0 0,1 0 0,11 0 0,-3 0 0,40 0 0,-15 0 0,19 5 0,-10 2 0,-14 0 0,-1 4 0,-9-9 0,-6 3 0,4 0 0,-9 1 0,8 0 0,-15 3 0,11-8 0,-11 8 0,11-3 0,-11 0 0,5 4 0,-6-9 0,0 3 0,1-4 0,-1 0 0,0 0 0,-5 4 0,0-3 0,-5 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44.783"/>
    </inkml:context>
    <inkml:brush xml:id="br0">
      <inkml:brushProperty name="width" value="0.025" units="cm"/>
      <inkml:brushProperty name="height" value="0.025" units="cm"/>
      <inkml:brushProperty name="color" value="#E71224"/>
    </inkml:brush>
  </inkml:definitions>
  <inkml:trace contextRef="#ctx0" brushRef="#br0">0 1 24575,'27'5'0,"19"19"0,2-7 0,16 18 0,-18-15 0,0 13 0,-1-5 0,-10-2 0,8-2 0,-19-6 0,5 0 0,-6-1 0,-1-1 0,-5-4 0,-1-1 0,0-1 0,-9-4 0,7 4 0,-3 1 0,1-1 0,4-4 0,-1 4 0,-3-9 0,9 9 0,-4-9 0,16 15 0,-8-14 0,8 13 0,-4-8 0,-5 4 0,5 1 0,0 0 0,-4-1 0,4-4 0,0 4 0,-5-5 0,5 6 0,-6-6 0,-6 4 0,-1-5 0,-6 1 0,0-1 0,0-1 0,1-3 0,-6 8 0,0-4 0,-5 5 0,0-1 0,-4 1 0,-2-1 0,-4 1 0,-6 1 0,5-1 0,-11 1 0,5 0 0,-6 0 0,1 1 0,-1-1 0,-6 1 0,4-1 0,-10 1 0,10 0 0,-11 5 0,12-4 0,-13 17 0,6-14 0,-3 20 0,-2-16 0,11 10 0,-11-11 0,12 2 0,-12-2 0,12-1 0,-12 5 0,11-10 0,-10 10 0,10-5 0,-10 7 0,10-2 0,-4 0 0,6 0 0,0 0 0,1-1 0,4 1 0,2-6 0,4 4 0,2-9 0,-1 4 0,1-6 0,4 0 0,-3 0 0,2 6 0,-3-4 0,-1 3 0,5-4 0,-3-1 0,8 0 0,-8 0 0,7 1 0,-7-6 0,8 4 0,-4-3 0,5 4 0,-4-5 0,3-4 0,-3-7 0,4-10 0,0-1 0,0 5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2.179"/>
    </inkml:context>
    <inkml:brush xml:id="br0">
      <inkml:brushProperty name="width" value="0.025" units="cm"/>
      <inkml:brushProperty name="height" value="0.025" units="cm"/>
    </inkml:brush>
  </inkml:definitions>
  <inkml:trace contextRef="#ctx0" brushRef="#br0">0 0 24575,'33'56'0,"16"14"0,-10-26 0,5 4 0,7 15 0,3 1-1633,-1-13 0,-1-2 1633,-3 10 0,-2-2 0,-10-19 0,-3-4 815,15 18-815,-9-12 584,-9-10-584,-1-15 0,-17 6 0,2-20 1689,-14 8-1689,8-3 0,-8-1 0,4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46.491"/>
    </inkml:context>
    <inkml:brush xml:id="br0">
      <inkml:brushProperty name="width" value="0.025" units="cm"/>
      <inkml:brushProperty name="height" value="0.025" units="cm"/>
      <inkml:brushProperty name="color" value="#E71224"/>
    </inkml:brush>
  </inkml:definitions>
  <inkml:trace contextRef="#ctx0" brushRef="#br0">586 1 24575,'-10'0'0,"-11"0"0,-15 0 0,-4 0 0,-15 12 0,22-9 0,-10 20 0,12-15 0,0 5 0,2-3 0,6-4 0,1 6 0,9-1 0,-7 0 0,17-1 0,-12 1 0,14-1 0,-8 0 0,8 1 0,-8-6 0,3 4 0,-5-3 0,6 4 0,-5 0 0,5-4 0,-6 3 0,1-3 0,-1 4 0,1 0 0,0 1 0,-1-6 0,1 4 0,4-3 0,-3 0 0,3-2 0,-4 1 0,17-4 0,2 3 0,22-4 0,7 6 0,9 1 0,23 6 0,-11 1 0,4-2 0,-11 2 0,-9 3 0,-4-4 0,-6-1 0,-16-3 0,-2-8 0,-4 4 0,-1-5 0,-4 4 0,2-3 0,-2 3 0,4-4 0,0 0 0,0 0 0,1 0 0,-1 0 0,0 0 0,0 0 0,1 0 0,-1 0 0,0 0 0,-5 0 0,0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48.036"/>
    </inkml:context>
    <inkml:brush xml:id="br0">
      <inkml:brushProperty name="width" value="0.025" units="cm"/>
      <inkml:brushProperty name="height" value="0.025" units="cm"/>
      <inkml:brushProperty name="color" value="#E71224"/>
    </inkml:brush>
  </inkml:definitions>
  <inkml:trace contextRef="#ctx0" brushRef="#br0">1 1 24575,'37'0'0,"16"13"0,-11-4 0,47 20 0,-27-7 0,31 9 0,-28-8 0,6 11 0,-7-10 0,10 5 0,-8 5 0,-3-17 0,-14 15 0,-4-17 0,-15 7 0,-6-14 0,-3 7 0,-5-9 0,1 0 0,-2-1 0,-5-5 0,0 0 0,0 0 0,-1 0 0,1 0 0,0 0 0,-5 4 0,0 2 0,-5 3 0,0 1 0,0-1 0,-5 1 0,-6 0 0,-1 1 0,-4 0 0,0-1 0,4 1 0,-9 0 0,4 0 0,-6 5 0,-6-3 0,-2 9 0,-7-2 0,1 5 0,0-1 0,-1-4 0,1 3 0,6-5 0,2 1 0,12-3 0,1-5 0,5-1 0,1 0 0,0 0 0,-1 1 0,1-1 0,-1 0 0,1-4 0,4 3 0,-3-8 0,3 8 0,-4-8 0,4 8 0,-3-8 0,8 8 0,-4-8 0,5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50.146"/>
    </inkml:context>
    <inkml:brush xml:id="br0">
      <inkml:brushProperty name="width" value="0.025" units="cm"/>
      <inkml:brushProperty name="height" value="0.025" units="cm"/>
      <inkml:brushProperty name="color" value="#E71224"/>
    </inkml:brush>
  </inkml:definitions>
  <inkml:trace contextRef="#ctx0" brushRef="#br0">1712 8 24575,'-10'0'0,"-6"0"0,-1 0 0,-12 0 0,4 0 0,-18 0 0,10 0 0,-19 0 0,-3-6 0,-2 4 0,-5 8 0,7-3 0,1 21 0,0-21 0,7 14 0,2-10 0,0 6 0,13-1 0,-14 0 0,-2 7 0,4-5 0,-9 6 0,16-8 0,-8 1 0,6-1 0,0 1 0,3-1 0,12 0 0,-12 0 0,12 4 0,0-3 0,3 3 0,3-5 0,1 0 0,-4 0 0,3 0 0,1 0 0,-4 0 0,3 0 0,1 0 0,-4 0 0,9 5 0,-10-4 0,10 4 0,-10 0 0,5-4 0,0 4 0,-5 0 0,5-3 0,-6 3 0,0-5 0,6 0 0,-4 0 0,4 0 0,-1 0 0,2 0 0,6-1 0,0 0 0,12-4 0,12-2 0,15 2 0,24 2 0,4 12 0,16-4 0,1 5 0,-1 0 0,0-4 0,0 4 0,0-7 0,-8 6 0,-2-4 0,-9 3 0,0-5 0,-8 4 0,7-3 0,-7 4 0,8-6 0,0 0 0,0 1 0,9 0 0,-7 0 0,7 0 0,-9-1 0,0 1 0,0-1 0,-7 0 0,-2 0 0,-15-6 0,-1 3 0,-6-8 0,0 8 0,-6-9 0,-2 4 0,-4-5 0,-1 4 0,0-2 0,0 2 0,1-4 0,-1 0 0,0 0 0,0 5 0,6-4 0,1 3 0,0-4 0,5 0 0,-11 0 0,10 0 0,-9 0 0,4 0 0,-6 0 0,0 5 0,1-4 0,-2 4 0,-3-5 0,-2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0:59.533"/>
    </inkml:context>
    <inkml:brush xml:id="br0">
      <inkml:brushProperty name="width" value="0.025" units="cm"/>
      <inkml:brushProperty name="height" value="0.025" units="cm"/>
      <inkml:brushProperty name="color" value="#E71224"/>
    </inkml:brush>
  </inkml:definitions>
  <inkml:trace contextRef="#ctx0" brushRef="#br0">0 0 24575,'0'3'0,"0"0"0,0 23 0,0-1 0,0 6 0,0 4-6784,0-4 6784,0 31-102,0-2 102,0-11 0,0 4 0,0 45-528,0-40 1,0 2 527,0 12 0,0-2 0,0 25-188,0-31 1,0-4 187,0 7 6025,0 8-6025,0-20 137,0-11-137,0-19 1542,0-2-1542,0-35 612,0-12-612,7-31 0,6-2 0,9-6 0,6 1 0,17-13 0,-14 22 0,11-2 0,-25 38 0,4 1 0,-9 5 0,4 5 0,-6 1 0,0 5 0,0 0 0,1 0 0,-1 0 0,0 5 0,0 0 0,6 11 0,-5-4 0,5 9 0,-5-10 0,-1 5 0,1-6 0,-6 1 0,4-6 0,-8 4 0,3-4 0,-4 5 0,0 0 0,-16 6 0,-5-3 0,-18 18 0,8-16 0,0 14 0,8-16 0,6 2 0,1-4 0,6-1 0,-1 1 0,1-6 0,0 0 0,0-5 0,0 0 0,1 0 0,3 0 0,2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0.266"/>
    </inkml:context>
    <inkml:brush xml:id="br0">
      <inkml:brushProperty name="width" value="0.025" units="cm"/>
      <inkml:brushProperty name="height" value="0.025" units="cm"/>
      <inkml:brushProperty name="color" value="#E71224"/>
    </inkml:brush>
  </inkml:definitions>
  <inkml:trace contextRef="#ctx0" brushRef="#br0">1 20 24575,'0'-9'0,"0"-1"0,8 16 0,-6-2 0,16 14 0,-15-7 0,17 0 0,-18-1 0,13 1 0,-14-6 0,4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0.981"/>
    </inkml:context>
    <inkml:brush xml:id="br0">
      <inkml:brushProperty name="width" value="0.025" units="cm"/>
      <inkml:brushProperty name="height" value="0.025" units="cm"/>
      <inkml:brushProperty name="color" value="#E71224"/>
    </inkml:brush>
  </inkml:definitions>
  <inkml:trace contextRef="#ctx0" brushRef="#br0">1 1 24575,'0'22'0,"0"3"0,0 28 0,0-4 0,0 22 0,0-6 0,0-1 0,0-4 0,0-14 0,0-16 0,0-8 0,0-16 0,0-2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2.737"/>
    </inkml:context>
    <inkml:brush xml:id="br0">
      <inkml:brushProperty name="width" value="0.025" units="cm"/>
      <inkml:brushProperty name="height" value="0.025" units="cm"/>
      <inkml:brushProperty name="color" value="#E71224"/>
    </inkml:brush>
  </inkml:definitions>
  <inkml:trace contextRef="#ctx0" brushRef="#br0">229 10 24575,'-5'-5'0,"-6"1"0,-6 4 0,-5 0 0,-8 0 0,-9 0 0,12 0 0,-3 0 0,24 4 0,-8-3 0,11 8 0,-7-3 0,10 4 0,0 6 0,0 7 0,0 15 0,0 9 0,-6 16 0,4-7 0,-4 15 0,6-15 0,0-1 0,0-10 0,0-14 0,0-2 0,0-12 0,0-1 0,0-6 0,4-5 0,2 0 0,4-5 0,0 0 0,0 0 0,1 0 0,-1 0 0,0 0 0,0 0 0,1 0 0,4-10 0,-2-9 0,8-5 0,-7-12 0,2 11 0,-3-10 0,-2 10 0,1-4 0,-6 12 0,-1 1 0,-5 0 0,5 4 0,-4-8 0,3 8 0,-4-3 0,0 5 0,0 1 0,0-1 0,0 0 0,0 0 0,0-1 0,0 1 0,0 0 0,0-1 0,0 1 0,0 0 0,0 9 0,0 8 0,0 10 0,5 5 0,2 1 0,4-1 0,5 11 0,-4-13 0,4 6 0,-6-16 0,1 0 0,-6 0 0,4 0 0,-8 1 0,8-1 0,-2 6 0,3 1 0,2 5 0,-1-5 0,0 5 0,-1-11 0,1 5 0,-1-6 0,0-4 0,-4-1 0,-1-5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3.977"/>
    </inkml:context>
    <inkml:brush xml:id="br0">
      <inkml:brushProperty name="width" value="0.025" units="cm"/>
      <inkml:brushProperty name="height" value="0.025" units="cm"/>
      <inkml:brushProperty name="color" value="#E71224"/>
    </inkml:brush>
  </inkml:definitions>
  <inkml:trace contextRef="#ctx0" brushRef="#br0">100 10 24575,'1'-5'0,"-8"0"0,-9 10 0,-7 2 0,5 9 0,2-9 0,6 8 0,4-10 0,2 5 0,4-1 0,0 1 0,0 1 0,0-1 0,0 0 0,0 0 0,0 0 0,0 1 0,0-1 0,0 0 0,0 6 0,0 7 0,0 2 0,0 10 0,0-11 0,0 0 0,0-8 0,0-6 0,0 0 0,4-4 0,1-2 0,5-4 0,0 0 0,1 0 0,-1 0 0,0 0 0,0 0 0,1 5 0,-1-4 0,0 4 0,-4-1 0,3-3 0,-8 7 0,8-2 0,-8 3 0,3 1 0,1-4 0,-4 3 0,3-4 0,-4 5 0,0 1 0,0 4 0,0 2 0,0 0 0,0-1 0,0 0 0,0-5 0,-4 5 0,-2-10 0,-4-2 0,5-8 0,1-2 0,4-4 0,0 5 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5.063"/>
    </inkml:context>
    <inkml:brush xml:id="br0">
      <inkml:brushProperty name="width" value="0.025" units="cm"/>
      <inkml:brushProperty name="height" value="0.025" units="cm"/>
      <inkml:brushProperty name="color" value="#E71224"/>
    </inkml:brush>
  </inkml:definitions>
  <inkml:trace contextRef="#ctx0" brushRef="#br0">134 476 24575,'9'0'0,"-6"0"0,23-5 0,-9-6 0,6-13 0,1-7 0,-4-23 0,4 13 0,-15-20 0,13 5 0,-19 14 0,8-11 0,-11 29 0,0-5 0,0 12 0,-10 0 0,-3 11 0,-4 1 0,-4 5 0,9 0 0,-4 0 0,0 0 0,4 0 0,-9 0 0,4 0 0,-6 0 0,0 5 0,0 6 0,1 2 0,-1 3 0,5 1 0,2-5 0,5 4 0,5-6 0,2 6 0,4 1 0,0 5 0,0 15 0,0 3 0,0 14 0,0 9 0,0-7 0,0 15 0,0-15 0,6 7 0,1-17 0,0-7 0,4-10 0,-5-12 0,0-2 0,3-4 0,-4-6 0,5 0 0,0-5 0,1 0 0,-1 0 0,0 0 0,6 0 0,-5 0 0,11 0 0,-11-5 0,10-1 0,-9 0 0,9 1 0,-9 5 0,-1 0 0,-6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06.390"/>
    </inkml:context>
    <inkml:brush xml:id="br0">
      <inkml:brushProperty name="width" value="0.025" units="cm"/>
      <inkml:brushProperty name="height" value="0.025" units="cm"/>
      <inkml:brushProperty name="color" value="#E71224"/>
    </inkml:brush>
  </inkml:definitions>
  <inkml:trace contextRef="#ctx0" brushRef="#br0">460 1 24575,'-14'0'0,"-9"0"0,-14 0 0,-2 0 0,-6 0 0,3 0 0,4 0 0,8 0 0,8 0 0,16 4 0,2 1 0,4 5 0,0 0 0,0 0 0,0 1 0,0 3 0,0-2 0,0 2 0,4-3 0,2-1 0,10 1 0,1-1 0,5 7 0,1-5 0,0 5 0,-6-7 0,-2 1 0,1 0 0,-4-1 0,3 1 0,-5-1 0,1 0 0,4 1 0,-3-1 0,4 1 0,-6-1 0,0 0 0,0 1 0,0-6 0,-4 4 0,-2-3 0,-4 3 0,0 1 0,-4-5 0,-8 4 0,-21-2 0,6 4 0,-19 1 0,15 0 0,-7 0 0,8 0 0,-6 0 0,11 0 0,-4-1 0,6 1 0,1-1 0,4 0 0,3-5 0,4-1 0,1-5 0,0 0 0,-1 0 0,1 0 0,1 0 0,3 0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3.041"/>
    </inkml:context>
    <inkml:brush xml:id="br0">
      <inkml:brushProperty name="width" value="0.025" units="cm"/>
      <inkml:brushProperty name="height" value="0.025" units="cm"/>
    </inkml:brush>
  </inkml:definitions>
  <inkml:trace contextRef="#ctx0" brushRef="#br0">1 1 24575,'21'0'0,"20"13"0,16 3 0,32 30 0,-19 0-367,-27-18 0,0 0 367,33 23 0,-7-7 181,-4-7-181,-19-4 0,-15-9 0,-8-6 0,-1-7 0,-15-2 138,7-8 0,-13 4 0,4-5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14.607"/>
    </inkml:context>
    <inkml:brush xml:id="br0">
      <inkml:brushProperty name="width" value="0.025" units="cm"/>
      <inkml:brushProperty name="height" value="0.025" units="cm"/>
      <inkml:brushProperty name="color" value="#E71224"/>
    </inkml:brush>
  </inkml:definitions>
  <inkml:trace contextRef="#ctx0" brushRef="#br0">11 1 24575,'-6'0'0,"2"0"0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14.607"/>
    </inkml:context>
    <inkml:brush xml:id="br0">
      <inkml:brushProperty name="width" value="0.025" units="cm"/>
      <inkml:brushProperty name="height" value="0.025" units="cm"/>
      <inkml:brushProperty name="color" value="#E71224"/>
    </inkml:brush>
  </inkml:definitions>
  <inkml:trace contextRef="#ctx0" brushRef="#br0">11 1 24575,'-6'0'0,"2"0"0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14.607"/>
    </inkml:context>
    <inkml:brush xml:id="br0">
      <inkml:brushProperty name="width" value="0.025" units="cm"/>
      <inkml:brushProperty name="height" value="0.025" units="cm"/>
      <inkml:brushProperty name="color" value="#E71224"/>
    </inkml:brush>
  </inkml:definitions>
  <inkml:trace contextRef="#ctx0" brushRef="#br0">11 1 24575,'-6'0'0,"2"0"0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14.607"/>
    </inkml:context>
    <inkml:brush xml:id="br0">
      <inkml:brushProperty name="width" value="0.025" units="cm"/>
      <inkml:brushProperty name="height" value="0.025" units="cm"/>
      <inkml:brushProperty name="color" value="#E71224"/>
    </inkml:brush>
  </inkml:definitions>
  <inkml:trace contextRef="#ctx0" brushRef="#br0">11 1 24575,'-6'0'0,"2"0"0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11:14.607"/>
    </inkml:context>
    <inkml:brush xml:id="br0">
      <inkml:brushProperty name="width" value="0.025" units="cm"/>
      <inkml:brushProperty name="height" value="0.025" units="cm"/>
      <inkml:brushProperty name="color" value="#E71224"/>
    </inkml:brush>
  </inkml:definitions>
  <inkml:trace contextRef="#ctx0" brushRef="#br0">11 1 24575,'-6'0'0,"2"0"0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1:37:23.703"/>
    </inkml:context>
    <inkml:brush xml:id="br0">
      <inkml:brushProperty name="width" value="0.025" units="cm"/>
      <inkml:brushProperty name="height" value="0.025" units="cm"/>
      <inkml:brushProperty name="color" value="#008C3A"/>
    </inkml:brush>
  </inkml:definitions>
  <inkml:trace contextRef="#ctx0" brushRef="#br0">1 1 24575,'34'0'0,"26"0"0,13 0 0,16-1 0,10 2-3277,-9 2 0,5 1 0,3-1 3193,-26-2 0,0-1 0,4 1 0,7-1 84,3 2 0,9-1 0,4 1 0,3 0 0,-1 0 0,-4-1-456,-9 0 1,-4-1 0,0 0-1,1 0 1,2-1 0,4 1 455,-7 0 0,4 0 0,2 0 0,2 0 0,0 0 0,-3 0 0,-2 0 0,-5 0-173,18 0 1,-5 0-1,-3 0 1,-2 0-1,2 0 173,-2 0 0,-1 0 0,0 0 0,-1 0 0,-1 0 0,13 0 0,-3 0 0,1 0 0,1 0-342,-17 0 0,0 0 0,1 0 1,0 0-1,-1 0 342,21 0 0,0 0 0,-3 0 0,-8 0 0,-5 0 0,-7 0 0,1 0 0,8 0 0,0 0 0,-7 0 659,-2 0 1,-3 0-660,18 0 0,0 0 1279,-15 0 1,-4 0-1280,-10 0 0,-4 0 0,34 7 0,-11 14 3969,-22 2-3969,-7 11 4387,-2-7-4387,-8-7 0,-2 4 1991,-7-10-1991,0 4 1246,0-6-1246,-6-5 0,4-2 0,-11-5 0,12 0 0,-12 0 0,11 0 0,-4 0 0,13 0 0,3 0 0,6 0 0,1 0 0,-1 0 0,1 0 0,0 0 0,1 0 0,-2 0 0,9 0 0,-6 0 0,35 0 0,-21 0 0,-20-6 0,0-1 0,25-3 0,16-19 0,-6 12 0,9-13 0,0 12 0,-11-10 0,9 11 0,-18-4 0,0 6 0,-3 7 0,-15 2 0,6 6 0,-9 0 0,1 0 0,-7 0 0,-3 0 0,-7 0 0,-6 0 0,4 0 0,-4 0 0,13 0 0,-6 0 0,22 6 0,-11-4 0,22 11 0,-15-5 0,14 0 0,-14-2 0,6 0 0,-16-5 0,6 5 0,-13-6 0,6 0 0,-1 0 0,-5 0 0,13 0 0,-6 0 0,7 0 0,1 0 0,-8 0 0,7 0 0,-8 0 0,2 0 0,4 0 0,-4 0 0,7 0 0,-1 0 0,9 0 0,-7 0 0,0 0 0,-10 0 0,-8 0 0,0 0 0,-7 0 0,-1 0 0,0 0 0,-5 0 0,11 0 0,-4 0 0,-1 0 0,6 0 0,-6 0 0,7 0 0,0 0 0,-6 0 0,4 0 0,-4 0 0,6 0 0,-1 0 0,9 0 0,1 0 0,17 0 0,0 0 0,10 0 0,-1 0 0,1 0 0,0 0 0,-1 0 0,1 0 0,-10 0 0,0 0 0,-9 0 0,-1 6 0,1-5 0,-1 11 0,1-5 0,0 7 0,-8-1 0,-2-6 0,-7 4 0,0-10 0,-6 5 0,-2-1 0,4-4 0,-8 4 0,14-5 0,-15 0 0,11 0 0,-11 0 0,12 0 0,-12 0 0,5 0 0,-7 0 0,1 0 0,-6 0 0,-2 0 0,-4 0 0,4 0 0,-3 0 0,9 0 0,-4 0 0,6 5 0,6-4 0,1 10 0,7-10 0,0 10 0,0-10 0,-6 5 0,-2-1 0,-7-4 0,1 4 0,-1-5 0,1 0 0,-6 0 0,4 0 0,-9 0 0,9 0 0,-10 0 0,5 0 0,-6 0 0,0 0 0,0 0 0,1 0 0,-1 0 0,0 0 0,0 0 0,0 0 0,0 0 0,1 0 0,-1 0 0,0 0 0,0 0 0,0 0 0,1 0 0,-1 0 0,0 0 0,0 0 0,0 0 0,0 0 0,0 0 0,0 0 0,0 0 0,0 0 0,0 0 0,0 0 0,-1 0 0,1 0 0,0 0 0,0 0 0,0 0 0,-1 0 0,2-5 0,-1 4 0,0-3 0,0-1 0,0 4 0,0-8 0,1 7 0,-1-2 0,0 4 0,0 0 0,-4-5 0,2 4 0,-2-3 0,4-1 0,0 4 0,0-8 0,0 3 0,0-4 0,-4 1 0,-2-1 0,-4 4 0,0 2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7:52:34.063"/>
    </inkml:context>
    <inkml:brush xml:id="br0">
      <inkml:brushProperty name="width" value="0.025" units="cm"/>
      <inkml:brushProperty name="height" value="0.025" units="cm"/>
      <inkml:brushProperty name="color" value="#008C3A"/>
    </inkml:brush>
  </inkml:definitions>
  <inkml:trace contextRef="#ctx0" brushRef="#br0">1 194 24575,'41'0'0,"59"0"0,-48 0 0,1 0-1851,21 0 0,-1 0 1851,24 0 0,3 0 182,-5 0-182,-41 0 0,0 0 0,44 0 0,-48-1 0,0 2 0,35 6 0,7-6 694,-16 12-694,4-5 0,-24 6 0,6-1 0,-16-5 1850,-2-2-1850,-13-6 832,-7 0-832,-9 0 144,-4 0-144,-1 0 0,0 0 0,0 0 0,0 0 0,1 0 0,4 0 0,-3 0 0,9 0 0,-9 0 0,9 0 0,-4 0 0,5 0 0,1 0 0,-1 0 0,1 0 0,6 0 0,1 0 0,7 0 0,-6 0 0,4 0 0,-4 0 0,-1 0 0,6 0 0,-12 0 0,5 0 0,0 0 0,-5 0 0,11 0 0,-4 0 0,6 0 0,0 0 0,0-6 0,0 5 0,0-10 0,0 9 0,-1-3 0,9 5 0,-6-6 0,5 5 0,1-5 0,2 6 0,30 0 0,-17 0 0,17 0 0,-23 0 0,0 0 0,0 0 0,-9 0 0,7 0 0,-13 0 0,13 0 0,-6 0 0,7 0 0,1 0 0,-7 0 0,5 0 0,-6 0 0,0 0 0,-2 0 0,-6-5 0,-8 3 0,-1-3 0,0 5 0,-5 0 0,5 0 0,-6-6 0,-1 5 0,1-4 0,-1 0 0,1 4 0,6-4 0,-5 0 0,5 3 0,0-8 0,-5 3 0,12-5 0,2-1 0,1 1 0,13-8 0,-13 6 0,13-5 0,-13 6 0,13 0 0,-13 0 0,5 0 0,-7 7 0,0 0 0,0 0 0,10 5 0,-7-4 0,14 5 0,-15 0 0,6 0 0,-1 0 0,-5 0 0,-2 0 0,-1 0 0,-5 0 0,-1 0 0,6 0 0,-12 0 0,11 0 0,-4 0 0,6 0 0,7 0 0,3 0 0,-1 0 0,6 0 0,-12 0 0,11 0 0,-12 0 0,5 0 0,-7 0 0,8 0 0,-7 0 0,14 0 0,-5 0 0,7 0 0,8 0 0,-6 0 0,6 0 0,-8 0 0,-1 0 0,-6 0 0,-3 0 0,-6 0 0,22 0 0,-17 0 0,25 6 0,-29-5 0,13 11 0,-6-5 0,0 1 0,-2 3 0,-7-10 0,0 10 0,0-4 0,8 0 0,-6 4 0,13-10 0,12 12 0,2-12 0,26 13 0,-26-12 0,23 12 0,-12-5 0,17 6 0,-10-6 0,-2 4 0,-18-5 0,-2 0 0,-8 4 0,-7-11 0,-3 5 0,9-6 0,-12 6 0,13-5 0,-10 5 0,-5-6 0,5 0 0,-7 0 0,1 0 0,-2 0 0,2 0 0,6 0 0,-5 0 0,13 0 0,-5 0 0,-1 0 0,6 0 0,-6 0 0,1 0 0,5 0 0,-13 0 0,13 0 0,-13 0 0,5 0 0,1 0 0,-6 0 0,5 0 0,1 0 0,-7 0 0,7-6 0,-8 5 0,1-5 0,-2 6 0,1 0 0,0 0 0,0 0 0,0 0 0,0 0 0,-6 0 0,4 0 0,-11 0 0,5 0 0,-6 0 0,-1 0 0,8 0 0,-6 0 0,11 0 0,3 0 0,1 0 0,6-5 0,-1 3 0,-5-9 0,6 10 0,-8-10 0,7 3 0,-5 1 0,12-4 0,4 2 0,9-5 0,0 6 0,-1-4 0,-1 3 0,-14-4 0,13-1 0,-22 7 0,5-5 0,-13 11 0,4-10 0,-11 9 0,5-3 0,0 5 0,-5-5 0,5 4 0,-6-5 0,-6 6 0,4 0 0,-9 0 0,3 0 0,1 0 0,1 0 0,5 0 0,18 0 0,-7 0 0,21 0 0,-14 0 0,4 0 0,0 0 0,-5 0 0,13 0 0,-6 0 0,8 0 0,-1 0 0,-6 0 0,-3 0 0,-7 0 0,-6 0 0,-2 0 0,-7 0 0,-5 0 0,-1 0 0,-6 0 0,6 0 0,-5 0 0,10 0 0,-9 0 0,9 0 0,-9 0 0,9 0 0,-10 0 0,5 0 0,-6 0 0,0 0 0,1 0 0,-6-4 0,0 3 0,-5-3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3.848"/>
    </inkml:context>
    <inkml:brush xml:id="br0">
      <inkml:brushProperty name="width" value="0.025" units="cm"/>
      <inkml:brushProperty name="height" value="0.025" units="cm"/>
    </inkml:brush>
  </inkml:definitions>
  <inkml:trace contextRef="#ctx0" brushRef="#br0">279 1 24575,'0'34'0,"0"4"0,-12 16 0,3 0 0,-17 0 0,-6 11 0,8-9 0,-11-6 0,16-13 0,7-8 0,-9-5 0,13 11 0,-8-16 0,10 8 0,-9-10 0,8 0 0,-4-1 0,7-6 0,4 0 0,-10-4 0,8-2 0,-7-4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4.762"/>
    </inkml:context>
    <inkml:brush xml:id="br0">
      <inkml:brushProperty name="width" value="0.025" units="cm"/>
      <inkml:brushProperty name="height" value="0.025" units="cm"/>
    </inkml:brush>
  </inkml:definitions>
  <inkml:trace contextRef="#ctx0" brushRef="#br0">1 0 24575,'37'20'0,"-8"-4"0,24 11 0,-6 5 0,-8-16 0,7 10 0,-9-8 0,-6-5 0,-7 0 0,-9-4 0,-4-8 0,-2 12 0,2 0 0,-1 2 0,14 14 0,-10-10 0,22 13 0,-23-20 0,15 4 0,-11-9 0,0-1 0,-6-1 0,-6-5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5.554"/>
    </inkml:context>
    <inkml:brush xml:id="br0">
      <inkml:brushProperty name="width" value="0.025" units="cm"/>
      <inkml:brushProperty name="height" value="0.025" units="cm"/>
    </inkml:brush>
  </inkml:definitions>
  <inkml:trace contextRef="#ctx0" brushRef="#br0">512 0 24575,'-14'4'0,"-4"14"0,-3 0 0,-10 19 0,5-6 0,-11 1 0,-16 32 0,10-25 0,-17 28 0,21-34 0,4 11 0,-1-15 0,15 7 0,-7-12 0,20-7 0,-12-1 0,18-5 0,-8-1 0,5-4 0,4-6 0,-3-5 0,4-1 0,0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6.399"/>
    </inkml:context>
    <inkml:brush xml:id="br0">
      <inkml:brushProperty name="width" value="0.025" units="cm"/>
      <inkml:brushProperty name="height" value="0.025" units="cm"/>
    </inkml:brush>
  </inkml:definitions>
  <inkml:trace contextRef="#ctx0" brushRef="#br0">10 1 24575,'-5'4'0,"1"7"0,23 28 0,5 5 0,26 20 0,5 4 0,-11-10 0,7 2 0,-17-14 0,-6-13 0,-4-2 0,-8-9 0,-4 0 0,4-10 0,-10 2 0,-2-13 0,-4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7.631"/>
    </inkml:context>
    <inkml:brush xml:id="br0">
      <inkml:brushProperty name="width" value="0.025" units="cm"/>
      <inkml:brushProperty name="height" value="0.025" units="cm"/>
    </inkml:brush>
  </inkml:definitions>
  <inkml:trace contextRef="#ctx0" brushRef="#br0">278 1 24575,'-26'10'0,"-1"16"0,-4 8 0,-5 21 0,3-21 0,0 11 0,9-14 0,5-1 0,2-6 0,7-8 0,4-6 0,-3 0 0,7-4 0,-2-2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18:53:59.197"/>
    </inkml:context>
    <inkml:brush xml:id="br0">
      <inkml:brushProperty name="width" value="0.025" units="cm"/>
      <inkml:brushProperty name="height" value="0.025" units="cm"/>
      <inkml:brushProperty name="color" value="#008C3A"/>
    </inkml:brush>
  </inkml:definitions>
  <inkml:trace contextRef="#ctx0" brushRef="#br0">0 135 24575,'45'0'0,"1"0"0,8 0 0,18 0 0,2 0 0,1 0 0,20 0-332,-12 0 1,-3 0 331,-14 0 0,16 0 0,-10 0 0,1 0 164,-8 0-164,-10 0 0,-11 5 0,-13-4 0,-3 5 0,-5-6 499,-6 0-499,-1 0 0,-1 0 0,-3 0 0,4 0 0,-1 0 0,-3 0 0,3 0 0,-4 0 0,-1 0 0,0 0 0,0 0 0,0 0 0,1 0 0,-1 0 0,0 0 0,6 0 0,-5 0 0,5 0 0,-6 0 0,6 0 0,-5 0 0,5 0 0,0 0 0,1 0 0,0 0 0,4 0 0,-4 0 0,5 0 0,1 0 0,6 0 0,-5 0 0,5 0 0,-6 0 0,9 0 0,-7 0 0,7 0 0,-9 0 0,-1 0 0,1 0 0,-1 0 0,1 0 0,0 0 0,-1 0 0,1 0 0,-6 0 0,4 0 0,-10 0 0,10 0 0,-4 0 0,6 0 0,-1 0 0,7 0 0,-4 0 0,4 0 0,0 0 0,-5 0 0,5 0 0,-7 0 0,1 0 0,-1 0 0,1 0 0,6 0 0,-5 0 0,27-6 0,-22 5 0,22-10 0,-20 10 0,0-5 0,-2 1 0,0 4 0,-5-4 0,11-1 0,-10 5 0,10-5 0,-11 1 0,5 4 0,0-10 0,-5 10 0,5-5 0,-7 6 0,1 0 0,-1 0 0,1 0 0,-1 0 0,-5 0 0,4 0 0,-4 0 0,6 0 0,-1 0 0,11 0 0,-8-5 0,8 4 0,-4-4 0,-5 5 0,5-5 0,-12 4 0,4-10 0,-4 10 0,5-4 0,-4 5 0,3 0 0,-10 0 0,5 0 0,-6 0 0,0 0 0,-5-4 0,-1-1 0,-4-5 0,0 0 0,0 4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3.239"/>
    </inkml:context>
    <inkml:brush xml:id="br0">
      <inkml:brushProperty name="width" value="0.025" units="cm"/>
      <inkml:brushProperty name="height" value="0.025" units="cm"/>
    </inkml:brush>
  </inkml:definitions>
  <inkml:trace contextRef="#ctx0" brushRef="#br0">1 1 24575,'0'48'0,"0"36"0,-1-9 0,2 12 0,3-5 0,2 6 0,1-1-2126,-1-10 0,1-1 0,1 2 2126,3 12 0,2 3 0,1-7 0,5 4 0,1-6 0,0 6 0,-2 1 0,-7 1 0,-1 0-385,-1-25 0,0 1 0,-1 0 385,-3 4 0,-2 1 0,1 1 0,3 2 0,0 0 0,0 0 0,-2 2 0,-2-1 0,1 1 0,-1-1 0,0 0 0,-1-3 0,-1 13 0,-2-2 278,1 12 1,0-4-279,0-31 0,0-2 0,0 18 0,0-1 0,0-16 0,0-3 0,0 1 0,0-2-97,0 38 97,0-10 0,0-4 0,-7 1 0,6-8 0,-13 18 0,12-16 0,-5 15 0,7-15 0,0 15 0,0-7 0,0 1 2750,0-5-2750,0 3 0,0-30 0,0 1 0,0 28 0,0-22 0,0 0 0,0 18 0,0-28 0,0 2 1182,0 1 1,0-1-1183,0 45 0,0-45 0,0 1 0,0-1 0,0 0 0,0 43 0,0-42 0,0-1 0,0 41 0,0 1 0,0 1 0,0-1 0,0-1 0,0 1 0,0-1 0,0-8 0,0-2 0,0-18 1394,0-3-1394,0-15 143,0-3-143,0-7 0,0-6 0,0 4 421,0-4-421,0 6 0,0 8 0,0-6 0,0 5 0,0-7 0,5 24 0,-3-10 0,9 19 0,-9-16 0,9 0 0,-9 8 0,10 2 0,-10 9 0,4 0 0,1 1 0,-6-1 0,6 0 0,-7-9 0,0 7 0,0-15 0,0 6 0,0 1 0,0-7 0,0-1 0,0-10 0,0-8 0,0 0 0,0 0 0,0 0 0,0 7 0,0-5 0,0 14 0,0-7 0,0 7 0,0 1 0,5-8 0,-3-1 0,8-14 0,-8-8 0,3 5 0,-1-15 0,-3 9 0,4-11 0,-5-1 0,0-1 0,4 1 0,-3 0 0,20-5 0,-1-1 0,25-4 0,20 0 0,20 0 0,-33 3 0,3 2 0,6 0 0,5-1 0,1 0 0,5-1 0,-3 0 0,18 1 0,1 0-797,-10-3 0,3-2 0,-5 1 797,7 0 0,-6 0 0,-15-2 0,-1-2 0,8-4 0,-2-2 0,-17 2 0,-1-2-208,10-2 0,1-1 208,-7 4 0,-1 2 0,42-2 0,-11 2 0,0 7 0,-20 0-21,8 0 21,-14 0 0,5 0 0,-8 0 0,-7 0 0,-3 0 2333,-7 0-2333,4 0 471,-3 0-471,-4 0 24,2 0-24,-6 0 0,7 0 0,7 0 0,-5 0 0,13 0 0,-5 0 0,14 0 0,-5 0 0,5 0 0,2 0 0,-7 0 0,6 0 0,-8 0 0,0 0 0,0 0 0,-1 0 0,1 0 0,-7 0 0,5 0 0,-6 0 0,16 0 0,-6 0 0,15-6 0,-7-2 0,2-1 0,25 3 0,-2 6-3392,-16 0 0,3 0 3392,-24 0 0,0 0 0,26 0 0,-1 0-381,-26 0 0,-1 0 381,20 0 0,1 0 0,-11 0 0,1 0 0,14-1 0,0 2 0,-13 2 0,-1 1 0,8 1 0,1 0 0,-5-1 0,-1 1 0,-3-1 0,-1-1-163,-5-2 0,-1-2 163,3 1 0,-2 0 0,43 0 0,-45 0 0,0 0 0,42 0 0,-14 0 0,-16 0-6,6 0 6,-15 0 0,24 0 0,-22 0 0,22 0 0,3 0 0,-13 0 0,20 0 0,-17 0 0,-6 0 6243,12 0-6243,-23 0 1109,7-6-1109,-17 5 516,-2-11-516,-6 11 10,-1-4-10,-7 5 0,6 0 0,-5 0 0,6 0 0,-7 0 0,6 0 0,-12 0 0,5 0 0,-6 0 0,-1 0 0,1 0 0,-1 0 0,7 0 0,-5 0 0,12 0 0,-12 0 0,12 0 0,-12 0 0,5 0 0,-7 0 0,1 0 0,-1 0 0,1 0 0,6 0 0,-5 0 0,12 0 0,-12 0 0,11 0 0,-4 0 0,6 0 0,0 0 0,0 0 0,-6 0 0,4 0 0,-11 0 0,5 0 0,-12 0 0,-1 0 0,-6 0 0,0 0 0,1 0 0,-1 0 0,0 0 0,-4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4.213"/>
    </inkml:context>
    <inkml:brush xml:id="br0">
      <inkml:brushProperty name="width" value="0.025" units="cm"/>
      <inkml:brushProperty name="height" value="0.025" units="cm"/>
    </inkml:brush>
  </inkml:definitions>
  <inkml:trace contextRef="#ctx0" brushRef="#br0">378 0 24575,'18'26'0,"-7"-9"0,35 37 0,-14-20 0,16 9 0,-6-4 0,-3-13 0,-1 17 0,-19-28 0,4 12 0,-13-21 0,-4 4 0,-2-1 0,-18 6 0,-7-3 0,-14 10 0,-12 13 0,-9 2 0,-1 5 0,-15 0 0,8-12 0,-9 12 0,0-11 0,16 2 0,4-6 0,22-8 0,8-3 0,7-5 0,5-1 0,6-4 0,0-2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5"/>
    </inkml:context>
    <inkml:brush xml:id="br0">
      <inkml:brushProperty name="width" value="0.025" units="cm"/>
      <inkml:brushProperty name="height" value="0.025" units="cm"/>
    </inkml:brush>
  </inkml:definitions>
  <inkml:trace contextRef="#ctx0" brushRef="#br0">9 0 24575,'-8'0'0,"32"0"0,12 0 0,27 6 0,-1 9 0,-11 14 0,-1 6 0,11 8 0,-11-1 0,-3 1 0,-12-2 0,8 13 0,-11-13 0,-7 3 0,-6-7 0,-1 0 0,-11 0 0,-2 7 0,-5 2 0,0 8 0,0-8 0,0 6 0,0-25 0,0 8 0,0-23 0,0-1 0,0-6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5.776"/>
    </inkml:context>
    <inkml:brush xml:id="br0">
      <inkml:brushProperty name="width" value="0.025" units="cm"/>
      <inkml:brushProperty name="height" value="0.025" units="cm"/>
    </inkml:brush>
  </inkml:definitions>
  <inkml:trace contextRef="#ctx0" brushRef="#br0">831 11 24575,'-4'-6'0,"-7"2"0,-6 4 0,-6 5 0,-6 7 0,-2 7 0,-24 22 0,4-4 0,0 6 0,12-9 0,2 1 0,-13 22 0,-22 11 0,15-6 0,15-19 0,-5 0 0,18 2 0,1-20 0,20 4 0,-7-16 0,14 1 0,-3-8 0,-1 9 0,-1 2 0,-11 11 0,3 3 0,-9 6 0,9 0 0,-3-12 0,5 2 0,2-15 0,3 3 0,3-9 0,4-1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7.152"/>
    </inkml:context>
    <inkml:brush xml:id="br0">
      <inkml:brushProperty name="width" value="0.025" units="cm"/>
      <inkml:brushProperty name="height" value="0.025" units="cm"/>
    </inkml:brush>
  </inkml:definitions>
  <inkml:trace contextRef="#ctx0" brushRef="#br0">411 1 24575,'-15'10'0,"-13"34"0,-6 8 0,7-6 0,-2 3 0,0-5 0,2-1 0,-17 45 0,13-43 0,2-2 0,4 22 0,-18-1 0,23-24 0,2-4 0,11-23 0,2-3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8.205"/>
    </inkml:context>
    <inkml:brush xml:id="br0">
      <inkml:brushProperty name="width" value="0.025" units="cm"/>
      <inkml:brushProperty name="height" value="0.025" units="cm"/>
    </inkml:brush>
  </inkml:definitions>
  <inkml:trace contextRef="#ctx0" brushRef="#br0">1 0 24575,'5'9'0,"0"3"0,21 24 0,-1 14 0,26 9 0,-16-9 0,1 1 0,21 16 0,-12-14 0,1-1 0,7 1 0,15 15 0,-27-33 0,5 5 0,-15-21 0,-8-2 0,-7-7 0,-6-4 0,0-2 0,-4-4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9.508"/>
    </inkml:context>
    <inkml:brush xml:id="br0">
      <inkml:brushProperty name="width" value="0.025" units="cm"/>
      <inkml:brushProperty name="height" value="0.025" units="cm"/>
    </inkml:brush>
  </inkml:definitions>
  <inkml:trace contextRef="#ctx0" brushRef="#br0">0 1 24575,'0'9'0,"0"7"0,0 1 0,0 5 0,0 23 0,0 30 0,0 13 0,0-4 0,0 2 0,0-17 0,0 14 0,0-9 0,11-19 0,4-3 0,16-24 0,-5 8 0,3-28 0,-7 6 0,7-12 0,-5 3 0,0-5 0,-3 0 0,-4 0 0,0 0 0,4-10 0,-3-10 0,8-26 0,-6-2 0,7-23 0,-11-3 0,12-1 0,-11-8 0,4 10 0,-7 8 0,-1 11 0,0 9 0,-1 8 0,-5 6 0,-1 2 0,-6 6 0,0 0 0,0 6 0,0 1 0,0 6 0,0 13 0,0 11 0,0 16 0,0 7 0,0 0 0,0 8 0,0 1 0,0 16 0,0 2 0,0 8 0,0 10 0,0 3 0,0 9 0,0-10 0,0 8 0,0-18 0,0 0 0,0-11 0,0-23 0,0-4 0,0-18 0,0-3 0,0-5 0,0 1 0,-5-1 0,-6 6 0,-1-5 0,-9 10 0,4-9 0,-6 4 0,0-4 0,-6 0 0,4-1 0,-4 1 0,0-6 0,5-1 0,-11-5 0,10 0 0,-10 0 0,10 0 0,-4 0 0,16 0 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3.816"/>
    </inkml:context>
    <inkml:brush xml:id="br0">
      <inkml:brushProperty name="width" value="0.025" units="cm"/>
      <inkml:brushProperty name="height" value="0.025" units="cm"/>
    </inkml:brush>
  </inkml:definitions>
  <inkml:trace contextRef="#ctx0" brushRef="#br0">1 0 24575,'55'23'0,"12"13"0,-6 4 0,-19-11 0,-1 2 0,21 23 0,0-6 0,-14-3 0,-22-28 0,-13-1 0,-1-5 0,3 1 0,-10-8 0,1-4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4.467"/>
    </inkml:context>
    <inkml:brush xml:id="br0">
      <inkml:brushProperty name="width" value="0.025" units="cm"/>
      <inkml:brushProperty name="height" value="0.025" units="cm"/>
    </inkml:brush>
  </inkml:definitions>
  <inkml:trace contextRef="#ctx0" brushRef="#br0">373 0 24575,'-6'15'0,"-14"18"0,-10 10 0,-29 17 0,21-17 0,-19 13 0,22-14 0,0 7 0,1-2 0,10-21 0,6 1 0,6-15 0,8 4 0,4-7 0,0 1 0,0 0 0,0-4 0,0-2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5.160"/>
    </inkml:context>
    <inkml:brush xml:id="br0">
      <inkml:brushProperty name="width" value="0.025" units="cm"/>
      <inkml:brushProperty name="height" value="0.025" units="cm"/>
    </inkml:brush>
  </inkml:definitions>
  <inkml:trace contextRef="#ctx0" brushRef="#br0">0 0 24575,'10'0'0,"11"0"0,21 0 0,15 0 0,-1 6 0,5 1 0,-13 19 0,7-9 0,-7 10 0,-10-20 0,-14 8 0,-8-12 0,-6 7 0,-4-10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6.348"/>
    </inkml:context>
    <inkml:brush xml:id="br0">
      <inkml:brushProperty name="width" value="0.025" units="cm"/>
      <inkml:brushProperty name="height" value="0.025" units="cm"/>
    </inkml:brush>
  </inkml:definitions>
  <inkml:trace contextRef="#ctx0" brushRef="#br0">1 1 24575,'0'3'0,"0"11"0,0 22 0,0 19 0,0 18 0,0 12 0,0-17 0,0 11 0,0-8 0,0-17 0,0-1-678,0 23 0,0 10 0,0-13 678,0 20 0,0-30 0,0 2 17,0-6 0,0 0-17,0-6 0,0 0 0,0 4 0,0 0 0,0 39 0,0 0 0,0-4 0,0-7 0,0 9 0,0-10 0,0 8 0,0-18 0,6 9 0,-4-19 0,11-1 0,-12-9 0,11-1 1508,-11 1-1508,5 7 492,0-5-492,-4 14 0,4-5 0,0 15 0,-4-4 0,5 4 0,-1-6 0,-4-1 0,4-9 0,1 7 0,-6-15 0,12 15 0,-5-16 0,0 36 0,5-12 0,-13-27 0,1 1 0,13 31-228,-10-33 1,1 0 227,3 35 0,-1-28 0,1 0 0,0 38 0,0-44 0,1 1 0,-5-2 0,0 1 0,4 7 0,-1 0 0,-5 31 0,6-18 0,0 2-536,-6-21 1,-1 0 535,3 24 0,0 2 0,-4-7 0,0-3 0,3-13 0,0 0 0,-2 11 0,0-1 0,2-15 0,1-1 0,-5 14 0,2 1 0,2-12 0,0 1 0,-2 19 0,0-1 0,13 23 0,-14-18 0,1 0 0,13 13 0,-13-27 0,-1-1 0,7 25 0,-2-19 0,-1-2 0,-2 10 0,6-10 0,0 2 0,-6 21-326,5-36 0,0 2 326,-6-3 0,0 0 0,13 42 0,-6-9 0,0-3-226,5-9 226,-11 9 0,11-6 0,-5 6 0,0 0 0,5-7 0,-5 6 0,0-8 0,-1 0 0,-2-8 0,-3-2 0,4-9 410,-1-8-410,-3-1 1045,3-15-1045,-5 6 696,0-12-696,0 5 253,0-6-253,0-6 0,0-2 0,0-5 0,0 1 0,0-10 0,0-6 0,0-6 0,0-9 0,5 3 0,7-13 0,47-23 0,-11 21-431,11-2 1,4 3 430,18 12 0,-18 5 0,1 2 0,-10 7 0,-1 3 0,11 2 0,2 0 0,0 0 0,0 0 0,4 0 0,1 0-1198,1 4 0,-1 0 1198,0 0 0,0 2 0,6 7 0,2 1-859,0-4 1,1 1 858,6 3 0,0-1 0,-7-4 0,1 1 0,5 3 0,-2 1 0,-9-4 0,-3 0 0,-14 2 0,1 1 0,29-3 0,-2-2 0,-34 0 0,0 0-311,34 1 0,-1 1 311,6 5 0,-35-7 0,1 0 0,33 8 0,-36-8 0,1 0 0,-2-3 0,0-1 0,41 3 0,2-7 0,-1 0 0,-9 0 0,7 0 0,-18 0 0,9 0 0,-11 0 0,1 0 652,-8 0-652,6 0 0,3 0 0,1 0 0,7 0 0,0 0 0,-7 0 0,8 0 0,-10 0 0,-9 0 2162,7 0-2162,-15 0 0,14 0 0,-14 0 1960,6 0-1960,0 0 822,-6 0-822,15 0 0,-15 0 0,14 0 0,-5 0 0,-2 0 0,8-7 0,-15 5 0,7-4 0,-9 0 0,0 4 0,24-16 0,-18 15 0,26-15 0,-22 9 0,9 1 0,-1-5 0,1 5 0,-1 0 0,2 2 0,-2 6 0,9 0 0,-6 0 0,6 0 0,-16 0 0,6 0 0,-7 0 0,8 0 0,-7 0 0,4 0 0,-4 0 0,17-7 0,-8 5 0,-7-8 0,0-1 0,18 1-367,-18-1 0,0-1 367,17-3 0,11-8 0,-3 6 0,-7 1 0,-4 3 0,-17 11 0,-1-4 0,-10 6 0,-6 0 0,-3 0 0,-7 0 734,0 0-734,-6 0 0,-7 0 0,-9 0 0,-4 0 0,-1 0 0,0 0 0,0 0 0,0 0 0,0 0 0,1 0 0,4 0 0,2-5 0,12-2 0,2 0 0,13-4 0,-5 4 0,-2 0 0,-1 1 0,-6 0 0,1 5 0,-2-9 0,-16 8 0,-4-3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5.795"/>
    </inkml:context>
    <inkml:brush xml:id="br0">
      <inkml:brushProperty name="width" value="0.025" units="cm"/>
      <inkml:brushProperty name="height" value="0.025" units="cm"/>
    </inkml:brush>
  </inkml:definitions>
  <inkml:trace contextRef="#ctx0" brushRef="#br0">190 0 24575,'0'15'0,"0"17"0,0 3 0,-6 18 0,-14 25 0,-2-18 0,-18 26 0,17-30 0,-9 5 0,23-14 0,-9 5 0,16-20 0,-4-1 0,1-10 0,4-9 0,-4-5 0,5-4 0,0-7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6.470"/>
    </inkml:context>
    <inkml:brush xml:id="br0">
      <inkml:brushProperty name="width" value="0.025" units="cm"/>
      <inkml:brushProperty name="height" value="0.025" units="cm"/>
    </inkml:brush>
  </inkml:definitions>
  <inkml:trace contextRef="#ctx0" brushRef="#br0">0 1 24575,'26'11'0,"5"9"0,7 13 0,3 8 0,-1-1 0,2 8 0,-9-7 0,7 7 0,-12-3 0,3-5 0,2 6 0,-11-1 0,2-17 0,-6 13 0,-7-28 0,12 10 0,-12-17 0,10-1 0,3-5 0,-10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7.026"/>
    </inkml:context>
    <inkml:brush xml:id="br0">
      <inkml:brushProperty name="width" value="0.025" units="cm"/>
      <inkml:brushProperty name="height" value="0.025" units="cm"/>
    </inkml:brush>
  </inkml:definitions>
  <inkml:trace contextRef="#ctx0" brushRef="#br0">536 0 24575,'-25'62'0,"-24"20"0,19-25 0,-3 4 0,-17 20 0,-2 2-1484,13-7 1,1-2 1483,-8-1 0,2-4 0,17-19 0,3-4 0,-12 18 938,12-29-938,16-5 0,-2-24 0,10-2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7.945"/>
    </inkml:context>
    <inkml:brush xml:id="br0">
      <inkml:brushProperty name="width" value="0.025" units="cm"/>
      <inkml:brushProperty name="height" value="0.025" units="cm"/>
    </inkml:brush>
  </inkml:definitions>
  <inkml:trace contextRef="#ctx0" brushRef="#br0">1 0 24575,'15'0'0,"8"6"0,-4 0 0,8 10 0,-10 1 0,0-4 0,-6 1 0,-6-8 0,-1 3 0,15 15 0,-5-6 0,23 21 0,-17-14 0,18 13 0,-18-13 0,15 6 0,-21-8 0,14-10 0,-21 2 0,8-10 0,-14 1 0,4-1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8.692"/>
    </inkml:context>
    <inkml:brush xml:id="br0">
      <inkml:brushProperty name="width" value="0.025" units="cm"/>
      <inkml:brushProperty name="height" value="0.025" units="cm"/>
    </inkml:brush>
  </inkml:definitions>
  <inkml:trace contextRef="#ctx0" brushRef="#br0">582 0 24575,'-16'0'0,"-1"0"0,-5 0 0,-18 10 0,-2 18 0,-2 5 0,-2 14 0,11 0 0,1-6 0,1 6 0,13-3 0,-3-11 0,10 3 0,1-19 0,-3-1 0,13-5 0,-8 0 0,10-1 0,-6 5 0,0 9 0,-13 14 0,5 1 0,-19 16 0,12-16 0,-7 7 0,10-9 0,11-16 0,1-5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9.555"/>
    </inkml:context>
    <inkml:brush xml:id="br0">
      <inkml:brushProperty name="width" value="0.025" units="cm"/>
      <inkml:brushProperty name="height" value="0.025" units="cm"/>
    </inkml:brush>
  </inkml:definitions>
  <inkml:trace contextRef="#ctx0" brushRef="#br0">1 0 24575,'23'18'0,"11"12"0,18 29 0,-17-24 0,1 2 0,1 7 0,0-1 0,27 23 0,-4-1 0,-27-27 0,-8-11 0,-8-9 0,-12-9 0,4-8 0,-8 3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30.141"/>
    </inkml:context>
    <inkml:brush xml:id="br0">
      <inkml:brushProperty name="width" value="0.025" units="cm"/>
      <inkml:brushProperty name="height" value="0.025" units="cm"/>
    </inkml:brush>
  </inkml:definitions>
  <inkml:trace contextRef="#ctx0" brushRef="#br0">396 1 24575,'-20'48'0,"-4"4"0,-3-5 0,-3 3 0,1 1 0,0 1 0,-1-1 0,0 1 0,1 3 0,1-4 0,-15 10 0,13-4 0,5-27 0,19-13 0,-4-1 0,9-6 0,-4-4 0,5-2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6.384"/>
    </inkml:context>
    <inkml:brush xml:id="br0">
      <inkml:brushProperty name="width" value="0.025" units="cm"/>
      <inkml:brushProperty name="height" value="0.025" units="cm"/>
    </inkml:brush>
  </inkml:definitions>
  <inkml:trace contextRef="#ctx0" brushRef="#br0">1 0 24575,'9'6'0,"13"-2"0,19 9 0,16-3 0,36 19 0,3-4 0,-7-1 0,-16-2 0,0-1-795,6 5 795,-5-3 0,2-1 0,11 2 0,-35-9 0,-1 0 0,34 8 0,-13 5 0,-17 0 0,-17-9 0,-9-1 0,-11-8 0,-3 1 0,-9-5 0,-2-2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6.955"/>
    </inkml:context>
    <inkml:brush xml:id="br0">
      <inkml:brushProperty name="width" value="0.025" units="cm"/>
      <inkml:brushProperty name="height" value="0.025" units="cm"/>
    </inkml:brush>
  </inkml:definitions>
  <inkml:trace contextRef="#ctx0" brushRef="#br0">63 0 24575,'0'34'0,"0"-3"0,0 21 0,0 3 0,-7 1 0,0 7 0,-1-10 0,-3-6 0,4-10 0,0-8 0,2 0 0,5-10 0,-4 3 0,3-16 0,-4-2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7.601"/>
    </inkml:context>
    <inkml:brush xml:id="br0">
      <inkml:brushProperty name="width" value="0.025" units="cm"/>
      <inkml:brushProperty name="height" value="0.025" units="cm"/>
    </inkml:brush>
  </inkml:definitions>
  <inkml:trace contextRef="#ctx0" brushRef="#br0">0 6 24575,'4'-6'0,"21"14"0,11 14 0,21 14 0,21 19 0,-6 7-697,-8-13 697,-26-11 0,0 0 0,13 0 0,14 31 0,-1-24 172,-27 2-172,1-18 0,-25-7 0,2-16 0,-14-1 0,4-5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7.612"/>
    </inkml:context>
    <inkml:brush xml:id="br0">
      <inkml:brushProperty name="width" value="0.025" units="cm"/>
      <inkml:brushProperty name="height" value="0.025" units="cm"/>
    </inkml:brush>
  </inkml:definitions>
  <inkml:trace contextRef="#ctx0" brushRef="#br0">393 0 24575,'-5'10'0,"8"-5"0,-6 3 0,17-7 0,-11 8 0,17 2 0,-8 2 0,5-2 0,-1-2 0,-6 2 0,1-4 0,-1 8 0,6-14 0,-5 4 0,11 0 0,1 1 0,1 6 0,11 5 0,3-3 0,1 10 0,8 9 0,-2-3 0,-10 8 0,3-7 0,-15-12 0,0 9 0,-10-16 0,1-1 0,-8-2 0,0-3 0,-10-1 0,-14 0 0,-12-5 0,-6 5 0,-2 2 0,1 6 0,-8-1 0,6 1 0,-13 6 0,13-5 0,-6 10 0,8-4 0,0 4 0,-8 2 0,6-1 0,-13 1 0,5 0 0,-7 1 0,0 0 0,0 0 0,14-7 0,-3-2 0,25-7 0,-10 1 0,16-6 0,1-1 0,7-5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8.195"/>
    </inkml:context>
    <inkml:brush xml:id="br0">
      <inkml:brushProperty name="width" value="0.025" units="cm"/>
      <inkml:brushProperty name="height" value="0.025" units="cm"/>
    </inkml:brush>
  </inkml:definitions>
  <inkml:trace contextRef="#ctx0" brushRef="#br0">211 1 24575,'0'15'0,"0"10"0,0 43 0,0-1 0,-5 0 0,-10 2 0,0-13 0,-24 32 0,15-21 0,-9 12 0,14-33 0,0-1 0,11-8 0,-3-12 0,11-3 0,-10-17 0,8 5 0,-9-9 0,11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8.840"/>
    </inkml:context>
    <inkml:brush xml:id="br0">
      <inkml:brushProperty name="width" value="0.025" units="cm"/>
      <inkml:brushProperty name="height" value="0.025" units="cm"/>
    </inkml:brush>
  </inkml:definitions>
  <inkml:trace contextRef="#ctx0" brushRef="#br0">1 1 24575,'2'8'0,"14"12"0,8 9 0,21 6 0,-18 0 0,17-8 0,-12 10 0,6-10 0,27 24 0,-12-7 0,13 11 0,-18-7 0,-9-15 0,-7-2 0,-8-7 0,-2-7 0,-15-5 0,3-7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9.541"/>
    </inkml:context>
    <inkml:brush xml:id="br0">
      <inkml:brushProperty name="width" value="0.025" units="cm"/>
      <inkml:brushProperty name="height" value="0.025" units="cm"/>
    </inkml:brush>
  </inkml:definitions>
  <inkml:trace contextRef="#ctx0" brushRef="#br0">257 30 24575,'0'-10'0,"0"0"0,0 0 0,0 15 0,0 10 0,0 15 0,0 0 0,-6 13 0,-7-10 0,-8 19 0,2-13 0,-12 6 0,9 0 0,-9-12 0,7 4 0,0-8 0,11-10 0,-3 8 0,10-15 0,-5 3 0,1-9 0,5-10 0,0-8 0,5 1 0,0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0.135"/>
    </inkml:context>
    <inkml:brush xml:id="br0">
      <inkml:brushProperty name="width" value="0.025" units="cm"/>
      <inkml:brushProperty name="height" value="0.025" units="cm"/>
    </inkml:brush>
  </inkml:definitions>
  <inkml:trace contextRef="#ctx0" brushRef="#br0">1 1 24575,'46'68'0,"-14"0"0,3-13 0,3 4 0,-5-7 0,-2 0 0,-6-3 0,0-2 0,7-3 0,-2-4 0,5 16 0,-6-2 0,-12-27 0,0 3 0,-10-20 0,12 1 0,-8-1 0,11-4 0,-6 3 0,5-3 0,-4 0 0,12-1 0,-15-5 0,3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0.907"/>
    </inkml:context>
    <inkml:brush xml:id="br0">
      <inkml:brushProperty name="width" value="0.025" units="cm"/>
      <inkml:brushProperty name="height" value="0.025" units="cm"/>
    </inkml:brush>
  </inkml:definitions>
  <inkml:trace contextRef="#ctx0" brushRef="#br0">348 1 24575,'0'9'0,"0"5"0,-4 6 0,-9 16 0,-14 15 0,-11 23 0,5-19 0,0 1 0,-10 26 0,10-27 0,2-4 0,9-2 0,-9-3 0,23-17 0,-7-16 0,9-3 0,0-10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1.562"/>
    </inkml:context>
    <inkml:brush xml:id="br0">
      <inkml:brushProperty name="width" value="0.025" units="cm"/>
      <inkml:brushProperty name="height" value="0.025" units="cm"/>
    </inkml:brush>
  </inkml:definitions>
  <inkml:trace contextRef="#ctx0" brushRef="#br0">0 1 24575,'0'48'0,"19"3"0,5 22 0,11-17 0,13 7 0,-11-14 0,20 9 0,-13-7 0,11-2 0,-25-16 0,6-7 0,-18-5 0,-1-13 0,-6 7 0,-7-14 0,-4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2.117"/>
    </inkml:context>
    <inkml:brush xml:id="br0">
      <inkml:brushProperty name="width" value="0.025" units="cm"/>
      <inkml:brushProperty name="height" value="0.025" units="cm"/>
    </inkml:brush>
  </inkml:definitions>
  <inkml:trace contextRef="#ctx0" brushRef="#br0">367 0 24575,'0'12'0,"-6"20"0,-17 35 0,-10 17 0,11-37 0,-2-1 0,-14 29 0,-6 13 0,6-11 0,-8 1 0,4-4 0,14-31 0,10-10 0,13-22 0,5-7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6.174"/>
    </inkml:context>
    <inkml:brush xml:id="br0">
      <inkml:brushProperty name="width" value="0.025" units="cm"/>
      <inkml:brushProperty name="height" value="0.025" units="cm"/>
    </inkml:brush>
  </inkml:definitions>
  <inkml:trace contextRef="#ctx0" brushRef="#br0">1 0 24575,'0'10'0,"0"0"0,0 0 0,0 4 0,0 1 0,0 1 0,0-2 0,0-3 0,0-1 0,0 0 0,0 0 0,0 0 0,0-1 0,0 1 0,0 0 0,0 0 0,0 6 0,0 1 0,0 12 0,0-5 0,0 5 0,0-7 0,0 1 0,0-6 0,0-1 0,0-6 0,0 0 0,0 0 0,0 0 0,0 0 0,0-1 0,0 2 0,4-1 0,-3 0 0,4 0 0,-1-5 0,-3 5 0,3-13 0,-4 6 0,0-7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7.532"/>
    </inkml:context>
    <inkml:brush xml:id="br0">
      <inkml:brushProperty name="width" value="0.025" units="cm"/>
      <inkml:brushProperty name="height" value="0.025" units="cm"/>
    </inkml:brush>
  </inkml:definitions>
  <inkml:trace contextRef="#ctx0" brushRef="#br0">1 0 24575,'0'27'0,"0"18"0,0 3 0,0 23 0,0-6 0,0 8 0,0 1 0,0-10 0,0-2 0,0-16 0,0-8 0,0-14 0,0-8 0,0-6 0,0 0 0,0-4 0,0-2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9.007"/>
    </inkml:context>
    <inkml:brush xml:id="br0">
      <inkml:brushProperty name="width" value="0.025" units="cm"/>
      <inkml:brushProperty name="height" value="0.025" units="cm"/>
    </inkml:brush>
  </inkml:definitions>
  <inkml:trace contextRef="#ctx0" brushRef="#br0">3 274 24575,'0'15'0,"0"2"0,0-1 0,0 0 0,0 0 0,0-5 0,0 5 0,0-6 0,0 6 0,0-5 0,0 10 0,9-9 0,-7 4 0,12-11 0,-9 0 0,5-5 0,5 0 0,-4 0 0,10 0 0,-10 0 0,4 0 0,-4 0 0,-2 0 0,1-4 0,-4-2 0,3-10 0,-2-1 0,4-6 0,0 0 0,0 6 0,-5-4 0,3 9 0,-8-4 0,8 6 0,-8-6 0,4 4 0,-5-16 0,5 9 0,-4-16 0,4 11 0,-5-5 0,0 6 0,0 6 0,0 1 0,0 6 0,0-1 0,0 1 0,0 0 0,0 0 0,-4-1 0,-2 6 0,-4-4 0,-1 3 0,1 0 0,0 1 0,0 5 0,0 0 0,1 5 0,-1 0 0,0 5 0,-6 6 0,-1-4 0,-1 9 0,-4-8 0,10 3 0,-4-6 0,6 1 0,4-1 0,-3 0 0,8 0 0,-4 0 0,5-1 0,0 1 0,0 0 0,0 0 0,0 0 0,0 1 0,0 4 0,0-3 0,0 4 0,0-6 0,-5 0 0,4 0 0,-3 0 0,4 0 0,0-4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8.351"/>
    </inkml:context>
    <inkml:brush xml:id="br0">
      <inkml:brushProperty name="width" value="0.025" units="cm"/>
      <inkml:brushProperty name="height" value="0.025" units="cm"/>
    </inkml:brush>
  </inkml:definitions>
  <inkml:trace contextRef="#ctx0" brushRef="#br0">11 17 24575,'-10'-5'0,"14"1"0,27 4 0,19 0 0,33-7 0,12 20 0,0 4 0,-26 23 0,-3 10 0,-26-16 0,-3 2 0,10 15 0,-5 1-724,-1 17 724,-24-13 179,2 5-179,-19-7 0,0 0 0,0-7 0,0-3 0,0-18 545,0 1-545,0-16 0,0 0 0,0-6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0.739"/>
    </inkml:context>
    <inkml:brush xml:id="br0">
      <inkml:brushProperty name="width" value="0.025" units="cm"/>
      <inkml:brushProperty name="height" value="0.025" units="cm"/>
    </inkml:brush>
  </inkml:definitions>
  <inkml:trace contextRef="#ctx0" brushRef="#br0">23 1 24575,'0'24'0,"0"-2"0,0 0 0,0-1 0,0 2 0,0 8 0,0 6 0,0 0 0,0 0 0,0 0 0,0-6 0,0-2 0,0-12 0,0-1 0,0-6 0,0-1 0,-10 2 0,7 4 0,-7-3 0,10-1 0,0-6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2.107"/>
    </inkml:context>
    <inkml:brush xml:id="br0">
      <inkml:brushProperty name="width" value="0.025" units="cm"/>
      <inkml:brushProperty name="height" value="0.025" units="cm"/>
    </inkml:brush>
  </inkml:definitions>
  <inkml:trace contextRef="#ctx0" brushRef="#br0">0 0 24575,'0'15'0,"0"4"0,0 5 0,0 0 0,0 10 0,0-16 0,0 2 0,0-10 0,0 0 0,0-1 0,0 0 0,0 1 0,0 0 0,0 0 0,0 0 0,0 1 0,0-1 0,0 0 0,0 0 0,0 0 0,0-4 0,0-1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2.853"/>
    </inkml:context>
    <inkml:brush xml:id="br0">
      <inkml:brushProperty name="width" value="0.025" units="cm"/>
      <inkml:brushProperty name="height" value="0.025" units="cm"/>
    </inkml:brush>
  </inkml:definitions>
  <inkml:trace contextRef="#ctx0" brushRef="#br0">1 0 24575,'0'2'0,"0"16"0,0 42 0,0 17 0,0-1 0,0 14 0,0-36 0,0 0 0,0 39 0,0 5 0,0-45 0,0-8 0,0-18 0,0 8 0,0-23 0,0 4 0,0-6 0,0 0 0,0-5 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4.359"/>
    </inkml:context>
    <inkml:brush xml:id="br0">
      <inkml:brushProperty name="width" value="0.025" units="cm"/>
      <inkml:brushProperty name="height" value="0.025" units="cm"/>
    </inkml:brush>
  </inkml:definitions>
  <inkml:trace contextRef="#ctx0" brushRef="#br0">165 209 24575,'0'20'0,"0"1"0,0 8 0,0 2 0,0 6 0,0 0 0,0-7 0,0 6 0,0-5 0,0-1 0,0-1 0,0-12 0,4-1 0,7-5 0,6 5 0,0-9 0,4 3 0,-3-5 0,-1-4 0,4 4 0,-14 0 0,8-4 0,-10 4 0,5-5 0,0 0 0,0 0 0,0 0 0,0-5 0,0-1 0,1-10 0,-1-1 0,8-12 0,-5-1 0,5-8 0,-6 1 0,0 0 0,0 6 0,-5 2 0,-2-1 0,-5 6 0,0-5 0,0-1 0,0 6 0,0-5 0,0 0 0,0 4 0,0-10 0,-10 10 0,3 2 0,-10 2 0,7 9 0,-1 1 0,-5 1 0,4 9 0,-9-5 0,9 6 0,-4 0 0,1 0 0,3 0 0,-9 0 0,9 0 0,-9 0 0,9 0 0,-9 0 0,9 0 0,-9 5 0,3 2 0,1 3 0,-4 2 0,3 4 0,-4 1 0,4 0 0,-3-1 0,10-5 0,-11 0 0,11-1 0,-5 1 0,10-1 0,-3 0 0,8 0 0,-4 1 0,5-1 0,0 0 0,0 0 0,0 0 0,0 1 0,0-1 0,0 0 0,0 6 0,0-5 0,5 10 0,1-9 0,0 9 0,4-4 0,-4 6 0,5 0 0,0-1 0,1 1 0,-2-6 0,1-1 0,-1-6 0,-4 0 0,-1 0 0,-1 0 0,-3-4 0,4-1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3.239"/>
    </inkml:context>
    <inkml:brush xml:id="br0">
      <inkml:brushProperty name="width" value="0.025" units="cm"/>
      <inkml:brushProperty name="height" value="0.025" units="cm"/>
    </inkml:brush>
  </inkml:definitions>
  <inkml:trace contextRef="#ctx0" brushRef="#br0">1 1 24575,'0'48'0,"0"36"0,-1-9 0,2 12 0,3-5 0,2 6 0,1-1-2126,-1-10 0,1-1 0,1 2 2126,3 12 0,2 3 0,1-7 0,5 4 0,1-6 0,0 6 0,-2 1 0,-7 1 0,-1 0-385,-1-25 0,0 1 0,-1 0 385,-3 4 0,-2 1 0,1 1 0,3 2 0,0 0 0,0 0 0,-2 2 0,-2-1 0,1 1 0,-1-1 0,0 0 0,-1-3 0,-1 13 0,-2-2 278,1 12 1,0-4-279,0-31 0,0-2 0,0 18 0,0-1 0,0-16 0,0-3 0,0 1 0,0-2-97,0 38 97,0-10 0,0-4 0,-7 1 0,6-8 0,-13 18 0,12-16 0,-5 15 0,7-15 0,0 15 0,0-7 0,0 1 2750,0-5-2750,0 3 0,0-30 0,0 1 0,0 28 0,0-22 0,0 0 0,0 18 0,0-28 0,0 2 1182,0 1 1,0-1-1183,0 45 0,0-45 0,0 1 0,0-1 0,0 0 0,0 43 0,0-42 0,0-1 0,0 41 0,0 1 0,0 1 0,0-1 0,0-1 0,0 1 0,0-1 0,0-8 0,0-2 0,0-18 1394,0-3-1394,0-15 143,0-3-143,0-7 0,0-6 0,0 4 421,0-4-421,0 6 0,0 8 0,0-6 0,0 5 0,0-7 0,5 24 0,-3-10 0,9 19 0,-9-16 0,9 0 0,-9 8 0,10 2 0,-10 9 0,4 0 0,1 1 0,-6-1 0,6 0 0,-7-9 0,0 7 0,0-15 0,0 6 0,0 1 0,0-7 0,0-1 0,0-10 0,0-8 0,0 0 0,0 0 0,0 0 0,0 7 0,0-5 0,0 14 0,0-7 0,0 7 0,0 1 0,5-8 0,-3-1 0,8-14 0,-8-8 0,3 5 0,-1-15 0,-3 9 0,4-11 0,-5-1 0,0-1 0,4 1 0,-3 0 0,20-5 0,-1-1 0,25-4 0,20 0 0,20 0 0,-33 3 0,3 2 0,6 0 0,5-1 0,1 0 0,5-1 0,-3 0 0,18 1 0,1 0-797,-10-3 0,3-2 0,-5 1 797,7 0 0,-6 0 0,-15-2 0,-1-2 0,8-4 0,-2-2 0,-17 2 0,-1-2-208,10-2 0,1-1 208,-7 4 0,-1 2 0,42-2 0,-11 2 0,0 7 0,-20 0-21,8 0 21,-14 0 0,5 0 0,-8 0 0,-7 0 0,-3 0 2333,-7 0-2333,4 0 471,-3 0-471,-4 0 24,2 0-24,-6 0 0,7 0 0,7 0 0,-5 0 0,13 0 0,-5 0 0,14 0 0,-5 0 0,5 0 0,2 0 0,-7 0 0,6 0 0,-8 0 0,0 0 0,0 0 0,-1 0 0,1 0 0,-7 0 0,5 0 0,-6 0 0,16 0 0,-6 0 0,15-6 0,-7-2 0,2-1 0,25 3 0,-2 6-3392,-16 0 0,3 0 3392,-24 0 0,0 0 0,26 0 0,-1 0-381,-26 0 0,-1 0 381,20 0 0,1 0 0,-11 0 0,1 0 0,14-1 0,0 2 0,-13 2 0,-1 1 0,8 1 0,1 0 0,-5-1 0,-1 1 0,-3-1 0,-1-1-163,-5-2 0,-1-2 163,3 1 0,-2 0 0,43 0 0,-45 0 0,0 0 0,42 0 0,-14 0 0,-16 0-6,6 0 6,-15 0 0,24 0 0,-22 0 0,22 0 0,3 0 0,-13 0 0,20 0 0,-17 0 0,-6 0 6243,12 0-6243,-23 0 1109,7-6-1109,-17 5 516,-2-11-516,-6 11 10,-1-4-10,-7 5 0,6 0 0,-5 0 0,6 0 0,-7 0 0,6 0 0,-12 0 0,5 0 0,-6 0 0,-1 0 0,1 0 0,-1 0 0,7 0 0,-5 0 0,12 0 0,-12 0 0,12 0 0,-12 0 0,5 0 0,-7 0 0,1 0 0,-1 0 0,1 0 0,6 0 0,-5 0 0,12 0 0,-12 0 0,11 0 0,-4 0 0,6 0 0,0 0 0,0 0 0,-6 0 0,4 0 0,-11 0 0,5 0 0,-12 0 0,-1 0 0,-6 0 0,0 0 0,1 0 0,-1 0 0,0 0 0,-4 0 0,-2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4.213"/>
    </inkml:context>
    <inkml:brush xml:id="br0">
      <inkml:brushProperty name="width" value="0.025" units="cm"/>
      <inkml:brushProperty name="height" value="0.025" units="cm"/>
    </inkml:brush>
  </inkml:definitions>
  <inkml:trace contextRef="#ctx0" brushRef="#br0">378 0 24575,'18'26'0,"-7"-9"0,35 37 0,-14-20 0,16 9 0,-6-4 0,-3-13 0,-1 17 0,-19-28 0,4 12 0,-13-21 0,-4 4 0,-2-1 0,-18 6 0,-7-3 0,-14 10 0,-12 13 0,-9 2 0,-1 5 0,-15 0 0,8-12 0,-9 12 0,0-11 0,16 2 0,4-6 0,22-8 0,8-3 0,7-5 0,5-1 0,6-4 0,0-2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5"/>
    </inkml:context>
    <inkml:brush xml:id="br0">
      <inkml:brushProperty name="width" value="0.025" units="cm"/>
      <inkml:brushProperty name="height" value="0.025" units="cm"/>
    </inkml:brush>
  </inkml:definitions>
  <inkml:trace contextRef="#ctx0" brushRef="#br0">9 0 24575,'-8'0'0,"32"0"0,12 0 0,27 6 0,-1 9 0,-11 14 0,-1 6 0,11 8 0,-11-1 0,-3 1 0,-12-2 0,8 13 0,-11-13 0,-7 3 0,-6-7 0,-1 0 0,-11 0 0,-2 7 0,-5 2 0,0 8 0,0-8 0,0 6 0,0-25 0,0 8 0,0-23 0,0-1 0,0-6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5.776"/>
    </inkml:context>
    <inkml:brush xml:id="br0">
      <inkml:brushProperty name="width" value="0.025" units="cm"/>
      <inkml:brushProperty name="height" value="0.025" units="cm"/>
    </inkml:brush>
  </inkml:definitions>
  <inkml:trace contextRef="#ctx0" brushRef="#br0">831 11 24575,'-4'-6'0,"-7"2"0,-6 4 0,-6 5 0,-6 7 0,-2 7 0,-24 22 0,4-4 0,0 6 0,12-9 0,2 1 0,-13 22 0,-22 11 0,15-6 0,15-19 0,-5 0 0,18 2 0,1-20 0,20 4 0,-7-16 0,14 1 0,-3-8 0,-1 9 0,-1 2 0,-11 11 0,3 3 0,-9 6 0,9 0 0,-3-12 0,5 2 0,2-15 0,3 3 0,3-9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7.152"/>
    </inkml:context>
    <inkml:brush xml:id="br0">
      <inkml:brushProperty name="width" value="0.025" units="cm"/>
      <inkml:brushProperty name="height" value="0.025" units="cm"/>
    </inkml:brush>
  </inkml:definitions>
  <inkml:trace contextRef="#ctx0" brushRef="#br0">411 1 24575,'-15'10'0,"-13"34"0,-6 8 0,7-6 0,-2 3 0,0-5 0,2-1 0,-17 45 0,13-43 0,2-2 0,4 22 0,-18-1 0,23-24 0,2-4 0,11-23 0,2-3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8.205"/>
    </inkml:context>
    <inkml:brush xml:id="br0">
      <inkml:brushProperty name="width" value="0.025" units="cm"/>
      <inkml:brushProperty name="height" value="0.025" units="cm"/>
    </inkml:brush>
  </inkml:definitions>
  <inkml:trace contextRef="#ctx0" brushRef="#br0">1 0 24575,'5'9'0,"0"3"0,21 24 0,-1 14 0,26 9 0,-16-9 0,1 1 0,21 16 0,-12-14 0,1-1 0,7 1 0,15 15 0,-27-33 0,5 5 0,-15-21 0,-8-2 0,-7-7 0,-6-4 0,0-2 0,-4-4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9.408"/>
    </inkml:context>
    <inkml:brush xml:id="br0">
      <inkml:brushProperty name="width" value="0.025" units="cm"/>
      <inkml:brushProperty name="height" value="0.025" units="cm"/>
    </inkml:brush>
  </inkml:definitions>
  <inkml:trace contextRef="#ctx0" brushRef="#br0">680 1 24575,'-9'0'0,"-21"0"0,3 0 0,-17 5 0,7 8 0,-25 18 0,11-8 0,0 6 0,16-17 0,18-6 0,5 3 0,3 2 0,9 12 0,0 15 0,0 1 0,-6 5 0,-1 1 0,-12 1 0,3 8 0,-8-7 0,9-3 0,-8-7 0,5-7 0,-1-1 0,2-6 0,1 0 0,-2-1 0,1 1 0,-5-6 0,10-1 0,-4-5 0,6-1 0,4 0 0,-3-4 0,8 3 0,-4-8 0,5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19.508"/>
    </inkml:context>
    <inkml:brush xml:id="br0">
      <inkml:brushProperty name="width" value="0.025" units="cm"/>
      <inkml:brushProperty name="height" value="0.025" units="cm"/>
    </inkml:brush>
  </inkml:definitions>
  <inkml:trace contextRef="#ctx0" brushRef="#br0">0 1 24575,'0'9'0,"0"7"0,0 1 0,0 5 0,0 23 0,0 30 0,0 13 0,0-4 0,0 2 0,0-17 0,0 14 0,0-9 0,11-19 0,4-3 0,16-24 0,-5 8 0,3-28 0,-7 6 0,7-12 0,-5 3 0,0-5 0,-3 0 0,-4 0 0,0 0 0,4-10 0,-3-10 0,8-26 0,-6-2 0,7-23 0,-11-3 0,12-1 0,-11-8 0,4 10 0,-7 8 0,-1 11 0,0 9 0,-1 8 0,-5 6 0,-1 2 0,-6 6 0,0 0 0,0 6 0,0 1 0,0 6 0,0 13 0,0 11 0,0 16 0,0 7 0,0 0 0,0 8 0,0 1 0,0 16 0,0 2 0,0 8 0,0 10 0,0 3 0,0 9 0,0-10 0,0 8 0,0-18 0,0 0 0,0-11 0,0-23 0,0-4 0,0-18 0,0-3 0,0-5 0,0 1 0,-5-1 0,-6 6 0,-1-5 0,-9 10 0,4-9 0,-6 4 0,0-4 0,-6 0 0,4-1 0,-4 1 0,0-6 0,5-1 0,-11-5 0,10 0 0,-10 0 0,10 0 0,-4 0 0,16 0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3.816"/>
    </inkml:context>
    <inkml:brush xml:id="br0">
      <inkml:brushProperty name="width" value="0.025" units="cm"/>
      <inkml:brushProperty name="height" value="0.025" units="cm"/>
    </inkml:brush>
  </inkml:definitions>
  <inkml:trace contextRef="#ctx0" brushRef="#br0">1 0 24575,'55'23'0,"12"13"0,-6 4 0,-19-11 0,-1 2 0,21 23 0,0-6 0,-14-3 0,-22-28 0,-13-1 0,-1-5 0,3 1 0,-10-8 0,1-4 0,-2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4.467"/>
    </inkml:context>
    <inkml:brush xml:id="br0">
      <inkml:brushProperty name="width" value="0.025" units="cm"/>
      <inkml:brushProperty name="height" value="0.025" units="cm"/>
    </inkml:brush>
  </inkml:definitions>
  <inkml:trace contextRef="#ctx0" brushRef="#br0">373 0 24575,'-6'15'0,"-14"18"0,-10 10 0,-29 17 0,21-17 0,-19 13 0,22-14 0,0 7 0,1-2 0,10-21 0,6 1 0,6-15 0,8 4 0,4-7 0,0 1 0,0 0 0,0-4 0,0-2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5.160"/>
    </inkml:context>
    <inkml:brush xml:id="br0">
      <inkml:brushProperty name="width" value="0.025" units="cm"/>
      <inkml:brushProperty name="height" value="0.025" units="cm"/>
    </inkml:brush>
  </inkml:definitions>
  <inkml:trace contextRef="#ctx0" brushRef="#br0">0 0 24575,'10'0'0,"11"0"0,21 0 0,15 0 0,-1 6 0,5 1 0,-13 19 0,7-9 0,-7 10 0,-10-20 0,-14 8 0,-8-12 0,-6 7 0,-4-10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5.795"/>
    </inkml:context>
    <inkml:brush xml:id="br0">
      <inkml:brushProperty name="width" value="0.025" units="cm"/>
      <inkml:brushProperty name="height" value="0.025" units="cm"/>
    </inkml:brush>
  </inkml:definitions>
  <inkml:trace contextRef="#ctx0" brushRef="#br0">190 0 24575,'0'15'0,"0"17"0,0 3 0,-6 18 0,-14 25 0,-2-18 0,-18 26 0,17-30 0,-9 5 0,23-14 0,-9 5 0,16-20 0,-4-1 0,1-10 0,4-9 0,-4-5 0,5-4 0,0-7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6.470"/>
    </inkml:context>
    <inkml:brush xml:id="br0">
      <inkml:brushProperty name="width" value="0.025" units="cm"/>
      <inkml:brushProperty name="height" value="0.025" units="cm"/>
    </inkml:brush>
  </inkml:definitions>
  <inkml:trace contextRef="#ctx0" brushRef="#br0">0 1 24575,'26'11'0,"5"9"0,7 13 0,3 8 0,-1-1 0,2 8 0,-9-7 0,7 7 0,-12-3 0,3-5 0,2 6 0,-11-1 0,2-17 0,-6 13 0,-7-28 0,12 10 0,-12-17 0,10-1 0,3-5 0,-10 0 0,2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7.026"/>
    </inkml:context>
    <inkml:brush xml:id="br0">
      <inkml:brushProperty name="width" value="0.025" units="cm"/>
      <inkml:brushProperty name="height" value="0.025" units="cm"/>
    </inkml:brush>
  </inkml:definitions>
  <inkml:trace contextRef="#ctx0" brushRef="#br0">536 0 24575,'-25'62'0,"-24"20"0,19-25 0,-3 4 0,-17 20 0,-2 2-1484,13-7 1,1-2 1483,-8-1 0,2-4 0,17-19 0,3-4 0,-12 18 938,12-29-938,16-5 0,-2-24 0,10-2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7.945"/>
    </inkml:context>
    <inkml:brush xml:id="br0">
      <inkml:brushProperty name="width" value="0.025" units="cm"/>
      <inkml:brushProperty name="height" value="0.025" units="cm"/>
    </inkml:brush>
  </inkml:definitions>
  <inkml:trace contextRef="#ctx0" brushRef="#br0">1 0 24575,'15'0'0,"8"6"0,-4 0 0,8 10 0,-10 1 0,0-4 0,-6 1 0,-6-8 0,-1 3 0,15 15 0,-5-6 0,23 21 0,-17-14 0,18 13 0,-18-13 0,15 6 0,-21-8 0,14-10 0,-21 2 0,8-10 0,-14 1 0,4-1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8.692"/>
    </inkml:context>
    <inkml:brush xml:id="br0">
      <inkml:brushProperty name="width" value="0.025" units="cm"/>
      <inkml:brushProperty name="height" value="0.025" units="cm"/>
    </inkml:brush>
  </inkml:definitions>
  <inkml:trace contextRef="#ctx0" brushRef="#br0">582 0 24575,'-16'0'0,"-1"0"0,-5 0 0,-18 10 0,-2 18 0,-2 5 0,-2 14 0,11 0 0,1-6 0,1 6 0,13-3 0,-3-11 0,10 3 0,1-19 0,-3-1 0,13-5 0,-8 0 0,10-1 0,-6 5 0,0 9 0,-13 14 0,5 1 0,-19 16 0,12-16 0,-7 7 0,10-9 0,11-16 0,1-5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29.555"/>
    </inkml:context>
    <inkml:brush xml:id="br0">
      <inkml:brushProperty name="width" value="0.025" units="cm"/>
      <inkml:brushProperty name="height" value="0.025" units="cm"/>
    </inkml:brush>
  </inkml:definitions>
  <inkml:trace contextRef="#ctx0" brushRef="#br0">1 0 24575,'23'18'0,"11"12"0,18 29 0,-17-24 0,1 2 0,1 7 0,0-1 0,27 23 0,-4-1 0,-27-27 0,-8-11 0,-8-9 0,-12-9 0,4-8 0,-8 3 0,4-4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0.863"/>
    </inkml:context>
    <inkml:brush xml:id="br0">
      <inkml:brushProperty name="width" value="0.025" units="cm"/>
      <inkml:brushProperty name="height" value="0.025" units="cm"/>
    </inkml:brush>
  </inkml:definitions>
  <inkml:trace contextRef="#ctx0" brushRef="#br0">227 11 24575,'0'-10'0,"0"10"0,0 21 0,0 6 0,0 17 0,-7 10 0,0-14 0,-25 46 0,9-33 0,-17 26 0,20-33 0,-4-8 0,11-9 0,-3-6 0,5-6 0,5-1 0,-9-11 0,12 0 0,-7-5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30.141"/>
    </inkml:context>
    <inkml:brush xml:id="br0">
      <inkml:brushProperty name="width" value="0.025" units="cm"/>
      <inkml:brushProperty name="height" value="0.025" units="cm"/>
    </inkml:brush>
  </inkml:definitions>
  <inkml:trace contextRef="#ctx0" brushRef="#br0">396 1 24575,'-20'48'0,"-4"4"0,-3-5 0,-3 3 0,1 1 0,0 1 0,-1-1 0,0 1 0,1 3 0,1-4 0,-15 10 0,13-4 0,5-27 0,19-13 0,-4-1 0,9-6 0,-4-4 0,5-2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6.384"/>
    </inkml:context>
    <inkml:brush xml:id="br0">
      <inkml:brushProperty name="width" value="0.025" units="cm"/>
      <inkml:brushProperty name="height" value="0.025" units="cm"/>
    </inkml:brush>
  </inkml:definitions>
  <inkml:trace contextRef="#ctx0" brushRef="#br0">1 0 24575,'9'6'0,"13"-2"0,19 9 0,16-3 0,36 19 0,3-4 0,-7-1 0,-16-2 0,0-1-795,6 5 795,-5-3 0,2-1 0,11 2 0,-35-9 0,-1 0 0,34 8 0,-13 5 0,-17 0 0,-17-9 0,-9-1 0,-11-8 0,-3 1 0,-9-5 0,-2-2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6.955"/>
    </inkml:context>
    <inkml:brush xml:id="br0">
      <inkml:brushProperty name="width" value="0.025" units="cm"/>
      <inkml:brushProperty name="height" value="0.025" units="cm"/>
    </inkml:brush>
  </inkml:definitions>
  <inkml:trace contextRef="#ctx0" brushRef="#br0">63 0 24575,'0'34'0,"0"-3"0,0 21 0,0 3 0,-7 1 0,0 7 0,-1-10 0,-3-6 0,4-10 0,0-8 0,2 0 0,5-10 0,-4 3 0,3-16 0,-4-2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7.601"/>
    </inkml:context>
    <inkml:brush xml:id="br0">
      <inkml:brushProperty name="width" value="0.025" units="cm"/>
      <inkml:brushProperty name="height" value="0.025" units="cm"/>
    </inkml:brush>
  </inkml:definitions>
  <inkml:trace contextRef="#ctx0" brushRef="#br0">0 6 24575,'4'-6'0,"21"14"0,11 14 0,21 14 0,21 19 0,-6 7-697,-8-13 697,-26-11 0,0 0 0,13 0 0,14 31 0,-1-24 172,-27 2-172,1-18 0,-25-7 0,2-16 0,-14-1 0,4-5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8.195"/>
    </inkml:context>
    <inkml:brush xml:id="br0">
      <inkml:brushProperty name="width" value="0.025" units="cm"/>
      <inkml:brushProperty name="height" value="0.025" units="cm"/>
    </inkml:brush>
  </inkml:definitions>
  <inkml:trace contextRef="#ctx0" brushRef="#br0">211 1 24575,'0'15'0,"0"10"0,0 43 0,0-1 0,-5 0 0,-10 2 0,0-13 0,-24 32 0,15-21 0,-9 12 0,14-33 0,0-1 0,11-8 0,-3-12 0,11-3 0,-10-17 0,8 5 0,-9-9 0,11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8.840"/>
    </inkml:context>
    <inkml:brush xml:id="br0">
      <inkml:brushProperty name="width" value="0.025" units="cm"/>
      <inkml:brushProperty name="height" value="0.025" units="cm"/>
    </inkml:brush>
  </inkml:definitions>
  <inkml:trace contextRef="#ctx0" brushRef="#br0">1 1 24575,'2'8'0,"14"12"0,8 9 0,21 6 0,-18 0 0,17-8 0,-12 10 0,6-10 0,27 24 0,-12-7 0,13 11 0,-18-7 0,-9-15 0,-7-2 0,-8-7 0,-2-7 0,-15-5 0,3-7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49.541"/>
    </inkml:context>
    <inkml:brush xml:id="br0">
      <inkml:brushProperty name="width" value="0.025" units="cm"/>
      <inkml:brushProperty name="height" value="0.025" units="cm"/>
    </inkml:brush>
  </inkml:definitions>
  <inkml:trace contextRef="#ctx0" brushRef="#br0">257 30 24575,'0'-10'0,"0"0"0,0 0 0,0 15 0,0 10 0,0 15 0,0 0 0,-6 13 0,-7-10 0,-8 19 0,2-13 0,-12 6 0,9 0 0,-9-12 0,7 4 0,0-8 0,11-10 0,-3 8 0,10-15 0,-5 3 0,1-9 0,5-10 0,0-8 0,5 1 0,0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0.135"/>
    </inkml:context>
    <inkml:brush xml:id="br0">
      <inkml:brushProperty name="width" value="0.025" units="cm"/>
      <inkml:brushProperty name="height" value="0.025" units="cm"/>
    </inkml:brush>
  </inkml:definitions>
  <inkml:trace contextRef="#ctx0" brushRef="#br0">1 1 24575,'46'68'0,"-14"0"0,3-13 0,3 4 0,-5-7 0,-2 0 0,-6-3 0,0-2 0,7-3 0,-2-4 0,5 16 0,-6-2 0,-12-27 0,0 3 0,-10-20 0,12 1 0,-8-1 0,11-4 0,-6 3 0,5-3 0,-4 0 0,12-1 0,-15-5 0,3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0.907"/>
    </inkml:context>
    <inkml:brush xml:id="br0">
      <inkml:brushProperty name="width" value="0.025" units="cm"/>
      <inkml:brushProperty name="height" value="0.025" units="cm"/>
    </inkml:brush>
  </inkml:definitions>
  <inkml:trace contextRef="#ctx0" brushRef="#br0">348 1 24575,'0'9'0,"0"5"0,-4 6 0,-9 16 0,-14 15 0,-11 23 0,5-19 0,0 1 0,-10 26 0,10-27 0,2-4 0,9-2 0,-9-3 0,23-17 0,-7-16 0,9-3 0,0-10 0,2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1.562"/>
    </inkml:context>
    <inkml:brush xml:id="br0">
      <inkml:brushProperty name="width" value="0.025" units="cm"/>
      <inkml:brushProperty name="height" value="0.025" units="cm"/>
    </inkml:brush>
  </inkml:definitions>
  <inkml:trace contextRef="#ctx0" brushRef="#br0">0 1 24575,'0'48'0,"19"3"0,5 22 0,11-17 0,13 7 0,-11-14 0,20 9 0,-13-7 0,11-2 0,-25-16 0,6-7 0,-18-5 0,-1-13 0,-6 7 0,-7-14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1.742"/>
    </inkml:context>
    <inkml:brush xml:id="br0">
      <inkml:brushProperty name="width" value="0.025" units="cm"/>
      <inkml:brushProperty name="height" value="0.025" units="cm"/>
    </inkml:brush>
  </inkml:definitions>
  <inkml:trace contextRef="#ctx0" brushRef="#br0">1 1 24575,'5'9'0,"0"13"0,0 3 0,11 38 0,12-10 0,-3 19 0,15-14 0,-9 6 0,0 2 0,1-9 0,-12-4 0,-2-28 0,6 17 0,-12-27 0,6 15 0,-8-20 0,-4 0 0,-2 0 0,-4-4 0,0-2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2.117"/>
    </inkml:context>
    <inkml:brush xml:id="br0">
      <inkml:brushProperty name="width" value="0.025" units="cm"/>
      <inkml:brushProperty name="height" value="0.025" units="cm"/>
    </inkml:brush>
  </inkml:definitions>
  <inkml:trace contextRef="#ctx0" brushRef="#br0">367 0 24575,'0'12'0,"-6"20"0,-17 35 0,-10 17 0,11-37 0,-2-1 0,-14 29 0,-6 13 0,6-11 0,-8 1 0,4-4 0,14-31 0,10-10 0,13-22 0,5-7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6.174"/>
    </inkml:context>
    <inkml:brush xml:id="br0">
      <inkml:brushProperty name="width" value="0.025" units="cm"/>
      <inkml:brushProperty name="height" value="0.025" units="cm"/>
    </inkml:brush>
  </inkml:definitions>
  <inkml:trace contextRef="#ctx0" brushRef="#br0">1 0 24575,'0'10'0,"0"0"0,0 0 0,0 4 0,0 1 0,0 1 0,0-2 0,0-3 0,0-1 0,0 0 0,0 0 0,0 0 0,0-1 0,0 1 0,0 0 0,0 0 0,0 6 0,0 1 0,0 12 0,0-5 0,0 5 0,0-7 0,0 1 0,0-6 0,0-1 0,0-6 0,0 0 0,0 0 0,0 0 0,0 0 0,0-1 0,0 2 0,4-1 0,-3 0 0,4 0 0,-1-5 0,-3 5 0,3-13 0,-4 6 0,0-7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7.532"/>
    </inkml:context>
    <inkml:brush xml:id="br0">
      <inkml:brushProperty name="width" value="0.025" units="cm"/>
      <inkml:brushProperty name="height" value="0.025" units="cm"/>
    </inkml:brush>
  </inkml:definitions>
  <inkml:trace contextRef="#ctx0" brushRef="#br0">1 0 24575,'0'27'0,"0"18"0,0 3 0,0 23 0,0-6 0,0 8 0,0 1 0,0-10 0,0-2 0,0-16 0,0-8 0,0-14 0,0-8 0,0-6 0,0 0 0,0-4 0,0-2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59.007"/>
    </inkml:context>
    <inkml:brush xml:id="br0">
      <inkml:brushProperty name="width" value="0.025" units="cm"/>
      <inkml:brushProperty name="height" value="0.025" units="cm"/>
    </inkml:brush>
  </inkml:definitions>
  <inkml:trace contextRef="#ctx0" brushRef="#br0">3 274 24575,'0'15'0,"0"2"0,0-1 0,0 0 0,0 0 0,0-5 0,0 5 0,0-6 0,0 6 0,0-5 0,0 10 0,9-9 0,-7 4 0,12-11 0,-9 0 0,5-5 0,5 0 0,-4 0 0,10 0 0,-10 0 0,4 0 0,-4 0 0,-2 0 0,1-4 0,-4-2 0,3-10 0,-2-1 0,4-6 0,0 0 0,0 6 0,-5-4 0,3 9 0,-8-4 0,8 6 0,-8-6 0,4 4 0,-5-16 0,5 9 0,-4-16 0,4 11 0,-5-5 0,0 6 0,0 6 0,0 1 0,0 6 0,0-1 0,0 1 0,0 0 0,0 0 0,-4-1 0,-2 6 0,-4-4 0,-1 3 0,1 0 0,0 1 0,0 5 0,0 0 0,1 5 0,-1 0 0,0 5 0,-6 6 0,-1-4 0,-1 9 0,-4-8 0,10 3 0,-4-6 0,6 1 0,4-1 0,-3 0 0,8 0 0,-4 0 0,5-1 0,0 1 0,0 0 0,0 0 0,0 0 0,0 1 0,0 4 0,0-3 0,0 4 0,0-6 0,-5 0 0,4 0 0,-3 0 0,4 0 0,0-4 0,0-2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0.739"/>
    </inkml:context>
    <inkml:brush xml:id="br0">
      <inkml:brushProperty name="width" value="0.025" units="cm"/>
      <inkml:brushProperty name="height" value="0.025" units="cm"/>
    </inkml:brush>
  </inkml:definitions>
  <inkml:trace contextRef="#ctx0" brushRef="#br0">23 1 24575,'0'24'0,"0"-2"0,0 0 0,0-1 0,0 2 0,0 8 0,0 6 0,0 0 0,0 0 0,0 0 0,0-6 0,0-2 0,0-12 0,0-1 0,0-6 0,0-1 0,-10 2 0,7 4 0,-7-3 0,10-1 0,0-6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1:02.107"/>
    </inkml:context>
    <inkml:brush xml:id="br0">
      <inkml:brushProperty name="width" value="0.025" units="cm"/>
      <inkml:brushProperty name="height" value="0.025" units="cm"/>
    </inkml:brush>
  </inkml:definitions>
  <inkml:trace contextRef="#ctx0" brushRef="#br0">0 0 24575,'0'15'0,"0"4"0,0 5 0,0 0 0,0 10 0,0-16 0,0 2 0,0-10 0,0 0 0,0-1 0,0 0 0,0 1 0,0 0 0,0 0 0,0 0 0,0 1 0,0-1 0,0 0 0,0 0 0,0 0 0,0-4 0,0-1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6.348"/>
    </inkml:context>
    <inkml:brush xml:id="br0">
      <inkml:brushProperty name="width" value="0.025" units="cm"/>
      <inkml:brushProperty name="height" value="0.025" units="cm"/>
    </inkml:brush>
  </inkml:definitions>
  <inkml:trace contextRef="#ctx0" brushRef="#br0">1 1 24575,'0'3'0,"0"11"0,0 22 0,0 19 0,0 18 0,0 12 0,0-17 0,0 11 0,0-8 0,0-17 0,0-1-678,0 23 0,0 10 0,0-13 678,0 20 0,0-30 0,0 2 17,0-6 0,0 0-17,0-6 0,0 0 0,0 4 0,0 0 0,0 39 0,0 0 0,0-4 0,0-7 0,0 9 0,0-10 0,0 8 0,0-18 0,6 9 0,-4-19 0,11-1 0,-12-9 0,11-1 1508,-11 1-1508,5 7 492,0-5-492,-4 14 0,4-5 0,0 15 0,-4-4 0,5 4 0,-1-6 0,-4-1 0,4-9 0,1 7 0,-6-15 0,12 15 0,-5-16 0,0 36 0,5-12 0,-13-27 0,1 1 0,13 31-228,-10-33 1,1 0 227,3 35 0,-1-28 0,1 0 0,0 38 0,0-44 0,1 1 0,-5-2 0,0 1 0,4 7 0,-1 0 0,-5 31 0,6-18 0,0 2-536,-6-21 1,-1 0 535,3 24 0,0 2 0,-4-7 0,0-3 0,3-13 0,0 0 0,-2 11 0,0-1 0,2-15 0,1-1 0,-5 14 0,2 1 0,2-12 0,0 1 0,-2 19 0,0-1 0,13 23 0,-14-18 0,1 0 0,13 13 0,-13-27 0,-1-1 0,7 25 0,-2-19 0,-1-2 0,-2 10 0,6-10 0,0 2 0,-6 21-326,5-36 0,0 2 326,-6-3 0,0 0 0,13 42 0,-6-9 0,0-3-226,5-9 226,-11 9 0,11-6 0,-5 6 0,0 0 0,5-7 0,-5 6 0,0-8 0,-1 0 0,-2-8 0,-3-2 0,4-9 410,-1-8-410,-3-1 1045,3-15-1045,-5 6 696,0-12-696,0 5 253,0-6-253,0-6 0,0-2 0,0-5 0,0 1 0,0-10 0,0-6 0,0-6 0,0-9 0,5 3 0,7-13 0,47-23 0,-11 21-431,11-2 1,4 3 430,18 12 0,-18 5 0,1 2 0,-10 7 0,-1 3 0,11 2 0,2 0 0,0 0 0,0 0 0,4 0 0,1 0-1198,1 4 0,-1 0 1198,0 0 0,0 2 0,6 7 0,2 1-859,0-4 1,1 1 858,6 3 0,0-1 0,-7-4 0,1 1 0,5 3 0,-2 1 0,-9-4 0,-3 0 0,-14 2 0,1 1 0,29-3 0,-2-2 0,-34 0 0,0 0-311,34 1 0,-1 1 311,6 5 0,-35-7 0,1 0 0,33 8 0,-36-8 0,1 0 0,-2-3 0,0-1 0,41 3 0,2-7 0,-1 0 0,-9 0 0,7 0 0,-18 0 0,9 0 0,-11 0 0,1 0 652,-8 0-652,6 0 0,3 0 0,1 0 0,7 0 0,0 0 0,-7 0 0,8 0 0,-10 0 0,-9 0 2162,7 0-2162,-15 0 0,14 0 0,-14 0 1960,6 0-1960,0 0 822,-6 0-822,15 0 0,-15 0 0,14 0 0,-5 0 0,-2 0 0,8-7 0,-15 5 0,7-4 0,-9 0 0,0 4 0,24-16 0,-18 15 0,26-15 0,-22 9 0,9 1 0,-1-5 0,1 5 0,-1 0 0,2 2 0,-2 6 0,9 0 0,-6 0 0,6 0 0,-16 0 0,6 0 0,-7 0 0,8 0 0,-7 0 0,4 0 0,-4 0 0,17-7 0,-8 5 0,-7-8 0,0-1 0,18 1-367,-18-1 0,0-1 367,17-3 0,11-8 0,-3 6 0,-7 1 0,-4 3 0,-17 11 0,-1-4 0,-10 6 0,-6 0 0,-3 0 0,-7 0 734,0 0-734,-6 0 0,-7 0 0,-9 0 0,-4 0 0,-1 0 0,0 0 0,0 0 0,0 0 0,0 0 0,1 0 0,4 0 0,2-5 0,12-2 0,2 0 0,13-4 0,-5 4 0,-2 0 0,-1 1 0,-6 0 0,1 5 0,-2-9 0,-16 8 0,-4-3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7.612"/>
    </inkml:context>
    <inkml:brush xml:id="br0">
      <inkml:brushProperty name="width" value="0.025" units="cm"/>
      <inkml:brushProperty name="height" value="0.025" units="cm"/>
    </inkml:brush>
  </inkml:definitions>
  <inkml:trace contextRef="#ctx0" brushRef="#br0">393 0 24575,'-5'10'0,"8"-5"0,-6 3 0,17-7 0,-11 8 0,17 2 0,-8 2 0,5-2 0,-1-2 0,-6 2 0,1-4 0,-1 8 0,6-14 0,-5 4 0,11 0 0,1 1 0,1 6 0,11 5 0,3-3 0,1 10 0,8 9 0,-2-3 0,-10 8 0,3-7 0,-15-12 0,0 9 0,-10-16 0,1-1 0,-8-2 0,0-3 0,-10-1 0,-14 0 0,-12-5 0,-6 5 0,-2 2 0,1 6 0,-8-1 0,6 1 0,-13 6 0,13-5 0,-6 10 0,8-4 0,0 4 0,-8 2 0,6-1 0,-13 1 0,5 0 0,-7 1 0,0 0 0,0 0 0,14-7 0,-3-2 0,25-7 0,-10 1 0,16-6 0,1-1 0,7-5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8.351"/>
    </inkml:context>
    <inkml:brush xml:id="br0">
      <inkml:brushProperty name="width" value="0.025" units="cm"/>
      <inkml:brushProperty name="height" value="0.025" units="cm"/>
    </inkml:brush>
  </inkml:definitions>
  <inkml:trace contextRef="#ctx0" brushRef="#br0">11 17 24575,'-10'-5'0,"14"1"0,27 4 0,19 0 0,33-7 0,12 20 0,0 4 0,-26 23 0,-3 10 0,-26-16 0,-3 2 0,10 15 0,-5 1-724,-1 17 724,-24-13 179,2 5-179,-19-7 0,0 0 0,0-7 0,0-3 0,0-18 545,0 1-545,0-16 0,0 0 0,0-6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49.408"/>
    </inkml:context>
    <inkml:brush xml:id="br0">
      <inkml:brushProperty name="width" value="0.025" units="cm"/>
      <inkml:brushProperty name="height" value="0.025" units="cm"/>
    </inkml:brush>
  </inkml:definitions>
  <inkml:trace contextRef="#ctx0" brushRef="#br0">680 1 24575,'-9'0'0,"-21"0"0,3 0 0,-17 5 0,7 8 0,-25 18 0,11-8 0,0 6 0,16-17 0,18-6 0,5 3 0,3 2 0,9 12 0,0 15 0,0 1 0,-6 5 0,-1 1 0,-12 1 0,3 8 0,-8-7 0,9-3 0,-8-7 0,5-7 0,-1-1 0,2-6 0,1 0 0,-2-1 0,1 1 0,-5-6 0,10-1 0,-4-5 0,6-1 0,4 0 0,-3-4 0,8 3 0,-4-8 0,5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3.309"/>
    </inkml:context>
    <inkml:brush xml:id="br0">
      <inkml:brushProperty name="width" value="0.025" units="cm"/>
      <inkml:brushProperty name="height" value="0.025" units="cm"/>
    </inkml:brush>
  </inkml:definitions>
  <inkml:trace contextRef="#ctx0" brushRef="#br0">53 200 24575,'0'45'0,"0"11"0,0 34 0,0-25 0,0 1 0,0-10 0,0-1-527,0 9 0,0-4 527,0 3 258,0-8-258,0-10 0,0-14 0,0 4 0,0-10 0,5 10 796,2-11-796,4 5 0,1 0 0,4-10 0,-8 9 0,13-20 0,-19 6 0,13-8 0,-10 0 0,5-2 0,1-4 0,-2 0 0,2-10 0,7-17 0,2-13 0,14-23 0,-3-11 0,6-11 0,-7 1 0,1-7-505,-8 7 505,7-10 0,-14 17 0,6 5 0,-9 25 0,-6 2 0,-1 15 0,-6 0 0,0 8 505,0-1-505,0 0 0,0 0 0,-6-6 0,-6 5 0,-7-12 0,2 17 0,0-8 0,6 15 0,5-4 0,-3 11 0,8 13 0,-4 12 0,5 29 0,0 8 0,0 16 0,7 9 0,1-6 0,8 16 0,-2-17 0,1 7 0,-7-9 0,5-1 0,-11-7 0,11 6 0,-5-6 0,0 0 0,5 6 0,-5-7 0,6 1 0,-6-3 0,4-8 0,-4 0 0,-1 0 0,5-8 0,-11-1 0,10-8 0,-10 8 0,10-6 0,-9 5 0,3 0 0,-5-5 0,0 5 0,0-6 0,0-8 0,0-1 0,0-11 0,0 3 0,0-10 0,0 5 0,-4-10 0,-7 3 0,-6-8 0,-6 10 0,-13-10 0,3 4 0,-19-5 0,6 0 0,-8 0 0,-1 0 0,1 0 0,0-12 0,8-2 0,1-6 0,14-3 0,2 5 0,6 0 0,11 7 0,1 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0.863"/>
    </inkml:context>
    <inkml:brush xml:id="br0">
      <inkml:brushProperty name="width" value="0.025" units="cm"/>
      <inkml:brushProperty name="height" value="0.025" units="cm"/>
    </inkml:brush>
  </inkml:definitions>
  <inkml:trace contextRef="#ctx0" brushRef="#br0">227 11 24575,'0'-10'0,"0"10"0,0 21 0,0 6 0,0 17 0,-7 10 0,0-14 0,-25 46 0,9-33 0,-17 26 0,20-33 0,-4-8 0,11-9 0,-3-6 0,5-6 0,5-1 0,-9-11 0,12 0 0,-7-5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1.742"/>
    </inkml:context>
    <inkml:brush xml:id="br0">
      <inkml:brushProperty name="width" value="0.025" units="cm"/>
      <inkml:brushProperty name="height" value="0.025" units="cm"/>
    </inkml:brush>
  </inkml:definitions>
  <inkml:trace contextRef="#ctx0" brushRef="#br0">1 1 24575,'5'9'0,"0"13"0,0 3 0,11 38 0,12-10 0,-3 19 0,15-14 0,-9 6 0,0 2 0,1-9 0,-12-4 0,-2-28 0,6 17 0,-12-27 0,6 15 0,-8-20 0,-4 0 0,-2 0 0,-4-4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3.309"/>
    </inkml:context>
    <inkml:brush xml:id="br0">
      <inkml:brushProperty name="width" value="0.025" units="cm"/>
      <inkml:brushProperty name="height" value="0.025" units="cm"/>
    </inkml:brush>
  </inkml:definitions>
  <inkml:trace contextRef="#ctx0" brushRef="#br0">53 200 24575,'0'45'0,"0"11"0,0 34 0,0-25 0,0 1 0,0-10 0,0-1-527,0 9 0,0-4 527,0 3 258,0-8-258,0-10 0,0-14 0,0 4 0,0-10 0,5 10 796,2-11-796,4 5 0,1 0 0,4-10 0,-8 9 0,13-20 0,-19 6 0,13-8 0,-10 0 0,5-2 0,1-4 0,-2 0 0,2-10 0,7-17 0,2-13 0,14-23 0,-3-11 0,6-11 0,-7 1 0,1-7-505,-8 7 505,7-10 0,-14 17 0,6 5 0,-9 25 0,-6 2 0,-1 15 0,-6 0 0,0 8 505,0-1-505,0 0 0,0 0 0,-6-6 0,-6 5 0,-7-12 0,2 17 0,0-8 0,6 15 0,5-4 0,-3 11 0,8 13 0,-4 12 0,5 29 0,0 8 0,0 16 0,7 9 0,1-6 0,8 16 0,-2-17 0,1 7 0,-7-9 0,5-1 0,-11-7 0,11 6 0,-5-6 0,0 0 0,5 6 0,-5-7 0,6 1 0,-6-3 0,4-8 0,-4 0 0,-1 0 0,5-8 0,-11-1 0,10-8 0,-10 8 0,10-6 0,-9 5 0,3 0 0,-5-5 0,0 5 0,0-6 0,0-8 0,0-1 0,0-11 0,0 3 0,0-10 0,0 5 0,-4-10 0,-7 3 0,-6-8 0,-6 10 0,-13-10 0,3 4 0,-19-5 0,6 0 0,-8 0 0,-1 0 0,1 0 0,0-12 0,8-2 0,1-6 0,14-3 0,2 5 0,6 0 0,11 7 0,1 6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7:59:59.331"/>
    </inkml:context>
    <inkml:brush xml:id="br0">
      <inkml:brushProperty name="width" value="0.025" units="cm"/>
      <inkml:brushProperty name="height" value="0.025" units="cm"/>
    </inkml:brush>
  </inkml:definitions>
  <inkml:trace contextRef="#ctx0" brushRef="#br0">1 534 24575,'15'-5'0,"17"-16"0,8-5 0,4-4 0,40-23 0,-34 15 0,3-2 0,12 1 0,-4 1-583,11-20 583,-16 19 0,-3 4 144,-10 6-144,11-8 0,-33 19 0,12-1 0,-23 10 0,-5 9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0.240"/>
    </inkml:context>
    <inkml:brush xml:id="br0">
      <inkml:brushProperty name="width" value="0.025" units="cm"/>
      <inkml:brushProperty name="height" value="0.025" units="cm"/>
    </inkml:brush>
  </inkml:definitions>
  <inkml:trace contextRef="#ctx0" brushRef="#br0">0 0 24575,'47'30'0,"2"3"0,16 10 0,-15-8 0,-4-8 0,0-1 0,9 5 0,-11-4 0,0 0 0,3 1 0,-7 4 0,-4-13 0,-22-3 0,6-5 0,-14-1 0,4-4 0,-4 3 0,-1-4 0,-5 1 0,0-2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1.554"/>
    </inkml:context>
    <inkml:brush xml:id="br0">
      <inkml:brushProperty name="width" value="0.025" units="cm"/>
      <inkml:brushProperty name="height" value="0.025" units="cm"/>
    </inkml:brush>
  </inkml:definitions>
  <inkml:trace contextRef="#ctx0" brushRef="#br0">0 264 24575,'40'-17'0,"10"-9"0,14 2 0,0-9 0,-12 13 0,-1-2 0,16-18 0,21-3 0,-42 17 0,-21 19 0,3 2 0,-16 5 0,3 0 0,-9 0 0,-2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2.179"/>
    </inkml:context>
    <inkml:brush xml:id="br0">
      <inkml:brushProperty name="width" value="0.025" units="cm"/>
      <inkml:brushProperty name="height" value="0.025" units="cm"/>
    </inkml:brush>
  </inkml:definitions>
  <inkml:trace contextRef="#ctx0" brushRef="#br0">0 0 24575,'33'56'0,"16"14"0,-10-26 0,5 4 0,7 15 0,3 1-1633,-1-13 0,-1-2 1633,-3 10 0,-2-2 0,-10-19 0,-3-4 815,15 18-815,-9-12 584,-9-10-584,-1-15 0,-17 6 0,2-20 1689,-14 8-1689,8-3 0,-8-1 0,4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3.041"/>
    </inkml:context>
    <inkml:brush xml:id="br0">
      <inkml:brushProperty name="width" value="0.025" units="cm"/>
      <inkml:brushProperty name="height" value="0.025" units="cm"/>
    </inkml:brush>
  </inkml:definitions>
  <inkml:trace contextRef="#ctx0" brushRef="#br0">1 1 24575,'21'0'0,"20"13"0,16 3 0,32 30 0,-19 0-367,-27-18 0,0 0 367,33 23 0,-7-7 181,-4-7-181,-19-4 0,-15-9 0,-8-6 0,-1-7 0,-15-2 138,7-8 0,-13 4 0,4-5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3.848"/>
    </inkml:context>
    <inkml:brush xml:id="br0">
      <inkml:brushProperty name="width" value="0.025" units="cm"/>
      <inkml:brushProperty name="height" value="0.025" units="cm"/>
    </inkml:brush>
  </inkml:definitions>
  <inkml:trace contextRef="#ctx0" brushRef="#br0">279 1 24575,'0'34'0,"0"4"0,-12 16 0,3 0 0,-17 0 0,-6 11 0,8-9 0,-11-6 0,16-13 0,7-8 0,-9-5 0,13 11 0,-8-16 0,10 8 0,-9-10 0,8 0 0,-4-1 0,7-6 0,4 0 0,-10-4 0,8-2 0,-7-4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8:00:04.762"/>
    </inkml:context>
    <inkml:brush xml:id="br0">
      <inkml:brushProperty name="width" value="0.025" units="cm"/>
      <inkml:brushProperty name="height" value="0.025" units="cm"/>
    </inkml:brush>
  </inkml:definitions>
  <inkml:trace contextRef="#ctx0" brushRef="#br0">1 0 24575,'37'20'0,"-8"-4"0,24 11 0,-6 5 0,-8-16 0,7 10 0,-9-8 0,-6-5 0,-7 0 0,-9-4 0,-4-8 0,-2 12 0,2 0 0,-1 2 0,14 14 0,-10-10 0,22 13 0,-23-20 0,15 4 0,-11-9 0,0-1 0,-6-1 0,-6-5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CCB9-58FF-CB2A-A88D-D55ABEB2A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72A4D-534C-595C-29D7-15A2C0243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42DFB5-9C2E-AE48-B346-B6BE87E1F420}"/>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F13B7D43-BFC6-E090-46C7-D1651900D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62027-40CC-D2A4-5C95-ADADAA688484}"/>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3535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B49E-E049-F094-F916-945B02717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5F8576-6A8C-F04F-5BC4-183939929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1ED40-35B1-315B-0C8D-1F5AC30BB548}"/>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AD9C11E8-F401-7BFE-1CDD-8BD57DB2B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F7E4D-D16A-9066-1736-E464A23BCF41}"/>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419708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25872-0F06-63D8-41BA-8A3D9BDEB2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439D92-ECE1-8808-6BC0-641F7E947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447D-213D-AEEF-620F-A7ED189B29E3}"/>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A0CF78F2-7F76-EB99-5B6B-1398CC3A5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47B92-FE6D-DF05-7DF5-640F189D32A7}"/>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145719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5D56-3C80-069F-D1D0-D3D033383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23132-681C-A68C-65C3-24EFE224D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65948-50EA-9E56-6130-146B8B3B6E03}"/>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50CC9681-3E42-4CD2-DF92-35035AD7D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BDE47-FBA6-C6FE-FF6A-9F93A8EB61CA}"/>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253719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029F-4C26-F05B-D912-D8939215B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B0CAE9-F62F-7609-A43E-2E01D900D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BCA8A-04BE-1FD5-79BF-77560B4B03A5}"/>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E90C830A-FCF7-722C-28E2-D4001E59A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E13EC-ACF7-1235-A276-37BD55BE294A}"/>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199604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504A-C679-22A1-D616-34C8A4B96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3D7B4-1BEE-2442-6F2E-190D3CDF1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AD739-514D-1B2F-3BC7-215825368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30CD5-B6F0-87C4-F97A-9893010040A5}"/>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6" name="Footer Placeholder 5">
            <a:extLst>
              <a:ext uri="{FF2B5EF4-FFF2-40B4-BE49-F238E27FC236}">
                <a16:creationId xmlns:a16="http://schemas.microsoft.com/office/drawing/2014/main" id="{E0ABA81F-4D0D-7D3B-E9BA-0BCC78717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22331-1BF3-3B22-2CED-E55661E880E4}"/>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361663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07D5-D2BA-1B93-20F6-51A944BB6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2712D-CB74-D40C-C7AF-B96CD6043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D79D8-3891-3221-9B27-68F2866C1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E7E485-EC57-4D61-0B33-4125E1579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81987-5628-FC25-2B65-A62920B93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EFA0D-32B3-DF5B-F572-7329F55299FC}"/>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8" name="Footer Placeholder 7">
            <a:extLst>
              <a:ext uri="{FF2B5EF4-FFF2-40B4-BE49-F238E27FC236}">
                <a16:creationId xmlns:a16="http://schemas.microsoft.com/office/drawing/2014/main" id="{9CB20C75-7721-740D-8ECF-F30A169EA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91EF39-86F9-D3FB-A510-E724DFFBF539}"/>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374123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B4C9-B425-C408-6DCB-18E1FBCC65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B32AB1-0645-D144-BED2-E072A0D37761}"/>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4" name="Footer Placeholder 3">
            <a:extLst>
              <a:ext uri="{FF2B5EF4-FFF2-40B4-BE49-F238E27FC236}">
                <a16:creationId xmlns:a16="http://schemas.microsoft.com/office/drawing/2014/main" id="{C1AF2FB8-416D-79C7-839B-A0B9AC6881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BF2C7-F741-9D34-D97C-02EB1217CB23}"/>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280458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6C17D-055D-ADA1-F487-B3431DE0240E}"/>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3" name="Footer Placeholder 2">
            <a:extLst>
              <a:ext uri="{FF2B5EF4-FFF2-40B4-BE49-F238E27FC236}">
                <a16:creationId xmlns:a16="http://schemas.microsoft.com/office/drawing/2014/main" id="{626CE4D0-AC67-48C8-4FEF-0FADFE349C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8A793B-7255-E787-B3E1-8C26A5715469}"/>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393825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2A83-04D0-6356-2D99-ED1732499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FFB0DD-FA52-9025-84E8-8C58C7CBE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89243C-9664-5F66-06FD-2BA3B1C3B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843D4-0FCF-F9D9-2C44-486BD43E9503}"/>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6" name="Footer Placeholder 5">
            <a:extLst>
              <a:ext uri="{FF2B5EF4-FFF2-40B4-BE49-F238E27FC236}">
                <a16:creationId xmlns:a16="http://schemas.microsoft.com/office/drawing/2014/main" id="{D93BF701-D363-3963-3B57-7E82DD8DB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63850-739D-44B9-BD31-E9ED8F2402BA}"/>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155630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2D18-1EB3-4569-F72B-544EC6DB1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0B595B-4D90-70B3-0A83-49ADE2054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ACC3F-F653-CBEA-E54E-99544D351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0AF87-F218-E919-52B3-FB4B8AB88B81}"/>
              </a:ext>
            </a:extLst>
          </p:cNvPr>
          <p:cNvSpPr>
            <a:spLocks noGrp="1"/>
          </p:cNvSpPr>
          <p:nvPr>
            <p:ph type="dt" sz="half" idx="10"/>
          </p:nvPr>
        </p:nvSpPr>
        <p:spPr/>
        <p:txBody>
          <a:bodyPr/>
          <a:lstStyle/>
          <a:p>
            <a:fld id="{94C16D57-A7B1-5943-A0E2-B8CB4FC741A5}" type="datetimeFigureOut">
              <a:rPr lang="en-US" smtClean="0"/>
              <a:t>2/2/23</a:t>
            </a:fld>
            <a:endParaRPr lang="en-US"/>
          </a:p>
        </p:txBody>
      </p:sp>
      <p:sp>
        <p:nvSpPr>
          <p:cNvPr id="6" name="Footer Placeholder 5">
            <a:extLst>
              <a:ext uri="{FF2B5EF4-FFF2-40B4-BE49-F238E27FC236}">
                <a16:creationId xmlns:a16="http://schemas.microsoft.com/office/drawing/2014/main" id="{3DCF2CD1-F5A9-4537-D091-1870658A3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2A242-5FCB-AB07-8E13-63DBD0F42C18}"/>
              </a:ext>
            </a:extLst>
          </p:cNvPr>
          <p:cNvSpPr>
            <a:spLocks noGrp="1"/>
          </p:cNvSpPr>
          <p:nvPr>
            <p:ph type="sldNum" sz="quarter" idx="12"/>
          </p:nvPr>
        </p:nvSpPr>
        <p:spPr/>
        <p:txBody>
          <a:bodyPr/>
          <a:lstStyle/>
          <a:p>
            <a:fld id="{B6B75E05-D57D-C84A-B811-EF14B7DDA65B}" type="slidenum">
              <a:rPr lang="en-US" smtClean="0"/>
              <a:t>‹#›</a:t>
            </a:fld>
            <a:endParaRPr lang="en-US"/>
          </a:p>
        </p:txBody>
      </p:sp>
    </p:spTree>
    <p:extLst>
      <p:ext uri="{BB962C8B-B14F-4D97-AF65-F5344CB8AC3E}">
        <p14:creationId xmlns:p14="http://schemas.microsoft.com/office/powerpoint/2010/main" val="217689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9D1D2-FDF9-DC77-6C65-D15EEA4EC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96F2A7-92CD-F23A-23E7-046C7ACAB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085EF-164E-7B2B-BC11-B2759A370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6D57-A7B1-5943-A0E2-B8CB4FC741A5}" type="datetimeFigureOut">
              <a:rPr lang="en-US" smtClean="0"/>
              <a:t>2/2/23</a:t>
            </a:fld>
            <a:endParaRPr lang="en-US"/>
          </a:p>
        </p:txBody>
      </p:sp>
      <p:sp>
        <p:nvSpPr>
          <p:cNvPr id="5" name="Footer Placeholder 4">
            <a:extLst>
              <a:ext uri="{FF2B5EF4-FFF2-40B4-BE49-F238E27FC236}">
                <a16:creationId xmlns:a16="http://schemas.microsoft.com/office/drawing/2014/main" id="{86BED3AF-8398-D932-0F6C-FDEB34341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5FE7A7-9FA1-4CE4-D0AB-F750A9B90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5E05-D57D-C84A-B811-EF14B7DDA65B}" type="slidenum">
              <a:rPr lang="en-US" smtClean="0"/>
              <a:t>‹#›</a:t>
            </a:fld>
            <a:endParaRPr lang="en-US"/>
          </a:p>
        </p:txBody>
      </p:sp>
    </p:spTree>
    <p:extLst>
      <p:ext uri="{BB962C8B-B14F-4D97-AF65-F5344CB8AC3E}">
        <p14:creationId xmlns:p14="http://schemas.microsoft.com/office/powerpoint/2010/main" val="162727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6" Type="http://schemas.openxmlformats.org/officeDocument/2006/relationships/customXml" Target="../ink/ink15.xml"/><Relationship Id="rId21" Type="http://schemas.openxmlformats.org/officeDocument/2006/relationships/image" Target="../media/image17.png"/><Relationship Id="rId42" Type="http://schemas.openxmlformats.org/officeDocument/2006/relationships/customXml" Target="../ink/ink23.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36.xml"/><Relationship Id="rId84" Type="http://schemas.openxmlformats.org/officeDocument/2006/relationships/customXml" Target="../ink/ink44.xml"/><Relationship Id="rId89" Type="http://schemas.openxmlformats.org/officeDocument/2006/relationships/image" Target="../media/image51.png"/><Relationship Id="rId16" Type="http://schemas.openxmlformats.org/officeDocument/2006/relationships/customXml" Target="../ink/ink10.xml"/><Relationship Id="rId11" Type="http://schemas.openxmlformats.org/officeDocument/2006/relationships/image" Target="../media/image12.png"/><Relationship Id="rId32" Type="http://schemas.openxmlformats.org/officeDocument/2006/relationships/customXml" Target="../ink/ink18.xml"/><Relationship Id="rId37"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customXml" Target="../ink/ink31.xml"/><Relationship Id="rId74" Type="http://schemas.openxmlformats.org/officeDocument/2006/relationships/customXml" Target="../ink/ink39.xml"/><Relationship Id="rId79" Type="http://schemas.openxmlformats.org/officeDocument/2006/relationships/image" Target="../media/image46.png"/><Relationship Id="rId102" Type="http://schemas.openxmlformats.org/officeDocument/2006/relationships/customXml" Target="../ink/ink53.xml"/><Relationship Id="rId5" Type="http://schemas.openxmlformats.org/officeDocument/2006/relationships/image" Target="../media/image9.png"/><Relationship Id="rId90" Type="http://schemas.openxmlformats.org/officeDocument/2006/relationships/customXml" Target="../ink/ink47.xml"/><Relationship Id="rId95" Type="http://schemas.openxmlformats.org/officeDocument/2006/relationships/image" Target="../media/image54.png"/><Relationship Id="rId22" Type="http://schemas.openxmlformats.org/officeDocument/2006/relationships/customXml" Target="../ink/ink13.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6.xml"/><Relationship Id="rId64" Type="http://schemas.openxmlformats.org/officeDocument/2006/relationships/customXml" Target="../ink/ink34.xml"/><Relationship Id="rId69" Type="http://schemas.openxmlformats.org/officeDocument/2006/relationships/image" Target="../media/image41.png"/><Relationship Id="rId80" Type="http://schemas.openxmlformats.org/officeDocument/2006/relationships/customXml" Target="../ink/ink42.xml"/><Relationship Id="rId85" Type="http://schemas.openxmlformats.org/officeDocument/2006/relationships/image" Target="../media/image49.png"/><Relationship Id="rId12" Type="http://schemas.openxmlformats.org/officeDocument/2006/relationships/customXml" Target="../ink/ink8.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36.png"/><Relationship Id="rId67" Type="http://schemas.openxmlformats.org/officeDocument/2006/relationships/image" Target="../media/image40.png"/><Relationship Id="rId103" Type="http://schemas.openxmlformats.org/officeDocument/2006/relationships/image" Target="../media/image58.png"/><Relationship Id="rId20" Type="http://schemas.openxmlformats.org/officeDocument/2006/relationships/customXml" Target="../ink/ink12.xml"/><Relationship Id="rId41" Type="http://schemas.openxmlformats.org/officeDocument/2006/relationships/image" Target="../media/image27.png"/><Relationship Id="rId54" Type="http://schemas.openxmlformats.org/officeDocument/2006/relationships/customXml" Target="../ink/ink29.xml"/><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44.png"/><Relationship Id="rId83" Type="http://schemas.openxmlformats.org/officeDocument/2006/relationships/image" Target="../media/image48.png"/><Relationship Id="rId88" Type="http://schemas.openxmlformats.org/officeDocument/2006/relationships/customXml" Target="../ink/ink46.xml"/><Relationship Id="rId91" Type="http://schemas.openxmlformats.org/officeDocument/2006/relationships/image" Target="../media/image52.png"/><Relationship Id="rId96"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7.xml"/><Relationship Id="rId31" Type="http://schemas.openxmlformats.org/officeDocument/2006/relationships/image" Target="../media/image22.png"/><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39.png"/><Relationship Id="rId73" Type="http://schemas.openxmlformats.org/officeDocument/2006/relationships/image" Target="../media/image43.png"/><Relationship Id="rId78" Type="http://schemas.openxmlformats.org/officeDocument/2006/relationships/customXml" Target="../ink/ink41.xml"/><Relationship Id="rId81" Type="http://schemas.openxmlformats.org/officeDocument/2006/relationships/image" Target="../media/image47.png"/><Relationship Id="rId86" Type="http://schemas.openxmlformats.org/officeDocument/2006/relationships/customXml" Target="../ink/ink45.xml"/><Relationship Id="rId94" Type="http://schemas.openxmlformats.org/officeDocument/2006/relationships/customXml" Target="../ink/ink49.xml"/><Relationship Id="rId99" Type="http://schemas.openxmlformats.org/officeDocument/2006/relationships/image" Target="../media/image56.png"/><Relationship Id="rId101" Type="http://schemas.openxmlformats.org/officeDocument/2006/relationships/image" Target="../media/image57.png"/><Relationship Id="rId4" Type="http://schemas.openxmlformats.org/officeDocument/2006/relationships/customXml" Target="../ink/ink4.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11.xml"/><Relationship Id="rId39" Type="http://schemas.openxmlformats.org/officeDocument/2006/relationships/image" Target="../media/image26.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34.png"/><Relationship Id="rId76" Type="http://schemas.openxmlformats.org/officeDocument/2006/relationships/customXml" Target="../ink/ink40.xml"/><Relationship Id="rId97" Type="http://schemas.openxmlformats.org/officeDocument/2006/relationships/image" Target="../media/image55.png"/><Relationship Id="rId7" Type="http://schemas.openxmlformats.org/officeDocument/2006/relationships/image" Target="../media/image10.png"/><Relationship Id="rId71" Type="http://schemas.openxmlformats.org/officeDocument/2006/relationships/image" Target="../media/image42.png"/><Relationship Id="rId92" Type="http://schemas.openxmlformats.org/officeDocument/2006/relationships/customXml" Target="../ink/ink48.xml"/><Relationship Id="rId2" Type="http://schemas.openxmlformats.org/officeDocument/2006/relationships/customXml" Target="../ink/ink3.xml"/><Relationship Id="rId29" Type="http://schemas.openxmlformats.org/officeDocument/2006/relationships/image" Target="../media/image21.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29.png"/><Relationship Id="rId66" Type="http://schemas.openxmlformats.org/officeDocument/2006/relationships/customXml" Target="../ink/ink35.xml"/><Relationship Id="rId87" Type="http://schemas.openxmlformats.org/officeDocument/2006/relationships/image" Target="../media/image50.png"/><Relationship Id="rId61" Type="http://schemas.openxmlformats.org/officeDocument/2006/relationships/image" Target="../media/image37.png"/><Relationship Id="rId82" Type="http://schemas.openxmlformats.org/officeDocument/2006/relationships/customXml" Target="../ink/ink43.xml"/><Relationship Id="rId19" Type="http://schemas.openxmlformats.org/officeDocument/2006/relationships/image" Target="../media/image16.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24.png"/><Relationship Id="rId56" Type="http://schemas.openxmlformats.org/officeDocument/2006/relationships/customXml" Target="../ink/ink30.xml"/><Relationship Id="rId77" Type="http://schemas.openxmlformats.org/officeDocument/2006/relationships/image" Target="../media/image45.png"/><Relationship Id="rId100" Type="http://schemas.openxmlformats.org/officeDocument/2006/relationships/customXml" Target="../ink/ink52.xml"/><Relationship Id="rId8" Type="http://schemas.openxmlformats.org/officeDocument/2006/relationships/customXml" Target="../ink/ink6.xml"/><Relationship Id="rId51" Type="http://schemas.openxmlformats.org/officeDocument/2006/relationships/image" Target="../media/image32.png"/><Relationship Id="rId72" Type="http://schemas.openxmlformats.org/officeDocument/2006/relationships/customXml" Target="../ink/ink38.xml"/><Relationship Id="rId93" Type="http://schemas.openxmlformats.org/officeDocument/2006/relationships/image" Target="../media/image53.png"/><Relationship Id="rId98" Type="http://schemas.openxmlformats.org/officeDocument/2006/relationships/customXml" Target="../ink/ink5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26" Type="http://schemas.openxmlformats.org/officeDocument/2006/relationships/customXml" Target="../ink/ink66.xml"/><Relationship Id="rId21" Type="http://schemas.openxmlformats.org/officeDocument/2006/relationships/image" Target="../media/image68.png"/><Relationship Id="rId42" Type="http://schemas.openxmlformats.org/officeDocument/2006/relationships/customXml" Target="../ink/ink74.xml"/><Relationship Id="rId47" Type="http://schemas.openxmlformats.org/officeDocument/2006/relationships/image" Target="../media/image47.png"/><Relationship Id="rId63" Type="http://schemas.openxmlformats.org/officeDocument/2006/relationships/image" Target="../media/image83.png"/><Relationship Id="rId68" Type="http://schemas.openxmlformats.org/officeDocument/2006/relationships/customXml" Target="../ink/ink87.xml"/><Relationship Id="rId84" Type="http://schemas.openxmlformats.org/officeDocument/2006/relationships/customXml" Target="../ink/ink95.xml"/><Relationship Id="rId89" Type="http://schemas.openxmlformats.org/officeDocument/2006/relationships/image" Target="../media/image19.png"/><Relationship Id="rId16" Type="http://schemas.openxmlformats.org/officeDocument/2006/relationships/customXml" Target="../ink/ink61.xml"/><Relationship Id="rId107" Type="http://schemas.openxmlformats.org/officeDocument/2006/relationships/image" Target="../media/image101.png"/><Relationship Id="rId11" Type="http://schemas.openxmlformats.org/officeDocument/2006/relationships/image" Target="../media/image63.png"/><Relationship Id="rId32" Type="http://schemas.openxmlformats.org/officeDocument/2006/relationships/customXml" Target="../ink/ink69.xml"/><Relationship Id="rId37" Type="http://schemas.openxmlformats.org/officeDocument/2006/relationships/image" Target="../media/image74.png"/><Relationship Id="rId53" Type="http://schemas.openxmlformats.org/officeDocument/2006/relationships/image" Target="../media/image81.png"/><Relationship Id="rId58" Type="http://schemas.openxmlformats.org/officeDocument/2006/relationships/customXml" Target="../ink/ink82.xml"/><Relationship Id="rId74" Type="http://schemas.openxmlformats.org/officeDocument/2006/relationships/customXml" Target="../ink/ink90.xml"/><Relationship Id="rId79" Type="http://schemas.openxmlformats.org/officeDocument/2006/relationships/image" Target="../media/image90.png"/><Relationship Id="rId102" Type="http://schemas.openxmlformats.org/officeDocument/2006/relationships/customXml" Target="../ink/ink104.xml"/><Relationship Id="rId5" Type="http://schemas.openxmlformats.org/officeDocument/2006/relationships/image" Target="../media/image60.png"/><Relationship Id="rId90" Type="http://schemas.openxmlformats.org/officeDocument/2006/relationships/customXml" Target="../ink/ink98.xml"/><Relationship Id="rId95" Type="http://schemas.openxmlformats.org/officeDocument/2006/relationships/image" Target="../media/image22.png"/><Relationship Id="rId22" Type="http://schemas.openxmlformats.org/officeDocument/2006/relationships/customXml" Target="../ink/ink64.xml"/><Relationship Id="rId27" Type="http://schemas.openxmlformats.org/officeDocument/2006/relationships/image" Target="../media/image71.png"/><Relationship Id="rId43" Type="http://schemas.openxmlformats.org/officeDocument/2006/relationships/image" Target="../media/image77.png"/><Relationship Id="rId48" Type="http://schemas.openxmlformats.org/officeDocument/2006/relationships/customXml" Target="../ink/ink77.xml"/><Relationship Id="rId64" Type="http://schemas.openxmlformats.org/officeDocument/2006/relationships/customXml" Target="../ink/ink85.xml"/><Relationship Id="rId69" Type="http://schemas.openxmlformats.org/officeDocument/2006/relationships/image" Target="../media/image85.png"/><Relationship Id="rId80" Type="http://schemas.openxmlformats.org/officeDocument/2006/relationships/customXml" Target="../ink/ink93.xml"/><Relationship Id="rId85" Type="http://schemas.openxmlformats.org/officeDocument/2006/relationships/image" Target="../media/image93.png"/><Relationship Id="rId12" Type="http://schemas.openxmlformats.org/officeDocument/2006/relationships/customXml" Target="../ink/ink59.xml"/><Relationship Id="rId17" Type="http://schemas.openxmlformats.org/officeDocument/2006/relationships/image" Target="../media/image66.png"/><Relationship Id="rId33" Type="http://schemas.openxmlformats.org/officeDocument/2006/relationships/image" Target="../media/image40.png"/><Relationship Id="rId38" Type="http://schemas.openxmlformats.org/officeDocument/2006/relationships/customXml" Target="../ink/ink72.xml"/><Relationship Id="rId59" Type="http://schemas.openxmlformats.org/officeDocument/2006/relationships/image" Target="../media/image53.png"/><Relationship Id="rId103" Type="http://schemas.openxmlformats.org/officeDocument/2006/relationships/image" Target="../media/image99.png"/><Relationship Id="rId108" Type="http://schemas.openxmlformats.org/officeDocument/2006/relationships/customXml" Target="../ink/ink107.xml"/><Relationship Id="rId54" Type="http://schemas.openxmlformats.org/officeDocument/2006/relationships/customXml" Target="../ink/ink80.xml"/><Relationship Id="rId70" Type="http://schemas.openxmlformats.org/officeDocument/2006/relationships/customXml" Target="../ink/ink88.xml"/><Relationship Id="rId75" Type="http://schemas.openxmlformats.org/officeDocument/2006/relationships/image" Target="../media/image88.png"/><Relationship Id="rId91" Type="http://schemas.openxmlformats.org/officeDocument/2006/relationships/image" Target="../media/image95.png"/><Relationship Id="rId96"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customXml" Target="../ink/ink56.xml"/><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67.xml"/><Relationship Id="rId36" Type="http://schemas.openxmlformats.org/officeDocument/2006/relationships/customXml" Target="../ink/ink71.xml"/><Relationship Id="rId49" Type="http://schemas.openxmlformats.org/officeDocument/2006/relationships/image" Target="../media/image79.png"/><Relationship Id="rId57" Type="http://schemas.openxmlformats.org/officeDocument/2006/relationships/image" Target="../media/image52.png"/><Relationship Id="rId106" Type="http://schemas.openxmlformats.org/officeDocument/2006/relationships/customXml" Target="../ink/ink106.xml"/><Relationship Id="rId10" Type="http://schemas.openxmlformats.org/officeDocument/2006/relationships/customXml" Target="../ink/ink58.xml"/><Relationship Id="rId31" Type="http://schemas.openxmlformats.org/officeDocument/2006/relationships/image" Target="../media/image72.png"/><Relationship Id="rId44" Type="http://schemas.openxmlformats.org/officeDocument/2006/relationships/customXml" Target="../ink/ink75.xml"/><Relationship Id="rId52" Type="http://schemas.openxmlformats.org/officeDocument/2006/relationships/customXml" Target="../ink/ink79.xml"/><Relationship Id="rId60" Type="http://schemas.openxmlformats.org/officeDocument/2006/relationships/customXml" Target="../ink/ink83.xml"/><Relationship Id="rId65" Type="http://schemas.openxmlformats.org/officeDocument/2006/relationships/image" Target="../media/image56.png"/><Relationship Id="rId73" Type="http://schemas.openxmlformats.org/officeDocument/2006/relationships/image" Target="../media/image87.png"/><Relationship Id="rId78" Type="http://schemas.openxmlformats.org/officeDocument/2006/relationships/customXml" Target="../ink/ink92.xml"/><Relationship Id="rId81" Type="http://schemas.openxmlformats.org/officeDocument/2006/relationships/image" Target="../media/image91.png"/><Relationship Id="rId86" Type="http://schemas.openxmlformats.org/officeDocument/2006/relationships/customXml" Target="../ink/ink96.xml"/><Relationship Id="rId94" Type="http://schemas.openxmlformats.org/officeDocument/2006/relationships/customXml" Target="../ink/ink100.xml"/><Relationship Id="rId99" Type="http://schemas.openxmlformats.org/officeDocument/2006/relationships/image" Target="../media/image98.png"/><Relationship Id="rId101" Type="http://schemas.openxmlformats.org/officeDocument/2006/relationships/image" Target="../media/image57.png"/><Relationship Id="rId4" Type="http://schemas.openxmlformats.org/officeDocument/2006/relationships/customXml" Target="../ink/ink55.xml"/><Relationship Id="rId9" Type="http://schemas.openxmlformats.org/officeDocument/2006/relationships/image" Target="../media/image62.png"/><Relationship Id="rId13" Type="http://schemas.openxmlformats.org/officeDocument/2006/relationships/image" Target="../media/image64.png"/><Relationship Id="rId18" Type="http://schemas.openxmlformats.org/officeDocument/2006/relationships/customXml" Target="../ink/ink62.xml"/><Relationship Id="rId39" Type="http://schemas.openxmlformats.org/officeDocument/2006/relationships/image" Target="../media/image75.png"/><Relationship Id="rId109" Type="http://schemas.openxmlformats.org/officeDocument/2006/relationships/image" Target="../media/image102.png"/><Relationship Id="rId34" Type="http://schemas.openxmlformats.org/officeDocument/2006/relationships/customXml" Target="../ink/ink70.xml"/><Relationship Id="rId50" Type="http://schemas.openxmlformats.org/officeDocument/2006/relationships/customXml" Target="../ink/ink78.xml"/><Relationship Id="rId55" Type="http://schemas.openxmlformats.org/officeDocument/2006/relationships/image" Target="../media/image51.png"/><Relationship Id="rId76" Type="http://schemas.openxmlformats.org/officeDocument/2006/relationships/customXml" Target="../ink/ink91.xml"/><Relationship Id="rId97" Type="http://schemas.openxmlformats.org/officeDocument/2006/relationships/image" Target="../media/image97.png"/><Relationship Id="rId104" Type="http://schemas.openxmlformats.org/officeDocument/2006/relationships/customXml" Target="../ink/ink105.xml"/><Relationship Id="rId7" Type="http://schemas.openxmlformats.org/officeDocument/2006/relationships/image" Target="../media/image61.png"/><Relationship Id="rId71" Type="http://schemas.openxmlformats.org/officeDocument/2006/relationships/image" Target="../media/image86.png"/><Relationship Id="rId92" Type="http://schemas.openxmlformats.org/officeDocument/2006/relationships/customXml" Target="../ink/ink99.xml"/><Relationship Id="rId2" Type="http://schemas.openxmlformats.org/officeDocument/2006/relationships/customXml" Target="../ink/ink54.xml"/><Relationship Id="rId29" Type="http://schemas.openxmlformats.org/officeDocument/2006/relationships/image" Target="../media/image38.png"/><Relationship Id="rId24" Type="http://schemas.openxmlformats.org/officeDocument/2006/relationships/customXml" Target="../ink/ink65.xml"/><Relationship Id="rId40" Type="http://schemas.openxmlformats.org/officeDocument/2006/relationships/customXml" Target="../ink/ink73.xml"/><Relationship Id="rId45" Type="http://schemas.openxmlformats.org/officeDocument/2006/relationships/image" Target="../media/image78.png"/><Relationship Id="rId66" Type="http://schemas.openxmlformats.org/officeDocument/2006/relationships/customXml" Target="../ink/ink86.xml"/><Relationship Id="rId87" Type="http://schemas.openxmlformats.org/officeDocument/2006/relationships/image" Target="../media/image94.png"/><Relationship Id="rId61" Type="http://schemas.openxmlformats.org/officeDocument/2006/relationships/image" Target="../media/image82.png"/><Relationship Id="rId82" Type="http://schemas.openxmlformats.org/officeDocument/2006/relationships/customXml" Target="../ink/ink94.xml"/><Relationship Id="rId19" Type="http://schemas.openxmlformats.org/officeDocument/2006/relationships/image" Target="../media/image67.png"/><Relationship Id="rId14" Type="http://schemas.openxmlformats.org/officeDocument/2006/relationships/customXml" Target="../ink/ink60.xml"/><Relationship Id="rId30" Type="http://schemas.openxmlformats.org/officeDocument/2006/relationships/customXml" Target="../ink/ink68.xml"/><Relationship Id="rId35" Type="http://schemas.openxmlformats.org/officeDocument/2006/relationships/image" Target="../media/image73.png"/><Relationship Id="rId56" Type="http://schemas.openxmlformats.org/officeDocument/2006/relationships/customXml" Target="../ink/ink81.xml"/><Relationship Id="rId77" Type="http://schemas.openxmlformats.org/officeDocument/2006/relationships/image" Target="../media/image89.png"/><Relationship Id="rId100" Type="http://schemas.openxmlformats.org/officeDocument/2006/relationships/customXml" Target="../ink/ink103.xml"/><Relationship Id="rId105" Type="http://schemas.openxmlformats.org/officeDocument/2006/relationships/image" Target="../media/image100.png"/><Relationship Id="rId8" Type="http://schemas.openxmlformats.org/officeDocument/2006/relationships/customXml" Target="../ink/ink57.xml"/><Relationship Id="rId51" Type="http://schemas.openxmlformats.org/officeDocument/2006/relationships/image" Target="../media/image80.png"/><Relationship Id="rId72" Type="http://schemas.openxmlformats.org/officeDocument/2006/relationships/customXml" Target="../ink/ink89.xml"/><Relationship Id="rId93" Type="http://schemas.openxmlformats.org/officeDocument/2006/relationships/image" Target="../media/image96.png"/><Relationship Id="rId98" Type="http://schemas.openxmlformats.org/officeDocument/2006/relationships/customXml" Target="../ink/ink102.xml"/><Relationship Id="rId3" Type="http://schemas.openxmlformats.org/officeDocument/2006/relationships/image" Target="../media/image59.png"/><Relationship Id="rId25" Type="http://schemas.openxmlformats.org/officeDocument/2006/relationships/image" Target="../media/image70.png"/><Relationship Id="rId46" Type="http://schemas.openxmlformats.org/officeDocument/2006/relationships/customXml" Target="../ink/ink76.xml"/><Relationship Id="rId67" Type="http://schemas.openxmlformats.org/officeDocument/2006/relationships/image" Target="../media/image84.png"/><Relationship Id="rId20" Type="http://schemas.openxmlformats.org/officeDocument/2006/relationships/customXml" Target="../ink/ink63.xml"/><Relationship Id="rId41" Type="http://schemas.openxmlformats.org/officeDocument/2006/relationships/image" Target="../media/image76.png"/><Relationship Id="rId62" Type="http://schemas.openxmlformats.org/officeDocument/2006/relationships/customXml" Target="../ink/ink84.xml"/><Relationship Id="rId83" Type="http://schemas.openxmlformats.org/officeDocument/2006/relationships/image" Target="../media/image92.png"/><Relationship Id="rId88" Type="http://schemas.openxmlformats.org/officeDocument/2006/relationships/customXml" Target="../ink/ink9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26" Type="http://schemas.openxmlformats.org/officeDocument/2006/relationships/customXml" Target="../ink/ink120.xml"/><Relationship Id="rId21" Type="http://schemas.openxmlformats.org/officeDocument/2006/relationships/image" Target="../media/image112.png"/><Relationship Id="rId34" Type="http://schemas.openxmlformats.org/officeDocument/2006/relationships/customXml" Target="../ink/ink124.xml"/><Relationship Id="rId42" Type="http://schemas.openxmlformats.org/officeDocument/2006/relationships/customXml" Target="../ink/ink128.xml"/><Relationship Id="rId47" Type="http://schemas.openxmlformats.org/officeDocument/2006/relationships/image" Target="../media/image125.png"/><Relationship Id="rId50" Type="http://schemas.openxmlformats.org/officeDocument/2006/relationships/customXml" Target="../ink/ink132.xml"/><Relationship Id="rId55" Type="http://schemas.openxmlformats.org/officeDocument/2006/relationships/image" Target="../media/image129.png"/><Relationship Id="rId63" Type="http://schemas.openxmlformats.org/officeDocument/2006/relationships/image" Target="../media/image133.png"/><Relationship Id="rId7" Type="http://schemas.openxmlformats.org/officeDocument/2006/relationships/image" Target="../media/image105.png"/><Relationship Id="rId2" Type="http://schemas.openxmlformats.org/officeDocument/2006/relationships/customXml" Target="../ink/ink108.xml"/><Relationship Id="rId16" Type="http://schemas.openxmlformats.org/officeDocument/2006/relationships/customXml" Target="../ink/ink115.xml"/><Relationship Id="rId29" Type="http://schemas.openxmlformats.org/officeDocument/2006/relationships/image" Target="../media/image116.png"/><Relationship Id="rId11" Type="http://schemas.openxmlformats.org/officeDocument/2006/relationships/image" Target="../media/image107.png"/><Relationship Id="rId24" Type="http://schemas.openxmlformats.org/officeDocument/2006/relationships/customXml" Target="../ink/ink119.xml"/><Relationship Id="rId32" Type="http://schemas.openxmlformats.org/officeDocument/2006/relationships/customXml" Target="../ink/ink123.xml"/><Relationship Id="rId37" Type="http://schemas.openxmlformats.org/officeDocument/2006/relationships/image" Target="../media/image120.png"/><Relationship Id="rId40" Type="http://schemas.openxmlformats.org/officeDocument/2006/relationships/customXml" Target="../ink/ink127.xml"/><Relationship Id="rId45" Type="http://schemas.openxmlformats.org/officeDocument/2006/relationships/image" Target="../media/image124.png"/><Relationship Id="rId53" Type="http://schemas.openxmlformats.org/officeDocument/2006/relationships/image" Target="../media/image128.png"/><Relationship Id="rId58" Type="http://schemas.openxmlformats.org/officeDocument/2006/relationships/customXml" Target="../ink/ink136.xml"/><Relationship Id="rId5" Type="http://schemas.openxmlformats.org/officeDocument/2006/relationships/image" Target="../media/image104.png"/><Relationship Id="rId61" Type="http://schemas.openxmlformats.org/officeDocument/2006/relationships/image" Target="../media/image132.png"/><Relationship Id="rId19" Type="http://schemas.openxmlformats.org/officeDocument/2006/relationships/image" Target="../media/image111.png"/><Relationship Id="rId14" Type="http://schemas.openxmlformats.org/officeDocument/2006/relationships/customXml" Target="../ink/ink114.xml"/><Relationship Id="rId22" Type="http://schemas.openxmlformats.org/officeDocument/2006/relationships/customXml" Target="../ink/ink118.xml"/><Relationship Id="rId27" Type="http://schemas.openxmlformats.org/officeDocument/2006/relationships/image" Target="../media/image115.png"/><Relationship Id="rId30" Type="http://schemas.openxmlformats.org/officeDocument/2006/relationships/customXml" Target="../ink/ink122.xml"/><Relationship Id="rId35" Type="http://schemas.openxmlformats.org/officeDocument/2006/relationships/image" Target="../media/image119.png"/><Relationship Id="rId43" Type="http://schemas.openxmlformats.org/officeDocument/2006/relationships/image" Target="../media/image123.png"/><Relationship Id="rId48" Type="http://schemas.openxmlformats.org/officeDocument/2006/relationships/customXml" Target="../ink/ink131.xml"/><Relationship Id="rId56" Type="http://schemas.openxmlformats.org/officeDocument/2006/relationships/customXml" Target="../ink/ink135.xml"/><Relationship Id="rId64" Type="http://schemas.openxmlformats.org/officeDocument/2006/relationships/customXml" Target="../ink/ink139.xml"/><Relationship Id="rId8" Type="http://schemas.openxmlformats.org/officeDocument/2006/relationships/customXml" Target="../ink/ink111.xml"/><Relationship Id="rId51" Type="http://schemas.openxmlformats.org/officeDocument/2006/relationships/image" Target="../media/image127.png"/><Relationship Id="rId3" Type="http://schemas.openxmlformats.org/officeDocument/2006/relationships/image" Target="../media/image103.png"/><Relationship Id="rId12" Type="http://schemas.openxmlformats.org/officeDocument/2006/relationships/customXml" Target="../ink/ink113.xml"/><Relationship Id="rId17" Type="http://schemas.openxmlformats.org/officeDocument/2006/relationships/image" Target="../media/image110.png"/><Relationship Id="rId25" Type="http://schemas.openxmlformats.org/officeDocument/2006/relationships/image" Target="../media/image114.png"/><Relationship Id="rId33" Type="http://schemas.openxmlformats.org/officeDocument/2006/relationships/image" Target="../media/image118.png"/><Relationship Id="rId38" Type="http://schemas.openxmlformats.org/officeDocument/2006/relationships/customXml" Target="../ink/ink126.xml"/><Relationship Id="rId46" Type="http://schemas.openxmlformats.org/officeDocument/2006/relationships/customXml" Target="../ink/ink130.xml"/><Relationship Id="rId59" Type="http://schemas.openxmlformats.org/officeDocument/2006/relationships/image" Target="../media/image131.png"/><Relationship Id="rId20" Type="http://schemas.openxmlformats.org/officeDocument/2006/relationships/customXml" Target="../ink/ink117.xml"/><Relationship Id="rId41" Type="http://schemas.openxmlformats.org/officeDocument/2006/relationships/image" Target="../media/image122.png"/><Relationship Id="rId54" Type="http://schemas.openxmlformats.org/officeDocument/2006/relationships/customXml" Target="../ink/ink134.xml"/><Relationship Id="rId62"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customXml" Target="../ink/ink110.xml"/><Relationship Id="rId15" Type="http://schemas.openxmlformats.org/officeDocument/2006/relationships/image" Target="../media/image109.png"/><Relationship Id="rId23" Type="http://schemas.openxmlformats.org/officeDocument/2006/relationships/image" Target="../media/image113.png"/><Relationship Id="rId28" Type="http://schemas.openxmlformats.org/officeDocument/2006/relationships/customXml" Target="../ink/ink121.xml"/><Relationship Id="rId36" Type="http://schemas.openxmlformats.org/officeDocument/2006/relationships/customXml" Target="../ink/ink125.xml"/><Relationship Id="rId49" Type="http://schemas.openxmlformats.org/officeDocument/2006/relationships/image" Target="../media/image126.png"/><Relationship Id="rId57" Type="http://schemas.openxmlformats.org/officeDocument/2006/relationships/image" Target="../media/image130.png"/><Relationship Id="rId10" Type="http://schemas.openxmlformats.org/officeDocument/2006/relationships/customXml" Target="../ink/ink112.xml"/><Relationship Id="rId31" Type="http://schemas.openxmlformats.org/officeDocument/2006/relationships/image" Target="../media/image117.png"/><Relationship Id="rId44" Type="http://schemas.openxmlformats.org/officeDocument/2006/relationships/customXml" Target="../ink/ink129.xml"/><Relationship Id="rId52" Type="http://schemas.openxmlformats.org/officeDocument/2006/relationships/customXml" Target="../ink/ink133.xml"/><Relationship Id="rId60" Type="http://schemas.openxmlformats.org/officeDocument/2006/relationships/customXml" Target="../ink/ink137.xml"/><Relationship Id="rId65" Type="http://schemas.openxmlformats.org/officeDocument/2006/relationships/image" Target="../media/image134.png"/><Relationship Id="rId4" Type="http://schemas.openxmlformats.org/officeDocument/2006/relationships/customXml" Target="../ink/ink109.xml"/><Relationship Id="rId9" Type="http://schemas.openxmlformats.org/officeDocument/2006/relationships/image" Target="../media/image106.png"/><Relationship Id="rId13" Type="http://schemas.openxmlformats.org/officeDocument/2006/relationships/image" Target="../media/image108.png"/><Relationship Id="rId18" Type="http://schemas.openxmlformats.org/officeDocument/2006/relationships/customXml" Target="../ink/ink116.xml"/><Relationship Id="rId39" Type="http://schemas.openxmlformats.org/officeDocument/2006/relationships/image" Target="../media/image121.png"/></Relationships>
</file>

<file path=ppt/slides/_rels/slide2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4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4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4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43.xml"/><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44.xml"/><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8.png"/></Relationships>
</file>

<file path=ppt/slides/_rels/slide2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2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4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14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74C1-286A-97D0-8C27-A3F36830A915}"/>
              </a:ext>
            </a:extLst>
          </p:cNvPr>
          <p:cNvSpPr>
            <a:spLocks noGrp="1"/>
          </p:cNvSpPr>
          <p:nvPr>
            <p:ph type="ctrTitle"/>
          </p:nvPr>
        </p:nvSpPr>
        <p:spPr/>
        <p:txBody>
          <a:bodyPr/>
          <a:lstStyle/>
          <a:p>
            <a:r>
              <a:rPr lang="en-US" altLang="zh-CN" dirty="0"/>
              <a:t>DATA</a:t>
            </a:r>
            <a:r>
              <a:rPr lang="zh-CN" altLang="en-US" dirty="0"/>
              <a:t> </a:t>
            </a:r>
            <a:r>
              <a:rPr lang="en-US" altLang="zh-CN" dirty="0"/>
              <a:t>300</a:t>
            </a:r>
            <a:br>
              <a:rPr lang="en-US" altLang="zh-CN" dirty="0"/>
            </a:br>
            <a:r>
              <a:rPr lang="en-US" altLang="zh-CN" dirty="0"/>
              <a:t>Statistical</a:t>
            </a:r>
            <a:r>
              <a:rPr lang="zh-CN" altLang="en-US" dirty="0"/>
              <a:t> </a:t>
            </a:r>
            <a:r>
              <a:rPr lang="en-US" altLang="zh-CN" dirty="0"/>
              <a:t>Machine</a:t>
            </a:r>
            <a:r>
              <a:rPr lang="zh-CN" altLang="en-US" dirty="0"/>
              <a:t> </a:t>
            </a:r>
            <a:r>
              <a:rPr lang="en-US" altLang="zh-CN" dirty="0"/>
              <a:t>Learning</a:t>
            </a:r>
            <a:endParaRPr lang="en-US" dirty="0"/>
          </a:p>
        </p:txBody>
      </p:sp>
      <p:sp>
        <p:nvSpPr>
          <p:cNvPr id="3" name="Subtitle 2">
            <a:extLst>
              <a:ext uri="{FF2B5EF4-FFF2-40B4-BE49-F238E27FC236}">
                <a16:creationId xmlns:a16="http://schemas.microsoft.com/office/drawing/2014/main" id="{53FBBC72-7632-A73E-3C45-38AE11CDC68A}"/>
              </a:ext>
            </a:extLst>
          </p:cNvPr>
          <p:cNvSpPr>
            <a:spLocks noGrp="1"/>
          </p:cNvSpPr>
          <p:nvPr>
            <p:ph type="subTitle" idx="1"/>
          </p:nvPr>
        </p:nvSpPr>
        <p:spPr/>
        <p:txBody>
          <a:bodyPr/>
          <a:lstStyle/>
          <a:p>
            <a:r>
              <a:rPr lang="en-US" altLang="zh-CN" dirty="0"/>
              <a:t>Chapter</a:t>
            </a:r>
            <a:r>
              <a:rPr lang="zh-CN" altLang="en-US" dirty="0"/>
              <a:t> </a:t>
            </a:r>
            <a:r>
              <a:rPr lang="en-US" altLang="zh-CN" dirty="0"/>
              <a:t>3:</a:t>
            </a:r>
            <a:r>
              <a:rPr lang="zh-CN" altLang="en-US" dirty="0"/>
              <a:t> </a:t>
            </a:r>
            <a:r>
              <a:rPr lang="en-US" altLang="zh-CN" dirty="0"/>
              <a:t>Linear</a:t>
            </a:r>
            <a:r>
              <a:rPr lang="zh-CN" altLang="en-US" dirty="0"/>
              <a:t> </a:t>
            </a:r>
            <a:r>
              <a:rPr lang="en-US" altLang="zh-CN" dirty="0"/>
              <a:t>regression</a:t>
            </a:r>
            <a:endParaRPr lang="en-US" dirty="0"/>
          </a:p>
        </p:txBody>
      </p:sp>
    </p:spTree>
    <p:extLst>
      <p:ext uri="{BB962C8B-B14F-4D97-AF65-F5344CB8AC3E}">
        <p14:creationId xmlns:p14="http://schemas.microsoft.com/office/powerpoint/2010/main" val="200758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normAutofit fontScale="92500"/>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r>
              <a:rPr lang="en-US" altLang="zh-CN" dirty="0"/>
              <a:t>Two</a:t>
            </a:r>
            <a:r>
              <a:rPr lang="zh-CN" altLang="en-US" dirty="0"/>
              <a:t> </a:t>
            </a:r>
            <a:r>
              <a:rPr lang="en-US" altLang="zh-CN" dirty="0"/>
              <a:t>things</a:t>
            </a:r>
            <a:r>
              <a:rPr lang="zh-CN" altLang="en-US" dirty="0"/>
              <a:t> </a:t>
            </a:r>
            <a:r>
              <a:rPr lang="en-US" altLang="zh-CN" dirty="0"/>
              <a:t>could</a:t>
            </a:r>
            <a:r>
              <a:rPr lang="zh-CN" altLang="en-US" dirty="0"/>
              <a:t> </a:t>
            </a:r>
            <a:r>
              <a:rPr lang="en-US" altLang="zh-CN" dirty="0"/>
              <a:t>happen:</a:t>
            </a:r>
          </a:p>
          <a:p>
            <a:pPr marL="514350" indent="-514350">
              <a:buFont typeface="+mj-lt"/>
              <a:buAutoNum type="arabicParenR"/>
            </a:pP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dirty="0"/>
              <a:t> </a:t>
            </a:r>
            <a:r>
              <a:rPr lang="en-US" altLang="zh-CN" b="1" i="1"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a:p>
            <a:pPr marL="514350" indent="-514350">
              <a:buFont typeface="+mj-lt"/>
              <a:buAutoNum type="arabicParenR"/>
            </a:pP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is</a:t>
            </a:r>
            <a:r>
              <a:rPr lang="zh-CN" altLang="en-US" b="1" i="1" dirty="0">
                <a:solidFill>
                  <a:srgbClr val="FF0000"/>
                </a:solidFill>
              </a:rPr>
              <a:t> </a:t>
            </a:r>
            <a:r>
              <a:rPr lang="en-US" altLang="zh-CN" b="1" i="1" dirty="0">
                <a:solidFill>
                  <a:srgbClr val="FF0000"/>
                </a:solidFill>
              </a:rPr>
              <a:t>unlikely</a:t>
            </a:r>
            <a:r>
              <a:rPr lang="zh-CN" altLang="en-US" b="1" i="1"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observed</a:t>
            </a:r>
            <a:r>
              <a:rPr lang="zh-CN" altLang="en-US" dirty="0">
                <a:solidFill>
                  <a:srgbClr val="FF0000"/>
                </a:solidFill>
              </a:rPr>
              <a:t> </a:t>
            </a:r>
            <a:r>
              <a:rPr lang="en-US" altLang="zh-CN" dirty="0">
                <a:solidFill>
                  <a:srgbClr val="FF0000"/>
                </a:solidFill>
              </a:rPr>
              <a:t>with</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innocent</a:t>
            </a:r>
            <a:r>
              <a:rPr lang="zh-CN" altLang="en-US" dirty="0">
                <a:solidFill>
                  <a:srgbClr val="FF0000"/>
                </a:solidFill>
              </a:rPr>
              <a:t> </a:t>
            </a:r>
            <a:r>
              <a:rPr lang="en-US" altLang="zh-CN" dirty="0">
                <a:solidFill>
                  <a:srgbClr val="FF0000"/>
                </a:solidFill>
              </a:rPr>
              <a:t>assumption,</a:t>
            </a:r>
            <a:r>
              <a:rPr lang="zh-CN" altLang="en-US" dirty="0">
                <a:solidFill>
                  <a:srgbClr val="FF0000"/>
                </a:solidFill>
              </a:rPr>
              <a:t> </a:t>
            </a:r>
            <a:r>
              <a:rPr lang="en-US" altLang="zh-CN" dirty="0">
                <a:solidFill>
                  <a:srgbClr val="FF0000"/>
                </a:solidFill>
              </a:rPr>
              <a:t>then</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have</a:t>
            </a:r>
            <a:r>
              <a:rPr lang="zh-CN" altLang="en-US" dirty="0">
                <a:solidFill>
                  <a:srgbClr val="FF0000"/>
                </a:solidFill>
              </a:rPr>
              <a:t> </a:t>
            </a:r>
            <a:r>
              <a:rPr lang="en-US" altLang="zh-CN" dirty="0">
                <a:solidFill>
                  <a:srgbClr val="FF0000"/>
                </a:solidFill>
              </a:rPr>
              <a:t>strong</a:t>
            </a:r>
            <a:r>
              <a:rPr lang="zh-CN" altLang="en-US" dirty="0">
                <a:solidFill>
                  <a:srgbClr val="FF0000"/>
                </a:solidFill>
              </a:rPr>
              <a:t> </a:t>
            </a:r>
            <a:r>
              <a:rPr lang="en-US" altLang="zh-CN" dirty="0">
                <a:solidFill>
                  <a:srgbClr val="FF0000"/>
                </a:solidFill>
              </a:rPr>
              <a:t>reason</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innocent</a:t>
            </a:r>
            <a:r>
              <a:rPr lang="zh-CN" altLang="en-US" dirty="0">
                <a:solidFill>
                  <a:srgbClr val="FF0000"/>
                </a:solidFill>
              </a:rPr>
              <a:t> </a:t>
            </a:r>
            <a:r>
              <a:rPr lang="en-US" altLang="zh-CN" dirty="0">
                <a:solidFill>
                  <a:srgbClr val="FF0000"/>
                </a:solidFill>
              </a:rPr>
              <a:t>assumption.</a:t>
            </a:r>
          </a:p>
          <a:p>
            <a:pPr marL="0" indent="0">
              <a:buNone/>
            </a:pPr>
            <a:r>
              <a:rPr lang="en-US" altLang="zh-CN" dirty="0"/>
              <a:t>Likely</a:t>
            </a:r>
            <a:r>
              <a:rPr lang="zh-CN" altLang="en-US" dirty="0"/>
              <a:t> </a:t>
            </a:r>
            <a:r>
              <a:rPr lang="en-US" altLang="zh-CN" dirty="0"/>
              <a:t>=</a:t>
            </a:r>
            <a:r>
              <a:rPr lang="zh-CN" altLang="en-US" dirty="0"/>
              <a:t> </a:t>
            </a:r>
            <a:r>
              <a:rPr lang="en-US" altLang="zh-CN" dirty="0"/>
              <a:t>higher</a:t>
            </a:r>
            <a:r>
              <a:rPr lang="zh-CN" altLang="en-US" dirty="0"/>
              <a:t> </a:t>
            </a:r>
            <a:r>
              <a:rPr lang="en-US" altLang="zh-CN" dirty="0"/>
              <a:t>probability</a:t>
            </a:r>
            <a:r>
              <a:rPr lang="zh-CN" altLang="en-US" dirty="0"/>
              <a:t> </a:t>
            </a:r>
            <a:r>
              <a:rPr lang="en-US" altLang="zh-CN" dirty="0"/>
              <a:t>OR</a:t>
            </a:r>
            <a:r>
              <a:rPr lang="zh-CN" altLang="en-US" dirty="0"/>
              <a:t> </a:t>
            </a:r>
            <a:r>
              <a:rPr lang="en-US" altLang="zh-CN" dirty="0"/>
              <a:t>unlikely</a:t>
            </a:r>
            <a:r>
              <a:rPr lang="zh-CN" altLang="en-US" dirty="0"/>
              <a:t> </a:t>
            </a:r>
            <a:r>
              <a:rPr lang="en-US" altLang="zh-CN" dirty="0"/>
              <a:t>=</a:t>
            </a:r>
            <a:r>
              <a:rPr lang="zh-CN" altLang="en-US" dirty="0"/>
              <a:t> </a:t>
            </a:r>
            <a:r>
              <a:rPr lang="en-US" altLang="zh-CN" dirty="0"/>
              <a:t>higher</a:t>
            </a:r>
            <a:r>
              <a:rPr lang="zh-CN" altLang="en-US" dirty="0"/>
              <a:t> </a:t>
            </a:r>
            <a:r>
              <a:rPr lang="en-US" altLang="zh-CN" dirty="0"/>
              <a:t>probability?</a:t>
            </a:r>
          </a:p>
        </p:txBody>
      </p:sp>
    </p:spTree>
    <p:extLst>
      <p:ext uri="{BB962C8B-B14F-4D97-AF65-F5344CB8AC3E}">
        <p14:creationId xmlns:p14="http://schemas.microsoft.com/office/powerpoint/2010/main" val="423887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normAutofit fontScale="92500" lnSpcReduction="10000"/>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r>
              <a:rPr lang="en-US" altLang="zh-CN" dirty="0"/>
              <a:t>Two</a:t>
            </a:r>
            <a:r>
              <a:rPr lang="zh-CN" altLang="en-US" dirty="0"/>
              <a:t> </a:t>
            </a:r>
            <a:r>
              <a:rPr lang="en-US" altLang="zh-CN" dirty="0"/>
              <a:t>things</a:t>
            </a:r>
            <a:r>
              <a:rPr lang="zh-CN" altLang="en-US" dirty="0"/>
              <a:t> </a:t>
            </a:r>
            <a:r>
              <a:rPr lang="en-US" altLang="zh-CN" dirty="0"/>
              <a:t>could</a:t>
            </a:r>
            <a:r>
              <a:rPr lang="zh-CN" altLang="en-US" dirty="0"/>
              <a:t> </a:t>
            </a:r>
            <a:r>
              <a:rPr lang="en-US" altLang="zh-CN" dirty="0"/>
              <a:t>happen:</a:t>
            </a:r>
            <a:endParaRPr lang="en-US" altLang="zh-CN" sz="1700" dirty="0"/>
          </a:p>
          <a:p>
            <a:pPr marL="0" indent="0">
              <a:buNone/>
            </a:pPr>
            <a:r>
              <a:rPr lang="en-US" altLang="zh-CN" sz="1700" strike="sngStrike" dirty="0"/>
              <a:t>If</a:t>
            </a:r>
            <a:r>
              <a:rPr lang="zh-CN" altLang="en-US" sz="1700" strike="sngStrike" dirty="0"/>
              <a:t> </a:t>
            </a:r>
            <a:r>
              <a:rPr lang="en-US" altLang="zh-CN" sz="1700" strike="sngStrike" dirty="0"/>
              <a:t>the</a:t>
            </a:r>
            <a:r>
              <a:rPr lang="zh-CN" altLang="en-US" sz="1700" strike="sngStrike" dirty="0"/>
              <a:t> </a:t>
            </a:r>
            <a:r>
              <a:rPr lang="en-US" altLang="zh-CN" sz="1700" strike="sngStrike" dirty="0"/>
              <a:t>evidence</a:t>
            </a:r>
            <a:r>
              <a:rPr lang="zh-CN" altLang="en-US" sz="1700" strike="sngStrike" dirty="0"/>
              <a:t> </a:t>
            </a:r>
            <a:r>
              <a:rPr lang="en-US" altLang="zh-CN" sz="1700" strike="sngStrike" dirty="0"/>
              <a:t>is</a:t>
            </a:r>
            <a:r>
              <a:rPr lang="zh-CN" altLang="en-US" sz="1700" strike="sngStrike" dirty="0"/>
              <a:t> </a:t>
            </a:r>
            <a:r>
              <a:rPr lang="en-US" altLang="zh-CN" sz="1700" b="1" i="1" strike="sngStrike" dirty="0"/>
              <a:t>likely</a:t>
            </a:r>
            <a:r>
              <a:rPr lang="zh-CN" altLang="en-US" sz="1700" strike="sngStrike" dirty="0"/>
              <a:t> </a:t>
            </a:r>
            <a:r>
              <a:rPr lang="en-US" altLang="zh-CN" sz="1700" strike="sngStrike" dirty="0"/>
              <a:t>to</a:t>
            </a:r>
            <a:r>
              <a:rPr lang="zh-CN" altLang="en-US" sz="1700" strike="sngStrike" dirty="0"/>
              <a:t> </a:t>
            </a:r>
            <a:r>
              <a:rPr lang="en-US" altLang="zh-CN" sz="1700" strike="sngStrike" dirty="0"/>
              <a:t>be</a:t>
            </a:r>
            <a:r>
              <a:rPr lang="zh-CN" altLang="en-US" sz="1700" strike="sngStrike" dirty="0"/>
              <a:t> </a:t>
            </a:r>
            <a:r>
              <a:rPr lang="en-US" altLang="zh-CN" sz="1700" strike="sngStrike" dirty="0"/>
              <a:t>observed</a:t>
            </a:r>
            <a:r>
              <a:rPr lang="zh-CN" altLang="en-US" sz="1700" strike="sngStrike" dirty="0"/>
              <a:t> </a:t>
            </a:r>
            <a:r>
              <a:rPr lang="en-US" altLang="zh-CN" sz="1700" strike="sngStrike" dirty="0"/>
              <a:t>with</a:t>
            </a:r>
            <a:r>
              <a:rPr lang="zh-CN" altLang="en-US" sz="1700" strike="sngStrike" dirty="0"/>
              <a:t> </a:t>
            </a:r>
            <a:r>
              <a:rPr lang="en-US" altLang="zh-CN" sz="1700" strike="sngStrike" dirty="0"/>
              <a:t>the</a:t>
            </a:r>
            <a:r>
              <a:rPr lang="zh-CN" altLang="en-US" sz="1700" strike="sngStrike" dirty="0"/>
              <a:t> </a:t>
            </a:r>
            <a:r>
              <a:rPr lang="en-US" altLang="zh-CN" sz="1700" strike="sngStrike" dirty="0"/>
              <a:t>innocent</a:t>
            </a:r>
            <a:r>
              <a:rPr lang="zh-CN" altLang="en-US" sz="1700" strike="sngStrike" dirty="0"/>
              <a:t> </a:t>
            </a:r>
            <a:r>
              <a:rPr lang="en-US" altLang="zh-CN" sz="1700" strike="sngStrike" dirty="0"/>
              <a:t>assumption,</a:t>
            </a:r>
          </a:p>
          <a:p>
            <a:pPr marL="0" indent="0">
              <a:buNone/>
            </a:pPr>
            <a:r>
              <a:rPr lang="en-US" altLang="zh-CN" dirty="0"/>
              <a:t>1)</a:t>
            </a:r>
            <a:r>
              <a:rPr lang="zh-CN" altLang="en-US" dirty="0"/>
              <a:t>  </a:t>
            </a: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happens</a:t>
            </a:r>
            <a:r>
              <a:rPr lang="zh-CN" altLang="en-US" dirty="0"/>
              <a:t> </a:t>
            </a:r>
            <a:r>
              <a:rPr lang="en-US" altLang="zh-CN" dirty="0"/>
              <a:t>with</a:t>
            </a:r>
            <a:r>
              <a:rPr lang="zh-CN" altLang="en-US" dirty="0"/>
              <a:t> </a:t>
            </a:r>
            <a:r>
              <a:rPr lang="en-US" altLang="zh-CN" b="1" dirty="0"/>
              <a:t>high</a:t>
            </a:r>
            <a:r>
              <a:rPr lang="zh-CN" altLang="en-US" b="1" dirty="0"/>
              <a:t> </a:t>
            </a:r>
            <a:r>
              <a:rPr lang="en-US" altLang="zh-CN" b="1" dirty="0"/>
              <a:t>probability</a:t>
            </a:r>
            <a:r>
              <a:rPr lang="zh-CN" altLang="en-US" b="1" dirty="0"/>
              <a:t> </a:t>
            </a:r>
            <a:r>
              <a:rPr lang="en-US" altLang="zh-CN" dirty="0"/>
              <a:t>under</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endParaRPr lang="en-US" altLang="zh-CN" sz="1700" dirty="0"/>
          </a:p>
          <a:p>
            <a:pPr marL="0" indent="0">
              <a:buNone/>
            </a:pPr>
            <a:r>
              <a:rPr lang="en-US" altLang="zh-CN" sz="1700" strike="sngStrike" dirty="0"/>
              <a:t>If</a:t>
            </a:r>
            <a:r>
              <a:rPr lang="zh-CN" altLang="en-US" sz="1700" strike="sngStrike" dirty="0"/>
              <a:t> </a:t>
            </a:r>
            <a:r>
              <a:rPr lang="en-US" altLang="zh-CN" sz="1700" strike="sngStrike" dirty="0"/>
              <a:t>the</a:t>
            </a:r>
            <a:r>
              <a:rPr lang="zh-CN" altLang="en-US" sz="1700" strike="sngStrike" dirty="0"/>
              <a:t> </a:t>
            </a:r>
            <a:r>
              <a:rPr lang="en-US" altLang="zh-CN" sz="1700" strike="sngStrike" dirty="0"/>
              <a:t>evidence</a:t>
            </a:r>
            <a:r>
              <a:rPr lang="zh-CN" altLang="en-US" sz="1700" strike="sngStrike" dirty="0"/>
              <a:t> </a:t>
            </a:r>
            <a:r>
              <a:rPr lang="en-US" altLang="zh-CN" sz="1700" strike="sngStrike" dirty="0"/>
              <a:t>is</a:t>
            </a:r>
            <a:r>
              <a:rPr lang="zh-CN" altLang="en-US" sz="1700" b="1" i="1" strike="sngStrike" dirty="0"/>
              <a:t> </a:t>
            </a:r>
            <a:r>
              <a:rPr lang="en-US" altLang="zh-CN" sz="1700" b="1" i="1" strike="sngStrike" dirty="0"/>
              <a:t>unlikely</a:t>
            </a:r>
            <a:r>
              <a:rPr lang="zh-CN" altLang="en-US" sz="1700" b="1" i="1" strike="sngStrike" dirty="0"/>
              <a:t> </a:t>
            </a:r>
            <a:r>
              <a:rPr lang="en-US" altLang="zh-CN" sz="1700" strike="sngStrike" dirty="0"/>
              <a:t>to</a:t>
            </a:r>
            <a:r>
              <a:rPr lang="zh-CN" altLang="en-US" sz="1700" strike="sngStrike" dirty="0"/>
              <a:t> </a:t>
            </a:r>
            <a:r>
              <a:rPr lang="en-US" altLang="zh-CN" sz="1700" strike="sngStrike" dirty="0"/>
              <a:t>be</a:t>
            </a:r>
            <a:r>
              <a:rPr lang="zh-CN" altLang="en-US" sz="1700" strike="sngStrike" dirty="0"/>
              <a:t> </a:t>
            </a:r>
            <a:r>
              <a:rPr lang="en-US" altLang="zh-CN" sz="1700" strike="sngStrike" dirty="0"/>
              <a:t>observed</a:t>
            </a:r>
            <a:r>
              <a:rPr lang="zh-CN" altLang="en-US" sz="1700" strike="sngStrike" dirty="0"/>
              <a:t> </a:t>
            </a:r>
            <a:r>
              <a:rPr lang="en-US" altLang="zh-CN" sz="1700" strike="sngStrike" dirty="0"/>
              <a:t>with</a:t>
            </a:r>
            <a:r>
              <a:rPr lang="zh-CN" altLang="en-US" sz="1700" strike="sngStrike" dirty="0"/>
              <a:t> </a:t>
            </a:r>
            <a:r>
              <a:rPr lang="en-US" altLang="zh-CN" sz="1700" strike="sngStrike" dirty="0"/>
              <a:t>the</a:t>
            </a:r>
            <a:r>
              <a:rPr lang="zh-CN" altLang="en-US" sz="1700" strike="sngStrike" dirty="0"/>
              <a:t> </a:t>
            </a:r>
            <a:r>
              <a:rPr lang="en-US" altLang="zh-CN" sz="1700" strike="sngStrike" dirty="0"/>
              <a:t>innocent</a:t>
            </a:r>
            <a:r>
              <a:rPr lang="zh-CN" altLang="en-US" sz="1700" strike="sngStrike" dirty="0"/>
              <a:t> </a:t>
            </a:r>
            <a:r>
              <a:rPr lang="en-US" altLang="zh-CN" sz="1700" strike="sngStrike" dirty="0"/>
              <a:t>assumption,</a:t>
            </a:r>
          </a:p>
          <a:p>
            <a:pPr marL="0" indent="0">
              <a:buNone/>
            </a:pPr>
            <a:r>
              <a:rPr lang="en-US" altLang="zh-CN" dirty="0"/>
              <a:t>2)</a:t>
            </a:r>
            <a:r>
              <a:rPr lang="zh-CN" altLang="en-US" dirty="0"/>
              <a:t> </a:t>
            </a: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happens</a:t>
            </a:r>
            <a:r>
              <a:rPr lang="zh-CN" altLang="en-US" dirty="0"/>
              <a:t> </a:t>
            </a:r>
            <a:r>
              <a:rPr lang="en-US" altLang="zh-CN" dirty="0"/>
              <a:t>with</a:t>
            </a:r>
            <a:r>
              <a:rPr lang="zh-CN" altLang="en-US" dirty="0"/>
              <a:t> </a:t>
            </a:r>
            <a:r>
              <a:rPr lang="en-US" altLang="zh-CN" b="1" dirty="0"/>
              <a:t>low</a:t>
            </a:r>
            <a:r>
              <a:rPr lang="zh-CN" altLang="en-US" b="1" dirty="0"/>
              <a:t> </a:t>
            </a:r>
            <a:r>
              <a:rPr lang="en-US" altLang="zh-CN" b="1" dirty="0"/>
              <a:t>probability</a:t>
            </a:r>
            <a:r>
              <a:rPr lang="zh-CN" altLang="en-US" b="1" dirty="0"/>
              <a:t> </a:t>
            </a:r>
            <a:r>
              <a:rPr lang="en-US" altLang="zh-CN" dirty="0"/>
              <a:t>under</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p:txBody>
      </p:sp>
    </p:spTree>
    <p:extLst>
      <p:ext uri="{BB962C8B-B14F-4D97-AF65-F5344CB8AC3E}">
        <p14:creationId xmlns:p14="http://schemas.microsoft.com/office/powerpoint/2010/main" val="384102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a:xfrm>
            <a:off x="838200" y="1825625"/>
            <a:ext cx="10515600" cy="4432671"/>
          </a:xfrm>
        </p:spPr>
        <p:txBody>
          <a:bodyPr>
            <a:normAutofit fontScale="77500" lnSpcReduction="20000"/>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r>
              <a:rPr lang="en-US" altLang="zh-CN" dirty="0"/>
              <a:t>Two</a:t>
            </a:r>
            <a:r>
              <a:rPr lang="zh-CN" altLang="en-US" dirty="0"/>
              <a:t> </a:t>
            </a:r>
            <a:r>
              <a:rPr lang="en-US" altLang="zh-CN" dirty="0"/>
              <a:t>things</a:t>
            </a:r>
            <a:r>
              <a:rPr lang="zh-CN" altLang="en-US" dirty="0"/>
              <a:t> </a:t>
            </a:r>
            <a:r>
              <a:rPr lang="en-US" altLang="zh-CN" dirty="0"/>
              <a:t>could</a:t>
            </a:r>
            <a:r>
              <a:rPr lang="zh-CN" altLang="en-US" dirty="0"/>
              <a:t> </a:t>
            </a:r>
            <a:r>
              <a:rPr lang="en-US" altLang="zh-CN" dirty="0"/>
              <a:t>happen:</a:t>
            </a:r>
          </a:p>
          <a:p>
            <a:pPr marL="514350" indent="-514350">
              <a:buAutoNum type="arabicParenR"/>
            </a:pP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happens</a:t>
            </a:r>
            <a:r>
              <a:rPr lang="zh-CN" altLang="en-US" dirty="0"/>
              <a:t> </a:t>
            </a:r>
            <a:r>
              <a:rPr lang="en-US" altLang="zh-CN" dirty="0"/>
              <a:t>with</a:t>
            </a:r>
            <a:r>
              <a:rPr lang="zh-CN" altLang="en-US" dirty="0"/>
              <a:t> </a:t>
            </a:r>
            <a:r>
              <a:rPr lang="en-US" altLang="zh-CN" b="1" dirty="0"/>
              <a:t>high</a:t>
            </a:r>
            <a:r>
              <a:rPr lang="zh-CN" altLang="en-US" b="1" dirty="0"/>
              <a:t> </a:t>
            </a:r>
            <a:r>
              <a:rPr lang="en-US" altLang="zh-CN" b="1" dirty="0"/>
              <a:t>probability</a:t>
            </a:r>
            <a:r>
              <a:rPr lang="zh-CN" altLang="en-US" b="1" dirty="0"/>
              <a:t> </a:t>
            </a:r>
            <a:r>
              <a:rPr lang="en-US" altLang="zh-CN" dirty="0"/>
              <a:t>under</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en-US" altLang="zh-CN" sz="1700" dirty="0"/>
              <a:t> </a:t>
            </a:r>
          </a:p>
          <a:p>
            <a:pPr marL="514350" indent="-514350">
              <a:buAutoNum type="arabicParenR"/>
            </a:pP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happens</a:t>
            </a:r>
            <a:r>
              <a:rPr lang="zh-CN" altLang="en-US" dirty="0"/>
              <a:t> </a:t>
            </a:r>
            <a:r>
              <a:rPr lang="en-US" altLang="zh-CN" dirty="0"/>
              <a:t>with</a:t>
            </a:r>
            <a:r>
              <a:rPr lang="zh-CN" altLang="en-US" dirty="0"/>
              <a:t> </a:t>
            </a:r>
            <a:r>
              <a:rPr lang="en-US" altLang="zh-CN" b="1" dirty="0"/>
              <a:t>low</a:t>
            </a:r>
            <a:r>
              <a:rPr lang="zh-CN" altLang="en-US" b="1" dirty="0"/>
              <a:t> </a:t>
            </a:r>
            <a:r>
              <a:rPr lang="en-US" altLang="zh-CN" b="1" dirty="0"/>
              <a:t>probability</a:t>
            </a:r>
            <a:r>
              <a:rPr lang="zh-CN" altLang="en-US" b="1" dirty="0"/>
              <a:t> </a:t>
            </a:r>
            <a:r>
              <a:rPr lang="en-US" altLang="zh-CN" dirty="0"/>
              <a:t>under</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a:p>
            <a:pPr marL="0" indent="0">
              <a:buNone/>
            </a:pPr>
            <a:endParaRPr lang="en-US" altLang="zh-CN" dirty="0"/>
          </a:p>
          <a:p>
            <a:pPr marL="0" indent="0">
              <a:buNone/>
            </a:pPr>
            <a:r>
              <a:rPr lang="en-US" altLang="zh-CN" dirty="0">
                <a:solidFill>
                  <a:srgbClr val="FF0000"/>
                </a:solidFill>
              </a:rPr>
              <a:t>The</a:t>
            </a:r>
            <a:r>
              <a:rPr lang="zh-CN" altLang="en-US" dirty="0">
                <a:solidFill>
                  <a:srgbClr val="FF0000"/>
                </a:solidFill>
              </a:rPr>
              <a:t> </a:t>
            </a:r>
            <a:r>
              <a:rPr lang="en-US" altLang="zh-CN" dirty="0">
                <a:solidFill>
                  <a:srgbClr val="FF0000"/>
                </a:solidFill>
              </a:rPr>
              <a:t>probability</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observing</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under</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null</a:t>
            </a:r>
            <a:r>
              <a:rPr lang="zh-CN" altLang="en-US" dirty="0">
                <a:solidFill>
                  <a:srgbClr val="FF0000"/>
                </a:solidFill>
              </a:rPr>
              <a:t> </a:t>
            </a:r>
            <a:r>
              <a:rPr lang="en-US" altLang="zh-CN" dirty="0">
                <a:solidFill>
                  <a:srgbClr val="FF0000"/>
                </a:solidFill>
              </a:rPr>
              <a:t>assumption</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called</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p-value.</a:t>
            </a:r>
            <a:r>
              <a:rPr lang="zh-CN" altLang="en-US" dirty="0">
                <a:solidFill>
                  <a:srgbClr val="FF0000"/>
                </a:solidFill>
              </a:rPr>
              <a:t> </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en-US" altLang="zh-CN" dirty="0">
                <a:solidFill>
                  <a:srgbClr val="FF0000"/>
                </a:solidFill>
              </a:rPr>
              <a:t>We</a:t>
            </a:r>
            <a:r>
              <a:rPr lang="zh-CN" altLang="en-US" dirty="0">
                <a:solidFill>
                  <a:srgbClr val="FF0000"/>
                </a:solidFill>
              </a:rPr>
              <a:t> </a:t>
            </a:r>
            <a:r>
              <a:rPr lang="en-US" altLang="zh-CN" dirty="0">
                <a:solidFill>
                  <a:srgbClr val="FF0000"/>
                </a:solidFill>
              </a:rPr>
              <a:t>want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p-value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order</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statistically</a:t>
            </a:r>
            <a:r>
              <a:rPr lang="zh-CN" altLang="en-US" dirty="0">
                <a:solidFill>
                  <a:srgbClr val="FF0000"/>
                </a:solidFill>
              </a:rPr>
              <a:t> </a:t>
            </a:r>
            <a:r>
              <a:rPr lang="en-US" altLang="zh-CN" dirty="0">
                <a:solidFill>
                  <a:srgbClr val="FF0000"/>
                </a:solidFill>
              </a:rPr>
              <a:t>support</a:t>
            </a:r>
            <a:r>
              <a:rPr lang="zh-CN" altLang="en-US" dirty="0">
                <a:solidFill>
                  <a:srgbClr val="FF0000"/>
                </a:solidFill>
              </a:rPr>
              <a:t> </a:t>
            </a:r>
            <a:r>
              <a:rPr lang="en-US" altLang="zh-CN" dirty="0">
                <a:solidFill>
                  <a:srgbClr val="FF0000"/>
                </a:solidFill>
              </a:rPr>
              <a:t>our</a:t>
            </a:r>
            <a:r>
              <a:rPr lang="zh-CN" altLang="en-US" dirty="0">
                <a:solidFill>
                  <a:srgbClr val="FF0000"/>
                </a:solidFill>
              </a:rPr>
              <a:t> </a:t>
            </a:r>
            <a:r>
              <a:rPr lang="en-US" altLang="zh-CN" dirty="0">
                <a:solidFill>
                  <a:srgbClr val="FF0000"/>
                </a:solidFill>
              </a:rPr>
              <a:t>alternative</a:t>
            </a:r>
            <a:r>
              <a:rPr lang="zh-CN" altLang="en-US" dirty="0">
                <a:solidFill>
                  <a:srgbClr val="FF0000"/>
                </a:solidFill>
              </a:rPr>
              <a:t> </a:t>
            </a:r>
            <a:r>
              <a:rPr lang="en-US" altLang="zh-CN" dirty="0">
                <a:solidFill>
                  <a:srgbClr val="FF0000"/>
                </a:solidFill>
              </a:rPr>
              <a:t>hypothesis.</a:t>
            </a:r>
          </a:p>
        </p:txBody>
      </p:sp>
    </p:spTree>
    <p:extLst>
      <p:ext uri="{BB962C8B-B14F-4D97-AF65-F5344CB8AC3E}">
        <p14:creationId xmlns:p14="http://schemas.microsoft.com/office/powerpoint/2010/main" val="234252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09C-7852-A94E-9930-132D542D914E}"/>
              </a:ext>
            </a:extLst>
          </p:cNvPr>
          <p:cNvSpPr>
            <a:spLocks noGrp="1"/>
          </p:cNvSpPr>
          <p:nvPr>
            <p:ph type="title"/>
          </p:nvPr>
        </p:nvSpPr>
        <p:spPr/>
        <p:txBody>
          <a:bodyPr/>
          <a:lstStyle/>
          <a:p>
            <a:r>
              <a:rPr lang="en-US" dirty="0"/>
              <a:t>Summary of hypothesis testing</a:t>
            </a:r>
          </a:p>
        </p:txBody>
      </p:sp>
      <p:sp>
        <p:nvSpPr>
          <p:cNvPr id="3" name="Content Placeholder 2">
            <a:extLst>
              <a:ext uri="{FF2B5EF4-FFF2-40B4-BE49-F238E27FC236}">
                <a16:creationId xmlns:a16="http://schemas.microsoft.com/office/drawing/2014/main" id="{7B33B74B-DD8E-DB4D-A3EA-C59CA61F3996}"/>
              </a:ext>
            </a:extLst>
          </p:cNvPr>
          <p:cNvSpPr>
            <a:spLocks noGrp="1"/>
          </p:cNvSpPr>
          <p:nvPr>
            <p:ph idx="1"/>
          </p:nvPr>
        </p:nvSpPr>
        <p:spPr/>
        <p:txBody>
          <a:bodyPr/>
          <a:lstStyle/>
          <a:p>
            <a:pPr marL="0" indent="0">
              <a:buNone/>
            </a:pPr>
            <a:r>
              <a:rPr lang="en-US" dirty="0"/>
              <a:t>There are always two hypotheses, and the </a:t>
            </a:r>
            <a:r>
              <a:rPr lang="en-US" b="1" dirty="0"/>
              <a:t>alternative hypothesis (H</a:t>
            </a:r>
            <a:r>
              <a:rPr lang="en-US" b="1" baseline="-25000" dirty="0"/>
              <a:t>1</a:t>
            </a:r>
            <a:r>
              <a:rPr lang="en-US" b="1" dirty="0"/>
              <a:t>) </a:t>
            </a:r>
            <a:r>
              <a:rPr lang="en-US" dirty="0"/>
              <a:t>should ALWAYS be the one you are trying to validate.</a:t>
            </a:r>
          </a:p>
          <a:p>
            <a:pPr marL="0" indent="0">
              <a:buNone/>
            </a:pPr>
            <a:endParaRPr lang="en-US" dirty="0"/>
          </a:p>
          <a:p>
            <a:pPr marL="0" indent="0">
              <a:buNone/>
            </a:pPr>
            <a:r>
              <a:rPr lang="en-US" dirty="0"/>
              <a:t>If the data (evidence) collected is</a:t>
            </a:r>
            <a:r>
              <a:rPr lang="en-US" b="1" dirty="0"/>
              <a:t> unlikely </a:t>
            </a:r>
            <a:r>
              <a:rPr lang="en-US" dirty="0"/>
              <a:t>to be observed under the null hypothesis (H</a:t>
            </a:r>
            <a:r>
              <a:rPr lang="en-US" baseline="-25000" dirty="0"/>
              <a:t>0</a:t>
            </a:r>
            <a:r>
              <a:rPr lang="en-US" dirty="0"/>
              <a:t>), we call the data </a:t>
            </a:r>
            <a:r>
              <a:rPr lang="en-US" b="1" dirty="0"/>
              <a:t>statistically significant </a:t>
            </a:r>
            <a:r>
              <a:rPr lang="en-US" dirty="0"/>
              <a:t>enough to </a:t>
            </a:r>
            <a:r>
              <a:rPr lang="en-US" b="1" dirty="0"/>
              <a:t>reject H</a:t>
            </a:r>
            <a:r>
              <a:rPr lang="en-US" b="1" baseline="-25000" dirty="0"/>
              <a:t>0</a:t>
            </a:r>
            <a:r>
              <a:rPr lang="en-US" dirty="0"/>
              <a:t>. This corresponds to a small p-value.</a:t>
            </a:r>
          </a:p>
          <a:p>
            <a:pPr marL="0" indent="0">
              <a:buNone/>
            </a:pPr>
            <a:endParaRPr lang="en-US" dirty="0"/>
          </a:p>
          <a:p>
            <a:pPr marL="0" indent="0">
              <a:buNone/>
            </a:pPr>
            <a:r>
              <a:rPr lang="en-US" dirty="0"/>
              <a:t>Otherwise, we are NOT able to reject H</a:t>
            </a:r>
            <a:r>
              <a:rPr lang="en-US" baseline="-25000" dirty="0"/>
              <a:t>0</a:t>
            </a:r>
            <a:r>
              <a:rPr lang="en-US" dirty="0"/>
              <a:t>.</a:t>
            </a:r>
          </a:p>
        </p:txBody>
      </p:sp>
    </p:spTree>
    <p:extLst>
      <p:ext uri="{BB962C8B-B14F-4D97-AF65-F5344CB8AC3E}">
        <p14:creationId xmlns:p14="http://schemas.microsoft.com/office/powerpoint/2010/main" val="130133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DC02-BEFD-3E43-A052-8B469E392EB3}"/>
              </a:ext>
            </a:extLst>
          </p:cNvPr>
          <p:cNvSpPr>
            <a:spLocks noGrp="1"/>
          </p:cNvSpPr>
          <p:nvPr>
            <p:ph type="title"/>
          </p:nvPr>
        </p:nvSpPr>
        <p:spPr/>
        <p:txBody>
          <a:bodyPr/>
          <a:lstStyle/>
          <a:p>
            <a:r>
              <a:rPr lang="en-US" altLang="zh-CN" dirty="0"/>
              <a:t>Hypothesis testing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40D5B0-85E4-7E44-9546-C53B17F9E8F5}"/>
                  </a:ext>
                </a:extLst>
              </p:cNvPr>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𝐶𝑎𝑟</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𝐶𝑎𝑟</m:t>
                      </m:r>
                      <m:r>
                        <a:rPr lang="en-US" b="0" i="1" smtClean="0">
                          <a:latin typeface="Cambria Math" panose="02040503050406030204" pitchFamily="18" charset="0"/>
                        </a:rPr>
                        <m:t> </m:t>
                      </m:r>
                      <m:r>
                        <a:rPr lang="en-US" b="0" i="1" smtClean="0">
                          <a:latin typeface="Cambria Math" panose="02040503050406030204" pitchFamily="18" charset="0"/>
                        </a:rPr>
                        <m:t>𝑙𝑒𝑛𝑔𝑡h</m:t>
                      </m:r>
                    </m:oMath>
                  </m:oMathPara>
                </a14:m>
                <a:endParaRPr lang="en-US" dirty="0"/>
              </a:p>
              <a:p>
                <a:pPr marL="0" indent="0">
                  <a:buNone/>
                </a:pPr>
                <a:r>
                  <a:rPr lang="en-US" dirty="0"/>
                  <a:t>H</a:t>
                </a:r>
                <a:r>
                  <a:rPr lang="en-US" baseline="-25000" dirty="0"/>
                  <a:t>0</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a:t> = 0.</a:t>
                </a:r>
              </a:p>
              <a:p>
                <a:pPr marL="0" indent="0">
                  <a:buNone/>
                </a:pPr>
                <a:r>
                  <a:rPr lang="en-US" dirty="0"/>
                  <a:t>H</a:t>
                </a:r>
                <a:r>
                  <a:rPr lang="en-US" baseline="-25000" dirty="0"/>
                  <a:t>1</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≠0</m:t>
                    </m:r>
                  </m:oMath>
                </a14:m>
                <a:r>
                  <a:rPr lang="en-US" dirty="0"/>
                  <a:t>.</a:t>
                </a:r>
              </a:p>
              <a:p>
                <a:pPr marL="0" indent="0">
                  <a:buNone/>
                </a:pPr>
                <a:endParaRPr lang="en-US" dirty="0"/>
              </a:p>
              <a:p>
                <a:pPr marL="0" indent="0">
                  <a:buNone/>
                </a:pPr>
                <a:r>
                  <a:rPr lang="en-US" dirty="0"/>
                  <a:t>Same idea, to test these hypotheses, we collect car length and car price data. If the data suggests that shorter cars are more expensive, the p-value is:</a:t>
                </a:r>
              </a:p>
              <a:p>
                <a:pPr marL="0" indent="0">
                  <a:buNone/>
                </a:pPr>
                <a:r>
                  <a:rPr lang="en-US" altLang="zh-CN" dirty="0"/>
                  <a:t>The</a:t>
                </a:r>
                <a:r>
                  <a:rPr lang="zh-CN" altLang="en-US" b="1" dirty="0"/>
                  <a:t> </a:t>
                </a:r>
                <a:r>
                  <a:rPr lang="en-US" altLang="zh-CN" b="1" u="sng" dirty="0"/>
                  <a:t>probability</a:t>
                </a:r>
                <a:r>
                  <a:rPr lang="zh-CN" altLang="en-US" b="1" dirty="0"/>
                  <a:t> </a:t>
                </a:r>
                <a:r>
                  <a:rPr lang="en-US" altLang="zh-CN" dirty="0"/>
                  <a:t>of</a:t>
                </a:r>
                <a:r>
                  <a:rPr lang="zh-CN" altLang="en-US" dirty="0"/>
                  <a:t> </a:t>
                </a:r>
                <a:r>
                  <a:rPr lang="en-US" altLang="zh-CN" dirty="0"/>
                  <a:t>observing</a:t>
                </a:r>
                <a:r>
                  <a:rPr lang="zh-CN" altLang="en-US" dirty="0"/>
                  <a:t> </a:t>
                </a:r>
                <a:r>
                  <a:rPr lang="en-US" altLang="zh-CN" b="1" u="sng" dirty="0"/>
                  <a:t>this phenomenon</a:t>
                </a:r>
                <a:r>
                  <a:rPr lang="en-US" altLang="zh-CN" dirty="0"/>
                  <a:t> under</a:t>
                </a:r>
                <a:r>
                  <a:rPr lang="zh-CN" altLang="en-US" dirty="0"/>
                  <a:t> </a:t>
                </a:r>
                <a:r>
                  <a:rPr lang="en-US" altLang="zh-CN" dirty="0"/>
                  <a:t>the</a:t>
                </a:r>
                <a:r>
                  <a:rPr lang="zh-CN" altLang="en-US" dirty="0"/>
                  <a:t> </a:t>
                </a:r>
                <a:r>
                  <a:rPr lang="en-US" altLang="zh-CN" b="1" u="sng" dirty="0"/>
                  <a:t>null</a:t>
                </a:r>
                <a:r>
                  <a:rPr lang="zh-CN" altLang="en-US" dirty="0"/>
                  <a:t> </a:t>
                </a:r>
                <a:r>
                  <a:rPr lang="en-US" altLang="zh-CN" dirty="0"/>
                  <a:t>assumption.</a:t>
                </a:r>
              </a:p>
              <a:p>
                <a:pPr marL="0" indent="0">
                  <a:buNone/>
                </a:pPr>
                <a:endParaRPr lang="en-US" altLang="zh-CN" dirty="0"/>
              </a:p>
              <a:p>
                <a:pPr marL="0" indent="0">
                  <a:buNone/>
                </a:pPr>
                <a:r>
                  <a:rPr lang="en-US" altLang="zh-CN" dirty="0"/>
                  <a:t>Therefore, if we have a </a:t>
                </a:r>
                <a:r>
                  <a:rPr lang="en-US" altLang="zh-CN" b="1" dirty="0"/>
                  <a:t>small p-value</a:t>
                </a:r>
                <a:r>
                  <a:rPr lang="en-US" altLang="zh-CN" dirty="0"/>
                  <a:t>, we claim that the relationship between car length and car price is </a:t>
                </a:r>
                <a:r>
                  <a:rPr lang="en-US" altLang="zh-CN" b="1" dirty="0"/>
                  <a:t>statistically significant </a:t>
                </a:r>
                <a:r>
                  <a:rPr lang="en-US" altLang="zh-CN" dirty="0"/>
                  <a:t>based on our dataset.</a:t>
                </a:r>
              </a:p>
              <a:p>
                <a:pPr marL="0" indent="0">
                  <a:buNone/>
                </a:pPr>
                <a:endParaRPr lang="en-US" dirty="0"/>
              </a:p>
              <a:p>
                <a:pPr marL="0" indent="0">
                  <a:buNone/>
                </a:pPr>
                <a:r>
                  <a:rPr lang="en-US" dirty="0"/>
                  <a:t>How small of a p-value is “small”? </a:t>
                </a:r>
              </a:p>
              <a:p>
                <a:r>
                  <a:rPr lang="en-US" dirty="0"/>
                  <a:t>Field dependent. Common thresholds include 0.05, 0.01, 0.001.</a:t>
                </a:r>
              </a:p>
            </p:txBody>
          </p:sp>
        </mc:Choice>
        <mc:Fallback xmlns="">
          <p:sp>
            <p:nvSpPr>
              <p:cNvPr id="3" name="Content Placeholder 2">
                <a:extLst>
                  <a:ext uri="{FF2B5EF4-FFF2-40B4-BE49-F238E27FC236}">
                    <a16:creationId xmlns:a16="http://schemas.microsoft.com/office/drawing/2014/main" id="{6B40D5B0-85E4-7E44-9546-C53B17F9E8F5}"/>
                  </a:ext>
                </a:extLst>
              </p:cNvPr>
              <p:cNvSpPr>
                <a:spLocks noGrp="1" noRot="1" noChangeAspect="1" noMove="1" noResize="1" noEditPoints="1" noAdjustHandles="1" noChangeArrowheads="1" noChangeShapeType="1" noTextEdit="1"/>
              </p:cNvSpPr>
              <p:nvPr>
                <p:ph idx="1"/>
              </p:nvPr>
            </p:nvSpPr>
            <p:spPr>
              <a:blipFill>
                <a:blip r:embed="rId2"/>
                <a:stretch>
                  <a:fillRect l="-724" t="-291"/>
                </a:stretch>
              </a:blipFill>
            </p:spPr>
            <p:txBody>
              <a:bodyPr/>
              <a:lstStyle/>
              <a:p>
                <a:r>
                  <a:rPr lang="en-US">
                    <a:noFill/>
                  </a:rPr>
                  <a:t> </a:t>
                </a:r>
              </a:p>
            </p:txBody>
          </p:sp>
        </mc:Fallback>
      </mc:AlternateContent>
    </p:spTree>
    <p:extLst>
      <p:ext uri="{BB962C8B-B14F-4D97-AF65-F5344CB8AC3E}">
        <p14:creationId xmlns:p14="http://schemas.microsoft.com/office/powerpoint/2010/main" val="340602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dirty="0"/>
              <a:t>Interpret results from R</a:t>
            </a:r>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1200329"/>
          </a:xfrm>
          <a:prstGeom prst="rect">
            <a:avLst/>
          </a:prstGeom>
          <a:noFill/>
        </p:spPr>
        <p:txBody>
          <a:bodyPr wrap="square" rtlCol="0">
            <a:spAutoFit/>
          </a:bodyPr>
          <a:lstStyle/>
          <a:p>
            <a:r>
              <a:rPr lang="en-US" dirty="0"/>
              <a:t>In R, if the </a:t>
            </a:r>
            <a:r>
              <a:rPr lang="en-US" dirty="0" err="1"/>
              <a:t>Pr</a:t>
            </a:r>
            <a:r>
              <a:rPr lang="en-US" dirty="0"/>
              <a:t>(&gt;|t|) is larger than 0.05 (meaning p-value is larger than 0.05), the variable is deemed as statistically insignificant.</a:t>
            </a:r>
          </a:p>
          <a:p>
            <a:endParaRPr lang="en-US" dirty="0"/>
          </a:p>
          <a:p>
            <a:r>
              <a:rPr lang="en-US" dirty="0"/>
              <a:t>The significant variables will have * signs next to them.</a:t>
            </a:r>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F86B90F-130D-4140-B34C-8DEBD0AB6F18}"/>
                  </a:ext>
                </a:extLst>
              </p14:cNvPr>
              <p14:cNvContentPartPr/>
              <p14:nvPr/>
            </p14:nvContentPartPr>
            <p14:xfrm>
              <a:off x="6515941" y="2102509"/>
              <a:ext cx="1249200" cy="52920"/>
            </p14:xfrm>
          </p:contentPart>
        </mc:Choice>
        <mc:Fallback xmlns="">
          <p:pic>
            <p:nvPicPr>
              <p:cNvPr id="8" name="Ink 7">
                <a:extLst>
                  <a:ext uri="{FF2B5EF4-FFF2-40B4-BE49-F238E27FC236}">
                    <a16:creationId xmlns:a16="http://schemas.microsoft.com/office/drawing/2014/main" id="{FF86B90F-130D-4140-B34C-8DEBD0AB6F18}"/>
                  </a:ext>
                </a:extLst>
              </p:cNvPr>
              <p:cNvPicPr/>
              <p:nvPr/>
            </p:nvPicPr>
            <p:blipFill>
              <a:blip r:embed="rId4"/>
              <a:stretch>
                <a:fillRect/>
              </a:stretch>
            </p:blipFill>
            <p:spPr>
              <a:xfrm>
                <a:off x="6511621" y="2098189"/>
                <a:ext cx="1257840" cy="61560"/>
              </a:xfrm>
              <a:prstGeom prst="rect">
                <a:avLst/>
              </a:prstGeom>
            </p:spPr>
          </p:pic>
        </mc:Fallback>
      </mc:AlternateContent>
      <p:sp>
        <p:nvSpPr>
          <p:cNvPr id="6" name="Line Callout 1 (No Border) 5">
            <a:extLst>
              <a:ext uri="{FF2B5EF4-FFF2-40B4-BE49-F238E27FC236}">
                <a16:creationId xmlns:a16="http://schemas.microsoft.com/office/drawing/2014/main" id="{AD0AC7B2-C047-2840-8052-E01757BB6F1D}"/>
              </a:ext>
            </a:extLst>
          </p:cNvPr>
          <p:cNvSpPr/>
          <p:nvPr/>
        </p:nvSpPr>
        <p:spPr>
          <a:xfrm>
            <a:off x="9330579" y="1027906"/>
            <a:ext cx="1185862" cy="914400"/>
          </a:xfrm>
          <a:prstGeom prst="callout1">
            <a:avLst>
              <a:gd name="adj1" fmla="val 65625"/>
              <a:gd name="adj2" fmla="val 25402"/>
              <a:gd name="adj3" fmla="val 110937"/>
              <a:gd name="adj4" fmla="val -1467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P-value</a:t>
            </a:r>
          </a:p>
        </p:txBody>
      </p:sp>
    </p:spTree>
    <p:extLst>
      <p:ext uri="{BB962C8B-B14F-4D97-AF65-F5344CB8AC3E}">
        <p14:creationId xmlns:p14="http://schemas.microsoft.com/office/powerpoint/2010/main" val="358042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4121-0645-8A68-E76B-38637574E6FF}"/>
              </a:ext>
            </a:extLst>
          </p:cNvPr>
          <p:cNvSpPr>
            <a:spLocks noGrp="1"/>
          </p:cNvSpPr>
          <p:nvPr>
            <p:ph type="title"/>
          </p:nvPr>
        </p:nvSpPr>
        <p:spPr/>
        <p:txBody>
          <a:bodyPr/>
          <a:lstStyle/>
          <a:p>
            <a:r>
              <a:rPr lang="en-US" altLang="zh-CN" dirty="0"/>
              <a:t>Agenda</a:t>
            </a:r>
            <a:endParaRPr lang="en-US" dirty="0"/>
          </a:p>
        </p:txBody>
      </p:sp>
      <p:sp>
        <p:nvSpPr>
          <p:cNvPr id="3" name="Content Placeholder 2">
            <a:extLst>
              <a:ext uri="{FF2B5EF4-FFF2-40B4-BE49-F238E27FC236}">
                <a16:creationId xmlns:a16="http://schemas.microsoft.com/office/drawing/2014/main" id="{9700AE03-4F82-F2FA-7F87-97D815ADD528}"/>
              </a:ext>
            </a:extLst>
          </p:cNvPr>
          <p:cNvSpPr>
            <a:spLocks noGrp="1"/>
          </p:cNvSpPr>
          <p:nvPr>
            <p:ph idx="1"/>
          </p:nvPr>
        </p:nvSpPr>
        <p:spPr/>
        <p:txBody>
          <a:bodyPr/>
          <a:lstStyle/>
          <a:p>
            <a:r>
              <a:rPr lang="en-US" altLang="zh-CN" dirty="0"/>
              <a:t>Refresh</a:t>
            </a:r>
            <a:r>
              <a:rPr lang="zh-CN" altLang="en-US" dirty="0"/>
              <a:t> </a:t>
            </a:r>
            <a:r>
              <a:rPr lang="en-US" altLang="zh-CN" dirty="0"/>
              <a:t>on</a:t>
            </a:r>
            <a:r>
              <a:rPr lang="zh-CN" altLang="en-US" dirty="0"/>
              <a:t> </a:t>
            </a:r>
            <a:r>
              <a:rPr lang="en-US" altLang="zh-CN" dirty="0"/>
              <a:t>hypothesis</a:t>
            </a:r>
            <a:r>
              <a:rPr lang="zh-CN" altLang="en-US" dirty="0"/>
              <a:t> </a:t>
            </a:r>
            <a:r>
              <a:rPr lang="en-US" altLang="zh-CN" dirty="0"/>
              <a:t>testing</a:t>
            </a:r>
          </a:p>
          <a:p>
            <a:r>
              <a:rPr lang="en-US" altLang="zh-CN" dirty="0"/>
              <a:t>Continue</a:t>
            </a:r>
            <a:r>
              <a:rPr lang="zh-CN" altLang="en-US" dirty="0"/>
              <a:t> </a:t>
            </a: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p>
          <a:p>
            <a:pPr lvl="1"/>
            <a:r>
              <a:rPr lang="en-US" altLang="zh-CN" dirty="0"/>
              <a:t>Standard</a:t>
            </a:r>
            <a:r>
              <a:rPr lang="zh-CN" altLang="en-US" dirty="0"/>
              <a:t> </a:t>
            </a:r>
            <a:r>
              <a:rPr lang="en-US" altLang="zh-CN" dirty="0"/>
              <a:t>error</a:t>
            </a:r>
          </a:p>
          <a:p>
            <a:pPr lvl="1"/>
            <a:r>
              <a:rPr lang="en-US" altLang="zh-CN" dirty="0"/>
              <a:t>F-statistic</a:t>
            </a:r>
            <a:r>
              <a:rPr lang="zh-CN" altLang="en-US" dirty="0"/>
              <a:t> </a:t>
            </a:r>
            <a:r>
              <a:rPr lang="en-US" altLang="zh-CN" dirty="0"/>
              <a:t>and</a:t>
            </a:r>
            <a:r>
              <a:rPr lang="zh-CN" altLang="en-US" dirty="0"/>
              <a:t> </a:t>
            </a:r>
            <a:r>
              <a:rPr lang="en-US" altLang="zh-CN" dirty="0"/>
              <a:t>R-squared</a:t>
            </a:r>
          </a:p>
          <a:p>
            <a:pPr lvl="1"/>
            <a:endParaRPr lang="en-US" dirty="0"/>
          </a:p>
        </p:txBody>
      </p:sp>
    </p:spTree>
    <p:extLst>
      <p:ext uri="{BB962C8B-B14F-4D97-AF65-F5344CB8AC3E}">
        <p14:creationId xmlns:p14="http://schemas.microsoft.com/office/powerpoint/2010/main" val="136241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806C-548D-4C83-076A-C158637420C3}"/>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AAC999CF-7B90-5790-92CA-1DF9A5B82F92}"/>
              </a:ext>
            </a:extLst>
          </p:cNvPr>
          <p:cNvSpPr>
            <a:spLocks noGrp="1"/>
          </p:cNvSpPr>
          <p:nvPr>
            <p:ph idx="1"/>
          </p:nvPr>
        </p:nvSpPr>
        <p:spPr/>
        <p:txBody>
          <a:bodyPr/>
          <a:lstStyle/>
          <a:p>
            <a:pPr marL="0" indent="0">
              <a:buNone/>
            </a:pPr>
            <a:r>
              <a:rPr lang="en-US" altLang="zh-CN" dirty="0"/>
              <a:t>What</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estimation</a:t>
            </a:r>
            <a:r>
              <a:rPr lang="zh-CN" altLang="en-US" dirty="0"/>
              <a:t> </a:t>
            </a:r>
            <a:r>
              <a:rPr lang="en-US" altLang="zh-CN" dirty="0"/>
              <a:t>of</a:t>
            </a:r>
            <a:r>
              <a:rPr lang="zh-CN" altLang="en-US" dirty="0"/>
              <a:t> </a:t>
            </a:r>
            <a:r>
              <a:rPr lang="en-US" altLang="zh-CN" dirty="0"/>
              <a:t>y</a:t>
            </a:r>
            <a:r>
              <a:rPr lang="zh-CN" altLang="en-US" dirty="0"/>
              <a:t> </a:t>
            </a:r>
            <a:r>
              <a:rPr lang="en-US" altLang="zh-CN" dirty="0"/>
              <a:t>for</a:t>
            </a:r>
            <a:r>
              <a:rPr lang="zh-CN" altLang="en-US" dirty="0"/>
              <a:t> </a:t>
            </a:r>
            <a:r>
              <a:rPr lang="en-US" altLang="zh-CN" dirty="0"/>
              <a:t>x=10?</a:t>
            </a:r>
            <a:r>
              <a:rPr lang="zh-CN" altLang="en-US" dirty="0"/>
              <a:t> </a:t>
            </a:r>
            <a:endParaRPr lang="en-US" dirty="0"/>
          </a:p>
        </p:txBody>
      </p:sp>
      <p:grpSp>
        <p:nvGrpSpPr>
          <p:cNvPr id="14" name="Group 13">
            <a:extLst>
              <a:ext uri="{FF2B5EF4-FFF2-40B4-BE49-F238E27FC236}">
                <a16:creationId xmlns:a16="http://schemas.microsoft.com/office/drawing/2014/main" id="{0A8D077C-806B-8051-FF23-E9EB527F408D}"/>
              </a:ext>
            </a:extLst>
          </p:cNvPr>
          <p:cNvGrpSpPr/>
          <p:nvPr/>
        </p:nvGrpSpPr>
        <p:grpSpPr>
          <a:xfrm>
            <a:off x="1176862" y="2603610"/>
            <a:ext cx="3896280" cy="3473280"/>
            <a:chOff x="1176862" y="2603610"/>
            <a:chExt cx="3896280" cy="34732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BC5163B5-CC85-65E4-4E09-695571FAECDF}"/>
                    </a:ext>
                  </a:extLst>
                </p14:cNvPr>
                <p14:cNvContentPartPr/>
                <p14:nvPr/>
              </p14:nvContentPartPr>
              <p14:xfrm>
                <a:off x="1176862" y="2603610"/>
                <a:ext cx="3439080" cy="3069720"/>
              </p14:xfrm>
            </p:contentPart>
          </mc:Choice>
          <mc:Fallback xmlns="">
            <p:pic>
              <p:nvPicPr>
                <p:cNvPr id="10" name="Ink 9">
                  <a:extLst>
                    <a:ext uri="{FF2B5EF4-FFF2-40B4-BE49-F238E27FC236}">
                      <a16:creationId xmlns:a16="http://schemas.microsoft.com/office/drawing/2014/main" id="{BC5163B5-CC85-65E4-4E09-695571FAECDF}"/>
                    </a:ext>
                  </a:extLst>
                </p:cNvPr>
                <p:cNvPicPr/>
                <p:nvPr/>
              </p:nvPicPr>
              <p:blipFill>
                <a:blip r:embed="rId3"/>
                <a:stretch>
                  <a:fillRect/>
                </a:stretch>
              </p:blipFill>
              <p:spPr>
                <a:xfrm>
                  <a:off x="1172542" y="2599290"/>
                  <a:ext cx="3447720" cy="3078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2CA52A2-BE5B-C952-83D8-12EDBDD5BF0C}"/>
                    </a:ext>
                  </a:extLst>
                </p14:cNvPr>
                <p14:cNvContentPartPr/>
                <p14:nvPr/>
              </p14:nvContentPartPr>
              <p14:xfrm>
                <a:off x="4387702" y="5435370"/>
                <a:ext cx="345240" cy="298080"/>
              </p14:xfrm>
            </p:contentPart>
          </mc:Choice>
          <mc:Fallback xmlns="">
            <p:pic>
              <p:nvPicPr>
                <p:cNvPr id="11" name="Ink 10">
                  <a:extLst>
                    <a:ext uri="{FF2B5EF4-FFF2-40B4-BE49-F238E27FC236}">
                      <a16:creationId xmlns:a16="http://schemas.microsoft.com/office/drawing/2014/main" id="{B2CA52A2-BE5B-C952-83D8-12EDBDD5BF0C}"/>
                    </a:ext>
                  </a:extLst>
                </p:cNvPr>
                <p:cNvPicPr/>
                <p:nvPr/>
              </p:nvPicPr>
              <p:blipFill>
                <a:blip r:embed="rId5"/>
                <a:stretch>
                  <a:fillRect/>
                </a:stretch>
              </p:blipFill>
              <p:spPr>
                <a:xfrm>
                  <a:off x="4383382" y="5431050"/>
                  <a:ext cx="3538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4D886DF-6CF8-E26B-A487-8E8DD6AED6DC}"/>
                    </a:ext>
                  </a:extLst>
                </p14:cNvPr>
                <p14:cNvContentPartPr/>
                <p14:nvPr/>
              </p14:nvContentPartPr>
              <p14:xfrm>
                <a:off x="4792702" y="5803650"/>
                <a:ext cx="265320" cy="273240"/>
              </p14:xfrm>
            </p:contentPart>
          </mc:Choice>
          <mc:Fallback xmlns="">
            <p:pic>
              <p:nvPicPr>
                <p:cNvPr id="12" name="Ink 11">
                  <a:extLst>
                    <a:ext uri="{FF2B5EF4-FFF2-40B4-BE49-F238E27FC236}">
                      <a16:creationId xmlns:a16="http://schemas.microsoft.com/office/drawing/2014/main" id="{64D886DF-6CF8-E26B-A487-8E8DD6AED6DC}"/>
                    </a:ext>
                  </a:extLst>
                </p:cNvPr>
                <p:cNvPicPr/>
                <p:nvPr/>
              </p:nvPicPr>
              <p:blipFill>
                <a:blip r:embed="rId7"/>
                <a:stretch>
                  <a:fillRect/>
                </a:stretch>
              </p:blipFill>
              <p:spPr>
                <a:xfrm>
                  <a:off x="4788382" y="5799330"/>
                  <a:ext cx="273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A406231B-0516-4E3B-7B3B-F0C650BB7199}"/>
                    </a:ext>
                  </a:extLst>
                </p14:cNvPr>
                <p14:cNvContentPartPr/>
                <p14:nvPr/>
              </p14:nvContentPartPr>
              <p14:xfrm>
                <a:off x="4827982" y="5773770"/>
                <a:ext cx="245160" cy="285120"/>
              </p14:xfrm>
            </p:contentPart>
          </mc:Choice>
          <mc:Fallback xmlns="">
            <p:pic>
              <p:nvPicPr>
                <p:cNvPr id="13" name="Ink 12">
                  <a:extLst>
                    <a:ext uri="{FF2B5EF4-FFF2-40B4-BE49-F238E27FC236}">
                      <a16:creationId xmlns:a16="http://schemas.microsoft.com/office/drawing/2014/main" id="{A406231B-0516-4E3B-7B3B-F0C650BB7199}"/>
                    </a:ext>
                  </a:extLst>
                </p:cNvPr>
                <p:cNvPicPr/>
                <p:nvPr/>
              </p:nvPicPr>
              <p:blipFill>
                <a:blip r:embed="rId9"/>
                <a:stretch>
                  <a:fillRect/>
                </a:stretch>
              </p:blipFill>
              <p:spPr>
                <a:xfrm>
                  <a:off x="4823662" y="5769450"/>
                  <a:ext cx="253800" cy="293760"/>
                </a:xfrm>
                <a:prstGeom prst="rect">
                  <a:avLst/>
                </a:prstGeom>
              </p:spPr>
            </p:pic>
          </mc:Fallback>
        </mc:AlternateContent>
      </p:grpSp>
      <p:grpSp>
        <p:nvGrpSpPr>
          <p:cNvPr id="18" name="Group 17">
            <a:extLst>
              <a:ext uri="{FF2B5EF4-FFF2-40B4-BE49-F238E27FC236}">
                <a16:creationId xmlns:a16="http://schemas.microsoft.com/office/drawing/2014/main" id="{1A180848-16E4-1481-44B5-F9B8FC3BEF10}"/>
              </a:ext>
            </a:extLst>
          </p:cNvPr>
          <p:cNvGrpSpPr/>
          <p:nvPr/>
        </p:nvGrpSpPr>
        <p:grpSpPr>
          <a:xfrm>
            <a:off x="492502" y="2234610"/>
            <a:ext cx="831960" cy="730440"/>
            <a:chOff x="492502" y="2234610"/>
            <a:chExt cx="831960" cy="73044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692E71D-2A1E-C35E-A739-6FA641FADE6C}"/>
                    </a:ext>
                  </a:extLst>
                </p14:cNvPr>
                <p14:cNvContentPartPr/>
                <p14:nvPr/>
              </p14:nvContentPartPr>
              <p14:xfrm>
                <a:off x="1100182" y="2667690"/>
                <a:ext cx="82080" cy="210240"/>
              </p14:xfrm>
            </p:contentPart>
          </mc:Choice>
          <mc:Fallback xmlns="">
            <p:pic>
              <p:nvPicPr>
                <p:cNvPr id="15" name="Ink 14">
                  <a:extLst>
                    <a:ext uri="{FF2B5EF4-FFF2-40B4-BE49-F238E27FC236}">
                      <a16:creationId xmlns:a16="http://schemas.microsoft.com/office/drawing/2014/main" id="{6692E71D-2A1E-C35E-A739-6FA641FADE6C}"/>
                    </a:ext>
                  </a:extLst>
                </p:cNvPr>
                <p:cNvPicPr/>
                <p:nvPr/>
              </p:nvPicPr>
              <p:blipFill>
                <a:blip r:embed="rId11"/>
                <a:stretch>
                  <a:fillRect/>
                </a:stretch>
              </p:blipFill>
              <p:spPr>
                <a:xfrm>
                  <a:off x="1095862" y="2663370"/>
                  <a:ext cx="907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2AC6D5DB-4620-27AB-3775-C9D730C63E14}"/>
                    </a:ext>
                  </a:extLst>
                </p14:cNvPr>
                <p14:cNvContentPartPr/>
                <p14:nvPr/>
              </p14:nvContentPartPr>
              <p14:xfrm>
                <a:off x="1205302" y="2645010"/>
                <a:ext cx="119160" cy="250200"/>
              </p14:xfrm>
            </p:contentPart>
          </mc:Choice>
          <mc:Fallback xmlns="">
            <p:pic>
              <p:nvPicPr>
                <p:cNvPr id="16" name="Ink 15">
                  <a:extLst>
                    <a:ext uri="{FF2B5EF4-FFF2-40B4-BE49-F238E27FC236}">
                      <a16:creationId xmlns:a16="http://schemas.microsoft.com/office/drawing/2014/main" id="{2AC6D5DB-4620-27AB-3775-C9D730C63E14}"/>
                    </a:ext>
                  </a:extLst>
                </p:cNvPr>
                <p:cNvPicPr/>
                <p:nvPr/>
              </p:nvPicPr>
              <p:blipFill>
                <a:blip r:embed="rId13"/>
                <a:stretch>
                  <a:fillRect/>
                </a:stretch>
              </p:blipFill>
              <p:spPr>
                <a:xfrm>
                  <a:off x="1200982" y="2640690"/>
                  <a:ext cx="1278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1F387ABB-EB1C-FB9D-4B00-FAE72E2CBFB6}"/>
                    </a:ext>
                  </a:extLst>
                </p14:cNvPr>
                <p14:cNvContentPartPr/>
                <p14:nvPr/>
              </p14:nvContentPartPr>
              <p14:xfrm>
                <a:off x="492502" y="2234610"/>
                <a:ext cx="229320" cy="730440"/>
              </p14:xfrm>
            </p:contentPart>
          </mc:Choice>
          <mc:Fallback xmlns="">
            <p:pic>
              <p:nvPicPr>
                <p:cNvPr id="17" name="Ink 16">
                  <a:extLst>
                    <a:ext uri="{FF2B5EF4-FFF2-40B4-BE49-F238E27FC236}">
                      <a16:creationId xmlns:a16="http://schemas.microsoft.com/office/drawing/2014/main" id="{1F387ABB-EB1C-FB9D-4B00-FAE72E2CBFB6}"/>
                    </a:ext>
                  </a:extLst>
                </p:cNvPr>
                <p:cNvPicPr/>
                <p:nvPr/>
              </p:nvPicPr>
              <p:blipFill>
                <a:blip r:embed="rId15"/>
                <a:stretch>
                  <a:fillRect/>
                </a:stretch>
              </p:blipFill>
              <p:spPr>
                <a:xfrm>
                  <a:off x="488182" y="2230290"/>
                  <a:ext cx="237960" cy="739080"/>
                </a:xfrm>
                <a:prstGeom prst="rect">
                  <a:avLst/>
                </a:prstGeom>
              </p:spPr>
            </p:pic>
          </mc:Fallback>
        </mc:AlternateContent>
      </p:grpSp>
      <p:grpSp>
        <p:nvGrpSpPr>
          <p:cNvPr id="29" name="Group 28">
            <a:extLst>
              <a:ext uri="{FF2B5EF4-FFF2-40B4-BE49-F238E27FC236}">
                <a16:creationId xmlns:a16="http://schemas.microsoft.com/office/drawing/2014/main" id="{AA9179CE-10B4-9E9F-11BB-ADE484DC7CCC}"/>
              </a:ext>
            </a:extLst>
          </p:cNvPr>
          <p:cNvGrpSpPr/>
          <p:nvPr/>
        </p:nvGrpSpPr>
        <p:grpSpPr>
          <a:xfrm>
            <a:off x="2172622" y="3020850"/>
            <a:ext cx="447840" cy="565920"/>
            <a:chOff x="2172622" y="3020850"/>
            <a:chExt cx="447840" cy="56592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3FCCA7B-91B4-0F78-CD07-5E366C06EAF0}"/>
                    </a:ext>
                  </a:extLst>
                </p14:cNvPr>
                <p14:cNvContentPartPr/>
                <p14:nvPr/>
              </p14:nvContentPartPr>
              <p14:xfrm>
                <a:off x="2172622" y="3051450"/>
                <a:ext cx="286920" cy="192600"/>
              </p14:xfrm>
            </p:contentPart>
          </mc:Choice>
          <mc:Fallback xmlns="">
            <p:pic>
              <p:nvPicPr>
                <p:cNvPr id="19" name="Ink 18">
                  <a:extLst>
                    <a:ext uri="{FF2B5EF4-FFF2-40B4-BE49-F238E27FC236}">
                      <a16:creationId xmlns:a16="http://schemas.microsoft.com/office/drawing/2014/main" id="{E3FCCA7B-91B4-0F78-CD07-5E366C06EAF0}"/>
                    </a:ext>
                  </a:extLst>
                </p:cNvPr>
                <p:cNvPicPr/>
                <p:nvPr/>
              </p:nvPicPr>
              <p:blipFill>
                <a:blip r:embed="rId17"/>
                <a:stretch>
                  <a:fillRect/>
                </a:stretch>
              </p:blipFill>
              <p:spPr>
                <a:xfrm>
                  <a:off x="2168302" y="3047130"/>
                  <a:ext cx="2955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23508B76-B973-B92E-7396-0C6B54E40CE3}"/>
                    </a:ext>
                  </a:extLst>
                </p14:cNvPr>
                <p14:cNvContentPartPr/>
                <p14:nvPr/>
              </p14:nvContentPartPr>
              <p14:xfrm>
                <a:off x="2243542" y="3020850"/>
                <a:ext cx="226800" cy="153360"/>
              </p14:xfrm>
            </p:contentPart>
          </mc:Choice>
          <mc:Fallback xmlns="">
            <p:pic>
              <p:nvPicPr>
                <p:cNvPr id="20" name="Ink 19">
                  <a:extLst>
                    <a:ext uri="{FF2B5EF4-FFF2-40B4-BE49-F238E27FC236}">
                      <a16:creationId xmlns:a16="http://schemas.microsoft.com/office/drawing/2014/main" id="{23508B76-B973-B92E-7396-0C6B54E40CE3}"/>
                    </a:ext>
                  </a:extLst>
                </p:cNvPr>
                <p:cNvPicPr/>
                <p:nvPr/>
              </p:nvPicPr>
              <p:blipFill>
                <a:blip r:embed="rId19"/>
                <a:stretch>
                  <a:fillRect/>
                </a:stretch>
              </p:blipFill>
              <p:spPr>
                <a:xfrm>
                  <a:off x="2239222" y="3016530"/>
                  <a:ext cx="2354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FCBD3DA1-7436-12A3-A340-15977E4452EA}"/>
                    </a:ext>
                  </a:extLst>
                </p14:cNvPr>
                <p14:cNvContentPartPr/>
                <p14:nvPr/>
              </p14:nvContentPartPr>
              <p14:xfrm>
                <a:off x="2316982" y="3377250"/>
                <a:ext cx="220680" cy="95040"/>
              </p14:xfrm>
            </p:contentPart>
          </mc:Choice>
          <mc:Fallback xmlns="">
            <p:pic>
              <p:nvPicPr>
                <p:cNvPr id="22" name="Ink 21">
                  <a:extLst>
                    <a:ext uri="{FF2B5EF4-FFF2-40B4-BE49-F238E27FC236}">
                      <a16:creationId xmlns:a16="http://schemas.microsoft.com/office/drawing/2014/main" id="{FCBD3DA1-7436-12A3-A340-15977E4452EA}"/>
                    </a:ext>
                  </a:extLst>
                </p:cNvPr>
                <p:cNvPicPr/>
                <p:nvPr/>
              </p:nvPicPr>
              <p:blipFill>
                <a:blip r:embed="rId21"/>
                <a:stretch>
                  <a:fillRect/>
                </a:stretch>
              </p:blipFill>
              <p:spPr>
                <a:xfrm>
                  <a:off x="2312662" y="3372930"/>
                  <a:ext cx="229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E7279BC-4FEC-CF6F-62D2-3D6F9FF163C8}"/>
                    </a:ext>
                  </a:extLst>
                </p14:cNvPr>
                <p14:cNvContentPartPr/>
                <p14:nvPr/>
              </p14:nvContentPartPr>
              <p14:xfrm>
                <a:off x="2355502" y="3292290"/>
                <a:ext cx="264960" cy="294480"/>
              </p14:xfrm>
            </p:contentPart>
          </mc:Choice>
          <mc:Fallback xmlns="">
            <p:pic>
              <p:nvPicPr>
                <p:cNvPr id="23" name="Ink 22">
                  <a:extLst>
                    <a:ext uri="{FF2B5EF4-FFF2-40B4-BE49-F238E27FC236}">
                      <a16:creationId xmlns:a16="http://schemas.microsoft.com/office/drawing/2014/main" id="{4E7279BC-4FEC-CF6F-62D2-3D6F9FF163C8}"/>
                    </a:ext>
                  </a:extLst>
                </p:cNvPr>
                <p:cNvPicPr/>
                <p:nvPr/>
              </p:nvPicPr>
              <p:blipFill>
                <a:blip r:embed="rId23"/>
                <a:stretch>
                  <a:fillRect/>
                </a:stretch>
              </p:blipFill>
              <p:spPr>
                <a:xfrm>
                  <a:off x="2351182" y="3287970"/>
                  <a:ext cx="273600" cy="303120"/>
                </a:xfrm>
                <a:prstGeom prst="rect">
                  <a:avLst/>
                </a:prstGeom>
              </p:spPr>
            </p:pic>
          </mc:Fallback>
        </mc:AlternateContent>
      </p:grpSp>
      <p:grpSp>
        <p:nvGrpSpPr>
          <p:cNvPr id="33" name="Group 32">
            <a:extLst>
              <a:ext uri="{FF2B5EF4-FFF2-40B4-BE49-F238E27FC236}">
                <a16:creationId xmlns:a16="http://schemas.microsoft.com/office/drawing/2014/main" id="{47543777-79DC-31B6-6056-B0215DBCB748}"/>
              </a:ext>
            </a:extLst>
          </p:cNvPr>
          <p:cNvGrpSpPr/>
          <p:nvPr/>
        </p:nvGrpSpPr>
        <p:grpSpPr>
          <a:xfrm>
            <a:off x="2375662" y="4313250"/>
            <a:ext cx="522360" cy="554400"/>
            <a:chOff x="2375662" y="4313250"/>
            <a:chExt cx="522360" cy="554400"/>
          </a:xfrm>
        </p:grpSpPr>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8DE928D9-87C3-FDEA-3C52-D71ED9A3B067}"/>
                    </a:ext>
                  </a:extLst>
                </p14:cNvPr>
                <p14:cNvContentPartPr/>
                <p14:nvPr/>
              </p14:nvContentPartPr>
              <p14:xfrm>
                <a:off x="2375662" y="4320810"/>
                <a:ext cx="260640" cy="147960"/>
              </p14:xfrm>
            </p:contentPart>
          </mc:Choice>
          <mc:Fallback xmlns="">
            <p:pic>
              <p:nvPicPr>
                <p:cNvPr id="24" name="Ink 23">
                  <a:extLst>
                    <a:ext uri="{FF2B5EF4-FFF2-40B4-BE49-F238E27FC236}">
                      <a16:creationId xmlns:a16="http://schemas.microsoft.com/office/drawing/2014/main" id="{8DE928D9-87C3-FDEA-3C52-D71ED9A3B067}"/>
                    </a:ext>
                  </a:extLst>
                </p:cNvPr>
                <p:cNvPicPr/>
                <p:nvPr/>
              </p:nvPicPr>
              <p:blipFill>
                <a:blip r:embed="rId25"/>
                <a:stretch>
                  <a:fillRect/>
                </a:stretch>
              </p:blipFill>
              <p:spPr>
                <a:xfrm>
                  <a:off x="2371342" y="4316490"/>
                  <a:ext cx="269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64C115A-FCE0-38E0-A5B9-6EED737AD173}"/>
                    </a:ext>
                  </a:extLst>
                </p14:cNvPr>
                <p14:cNvContentPartPr/>
                <p14:nvPr/>
              </p14:nvContentPartPr>
              <p14:xfrm>
                <a:off x="2475742" y="4313250"/>
                <a:ext cx="100440" cy="236520"/>
              </p14:xfrm>
            </p:contentPart>
          </mc:Choice>
          <mc:Fallback xmlns="">
            <p:pic>
              <p:nvPicPr>
                <p:cNvPr id="25" name="Ink 24">
                  <a:extLst>
                    <a:ext uri="{FF2B5EF4-FFF2-40B4-BE49-F238E27FC236}">
                      <a16:creationId xmlns:a16="http://schemas.microsoft.com/office/drawing/2014/main" id="{364C115A-FCE0-38E0-A5B9-6EED737AD173}"/>
                    </a:ext>
                  </a:extLst>
                </p:cNvPr>
                <p:cNvPicPr/>
                <p:nvPr/>
              </p:nvPicPr>
              <p:blipFill>
                <a:blip r:embed="rId27"/>
                <a:stretch>
                  <a:fillRect/>
                </a:stretch>
              </p:blipFill>
              <p:spPr>
                <a:xfrm>
                  <a:off x="2471422" y="4308930"/>
                  <a:ext cx="109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5B7B3777-70C6-1E07-BCA7-9C1BF91AFD10}"/>
                    </a:ext>
                  </a:extLst>
                </p14:cNvPr>
                <p14:cNvContentPartPr/>
                <p14:nvPr/>
              </p14:nvContentPartPr>
              <p14:xfrm>
                <a:off x="2475742" y="4704930"/>
                <a:ext cx="203400" cy="129240"/>
              </p14:xfrm>
            </p:contentPart>
          </mc:Choice>
          <mc:Fallback xmlns="">
            <p:pic>
              <p:nvPicPr>
                <p:cNvPr id="26" name="Ink 25">
                  <a:extLst>
                    <a:ext uri="{FF2B5EF4-FFF2-40B4-BE49-F238E27FC236}">
                      <a16:creationId xmlns:a16="http://schemas.microsoft.com/office/drawing/2014/main" id="{5B7B3777-70C6-1E07-BCA7-9C1BF91AFD10}"/>
                    </a:ext>
                  </a:extLst>
                </p:cNvPr>
                <p:cNvPicPr/>
                <p:nvPr/>
              </p:nvPicPr>
              <p:blipFill>
                <a:blip r:embed="rId29"/>
                <a:stretch>
                  <a:fillRect/>
                </a:stretch>
              </p:blipFill>
              <p:spPr>
                <a:xfrm>
                  <a:off x="2471422" y="4700610"/>
                  <a:ext cx="2120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4572DB0A-C6E1-BB53-EFAE-84F44A2ACFDD}"/>
                    </a:ext>
                  </a:extLst>
                </p14:cNvPr>
                <p14:cNvContentPartPr/>
                <p14:nvPr/>
              </p14:nvContentPartPr>
              <p14:xfrm>
                <a:off x="2491582" y="4674330"/>
                <a:ext cx="184320" cy="193320"/>
              </p14:xfrm>
            </p:contentPart>
          </mc:Choice>
          <mc:Fallback xmlns="">
            <p:pic>
              <p:nvPicPr>
                <p:cNvPr id="27" name="Ink 26">
                  <a:extLst>
                    <a:ext uri="{FF2B5EF4-FFF2-40B4-BE49-F238E27FC236}">
                      <a16:creationId xmlns:a16="http://schemas.microsoft.com/office/drawing/2014/main" id="{4572DB0A-C6E1-BB53-EFAE-84F44A2ACFDD}"/>
                    </a:ext>
                  </a:extLst>
                </p:cNvPr>
                <p:cNvPicPr/>
                <p:nvPr/>
              </p:nvPicPr>
              <p:blipFill>
                <a:blip r:embed="rId31"/>
                <a:stretch>
                  <a:fillRect/>
                </a:stretch>
              </p:blipFill>
              <p:spPr>
                <a:xfrm>
                  <a:off x="2487262" y="4670010"/>
                  <a:ext cx="192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7CC80EB4-56FF-7B3D-9C54-93EEBE4CDDA1}"/>
                    </a:ext>
                  </a:extLst>
                </p14:cNvPr>
                <p14:cNvContentPartPr/>
                <p14:nvPr/>
              </p14:nvContentPartPr>
              <p14:xfrm>
                <a:off x="2759422" y="4508010"/>
                <a:ext cx="138600" cy="192240"/>
              </p14:xfrm>
            </p:contentPart>
          </mc:Choice>
          <mc:Fallback xmlns="">
            <p:pic>
              <p:nvPicPr>
                <p:cNvPr id="30" name="Ink 29">
                  <a:extLst>
                    <a:ext uri="{FF2B5EF4-FFF2-40B4-BE49-F238E27FC236}">
                      <a16:creationId xmlns:a16="http://schemas.microsoft.com/office/drawing/2014/main" id="{7CC80EB4-56FF-7B3D-9C54-93EEBE4CDDA1}"/>
                    </a:ext>
                  </a:extLst>
                </p:cNvPr>
                <p:cNvPicPr/>
                <p:nvPr/>
              </p:nvPicPr>
              <p:blipFill>
                <a:blip r:embed="rId33"/>
                <a:stretch>
                  <a:fillRect/>
                </a:stretch>
              </p:blipFill>
              <p:spPr>
                <a:xfrm>
                  <a:off x="2755102" y="4503690"/>
                  <a:ext cx="1472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F9C3A770-2FB5-1936-F34F-43285ECA1D60}"/>
                    </a:ext>
                  </a:extLst>
                </p14:cNvPr>
                <p14:cNvContentPartPr/>
                <p14:nvPr/>
              </p14:nvContentPartPr>
              <p14:xfrm>
                <a:off x="2769502" y="4563810"/>
                <a:ext cx="100080" cy="120960"/>
              </p14:xfrm>
            </p:contentPart>
          </mc:Choice>
          <mc:Fallback xmlns="">
            <p:pic>
              <p:nvPicPr>
                <p:cNvPr id="32" name="Ink 31">
                  <a:extLst>
                    <a:ext uri="{FF2B5EF4-FFF2-40B4-BE49-F238E27FC236}">
                      <a16:creationId xmlns:a16="http://schemas.microsoft.com/office/drawing/2014/main" id="{F9C3A770-2FB5-1936-F34F-43285ECA1D60}"/>
                    </a:ext>
                  </a:extLst>
                </p:cNvPr>
                <p:cNvPicPr/>
                <p:nvPr/>
              </p:nvPicPr>
              <p:blipFill>
                <a:blip r:embed="rId35"/>
                <a:stretch>
                  <a:fillRect/>
                </a:stretch>
              </p:blipFill>
              <p:spPr>
                <a:xfrm>
                  <a:off x="2765182" y="4559490"/>
                  <a:ext cx="108720" cy="129600"/>
                </a:xfrm>
                <a:prstGeom prst="rect">
                  <a:avLst/>
                </a:prstGeom>
              </p:spPr>
            </p:pic>
          </mc:Fallback>
        </mc:AlternateContent>
      </p:grpSp>
      <p:grpSp>
        <p:nvGrpSpPr>
          <p:cNvPr id="38" name="Group 37">
            <a:extLst>
              <a:ext uri="{FF2B5EF4-FFF2-40B4-BE49-F238E27FC236}">
                <a16:creationId xmlns:a16="http://schemas.microsoft.com/office/drawing/2014/main" id="{DBC08588-9268-055C-C859-D1797FCB86B3}"/>
              </a:ext>
            </a:extLst>
          </p:cNvPr>
          <p:cNvGrpSpPr/>
          <p:nvPr/>
        </p:nvGrpSpPr>
        <p:grpSpPr>
          <a:xfrm>
            <a:off x="7912822" y="2271690"/>
            <a:ext cx="3772440" cy="3786480"/>
            <a:chOff x="7912822" y="2271690"/>
            <a:chExt cx="3772440" cy="3786480"/>
          </a:xfrm>
        </p:grpSpPr>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0FDC4913-9CDC-3C7C-C823-424F18D38D6E}"/>
                    </a:ext>
                  </a:extLst>
                </p14:cNvPr>
                <p14:cNvContentPartPr/>
                <p14:nvPr/>
              </p14:nvContentPartPr>
              <p14:xfrm>
                <a:off x="7912822" y="2271690"/>
                <a:ext cx="3187440" cy="3320280"/>
              </p14:xfrm>
            </p:contentPart>
          </mc:Choice>
          <mc:Fallback xmlns="">
            <p:pic>
              <p:nvPicPr>
                <p:cNvPr id="34" name="Ink 33">
                  <a:extLst>
                    <a:ext uri="{FF2B5EF4-FFF2-40B4-BE49-F238E27FC236}">
                      <a16:creationId xmlns:a16="http://schemas.microsoft.com/office/drawing/2014/main" id="{0FDC4913-9CDC-3C7C-C823-424F18D38D6E}"/>
                    </a:ext>
                  </a:extLst>
                </p:cNvPr>
                <p:cNvPicPr/>
                <p:nvPr/>
              </p:nvPicPr>
              <p:blipFill>
                <a:blip r:embed="rId37"/>
                <a:stretch>
                  <a:fillRect/>
                </a:stretch>
              </p:blipFill>
              <p:spPr>
                <a:xfrm>
                  <a:off x="7908502" y="2267370"/>
                  <a:ext cx="3196080" cy="332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883A6F04-8B8F-E15E-CBA1-33249F3A0BD1}"/>
                    </a:ext>
                  </a:extLst>
                </p14:cNvPr>
                <p14:cNvContentPartPr/>
                <p14:nvPr/>
              </p14:nvContentPartPr>
              <p14:xfrm>
                <a:off x="10916302" y="5422050"/>
                <a:ext cx="257040" cy="282240"/>
              </p14:xfrm>
            </p:contentPart>
          </mc:Choice>
          <mc:Fallback xmlns="">
            <p:pic>
              <p:nvPicPr>
                <p:cNvPr id="35" name="Ink 34">
                  <a:extLst>
                    <a:ext uri="{FF2B5EF4-FFF2-40B4-BE49-F238E27FC236}">
                      <a16:creationId xmlns:a16="http://schemas.microsoft.com/office/drawing/2014/main" id="{883A6F04-8B8F-E15E-CBA1-33249F3A0BD1}"/>
                    </a:ext>
                  </a:extLst>
                </p:cNvPr>
                <p:cNvPicPr/>
                <p:nvPr/>
              </p:nvPicPr>
              <p:blipFill>
                <a:blip r:embed="rId39"/>
                <a:stretch>
                  <a:fillRect/>
                </a:stretch>
              </p:blipFill>
              <p:spPr>
                <a:xfrm>
                  <a:off x="10911982" y="5417730"/>
                  <a:ext cx="2656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035B7223-A6A7-5635-7F27-8118B0E67AB7}"/>
                    </a:ext>
                  </a:extLst>
                </p14:cNvPr>
                <p14:cNvContentPartPr/>
                <p14:nvPr/>
              </p14:nvContentPartPr>
              <p14:xfrm>
                <a:off x="11407702" y="5714370"/>
                <a:ext cx="226800" cy="300960"/>
              </p14:xfrm>
            </p:contentPart>
          </mc:Choice>
          <mc:Fallback xmlns="">
            <p:pic>
              <p:nvPicPr>
                <p:cNvPr id="36" name="Ink 35">
                  <a:extLst>
                    <a:ext uri="{FF2B5EF4-FFF2-40B4-BE49-F238E27FC236}">
                      <a16:creationId xmlns:a16="http://schemas.microsoft.com/office/drawing/2014/main" id="{035B7223-A6A7-5635-7F27-8118B0E67AB7}"/>
                    </a:ext>
                  </a:extLst>
                </p:cNvPr>
                <p:cNvPicPr/>
                <p:nvPr/>
              </p:nvPicPr>
              <p:blipFill>
                <a:blip r:embed="rId41"/>
                <a:stretch>
                  <a:fillRect/>
                </a:stretch>
              </p:blipFill>
              <p:spPr>
                <a:xfrm>
                  <a:off x="11403382" y="5710050"/>
                  <a:ext cx="2354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265B698F-BB67-CF18-5CA9-028A2A0C5C6D}"/>
                    </a:ext>
                  </a:extLst>
                </p14:cNvPr>
                <p14:cNvContentPartPr/>
                <p14:nvPr/>
              </p14:nvContentPartPr>
              <p14:xfrm>
                <a:off x="11386102" y="5738850"/>
                <a:ext cx="299160" cy="319320"/>
              </p14:xfrm>
            </p:contentPart>
          </mc:Choice>
          <mc:Fallback xmlns="">
            <p:pic>
              <p:nvPicPr>
                <p:cNvPr id="37" name="Ink 36">
                  <a:extLst>
                    <a:ext uri="{FF2B5EF4-FFF2-40B4-BE49-F238E27FC236}">
                      <a16:creationId xmlns:a16="http://schemas.microsoft.com/office/drawing/2014/main" id="{265B698F-BB67-CF18-5CA9-028A2A0C5C6D}"/>
                    </a:ext>
                  </a:extLst>
                </p:cNvPr>
                <p:cNvPicPr/>
                <p:nvPr/>
              </p:nvPicPr>
              <p:blipFill>
                <a:blip r:embed="rId43"/>
                <a:stretch>
                  <a:fillRect/>
                </a:stretch>
              </p:blipFill>
              <p:spPr>
                <a:xfrm>
                  <a:off x="11381782" y="5734530"/>
                  <a:ext cx="307800" cy="327960"/>
                </a:xfrm>
                <a:prstGeom prst="rect">
                  <a:avLst/>
                </a:prstGeom>
              </p:spPr>
            </p:pic>
          </mc:Fallback>
        </mc:AlternateContent>
      </p:grpSp>
      <p:grpSp>
        <p:nvGrpSpPr>
          <p:cNvPr id="42" name="Group 41">
            <a:extLst>
              <a:ext uri="{FF2B5EF4-FFF2-40B4-BE49-F238E27FC236}">
                <a16:creationId xmlns:a16="http://schemas.microsoft.com/office/drawing/2014/main" id="{AF320760-BE29-D34A-30B7-FCF260056013}"/>
              </a:ext>
            </a:extLst>
          </p:cNvPr>
          <p:cNvGrpSpPr/>
          <p:nvPr/>
        </p:nvGrpSpPr>
        <p:grpSpPr>
          <a:xfrm>
            <a:off x="7347982" y="1649970"/>
            <a:ext cx="860400" cy="939600"/>
            <a:chOff x="7347982" y="1649970"/>
            <a:chExt cx="860400" cy="939600"/>
          </a:xfrm>
        </p:grpSpPr>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22570586-264A-FFC1-12CE-16ADF48248B2}"/>
                    </a:ext>
                  </a:extLst>
                </p14:cNvPr>
                <p14:cNvContentPartPr/>
                <p14:nvPr/>
              </p14:nvContentPartPr>
              <p14:xfrm>
                <a:off x="7774582" y="2340090"/>
                <a:ext cx="148320" cy="249480"/>
              </p14:xfrm>
            </p:contentPart>
          </mc:Choice>
          <mc:Fallback xmlns="">
            <p:pic>
              <p:nvPicPr>
                <p:cNvPr id="39" name="Ink 38">
                  <a:extLst>
                    <a:ext uri="{FF2B5EF4-FFF2-40B4-BE49-F238E27FC236}">
                      <a16:creationId xmlns:a16="http://schemas.microsoft.com/office/drawing/2014/main" id="{22570586-264A-FFC1-12CE-16ADF48248B2}"/>
                    </a:ext>
                  </a:extLst>
                </p:cNvPr>
                <p:cNvPicPr/>
                <p:nvPr/>
              </p:nvPicPr>
              <p:blipFill>
                <a:blip r:embed="rId45"/>
                <a:stretch>
                  <a:fillRect/>
                </a:stretch>
              </p:blipFill>
              <p:spPr>
                <a:xfrm>
                  <a:off x="7770262" y="2335770"/>
                  <a:ext cx="1569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A98516E5-7E2C-A514-D24C-57D3CCB4C511}"/>
                    </a:ext>
                  </a:extLst>
                </p14:cNvPr>
                <p14:cNvContentPartPr/>
                <p14:nvPr/>
              </p14:nvContentPartPr>
              <p14:xfrm>
                <a:off x="7977622" y="2323890"/>
                <a:ext cx="230760" cy="249120"/>
              </p14:xfrm>
            </p:contentPart>
          </mc:Choice>
          <mc:Fallback xmlns="">
            <p:pic>
              <p:nvPicPr>
                <p:cNvPr id="40" name="Ink 39">
                  <a:extLst>
                    <a:ext uri="{FF2B5EF4-FFF2-40B4-BE49-F238E27FC236}">
                      <a16:creationId xmlns:a16="http://schemas.microsoft.com/office/drawing/2014/main" id="{A98516E5-7E2C-A514-D24C-57D3CCB4C511}"/>
                    </a:ext>
                  </a:extLst>
                </p:cNvPr>
                <p:cNvPicPr/>
                <p:nvPr/>
              </p:nvPicPr>
              <p:blipFill>
                <a:blip r:embed="rId47"/>
                <a:stretch>
                  <a:fillRect/>
                </a:stretch>
              </p:blipFill>
              <p:spPr>
                <a:xfrm>
                  <a:off x="7973302" y="2319570"/>
                  <a:ext cx="2394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AB3D439E-D027-4F8F-F194-6075C043107F}"/>
                    </a:ext>
                  </a:extLst>
                </p14:cNvPr>
                <p14:cNvContentPartPr/>
                <p14:nvPr/>
              </p14:nvContentPartPr>
              <p14:xfrm>
                <a:off x="7347982" y="1649970"/>
                <a:ext cx="189000" cy="486360"/>
              </p14:xfrm>
            </p:contentPart>
          </mc:Choice>
          <mc:Fallback xmlns="">
            <p:pic>
              <p:nvPicPr>
                <p:cNvPr id="41" name="Ink 40">
                  <a:extLst>
                    <a:ext uri="{FF2B5EF4-FFF2-40B4-BE49-F238E27FC236}">
                      <a16:creationId xmlns:a16="http://schemas.microsoft.com/office/drawing/2014/main" id="{AB3D439E-D027-4F8F-F194-6075C043107F}"/>
                    </a:ext>
                  </a:extLst>
                </p:cNvPr>
                <p:cNvPicPr/>
                <p:nvPr/>
              </p:nvPicPr>
              <p:blipFill>
                <a:blip r:embed="rId49"/>
                <a:stretch>
                  <a:fillRect/>
                </a:stretch>
              </p:blipFill>
              <p:spPr>
                <a:xfrm>
                  <a:off x="7343662" y="1645650"/>
                  <a:ext cx="197640" cy="495000"/>
                </a:xfrm>
                <a:prstGeom prst="rect">
                  <a:avLst/>
                </a:prstGeom>
              </p:spPr>
            </p:pic>
          </mc:Fallback>
        </mc:AlternateContent>
      </p:grpSp>
      <p:grpSp>
        <p:nvGrpSpPr>
          <p:cNvPr id="53" name="Group 52">
            <a:extLst>
              <a:ext uri="{FF2B5EF4-FFF2-40B4-BE49-F238E27FC236}">
                <a16:creationId xmlns:a16="http://schemas.microsoft.com/office/drawing/2014/main" id="{523955D8-2901-7E59-94BD-68A1F0C31B10}"/>
              </a:ext>
            </a:extLst>
          </p:cNvPr>
          <p:cNvGrpSpPr/>
          <p:nvPr/>
        </p:nvGrpSpPr>
        <p:grpSpPr>
          <a:xfrm>
            <a:off x="9007582" y="2587770"/>
            <a:ext cx="716760" cy="627840"/>
            <a:chOff x="9007582" y="2587770"/>
            <a:chExt cx="716760" cy="627840"/>
          </a:xfrm>
        </p:grpSpPr>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A4B34A04-7B55-A42A-B923-78EDB03A83AF}"/>
                    </a:ext>
                  </a:extLst>
                </p14:cNvPr>
                <p14:cNvContentPartPr/>
                <p14:nvPr/>
              </p14:nvContentPartPr>
              <p14:xfrm>
                <a:off x="9230782" y="2596410"/>
                <a:ext cx="187200" cy="132120"/>
              </p14:xfrm>
            </p:contentPart>
          </mc:Choice>
          <mc:Fallback xmlns="">
            <p:pic>
              <p:nvPicPr>
                <p:cNvPr id="43" name="Ink 42">
                  <a:extLst>
                    <a:ext uri="{FF2B5EF4-FFF2-40B4-BE49-F238E27FC236}">
                      <a16:creationId xmlns:a16="http://schemas.microsoft.com/office/drawing/2014/main" id="{A4B34A04-7B55-A42A-B923-78EDB03A83AF}"/>
                    </a:ext>
                  </a:extLst>
                </p:cNvPr>
                <p:cNvPicPr/>
                <p:nvPr/>
              </p:nvPicPr>
              <p:blipFill>
                <a:blip r:embed="rId51"/>
                <a:stretch>
                  <a:fillRect/>
                </a:stretch>
              </p:blipFill>
              <p:spPr>
                <a:xfrm>
                  <a:off x="9226462" y="2592090"/>
                  <a:ext cx="1958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DF7403B1-1BFB-81C1-F887-62D7DCF7CBBC}"/>
                    </a:ext>
                  </a:extLst>
                </p14:cNvPr>
                <p14:cNvContentPartPr/>
                <p14:nvPr/>
              </p14:nvContentPartPr>
              <p14:xfrm>
                <a:off x="9287302" y="2587770"/>
                <a:ext cx="134280" cy="183240"/>
              </p14:xfrm>
            </p:contentPart>
          </mc:Choice>
          <mc:Fallback xmlns="">
            <p:pic>
              <p:nvPicPr>
                <p:cNvPr id="44" name="Ink 43">
                  <a:extLst>
                    <a:ext uri="{FF2B5EF4-FFF2-40B4-BE49-F238E27FC236}">
                      <a16:creationId xmlns:a16="http://schemas.microsoft.com/office/drawing/2014/main" id="{DF7403B1-1BFB-81C1-F887-62D7DCF7CBBC}"/>
                    </a:ext>
                  </a:extLst>
                </p:cNvPr>
                <p:cNvPicPr/>
                <p:nvPr/>
              </p:nvPicPr>
              <p:blipFill>
                <a:blip r:embed="rId53"/>
                <a:stretch>
                  <a:fillRect/>
                </a:stretch>
              </p:blipFill>
              <p:spPr>
                <a:xfrm>
                  <a:off x="9282982" y="2583450"/>
                  <a:ext cx="142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Ink 44">
                  <a:extLst>
                    <a:ext uri="{FF2B5EF4-FFF2-40B4-BE49-F238E27FC236}">
                      <a16:creationId xmlns:a16="http://schemas.microsoft.com/office/drawing/2014/main" id="{56760664-78BE-EDCA-3C4C-54E148473A6A}"/>
                    </a:ext>
                  </a:extLst>
                </p14:cNvPr>
                <p14:cNvContentPartPr/>
                <p14:nvPr/>
              </p14:nvContentPartPr>
              <p14:xfrm>
                <a:off x="9340942" y="2839770"/>
                <a:ext cx="178920" cy="42480"/>
              </p14:xfrm>
            </p:contentPart>
          </mc:Choice>
          <mc:Fallback xmlns="">
            <p:pic>
              <p:nvPicPr>
                <p:cNvPr id="45" name="Ink 44">
                  <a:extLst>
                    <a:ext uri="{FF2B5EF4-FFF2-40B4-BE49-F238E27FC236}">
                      <a16:creationId xmlns:a16="http://schemas.microsoft.com/office/drawing/2014/main" id="{56760664-78BE-EDCA-3C4C-54E148473A6A}"/>
                    </a:ext>
                  </a:extLst>
                </p:cNvPr>
                <p:cNvPicPr/>
                <p:nvPr/>
              </p:nvPicPr>
              <p:blipFill>
                <a:blip r:embed="rId55"/>
                <a:stretch>
                  <a:fillRect/>
                </a:stretch>
              </p:blipFill>
              <p:spPr>
                <a:xfrm>
                  <a:off x="9336622" y="2835450"/>
                  <a:ext cx="1875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7FDFBF37-5C48-B9AC-98C4-A4DFA5A31470}"/>
                    </a:ext>
                  </a:extLst>
                </p14:cNvPr>
                <p14:cNvContentPartPr/>
                <p14:nvPr/>
              </p14:nvContentPartPr>
              <p14:xfrm>
                <a:off x="9442102" y="2816730"/>
                <a:ext cx="68760" cy="245520"/>
              </p14:xfrm>
            </p:contentPart>
          </mc:Choice>
          <mc:Fallback xmlns="">
            <p:pic>
              <p:nvPicPr>
                <p:cNvPr id="46" name="Ink 45">
                  <a:extLst>
                    <a:ext uri="{FF2B5EF4-FFF2-40B4-BE49-F238E27FC236}">
                      <a16:creationId xmlns:a16="http://schemas.microsoft.com/office/drawing/2014/main" id="{7FDFBF37-5C48-B9AC-98C4-A4DFA5A31470}"/>
                    </a:ext>
                  </a:extLst>
                </p:cNvPr>
                <p:cNvPicPr/>
                <p:nvPr/>
              </p:nvPicPr>
              <p:blipFill>
                <a:blip r:embed="rId57"/>
                <a:stretch>
                  <a:fillRect/>
                </a:stretch>
              </p:blipFill>
              <p:spPr>
                <a:xfrm>
                  <a:off x="9437782" y="2812410"/>
                  <a:ext cx="774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D8F17323-0887-A851-1EFA-0467D79EC78B}"/>
                    </a:ext>
                  </a:extLst>
                </p14:cNvPr>
                <p14:cNvContentPartPr/>
                <p14:nvPr/>
              </p14:nvContentPartPr>
              <p14:xfrm>
                <a:off x="9519862" y="2633850"/>
                <a:ext cx="204480" cy="207000"/>
              </p14:xfrm>
            </p:contentPart>
          </mc:Choice>
          <mc:Fallback xmlns="">
            <p:pic>
              <p:nvPicPr>
                <p:cNvPr id="47" name="Ink 46">
                  <a:extLst>
                    <a:ext uri="{FF2B5EF4-FFF2-40B4-BE49-F238E27FC236}">
                      <a16:creationId xmlns:a16="http://schemas.microsoft.com/office/drawing/2014/main" id="{D8F17323-0887-A851-1EFA-0467D79EC78B}"/>
                    </a:ext>
                  </a:extLst>
                </p:cNvPr>
                <p:cNvPicPr/>
                <p:nvPr/>
              </p:nvPicPr>
              <p:blipFill>
                <a:blip r:embed="rId59"/>
                <a:stretch>
                  <a:fillRect/>
                </a:stretch>
              </p:blipFill>
              <p:spPr>
                <a:xfrm>
                  <a:off x="9515542" y="2629530"/>
                  <a:ext cx="213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887F2463-C725-5CD3-5F1D-F47919F09B0A}"/>
                    </a:ext>
                  </a:extLst>
                </p14:cNvPr>
                <p14:cNvContentPartPr/>
                <p14:nvPr/>
              </p14:nvContentPartPr>
              <p14:xfrm>
                <a:off x="9531022" y="2691810"/>
                <a:ext cx="193320" cy="343440"/>
              </p14:xfrm>
            </p:contentPart>
          </mc:Choice>
          <mc:Fallback xmlns="">
            <p:pic>
              <p:nvPicPr>
                <p:cNvPr id="48" name="Ink 47">
                  <a:extLst>
                    <a:ext uri="{FF2B5EF4-FFF2-40B4-BE49-F238E27FC236}">
                      <a16:creationId xmlns:a16="http://schemas.microsoft.com/office/drawing/2014/main" id="{887F2463-C725-5CD3-5F1D-F47919F09B0A}"/>
                    </a:ext>
                  </a:extLst>
                </p:cNvPr>
                <p:cNvPicPr/>
                <p:nvPr/>
              </p:nvPicPr>
              <p:blipFill>
                <a:blip r:embed="rId61"/>
                <a:stretch>
                  <a:fillRect/>
                </a:stretch>
              </p:blipFill>
              <p:spPr>
                <a:xfrm>
                  <a:off x="9526702" y="2687490"/>
                  <a:ext cx="2019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427ED3C8-3215-129C-C47D-292B6F3D5678}"/>
                    </a:ext>
                  </a:extLst>
                </p14:cNvPr>
                <p14:cNvContentPartPr/>
                <p14:nvPr/>
              </p14:nvContentPartPr>
              <p14:xfrm>
                <a:off x="9054742" y="2803770"/>
                <a:ext cx="141120" cy="127440"/>
              </p14:xfrm>
            </p:contentPart>
          </mc:Choice>
          <mc:Fallback xmlns="">
            <p:pic>
              <p:nvPicPr>
                <p:cNvPr id="49" name="Ink 48">
                  <a:extLst>
                    <a:ext uri="{FF2B5EF4-FFF2-40B4-BE49-F238E27FC236}">
                      <a16:creationId xmlns:a16="http://schemas.microsoft.com/office/drawing/2014/main" id="{427ED3C8-3215-129C-C47D-292B6F3D5678}"/>
                    </a:ext>
                  </a:extLst>
                </p:cNvPr>
                <p:cNvPicPr/>
                <p:nvPr/>
              </p:nvPicPr>
              <p:blipFill>
                <a:blip r:embed="rId63"/>
                <a:stretch>
                  <a:fillRect/>
                </a:stretch>
              </p:blipFill>
              <p:spPr>
                <a:xfrm>
                  <a:off x="9050422" y="2799450"/>
                  <a:ext cx="1497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2251CD01-F7A8-82C1-190B-3787E3A8C1B2}"/>
                    </a:ext>
                  </a:extLst>
                </p14:cNvPr>
                <p14:cNvContentPartPr/>
                <p14:nvPr/>
              </p14:nvContentPartPr>
              <p14:xfrm>
                <a:off x="9007582" y="2763810"/>
                <a:ext cx="209520" cy="274320"/>
              </p14:xfrm>
            </p:contentPart>
          </mc:Choice>
          <mc:Fallback xmlns="">
            <p:pic>
              <p:nvPicPr>
                <p:cNvPr id="50" name="Ink 49">
                  <a:extLst>
                    <a:ext uri="{FF2B5EF4-FFF2-40B4-BE49-F238E27FC236}">
                      <a16:creationId xmlns:a16="http://schemas.microsoft.com/office/drawing/2014/main" id="{2251CD01-F7A8-82C1-190B-3787E3A8C1B2}"/>
                    </a:ext>
                  </a:extLst>
                </p:cNvPr>
                <p:cNvPicPr/>
                <p:nvPr/>
              </p:nvPicPr>
              <p:blipFill>
                <a:blip r:embed="rId65"/>
                <a:stretch>
                  <a:fillRect/>
                </a:stretch>
              </p:blipFill>
              <p:spPr>
                <a:xfrm>
                  <a:off x="9003262" y="2759490"/>
                  <a:ext cx="218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Ink 50">
                  <a:extLst>
                    <a:ext uri="{FF2B5EF4-FFF2-40B4-BE49-F238E27FC236}">
                      <a16:creationId xmlns:a16="http://schemas.microsoft.com/office/drawing/2014/main" id="{79D1EC8A-E07E-4308-5FD5-79D953F244A5}"/>
                    </a:ext>
                  </a:extLst>
                </p14:cNvPr>
                <p14:cNvContentPartPr/>
                <p14:nvPr/>
              </p14:nvContentPartPr>
              <p14:xfrm>
                <a:off x="9160582" y="3018690"/>
                <a:ext cx="170640" cy="178200"/>
              </p14:xfrm>
            </p:contentPart>
          </mc:Choice>
          <mc:Fallback xmlns="">
            <p:pic>
              <p:nvPicPr>
                <p:cNvPr id="51" name="Ink 50">
                  <a:extLst>
                    <a:ext uri="{FF2B5EF4-FFF2-40B4-BE49-F238E27FC236}">
                      <a16:creationId xmlns:a16="http://schemas.microsoft.com/office/drawing/2014/main" id="{79D1EC8A-E07E-4308-5FD5-79D953F244A5}"/>
                    </a:ext>
                  </a:extLst>
                </p:cNvPr>
                <p:cNvPicPr/>
                <p:nvPr/>
              </p:nvPicPr>
              <p:blipFill>
                <a:blip r:embed="rId67"/>
                <a:stretch>
                  <a:fillRect/>
                </a:stretch>
              </p:blipFill>
              <p:spPr>
                <a:xfrm>
                  <a:off x="9156262" y="3014370"/>
                  <a:ext cx="179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Ink 51">
                  <a:extLst>
                    <a:ext uri="{FF2B5EF4-FFF2-40B4-BE49-F238E27FC236}">
                      <a16:creationId xmlns:a16="http://schemas.microsoft.com/office/drawing/2014/main" id="{859E916A-6290-2F17-5A09-1EC0E0ECBFEB}"/>
                    </a:ext>
                  </a:extLst>
                </p14:cNvPr>
                <p14:cNvContentPartPr/>
                <p14:nvPr/>
              </p14:nvContentPartPr>
              <p14:xfrm>
                <a:off x="9197302" y="2959290"/>
                <a:ext cx="142560" cy="256320"/>
              </p14:xfrm>
            </p:contentPart>
          </mc:Choice>
          <mc:Fallback xmlns="">
            <p:pic>
              <p:nvPicPr>
                <p:cNvPr id="52" name="Ink 51">
                  <a:extLst>
                    <a:ext uri="{FF2B5EF4-FFF2-40B4-BE49-F238E27FC236}">
                      <a16:creationId xmlns:a16="http://schemas.microsoft.com/office/drawing/2014/main" id="{859E916A-6290-2F17-5A09-1EC0E0ECBFEB}"/>
                    </a:ext>
                  </a:extLst>
                </p:cNvPr>
                <p:cNvPicPr/>
                <p:nvPr/>
              </p:nvPicPr>
              <p:blipFill>
                <a:blip r:embed="rId69"/>
                <a:stretch>
                  <a:fillRect/>
                </a:stretch>
              </p:blipFill>
              <p:spPr>
                <a:xfrm>
                  <a:off x="9192982" y="2954970"/>
                  <a:ext cx="151200" cy="264960"/>
                </a:xfrm>
                <a:prstGeom prst="rect">
                  <a:avLst/>
                </a:prstGeom>
              </p:spPr>
            </p:pic>
          </mc:Fallback>
        </mc:AlternateContent>
      </p:grpSp>
      <p:grpSp>
        <p:nvGrpSpPr>
          <p:cNvPr id="64" name="Group 63">
            <a:extLst>
              <a:ext uri="{FF2B5EF4-FFF2-40B4-BE49-F238E27FC236}">
                <a16:creationId xmlns:a16="http://schemas.microsoft.com/office/drawing/2014/main" id="{3EDA6539-9A56-BD70-1B37-03DA2B0C88AA}"/>
              </a:ext>
            </a:extLst>
          </p:cNvPr>
          <p:cNvGrpSpPr/>
          <p:nvPr/>
        </p:nvGrpSpPr>
        <p:grpSpPr>
          <a:xfrm>
            <a:off x="9491062" y="4312530"/>
            <a:ext cx="744840" cy="775080"/>
            <a:chOff x="9491062" y="4312530"/>
            <a:chExt cx="744840" cy="775080"/>
          </a:xfrm>
        </p:grpSpPr>
        <mc:AlternateContent xmlns:mc="http://schemas.openxmlformats.org/markup-compatibility/2006" xmlns:p14="http://schemas.microsoft.com/office/powerpoint/2010/main">
          <mc:Choice Requires="p14">
            <p:contentPart p14:bwMode="auto" r:id="rId70">
              <p14:nvContentPartPr>
                <p14:cNvPr id="54" name="Ink 53">
                  <a:extLst>
                    <a:ext uri="{FF2B5EF4-FFF2-40B4-BE49-F238E27FC236}">
                      <a16:creationId xmlns:a16="http://schemas.microsoft.com/office/drawing/2014/main" id="{DF3A6E4A-1F19-A54C-6BB2-53CF1132A30C}"/>
                    </a:ext>
                  </a:extLst>
                </p14:cNvPr>
                <p14:cNvContentPartPr/>
                <p14:nvPr/>
              </p14:nvContentPartPr>
              <p14:xfrm>
                <a:off x="9491062" y="4317930"/>
                <a:ext cx="466200" cy="153720"/>
              </p14:xfrm>
            </p:contentPart>
          </mc:Choice>
          <mc:Fallback xmlns="">
            <p:pic>
              <p:nvPicPr>
                <p:cNvPr id="54" name="Ink 53">
                  <a:extLst>
                    <a:ext uri="{FF2B5EF4-FFF2-40B4-BE49-F238E27FC236}">
                      <a16:creationId xmlns:a16="http://schemas.microsoft.com/office/drawing/2014/main" id="{DF3A6E4A-1F19-A54C-6BB2-53CF1132A30C}"/>
                    </a:ext>
                  </a:extLst>
                </p:cNvPr>
                <p:cNvPicPr/>
                <p:nvPr/>
              </p:nvPicPr>
              <p:blipFill>
                <a:blip r:embed="rId71"/>
                <a:stretch>
                  <a:fillRect/>
                </a:stretch>
              </p:blipFill>
              <p:spPr>
                <a:xfrm>
                  <a:off x="9486742" y="4313610"/>
                  <a:ext cx="4748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5" name="Ink 54">
                  <a:extLst>
                    <a:ext uri="{FF2B5EF4-FFF2-40B4-BE49-F238E27FC236}">
                      <a16:creationId xmlns:a16="http://schemas.microsoft.com/office/drawing/2014/main" id="{D699538A-1813-376F-9CB9-B9DAF7429D4E}"/>
                    </a:ext>
                  </a:extLst>
                </p14:cNvPr>
                <p14:cNvContentPartPr/>
                <p14:nvPr/>
              </p14:nvContentPartPr>
              <p14:xfrm>
                <a:off x="9830902" y="4312530"/>
                <a:ext cx="22680" cy="193680"/>
              </p14:xfrm>
            </p:contentPart>
          </mc:Choice>
          <mc:Fallback xmlns="">
            <p:pic>
              <p:nvPicPr>
                <p:cNvPr id="55" name="Ink 54">
                  <a:extLst>
                    <a:ext uri="{FF2B5EF4-FFF2-40B4-BE49-F238E27FC236}">
                      <a16:creationId xmlns:a16="http://schemas.microsoft.com/office/drawing/2014/main" id="{D699538A-1813-376F-9CB9-B9DAF7429D4E}"/>
                    </a:ext>
                  </a:extLst>
                </p:cNvPr>
                <p:cNvPicPr/>
                <p:nvPr/>
              </p:nvPicPr>
              <p:blipFill>
                <a:blip r:embed="rId73"/>
                <a:stretch>
                  <a:fillRect/>
                </a:stretch>
              </p:blipFill>
              <p:spPr>
                <a:xfrm>
                  <a:off x="9826582" y="4308210"/>
                  <a:ext cx="313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52FBF806-9834-A326-89AA-154C7A15BA4E}"/>
                    </a:ext>
                  </a:extLst>
                </p14:cNvPr>
                <p14:cNvContentPartPr/>
                <p14:nvPr/>
              </p14:nvContentPartPr>
              <p14:xfrm>
                <a:off x="9983542" y="4331250"/>
                <a:ext cx="252360" cy="205200"/>
              </p14:xfrm>
            </p:contentPart>
          </mc:Choice>
          <mc:Fallback xmlns="">
            <p:pic>
              <p:nvPicPr>
                <p:cNvPr id="56" name="Ink 55">
                  <a:extLst>
                    <a:ext uri="{FF2B5EF4-FFF2-40B4-BE49-F238E27FC236}">
                      <a16:creationId xmlns:a16="http://schemas.microsoft.com/office/drawing/2014/main" id="{52FBF806-9834-A326-89AA-154C7A15BA4E}"/>
                    </a:ext>
                  </a:extLst>
                </p:cNvPr>
                <p:cNvPicPr/>
                <p:nvPr/>
              </p:nvPicPr>
              <p:blipFill>
                <a:blip r:embed="rId75"/>
                <a:stretch>
                  <a:fillRect/>
                </a:stretch>
              </p:blipFill>
              <p:spPr>
                <a:xfrm>
                  <a:off x="9979222" y="4326930"/>
                  <a:ext cx="2610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F88C7C4C-0E85-C758-14C3-145FBA12BA8C}"/>
                    </a:ext>
                  </a:extLst>
                </p14:cNvPr>
                <p14:cNvContentPartPr/>
                <p14:nvPr/>
              </p14:nvContentPartPr>
              <p14:xfrm>
                <a:off x="10112422" y="4330530"/>
                <a:ext cx="76320" cy="286920"/>
              </p14:xfrm>
            </p:contentPart>
          </mc:Choice>
          <mc:Fallback xmlns="">
            <p:pic>
              <p:nvPicPr>
                <p:cNvPr id="57" name="Ink 56">
                  <a:extLst>
                    <a:ext uri="{FF2B5EF4-FFF2-40B4-BE49-F238E27FC236}">
                      <a16:creationId xmlns:a16="http://schemas.microsoft.com/office/drawing/2014/main" id="{F88C7C4C-0E85-C758-14C3-145FBA12BA8C}"/>
                    </a:ext>
                  </a:extLst>
                </p:cNvPr>
                <p:cNvPicPr/>
                <p:nvPr/>
              </p:nvPicPr>
              <p:blipFill>
                <a:blip r:embed="rId77"/>
                <a:stretch>
                  <a:fillRect/>
                </a:stretch>
              </p:blipFill>
              <p:spPr>
                <a:xfrm>
                  <a:off x="10108102" y="4326210"/>
                  <a:ext cx="849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02DF715D-C95F-1894-1BCA-A1F8BABE6E58}"/>
                    </a:ext>
                  </a:extLst>
                </p14:cNvPr>
                <p14:cNvContentPartPr/>
                <p14:nvPr/>
              </p14:nvContentPartPr>
              <p14:xfrm>
                <a:off x="9700582" y="4551570"/>
                <a:ext cx="214560" cy="194040"/>
              </p14:xfrm>
            </p:contentPart>
          </mc:Choice>
          <mc:Fallback xmlns="">
            <p:pic>
              <p:nvPicPr>
                <p:cNvPr id="58" name="Ink 57">
                  <a:extLst>
                    <a:ext uri="{FF2B5EF4-FFF2-40B4-BE49-F238E27FC236}">
                      <a16:creationId xmlns:a16="http://schemas.microsoft.com/office/drawing/2014/main" id="{02DF715D-C95F-1894-1BCA-A1F8BABE6E58}"/>
                    </a:ext>
                  </a:extLst>
                </p:cNvPr>
                <p:cNvPicPr/>
                <p:nvPr/>
              </p:nvPicPr>
              <p:blipFill>
                <a:blip r:embed="rId79"/>
                <a:stretch>
                  <a:fillRect/>
                </a:stretch>
              </p:blipFill>
              <p:spPr>
                <a:xfrm>
                  <a:off x="9696262" y="4547250"/>
                  <a:ext cx="2232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692015B2-6E70-CB11-5F56-C5C4B93CA634}"/>
                    </a:ext>
                  </a:extLst>
                </p14:cNvPr>
                <p14:cNvContentPartPr/>
                <p14:nvPr/>
              </p14:nvContentPartPr>
              <p14:xfrm>
                <a:off x="9780862" y="4632210"/>
                <a:ext cx="92520" cy="185760"/>
              </p14:xfrm>
            </p:contentPart>
          </mc:Choice>
          <mc:Fallback xmlns="">
            <p:pic>
              <p:nvPicPr>
                <p:cNvPr id="59" name="Ink 58">
                  <a:extLst>
                    <a:ext uri="{FF2B5EF4-FFF2-40B4-BE49-F238E27FC236}">
                      <a16:creationId xmlns:a16="http://schemas.microsoft.com/office/drawing/2014/main" id="{692015B2-6E70-CB11-5F56-C5C4B93CA634}"/>
                    </a:ext>
                  </a:extLst>
                </p:cNvPr>
                <p:cNvPicPr/>
                <p:nvPr/>
              </p:nvPicPr>
              <p:blipFill>
                <a:blip r:embed="rId81"/>
                <a:stretch>
                  <a:fillRect/>
                </a:stretch>
              </p:blipFill>
              <p:spPr>
                <a:xfrm>
                  <a:off x="9776542" y="4627890"/>
                  <a:ext cx="1011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F939A273-305D-22A4-E9FE-61454EFF4378}"/>
                    </a:ext>
                  </a:extLst>
                </p14:cNvPr>
                <p14:cNvContentPartPr/>
                <p14:nvPr/>
              </p14:nvContentPartPr>
              <p14:xfrm>
                <a:off x="9541102" y="4605570"/>
                <a:ext cx="215640" cy="275400"/>
              </p14:xfrm>
            </p:contentPart>
          </mc:Choice>
          <mc:Fallback xmlns="">
            <p:pic>
              <p:nvPicPr>
                <p:cNvPr id="60" name="Ink 59">
                  <a:extLst>
                    <a:ext uri="{FF2B5EF4-FFF2-40B4-BE49-F238E27FC236}">
                      <a16:creationId xmlns:a16="http://schemas.microsoft.com/office/drawing/2014/main" id="{F939A273-305D-22A4-E9FE-61454EFF4378}"/>
                    </a:ext>
                  </a:extLst>
                </p:cNvPr>
                <p:cNvPicPr/>
                <p:nvPr/>
              </p:nvPicPr>
              <p:blipFill>
                <a:blip r:embed="rId83"/>
                <a:stretch>
                  <a:fillRect/>
                </a:stretch>
              </p:blipFill>
              <p:spPr>
                <a:xfrm>
                  <a:off x="9536782" y="4601250"/>
                  <a:ext cx="2242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CFD04BAC-2336-15A6-52F1-EA4A51488B4E}"/>
                    </a:ext>
                  </a:extLst>
                </p14:cNvPr>
                <p14:cNvContentPartPr/>
                <p14:nvPr/>
              </p14:nvContentPartPr>
              <p14:xfrm>
                <a:off x="9590422" y="4720410"/>
                <a:ext cx="125280" cy="234360"/>
              </p14:xfrm>
            </p:contentPart>
          </mc:Choice>
          <mc:Fallback xmlns="">
            <p:pic>
              <p:nvPicPr>
                <p:cNvPr id="61" name="Ink 60">
                  <a:extLst>
                    <a:ext uri="{FF2B5EF4-FFF2-40B4-BE49-F238E27FC236}">
                      <a16:creationId xmlns:a16="http://schemas.microsoft.com/office/drawing/2014/main" id="{CFD04BAC-2336-15A6-52F1-EA4A51488B4E}"/>
                    </a:ext>
                  </a:extLst>
                </p:cNvPr>
                <p:cNvPicPr/>
                <p:nvPr/>
              </p:nvPicPr>
              <p:blipFill>
                <a:blip r:embed="rId85"/>
                <a:stretch>
                  <a:fillRect/>
                </a:stretch>
              </p:blipFill>
              <p:spPr>
                <a:xfrm>
                  <a:off x="9586102" y="4716090"/>
                  <a:ext cx="1339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28C0089A-7265-04D1-C5E3-0220BA6728E4}"/>
                    </a:ext>
                  </a:extLst>
                </p14:cNvPr>
                <p14:cNvContentPartPr/>
                <p14:nvPr/>
              </p14:nvContentPartPr>
              <p14:xfrm>
                <a:off x="10006582" y="4766490"/>
                <a:ext cx="156960" cy="218880"/>
              </p14:xfrm>
            </p:contentPart>
          </mc:Choice>
          <mc:Fallback xmlns="">
            <p:pic>
              <p:nvPicPr>
                <p:cNvPr id="62" name="Ink 61">
                  <a:extLst>
                    <a:ext uri="{FF2B5EF4-FFF2-40B4-BE49-F238E27FC236}">
                      <a16:creationId xmlns:a16="http://schemas.microsoft.com/office/drawing/2014/main" id="{28C0089A-7265-04D1-C5E3-0220BA6728E4}"/>
                    </a:ext>
                  </a:extLst>
                </p:cNvPr>
                <p:cNvPicPr/>
                <p:nvPr/>
              </p:nvPicPr>
              <p:blipFill>
                <a:blip r:embed="rId87"/>
                <a:stretch>
                  <a:fillRect/>
                </a:stretch>
              </p:blipFill>
              <p:spPr>
                <a:xfrm>
                  <a:off x="10002262" y="4762170"/>
                  <a:ext cx="1656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B8F13248-B5AC-0B60-4197-41E01439FFBD}"/>
                    </a:ext>
                  </a:extLst>
                </p14:cNvPr>
                <p14:cNvContentPartPr/>
                <p14:nvPr/>
              </p14:nvContentPartPr>
              <p14:xfrm>
                <a:off x="10004422" y="4809690"/>
                <a:ext cx="132480" cy="277920"/>
              </p14:xfrm>
            </p:contentPart>
          </mc:Choice>
          <mc:Fallback xmlns="">
            <p:pic>
              <p:nvPicPr>
                <p:cNvPr id="63" name="Ink 62">
                  <a:extLst>
                    <a:ext uri="{FF2B5EF4-FFF2-40B4-BE49-F238E27FC236}">
                      <a16:creationId xmlns:a16="http://schemas.microsoft.com/office/drawing/2014/main" id="{B8F13248-B5AC-0B60-4197-41E01439FFBD}"/>
                    </a:ext>
                  </a:extLst>
                </p:cNvPr>
                <p:cNvPicPr/>
                <p:nvPr/>
              </p:nvPicPr>
              <p:blipFill>
                <a:blip r:embed="rId89"/>
                <a:stretch>
                  <a:fillRect/>
                </a:stretch>
              </p:blipFill>
              <p:spPr>
                <a:xfrm>
                  <a:off x="10000102" y="4805370"/>
                  <a:ext cx="141120" cy="28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C9458563-4F14-623A-05B0-D4F5866A87B1}"/>
                  </a:ext>
                </a:extLst>
              </p14:cNvPr>
              <p14:cNvContentPartPr/>
              <p14:nvPr/>
            </p14:nvContentPartPr>
            <p14:xfrm>
              <a:off x="9754942" y="5358690"/>
              <a:ext cx="7200" cy="175680"/>
            </p14:xfrm>
          </p:contentPart>
        </mc:Choice>
        <mc:Fallback xmlns="">
          <p:pic>
            <p:nvPicPr>
              <p:cNvPr id="65" name="Ink 64">
                <a:extLst>
                  <a:ext uri="{FF2B5EF4-FFF2-40B4-BE49-F238E27FC236}">
                    <a16:creationId xmlns:a16="http://schemas.microsoft.com/office/drawing/2014/main" id="{C9458563-4F14-623A-05B0-D4F5866A87B1}"/>
                  </a:ext>
                </a:extLst>
              </p:cNvPr>
              <p:cNvPicPr/>
              <p:nvPr/>
            </p:nvPicPr>
            <p:blipFill>
              <a:blip r:embed="rId91"/>
              <a:stretch>
                <a:fillRect/>
              </a:stretch>
            </p:blipFill>
            <p:spPr>
              <a:xfrm>
                <a:off x="9750622" y="5354370"/>
                <a:ext cx="15840" cy="184320"/>
              </a:xfrm>
              <a:prstGeom prst="rect">
                <a:avLst/>
              </a:prstGeom>
            </p:spPr>
          </p:pic>
        </mc:Fallback>
      </mc:AlternateContent>
      <p:grpSp>
        <p:nvGrpSpPr>
          <p:cNvPr id="68" name="Group 67">
            <a:extLst>
              <a:ext uri="{FF2B5EF4-FFF2-40B4-BE49-F238E27FC236}">
                <a16:creationId xmlns:a16="http://schemas.microsoft.com/office/drawing/2014/main" id="{F70A02AF-70BA-DD35-D7D4-42B736F2B4F7}"/>
              </a:ext>
            </a:extLst>
          </p:cNvPr>
          <p:cNvGrpSpPr/>
          <p:nvPr/>
        </p:nvGrpSpPr>
        <p:grpSpPr>
          <a:xfrm>
            <a:off x="9674662" y="5828490"/>
            <a:ext cx="171000" cy="246240"/>
            <a:chOff x="9674662" y="5828490"/>
            <a:chExt cx="171000" cy="246240"/>
          </a:xfrm>
        </p:grpSpPr>
        <mc:AlternateContent xmlns:mc="http://schemas.openxmlformats.org/markup-compatibility/2006" xmlns:p14="http://schemas.microsoft.com/office/powerpoint/2010/main">
          <mc:Choice Requires="p14">
            <p:contentPart p14:bwMode="auto" r:id="rId92">
              <p14:nvContentPartPr>
                <p14:cNvPr id="66" name="Ink 65">
                  <a:extLst>
                    <a:ext uri="{FF2B5EF4-FFF2-40B4-BE49-F238E27FC236}">
                      <a16:creationId xmlns:a16="http://schemas.microsoft.com/office/drawing/2014/main" id="{969E756A-17F0-F247-4877-AE456FCE1B50}"/>
                    </a:ext>
                  </a:extLst>
                </p14:cNvPr>
                <p14:cNvContentPartPr/>
                <p14:nvPr/>
              </p14:nvContentPartPr>
              <p14:xfrm>
                <a:off x="9674662" y="5828490"/>
                <a:ext cx="360" cy="246240"/>
              </p14:xfrm>
            </p:contentPart>
          </mc:Choice>
          <mc:Fallback xmlns="">
            <p:pic>
              <p:nvPicPr>
                <p:cNvPr id="66" name="Ink 65">
                  <a:extLst>
                    <a:ext uri="{FF2B5EF4-FFF2-40B4-BE49-F238E27FC236}">
                      <a16:creationId xmlns:a16="http://schemas.microsoft.com/office/drawing/2014/main" id="{969E756A-17F0-F247-4877-AE456FCE1B50}"/>
                    </a:ext>
                  </a:extLst>
                </p:cNvPr>
                <p:cNvPicPr/>
                <p:nvPr/>
              </p:nvPicPr>
              <p:blipFill>
                <a:blip r:embed="rId93"/>
                <a:stretch>
                  <a:fillRect/>
                </a:stretch>
              </p:blipFill>
              <p:spPr>
                <a:xfrm>
                  <a:off x="9670342" y="5824170"/>
                  <a:ext cx="90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Ink 66">
                  <a:extLst>
                    <a:ext uri="{FF2B5EF4-FFF2-40B4-BE49-F238E27FC236}">
                      <a16:creationId xmlns:a16="http://schemas.microsoft.com/office/drawing/2014/main" id="{BC56B2D0-8A93-2CB7-DEA8-C52DED45EDDA}"/>
                    </a:ext>
                  </a:extLst>
                </p14:cNvPr>
                <p14:cNvContentPartPr/>
                <p14:nvPr/>
              </p14:nvContentPartPr>
              <p14:xfrm>
                <a:off x="9757822" y="5837850"/>
                <a:ext cx="87840" cy="172080"/>
              </p14:xfrm>
            </p:contentPart>
          </mc:Choice>
          <mc:Fallback xmlns="">
            <p:pic>
              <p:nvPicPr>
                <p:cNvPr id="67" name="Ink 66">
                  <a:extLst>
                    <a:ext uri="{FF2B5EF4-FFF2-40B4-BE49-F238E27FC236}">
                      <a16:creationId xmlns:a16="http://schemas.microsoft.com/office/drawing/2014/main" id="{BC56B2D0-8A93-2CB7-DEA8-C52DED45EDDA}"/>
                    </a:ext>
                  </a:extLst>
                </p:cNvPr>
                <p:cNvPicPr/>
                <p:nvPr/>
              </p:nvPicPr>
              <p:blipFill>
                <a:blip r:embed="rId95"/>
                <a:stretch>
                  <a:fillRect/>
                </a:stretch>
              </p:blipFill>
              <p:spPr>
                <a:xfrm>
                  <a:off x="9753502" y="5833530"/>
                  <a:ext cx="96480" cy="180720"/>
                </a:xfrm>
                <a:prstGeom prst="rect">
                  <a:avLst/>
                </a:prstGeom>
              </p:spPr>
            </p:pic>
          </mc:Fallback>
        </mc:AlternateContent>
      </p:grpSp>
      <p:grpSp>
        <p:nvGrpSpPr>
          <p:cNvPr id="74" name="Group 73">
            <a:extLst>
              <a:ext uri="{FF2B5EF4-FFF2-40B4-BE49-F238E27FC236}">
                <a16:creationId xmlns:a16="http://schemas.microsoft.com/office/drawing/2014/main" id="{1A736DE1-88B1-DA0E-9D8B-6B00C1DE595B}"/>
              </a:ext>
            </a:extLst>
          </p:cNvPr>
          <p:cNvGrpSpPr/>
          <p:nvPr/>
        </p:nvGrpSpPr>
        <p:grpSpPr>
          <a:xfrm>
            <a:off x="2716222" y="5435370"/>
            <a:ext cx="8640" cy="210960"/>
            <a:chOff x="2716222" y="5435370"/>
            <a:chExt cx="8640" cy="210960"/>
          </a:xfrm>
        </p:grpSpPr>
        <mc:AlternateContent xmlns:mc="http://schemas.openxmlformats.org/markup-compatibility/2006" xmlns:p14="http://schemas.microsoft.com/office/powerpoint/2010/main">
          <mc:Choice Requires="p14">
            <p:contentPart p14:bwMode="auto" r:id="rId96">
              <p14:nvContentPartPr>
                <p14:cNvPr id="69" name="Ink 68">
                  <a:extLst>
                    <a:ext uri="{FF2B5EF4-FFF2-40B4-BE49-F238E27FC236}">
                      <a16:creationId xmlns:a16="http://schemas.microsoft.com/office/drawing/2014/main" id="{05FC354D-AEB6-3E36-AA80-BCD8D69533ED}"/>
                    </a:ext>
                  </a:extLst>
                </p14:cNvPr>
                <p14:cNvContentPartPr/>
                <p14:nvPr/>
              </p14:nvContentPartPr>
              <p14:xfrm>
                <a:off x="2716222" y="5435370"/>
                <a:ext cx="8640" cy="164880"/>
              </p14:xfrm>
            </p:contentPart>
          </mc:Choice>
          <mc:Fallback xmlns="">
            <p:pic>
              <p:nvPicPr>
                <p:cNvPr id="69" name="Ink 68">
                  <a:extLst>
                    <a:ext uri="{FF2B5EF4-FFF2-40B4-BE49-F238E27FC236}">
                      <a16:creationId xmlns:a16="http://schemas.microsoft.com/office/drawing/2014/main" id="{05FC354D-AEB6-3E36-AA80-BCD8D69533ED}"/>
                    </a:ext>
                  </a:extLst>
                </p:cNvPr>
                <p:cNvPicPr/>
                <p:nvPr/>
              </p:nvPicPr>
              <p:blipFill>
                <a:blip r:embed="rId97"/>
                <a:stretch>
                  <a:fillRect/>
                </a:stretch>
              </p:blipFill>
              <p:spPr>
                <a:xfrm>
                  <a:off x="2711902" y="5431050"/>
                  <a:ext cx="172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0" name="Ink 69">
                  <a:extLst>
                    <a:ext uri="{FF2B5EF4-FFF2-40B4-BE49-F238E27FC236}">
                      <a16:creationId xmlns:a16="http://schemas.microsoft.com/office/drawing/2014/main" id="{9A1BDDE1-229C-88A9-38E3-FEF660618F80}"/>
                    </a:ext>
                  </a:extLst>
                </p14:cNvPr>
                <p14:cNvContentPartPr/>
                <p14:nvPr/>
              </p14:nvContentPartPr>
              <p14:xfrm>
                <a:off x="2716222" y="5540490"/>
                <a:ext cx="360" cy="105840"/>
              </p14:xfrm>
            </p:contentPart>
          </mc:Choice>
          <mc:Fallback xmlns="">
            <p:pic>
              <p:nvPicPr>
                <p:cNvPr id="70" name="Ink 69">
                  <a:extLst>
                    <a:ext uri="{FF2B5EF4-FFF2-40B4-BE49-F238E27FC236}">
                      <a16:creationId xmlns:a16="http://schemas.microsoft.com/office/drawing/2014/main" id="{9A1BDDE1-229C-88A9-38E3-FEF660618F80}"/>
                    </a:ext>
                  </a:extLst>
                </p:cNvPr>
                <p:cNvPicPr/>
                <p:nvPr/>
              </p:nvPicPr>
              <p:blipFill>
                <a:blip r:embed="rId99"/>
                <a:stretch>
                  <a:fillRect/>
                </a:stretch>
              </p:blipFill>
              <p:spPr>
                <a:xfrm>
                  <a:off x="2711902" y="5536170"/>
                  <a:ext cx="9000" cy="114480"/>
                </a:xfrm>
                <a:prstGeom prst="rect">
                  <a:avLst/>
                </a:prstGeom>
              </p:spPr>
            </p:pic>
          </mc:Fallback>
        </mc:AlternateContent>
      </p:grpSp>
      <p:grpSp>
        <p:nvGrpSpPr>
          <p:cNvPr id="73" name="Group 72">
            <a:extLst>
              <a:ext uri="{FF2B5EF4-FFF2-40B4-BE49-F238E27FC236}">
                <a16:creationId xmlns:a16="http://schemas.microsoft.com/office/drawing/2014/main" id="{49E8FBC8-F1EC-54E7-E4F5-7A25452C36D4}"/>
              </a:ext>
            </a:extLst>
          </p:cNvPr>
          <p:cNvGrpSpPr/>
          <p:nvPr/>
        </p:nvGrpSpPr>
        <p:grpSpPr>
          <a:xfrm>
            <a:off x="2660062" y="5971050"/>
            <a:ext cx="223560" cy="302400"/>
            <a:chOff x="2660062" y="5971050"/>
            <a:chExt cx="223560" cy="302400"/>
          </a:xfrm>
        </p:grpSpPr>
        <mc:AlternateContent xmlns:mc="http://schemas.openxmlformats.org/markup-compatibility/2006" xmlns:p14="http://schemas.microsoft.com/office/powerpoint/2010/main">
          <mc:Choice Requires="p14">
            <p:contentPart p14:bwMode="auto" r:id="rId100">
              <p14:nvContentPartPr>
                <p14:cNvPr id="71" name="Ink 70">
                  <a:extLst>
                    <a:ext uri="{FF2B5EF4-FFF2-40B4-BE49-F238E27FC236}">
                      <a16:creationId xmlns:a16="http://schemas.microsoft.com/office/drawing/2014/main" id="{4D50CDEE-3C7B-DCA1-6936-74960D7FF42C}"/>
                    </a:ext>
                  </a:extLst>
                </p14:cNvPr>
                <p14:cNvContentPartPr/>
                <p14:nvPr/>
              </p14:nvContentPartPr>
              <p14:xfrm>
                <a:off x="2660062" y="5971050"/>
                <a:ext cx="360" cy="302400"/>
              </p14:xfrm>
            </p:contentPart>
          </mc:Choice>
          <mc:Fallback xmlns="">
            <p:pic>
              <p:nvPicPr>
                <p:cNvPr id="71" name="Ink 70">
                  <a:extLst>
                    <a:ext uri="{FF2B5EF4-FFF2-40B4-BE49-F238E27FC236}">
                      <a16:creationId xmlns:a16="http://schemas.microsoft.com/office/drawing/2014/main" id="{4D50CDEE-3C7B-DCA1-6936-74960D7FF42C}"/>
                    </a:ext>
                  </a:extLst>
                </p:cNvPr>
                <p:cNvPicPr/>
                <p:nvPr/>
              </p:nvPicPr>
              <p:blipFill>
                <a:blip r:embed="rId101"/>
                <a:stretch>
                  <a:fillRect/>
                </a:stretch>
              </p:blipFill>
              <p:spPr>
                <a:xfrm>
                  <a:off x="2655742" y="5966730"/>
                  <a:ext cx="90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2" name="Ink 71">
                  <a:extLst>
                    <a:ext uri="{FF2B5EF4-FFF2-40B4-BE49-F238E27FC236}">
                      <a16:creationId xmlns:a16="http://schemas.microsoft.com/office/drawing/2014/main" id="{A3584B26-F8D1-B636-84BB-68354773D765}"/>
                    </a:ext>
                  </a:extLst>
                </p14:cNvPr>
                <p14:cNvContentPartPr/>
                <p14:nvPr/>
              </p14:nvContentPartPr>
              <p14:xfrm>
                <a:off x="2705062" y="6009570"/>
                <a:ext cx="178560" cy="230040"/>
              </p14:xfrm>
            </p:contentPart>
          </mc:Choice>
          <mc:Fallback xmlns="">
            <p:pic>
              <p:nvPicPr>
                <p:cNvPr id="72" name="Ink 71">
                  <a:extLst>
                    <a:ext uri="{FF2B5EF4-FFF2-40B4-BE49-F238E27FC236}">
                      <a16:creationId xmlns:a16="http://schemas.microsoft.com/office/drawing/2014/main" id="{A3584B26-F8D1-B636-84BB-68354773D765}"/>
                    </a:ext>
                  </a:extLst>
                </p:cNvPr>
                <p:cNvPicPr/>
                <p:nvPr/>
              </p:nvPicPr>
              <p:blipFill>
                <a:blip r:embed="rId103"/>
                <a:stretch>
                  <a:fillRect/>
                </a:stretch>
              </p:blipFill>
              <p:spPr>
                <a:xfrm>
                  <a:off x="2700742" y="6005250"/>
                  <a:ext cx="187200" cy="238680"/>
                </a:xfrm>
                <a:prstGeom prst="rect">
                  <a:avLst/>
                </a:prstGeom>
              </p:spPr>
            </p:pic>
          </mc:Fallback>
        </mc:AlternateContent>
      </p:grpSp>
    </p:spTree>
    <p:extLst>
      <p:ext uri="{BB962C8B-B14F-4D97-AF65-F5344CB8AC3E}">
        <p14:creationId xmlns:p14="http://schemas.microsoft.com/office/powerpoint/2010/main" val="33261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806C-548D-4C83-076A-C158637420C3}"/>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AAC999CF-7B90-5790-92CA-1DF9A5B82F92}"/>
              </a:ext>
            </a:extLst>
          </p:cNvPr>
          <p:cNvSpPr>
            <a:spLocks noGrp="1"/>
          </p:cNvSpPr>
          <p:nvPr>
            <p:ph idx="1"/>
          </p:nvPr>
        </p:nvSpPr>
        <p:spPr/>
        <p:txBody>
          <a:bodyPr/>
          <a:lstStyle/>
          <a:p>
            <a:pPr marL="0" indent="0">
              <a:buNone/>
            </a:pPr>
            <a:r>
              <a:rPr lang="en-US" altLang="zh-CN" dirty="0"/>
              <a:t>Which</a:t>
            </a:r>
            <a:r>
              <a:rPr lang="zh-CN" altLang="en-US" dirty="0"/>
              <a:t> </a:t>
            </a:r>
            <a:r>
              <a:rPr lang="en-US" altLang="zh-CN" dirty="0"/>
              <a:t>dataset</a:t>
            </a:r>
            <a:r>
              <a:rPr lang="zh-CN" altLang="en-US" dirty="0"/>
              <a:t> </a:t>
            </a:r>
            <a:r>
              <a:rPr lang="en-US" altLang="zh-CN" dirty="0"/>
              <a:t>gives</a:t>
            </a:r>
            <a:r>
              <a:rPr lang="zh-CN" altLang="en-US" dirty="0"/>
              <a:t> </a:t>
            </a:r>
            <a:r>
              <a:rPr lang="en-US" altLang="zh-CN" dirty="0"/>
              <a:t>you</a:t>
            </a:r>
            <a:r>
              <a:rPr lang="zh-CN" altLang="en-US" dirty="0"/>
              <a:t> </a:t>
            </a:r>
            <a:r>
              <a:rPr lang="en-US" altLang="zh-CN" dirty="0"/>
              <a:t>more</a:t>
            </a:r>
            <a:r>
              <a:rPr lang="zh-CN" altLang="en-US" dirty="0"/>
              <a:t> </a:t>
            </a:r>
            <a:r>
              <a:rPr lang="en-US" altLang="zh-CN" dirty="0"/>
              <a:t>confidence</a:t>
            </a:r>
            <a:r>
              <a:rPr lang="zh-CN" altLang="en-US" dirty="0"/>
              <a:t> </a:t>
            </a:r>
            <a:r>
              <a:rPr lang="en-US" altLang="zh-CN" dirty="0"/>
              <a:t>in</a:t>
            </a:r>
            <a:r>
              <a:rPr lang="zh-CN" altLang="en-US" dirty="0"/>
              <a:t> </a:t>
            </a:r>
            <a:r>
              <a:rPr lang="en-US" altLang="zh-CN" dirty="0"/>
              <a:t>this</a:t>
            </a:r>
            <a:r>
              <a:rPr lang="zh-CN" altLang="en-US" dirty="0"/>
              <a:t> </a:t>
            </a:r>
            <a:r>
              <a:rPr lang="en-US" altLang="zh-CN" dirty="0"/>
              <a:t>estimation,</a:t>
            </a:r>
            <a:r>
              <a:rPr lang="zh-CN" altLang="en-US" dirty="0"/>
              <a:t> </a:t>
            </a:r>
            <a:r>
              <a:rPr lang="en-US" altLang="zh-CN" dirty="0"/>
              <a:t>why?</a:t>
            </a:r>
            <a:endParaRPr lang="en-US" dirty="0"/>
          </a:p>
        </p:txBody>
      </p:sp>
      <p:grpSp>
        <p:nvGrpSpPr>
          <p:cNvPr id="38" name="Group 37">
            <a:extLst>
              <a:ext uri="{FF2B5EF4-FFF2-40B4-BE49-F238E27FC236}">
                <a16:creationId xmlns:a16="http://schemas.microsoft.com/office/drawing/2014/main" id="{DBC08588-9268-055C-C859-D1797FCB86B3}"/>
              </a:ext>
            </a:extLst>
          </p:cNvPr>
          <p:cNvGrpSpPr/>
          <p:nvPr/>
        </p:nvGrpSpPr>
        <p:grpSpPr>
          <a:xfrm>
            <a:off x="7912822" y="2271690"/>
            <a:ext cx="3772440" cy="3786480"/>
            <a:chOff x="7912822" y="2271690"/>
            <a:chExt cx="3772440" cy="3786480"/>
          </a:xfrm>
        </p:grpSpPr>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0FDC4913-9CDC-3C7C-C823-424F18D38D6E}"/>
                    </a:ext>
                  </a:extLst>
                </p14:cNvPr>
                <p14:cNvContentPartPr/>
                <p14:nvPr/>
              </p14:nvContentPartPr>
              <p14:xfrm>
                <a:off x="7912822" y="2271690"/>
                <a:ext cx="3187440" cy="3320280"/>
              </p14:xfrm>
            </p:contentPart>
          </mc:Choice>
          <mc:Fallback xmlns="">
            <p:pic>
              <p:nvPicPr>
                <p:cNvPr id="34" name="Ink 33">
                  <a:extLst>
                    <a:ext uri="{FF2B5EF4-FFF2-40B4-BE49-F238E27FC236}">
                      <a16:creationId xmlns:a16="http://schemas.microsoft.com/office/drawing/2014/main" id="{0FDC4913-9CDC-3C7C-C823-424F18D38D6E}"/>
                    </a:ext>
                  </a:extLst>
                </p:cNvPr>
                <p:cNvPicPr/>
                <p:nvPr/>
              </p:nvPicPr>
              <p:blipFill>
                <a:blip r:embed="rId3"/>
                <a:stretch>
                  <a:fillRect/>
                </a:stretch>
              </p:blipFill>
              <p:spPr>
                <a:xfrm>
                  <a:off x="7908502" y="2267370"/>
                  <a:ext cx="3196080" cy="3328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883A6F04-8B8F-E15E-CBA1-33249F3A0BD1}"/>
                    </a:ext>
                  </a:extLst>
                </p14:cNvPr>
                <p14:cNvContentPartPr/>
                <p14:nvPr/>
              </p14:nvContentPartPr>
              <p14:xfrm>
                <a:off x="10916302" y="5422050"/>
                <a:ext cx="257040" cy="282240"/>
              </p14:xfrm>
            </p:contentPart>
          </mc:Choice>
          <mc:Fallback xmlns="">
            <p:pic>
              <p:nvPicPr>
                <p:cNvPr id="35" name="Ink 34">
                  <a:extLst>
                    <a:ext uri="{FF2B5EF4-FFF2-40B4-BE49-F238E27FC236}">
                      <a16:creationId xmlns:a16="http://schemas.microsoft.com/office/drawing/2014/main" id="{883A6F04-8B8F-E15E-CBA1-33249F3A0BD1}"/>
                    </a:ext>
                  </a:extLst>
                </p:cNvPr>
                <p:cNvPicPr/>
                <p:nvPr/>
              </p:nvPicPr>
              <p:blipFill>
                <a:blip r:embed="rId5"/>
                <a:stretch>
                  <a:fillRect/>
                </a:stretch>
              </p:blipFill>
              <p:spPr>
                <a:xfrm>
                  <a:off x="10911982" y="5417730"/>
                  <a:ext cx="2656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035B7223-A6A7-5635-7F27-8118B0E67AB7}"/>
                    </a:ext>
                  </a:extLst>
                </p14:cNvPr>
                <p14:cNvContentPartPr/>
                <p14:nvPr/>
              </p14:nvContentPartPr>
              <p14:xfrm>
                <a:off x="11407702" y="5714370"/>
                <a:ext cx="226800" cy="300960"/>
              </p14:xfrm>
            </p:contentPart>
          </mc:Choice>
          <mc:Fallback xmlns="">
            <p:pic>
              <p:nvPicPr>
                <p:cNvPr id="36" name="Ink 35">
                  <a:extLst>
                    <a:ext uri="{FF2B5EF4-FFF2-40B4-BE49-F238E27FC236}">
                      <a16:creationId xmlns:a16="http://schemas.microsoft.com/office/drawing/2014/main" id="{035B7223-A6A7-5635-7F27-8118B0E67AB7}"/>
                    </a:ext>
                  </a:extLst>
                </p:cNvPr>
                <p:cNvPicPr/>
                <p:nvPr/>
              </p:nvPicPr>
              <p:blipFill>
                <a:blip r:embed="rId7"/>
                <a:stretch>
                  <a:fillRect/>
                </a:stretch>
              </p:blipFill>
              <p:spPr>
                <a:xfrm>
                  <a:off x="11403375" y="5710055"/>
                  <a:ext cx="235454" cy="30959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265B698F-BB67-CF18-5CA9-028A2A0C5C6D}"/>
                    </a:ext>
                  </a:extLst>
                </p14:cNvPr>
                <p14:cNvContentPartPr/>
                <p14:nvPr/>
              </p14:nvContentPartPr>
              <p14:xfrm>
                <a:off x="11386102" y="5738850"/>
                <a:ext cx="299160" cy="319320"/>
              </p14:xfrm>
            </p:contentPart>
          </mc:Choice>
          <mc:Fallback xmlns="">
            <p:pic>
              <p:nvPicPr>
                <p:cNvPr id="37" name="Ink 36">
                  <a:extLst>
                    <a:ext uri="{FF2B5EF4-FFF2-40B4-BE49-F238E27FC236}">
                      <a16:creationId xmlns:a16="http://schemas.microsoft.com/office/drawing/2014/main" id="{265B698F-BB67-CF18-5CA9-028A2A0C5C6D}"/>
                    </a:ext>
                  </a:extLst>
                </p:cNvPr>
                <p:cNvPicPr/>
                <p:nvPr/>
              </p:nvPicPr>
              <p:blipFill>
                <a:blip r:embed="rId9"/>
                <a:stretch>
                  <a:fillRect/>
                </a:stretch>
              </p:blipFill>
              <p:spPr>
                <a:xfrm>
                  <a:off x="11381782" y="5734530"/>
                  <a:ext cx="307800" cy="327960"/>
                </a:xfrm>
                <a:prstGeom prst="rect">
                  <a:avLst/>
                </a:prstGeom>
              </p:spPr>
            </p:pic>
          </mc:Fallback>
        </mc:AlternateContent>
      </p:grpSp>
      <p:grpSp>
        <p:nvGrpSpPr>
          <p:cNvPr id="42" name="Group 41">
            <a:extLst>
              <a:ext uri="{FF2B5EF4-FFF2-40B4-BE49-F238E27FC236}">
                <a16:creationId xmlns:a16="http://schemas.microsoft.com/office/drawing/2014/main" id="{AF320760-BE29-D34A-30B7-FCF260056013}"/>
              </a:ext>
            </a:extLst>
          </p:cNvPr>
          <p:cNvGrpSpPr/>
          <p:nvPr/>
        </p:nvGrpSpPr>
        <p:grpSpPr>
          <a:xfrm>
            <a:off x="7459942" y="2267550"/>
            <a:ext cx="683640" cy="486360"/>
            <a:chOff x="7347982" y="1649970"/>
            <a:chExt cx="683640" cy="486360"/>
          </a:xfrm>
        </p:grpSpPr>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22570586-264A-FFC1-12CE-16ADF48248B2}"/>
                    </a:ext>
                  </a:extLst>
                </p14:cNvPr>
                <p14:cNvContentPartPr/>
                <p14:nvPr/>
              </p14:nvContentPartPr>
              <p14:xfrm>
                <a:off x="7597822" y="1666170"/>
                <a:ext cx="148320" cy="249480"/>
              </p14:xfrm>
            </p:contentPart>
          </mc:Choice>
          <mc:Fallback xmlns="">
            <p:pic>
              <p:nvPicPr>
                <p:cNvPr id="39" name="Ink 38">
                  <a:extLst>
                    <a:ext uri="{FF2B5EF4-FFF2-40B4-BE49-F238E27FC236}">
                      <a16:creationId xmlns:a16="http://schemas.microsoft.com/office/drawing/2014/main" id="{22570586-264A-FFC1-12CE-16ADF48248B2}"/>
                    </a:ext>
                  </a:extLst>
                </p:cNvPr>
                <p:cNvPicPr/>
                <p:nvPr/>
              </p:nvPicPr>
              <p:blipFill>
                <a:blip r:embed="rId11"/>
                <a:stretch>
                  <a:fillRect/>
                </a:stretch>
              </p:blipFill>
              <p:spPr>
                <a:xfrm>
                  <a:off x="7593502" y="1661850"/>
                  <a:ext cx="1569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A98516E5-7E2C-A514-D24C-57D3CCB4C511}"/>
                    </a:ext>
                  </a:extLst>
                </p14:cNvPr>
                <p14:cNvContentPartPr/>
                <p14:nvPr/>
              </p14:nvContentPartPr>
              <p14:xfrm>
                <a:off x="7800862" y="1649970"/>
                <a:ext cx="230760" cy="249120"/>
              </p14:xfrm>
            </p:contentPart>
          </mc:Choice>
          <mc:Fallback xmlns="">
            <p:pic>
              <p:nvPicPr>
                <p:cNvPr id="40" name="Ink 39">
                  <a:extLst>
                    <a:ext uri="{FF2B5EF4-FFF2-40B4-BE49-F238E27FC236}">
                      <a16:creationId xmlns:a16="http://schemas.microsoft.com/office/drawing/2014/main" id="{A98516E5-7E2C-A514-D24C-57D3CCB4C511}"/>
                    </a:ext>
                  </a:extLst>
                </p:cNvPr>
                <p:cNvPicPr/>
                <p:nvPr/>
              </p:nvPicPr>
              <p:blipFill>
                <a:blip r:embed="rId13"/>
                <a:stretch>
                  <a:fillRect/>
                </a:stretch>
              </p:blipFill>
              <p:spPr>
                <a:xfrm>
                  <a:off x="7796542" y="1645650"/>
                  <a:ext cx="2394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AB3D439E-D027-4F8F-F194-6075C043107F}"/>
                    </a:ext>
                  </a:extLst>
                </p14:cNvPr>
                <p14:cNvContentPartPr/>
                <p14:nvPr/>
              </p14:nvContentPartPr>
              <p14:xfrm>
                <a:off x="7347982" y="1649970"/>
                <a:ext cx="189000" cy="486360"/>
              </p14:xfrm>
            </p:contentPart>
          </mc:Choice>
          <mc:Fallback xmlns="">
            <p:pic>
              <p:nvPicPr>
                <p:cNvPr id="41" name="Ink 40">
                  <a:extLst>
                    <a:ext uri="{FF2B5EF4-FFF2-40B4-BE49-F238E27FC236}">
                      <a16:creationId xmlns:a16="http://schemas.microsoft.com/office/drawing/2014/main" id="{AB3D439E-D027-4F8F-F194-6075C043107F}"/>
                    </a:ext>
                  </a:extLst>
                </p:cNvPr>
                <p:cNvPicPr/>
                <p:nvPr/>
              </p:nvPicPr>
              <p:blipFill>
                <a:blip r:embed="rId15"/>
                <a:stretch>
                  <a:fillRect/>
                </a:stretch>
              </p:blipFill>
              <p:spPr>
                <a:xfrm>
                  <a:off x="7343670" y="1645650"/>
                  <a:ext cx="197624" cy="495000"/>
                </a:xfrm>
                <a:prstGeom prst="rect">
                  <a:avLst/>
                </a:prstGeom>
              </p:spPr>
            </p:pic>
          </mc:Fallback>
        </mc:AlternateContent>
      </p:grpSp>
      <p:grpSp>
        <p:nvGrpSpPr>
          <p:cNvPr id="53" name="Group 52">
            <a:extLst>
              <a:ext uri="{FF2B5EF4-FFF2-40B4-BE49-F238E27FC236}">
                <a16:creationId xmlns:a16="http://schemas.microsoft.com/office/drawing/2014/main" id="{523955D8-2901-7E59-94BD-68A1F0C31B10}"/>
              </a:ext>
            </a:extLst>
          </p:cNvPr>
          <p:cNvGrpSpPr/>
          <p:nvPr/>
        </p:nvGrpSpPr>
        <p:grpSpPr>
          <a:xfrm>
            <a:off x="9007582" y="2587770"/>
            <a:ext cx="716760" cy="627840"/>
            <a:chOff x="9007582" y="2587770"/>
            <a:chExt cx="716760" cy="627840"/>
          </a:xfrm>
        </p:grpSpPr>
        <mc:AlternateContent xmlns:mc="http://schemas.openxmlformats.org/markup-compatibility/2006" xmlns:p14="http://schemas.microsoft.com/office/powerpoint/2010/main">
          <mc:Choice Requires="p14">
            <p:contentPart p14:bwMode="auto" r:id="rId16">
              <p14:nvContentPartPr>
                <p14:cNvPr id="43" name="Ink 42">
                  <a:extLst>
                    <a:ext uri="{FF2B5EF4-FFF2-40B4-BE49-F238E27FC236}">
                      <a16:creationId xmlns:a16="http://schemas.microsoft.com/office/drawing/2014/main" id="{A4B34A04-7B55-A42A-B923-78EDB03A83AF}"/>
                    </a:ext>
                  </a:extLst>
                </p14:cNvPr>
                <p14:cNvContentPartPr/>
                <p14:nvPr/>
              </p14:nvContentPartPr>
              <p14:xfrm>
                <a:off x="9230782" y="2596410"/>
                <a:ext cx="187200" cy="132120"/>
              </p14:xfrm>
            </p:contentPart>
          </mc:Choice>
          <mc:Fallback xmlns="">
            <p:pic>
              <p:nvPicPr>
                <p:cNvPr id="43" name="Ink 42">
                  <a:extLst>
                    <a:ext uri="{FF2B5EF4-FFF2-40B4-BE49-F238E27FC236}">
                      <a16:creationId xmlns:a16="http://schemas.microsoft.com/office/drawing/2014/main" id="{A4B34A04-7B55-A42A-B923-78EDB03A83AF}"/>
                    </a:ext>
                  </a:extLst>
                </p:cNvPr>
                <p:cNvPicPr/>
                <p:nvPr/>
              </p:nvPicPr>
              <p:blipFill>
                <a:blip r:embed="rId17"/>
                <a:stretch>
                  <a:fillRect/>
                </a:stretch>
              </p:blipFill>
              <p:spPr>
                <a:xfrm>
                  <a:off x="9226462" y="2592090"/>
                  <a:ext cx="1958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DF7403B1-1BFB-81C1-F887-62D7DCF7CBBC}"/>
                    </a:ext>
                  </a:extLst>
                </p14:cNvPr>
                <p14:cNvContentPartPr/>
                <p14:nvPr/>
              </p14:nvContentPartPr>
              <p14:xfrm>
                <a:off x="9287302" y="2587770"/>
                <a:ext cx="134280" cy="183240"/>
              </p14:xfrm>
            </p:contentPart>
          </mc:Choice>
          <mc:Fallback xmlns="">
            <p:pic>
              <p:nvPicPr>
                <p:cNvPr id="44" name="Ink 43">
                  <a:extLst>
                    <a:ext uri="{FF2B5EF4-FFF2-40B4-BE49-F238E27FC236}">
                      <a16:creationId xmlns:a16="http://schemas.microsoft.com/office/drawing/2014/main" id="{DF7403B1-1BFB-81C1-F887-62D7DCF7CBBC}"/>
                    </a:ext>
                  </a:extLst>
                </p:cNvPr>
                <p:cNvPicPr/>
                <p:nvPr/>
              </p:nvPicPr>
              <p:blipFill>
                <a:blip r:embed="rId19"/>
                <a:stretch>
                  <a:fillRect/>
                </a:stretch>
              </p:blipFill>
              <p:spPr>
                <a:xfrm>
                  <a:off x="9282982" y="2583450"/>
                  <a:ext cx="142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56760664-78BE-EDCA-3C4C-54E148473A6A}"/>
                    </a:ext>
                  </a:extLst>
                </p14:cNvPr>
                <p14:cNvContentPartPr/>
                <p14:nvPr/>
              </p14:nvContentPartPr>
              <p14:xfrm>
                <a:off x="9340942" y="2839770"/>
                <a:ext cx="178920" cy="42480"/>
              </p14:xfrm>
            </p:contentPart>
          </mc:Choice>
          <mc:Fallback xmlns="">
            <p:pic>
              <p:nvPicPr>
                <p:cNvPr id="45" name="Ink 44">
                  <a:extLst>
                    <a:ext uri="{FF2B5EF4-FFF2-40B4-BE49-F238E27FC236}">
                      <a16:creationId xmlns:a16="http://schemas.microsoft.com/office/drawing/2014/main" id="{56760664-78BE-EDCA-3C4C-54E148473A6A}"/>
                    </a:ext>
                  </a:extLst>
                </p:cNvPr>
                <p:cNvPicPr/>
                <p:nvPr/>
              </p:nvPicPr>
              <p:blipFill>
                <a:blip r:embed="rId21"/>
                <a:stretch>
                  <a:fillRect/>
                </a:stretch>
              </p:blipFill>
              <p:spPr>
                <a:xfrm>
                  <a:off x="9336622" y="2835486"/>
                  <a:ext cx="187560" cy="5104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7FDFBF37-5C48-B9AC-98C4-A4DFA5A31470}"/>
                    </a:ext>
                  </a:extLst>
                </p14:cNvPr>
                <p14:cNvContentPartPr/>
                <p14:nvPr/>
              </p14:nvContentPartPr>
              <p14:xfrm>
                <a:off x="9442102" y="2816730"/>
                <a:ext cx="68760" cy="245520"/>
              </p14:xfrm>
            </p:contentPart>
          </mc:Choice>
          <mc:Fallback xmlns="">
            <p:pic>
              <p:nvPicPr>
                <p:cNvPr id="46" name="Ink 45">
                  <a:extLst>
                    <a:ext uri="{FF2B5EF4-FFF2-40B4-BE49-F238E27FC236}">
                      <a16:creationId xmlns:a16="http://schemas.microsoft.com/office/drawing/2014/main" id="{7FDFBF37-5C48-B9AC-98C4-A4DFA5A31470}"/>
                    </a:ext>
                  </a:extLst>
                </p:cNvPr>
                <p:cNvPicPr/>
                <p:nvPr/>
              </p:nvPicPr>
              <p:blipFill>
                <a:blip r:embed="rId23"/>
                <a:stretch>
                  <a:fillRect/>
                </a:stretch>
              </p:blipFill>
              <p:spPr>
                <a:xfrm>
                  <a:off x="9437759" y="2812410"/>
                  <a:ext cx="77445"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D8F17323-0887-A851-1EFA-0467D79EC78B}"/>
                    </a:ext>
                  </a:extLst>
                </p14:cNvPr>
                <p14:cNvContentPartPr/>
                <p14:nvPr/>
              </p14:nvContentPartPr>
              <p14:xfrm>
                <a:off x="9519862" y="2633850"/>
                <a:ext cx="204480" cy="207000"/>
              </p14:xfrm>
            </p:contentPart>
          </mc:Choice>
          <mc:Fallback xmlns="">
            <p:pic>
              <p:nvPicPr>
                <p:cNvPr id="47" name="Ink 46">
                  <a:extLst>
                    <a:ext uri="{FF2B5EF4-FFF2-40B4-BE49-F238E27FC236}">
                      <a16:creationId xmlns:a16="http://schemas.microsoft.com/office/drawing/2014/main" id="{D8F17323-0887-A851-1EFA-0467D79EC78B}"/>
                    </a:ext>
                  </a:extLst>
                </p:cNvPr>
                <p:cNvPicPr/>
                <p:nvPr/>
              </p:nvPicPr>
              <p:blipFill>
                <a:blip r:embed="rId25"/>
                <a:stretch>
                  <a:fillRect/>
                </a:stretch>
              </p:blipFill>
              <p:spPr>
                <a:xfrm>
                  <a:off x="9515542" y="2629530"/>
                  <a:ext cx="213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887F2463-C725-5CD3-5F1D-F47919F09B0A}"/>
                    </a:ext>
                  </a:extLst>
                </p14:cNvPr>
                <p14:cNvContentPartPr/>
                <p14:nvPr/>
              </p14:nvContentPartPr>
              <p14:xfrm>
                <a:off x="9531022" y="2691810"/>
                <a:ext cx="193320" cy="343440"/>
              </p14:xfrm>
            </p:contentPart>
          </mc:Choice>
          <mc:Fallback xmlns="">
            <p:pic>
              <p:nvPicPr>
                <p:cNvPr id="48" name="Ink 47">
                  <a:extLst>
                    <a:ext uri="{FF2B5EF4-FFF2-40B4-BE49-F238E27FC236}">
                      <a16:creationId xmlns:a16="http://schemas.microsoft.com/office/drawing/2014/main" id="{887F2463-C725-5CD3-5F1D-F47919F09B0A}"/>
                    </a:ext>
                  </a:extLst>
                </p:cNvPr>
                <p:cNvPicPr/>
                <p:nvPr/>
              </p:nvPicPr>
              <p:blipFill>
                <a:blip r:embed="rId27"/>
                <a:stretch>
                  <a:fillRect/>
                </a:stretch>
              </p:blipFill>
              <p:spPr>
                <a:xfrm>
                  <a:off x="9526694" y="2687490"/>
                  <a:ext cx="201976"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427ED3C8-3215-129C-C47D-292B6F3D5678}"/>
                    </a:ext>
                  </a:extLst>
                </p14:cNvPr>
                <p14:cNvContentPartPr/>
                <p14:nvPr/>
              </p14:nvContentPartPr>
              <p14:xfrm>
                <a:off x="9054742" y="2803770"/>
                <a:ext cx="141120" cy="127440"/>
              </p14:xfrm>
            </p:contentPart>
          </mc:Choice>
          <mc:Fallback xmlns="">
            <p:pic>
              <p:nvPicPr>
                <p:cNvPr id="49" name="Ink 48">
                  <a:extLst>
                    <a:ext uri="{FF2B5EF4-FFF2-40B4-BE49-F238E27FC236}">
                      <a16:creationId xmlns:a16="http://schemas.microsoft.com/office/drawing/2014/main" id="{427ED3C8-3215-129C-C47D-292B6F3D5678}"/>
                    </a:ext>
                  </a:extLst>
                </p:cNvPr>
                <p:cNvPicPr/>
                <p:nvPr/>
              </p:nvPicPr>
              <p:blipFill>
                <a:blip r:embed="rId29"/>
                <a:stretch>
                  <a:fillRect/>
                </a:stretch>
              </p:blipFill>
              <p:spPr>
                <a:xfrm>
                  <a:off x="9050422" y="2799462"/>
                  <a:ext cx="149760" cy="13605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Ink 49">
                  <a:extLst>
                    <a:ext uri="{FF2B5EF4-FFF2-40B4-BE49-F238E27FC236}">
                      <a16:creationId xmlns:a16="http://schemas.microsoft.com/office/drawing/2014/main" id="{2251CD01-F7A8-82C1-190B-3787E3A8C1B2}"/>
                    </a:ext>
                  </a:extLst>
                </p14:cNvPr>
                <p14:cNvContentPartPr/>
                <p14:nvPr/>
              </p14:nvContentPartPr>
              <p14:xfrm>
                <a:off x="9007582" y="2763810"/>
                <a:ext cx="209520" cy="274320"/>
              </p14:xfrm>
            </p:contentPart>
          </mc:Choice>
          <mc:Fallback xmlns="">
            <p:pic>
              <p:nvPicPr>
                <p:cNvPr id="50" name="Ink 49">
                  <a:extLst>
                    <a:ext uri="{FF2B5EF4-FFF2-40B4-BE49-F238E27FC236}">
                      <a16:creationId xmlns:a16="http://schemas.microsoft.com/office/drawing/2014/main" id="{2251CD01-F7A8-82C1-190B-3787E3A8C1B2}"/>
                    </a:ext>
                  </a:extLst>
                </p:cNvPr>
                <p:cNvPicPr/>
                <p:nvPr/>
              </p:nvPicPr>
              <p:blipFill>
                <a:blip r:embed="rId31"/>
                <a:stretch>
                  <a:fillRect/>
                </a:stretch>
              </p:blipFill>
              <p:spPr>
                <a:xfrm>
                  <a:off x="9003269" y="2759490"/>
                  <a:ext cx="218145"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1" name="Ink 50">
                  <a:extLst>
                    <a:ext uri="{FF2B5EF4-FFF2-40B4-BE49-F238E27FC236}">
                      <a16:creationId xmlns:a16="http://schemas.microsoft.com/office/drawing/2014/main" id="{79D1EC8A-E07E-4308-5FD5-79D953F244A5}"/>
                    </a:ext>
                  </a:extLst>
                </p14:cNvPr>
                <p14:cNvContentPartPr/>
                <p14:nvPr/>
              </p14:nvContentPartPr>
              <p14:xfrm>
                <a:off x="9160582" y="3018690"/>
                <a:ext cx="170640" cy="178200"/>
              </p14:xfrm>
            </p:contentPart>
          </mc:Choice>
          <mc:Fallback xmlns="">
            <p:pic>
              <p:nvPicPr>
                <p:cNvPr id="51" name="Ink 50">
                  <a:extLst>
                    <a:ext uri="{FF2B5EF4-FFF2-40B4-BE49-F238E27FC236}">
                      <a16:creationId xmlns:a16="http://schemas.microsoft.com/office/drawing/2014/main" id="{79D1EC8A-E07E-4308-5FD5-79D953F244A5}"/>
                    </a:ext>
                  </a:extLst>
                </p:cNvPr>
                <p:cNvPicPr/>
                <p:nvPr/>
              </p:nvPicPr>
              <p:blipFill>
                <a:blip r:embed="rId33"/>
                <a:stretch>
                  <a:fillRect/>
                </a:stretch>
              </p:blipFill>
              <p:spPr>
                <a:xfrm>
                  <a:off x="9156262" y="3014370"/>
                  <a:ext cx="179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2" name="Ink 51">
                  <a:extLst>
                    <a:ext uri="{FF2B5EF4-FFF2-40B4-BE49-F238E27FC236}">
                      <a16:creationId xmlns:a16="http://schemas.microsoft.com/office/drawing/2014/main" id="{859E916A-6290-2F17-5A09-1EC0E0ECBFEB}"/>
                    </a:ext>
                  </a:extLst>
                </p14:cNvPr>
                <p14:cNvContentPartPr/>
                <p14:nvPr/>
              </p14:nvContentPartPr>
              <p14:xfrm>
                <a:off x="9197302" y="2959290"/>
                <a:ext cx="142560" cy="256320"/>
              </p14:xfrm>
            </p:contentPart>
          </mc:Choice>
          <mc:Fallback xmlns="">
            <p:pic>
              <p:nvPicPr>
                <p:cNvPr id="52" name="Ink 51">
                  <a:extLst>
                    <a:ext uri="{FF2B5EF4-FFF2-40B4-BE49-F238E27FC236}">
                      <a16:creationId xmlns:a16="http://schemas.microsoft.com/office/drawing/2014/main" id="{859E916A-6290-2F17-5A09-1EC0E0ECBFEB}"/>
                    </a:ext>
                  </a:extLst>
                </p:cNvPr>
                <p:cNvPicPr/>
                <p:nvPr/>
              </p:nvPicPr>
              <p:blipFill>
                <a:blip r:embed="rId35"/>
                <a:stretch>
                  <a:fillRect/>
                </a:stretch>
              </p:blipFill>
              <p:spPr>
                <a:xfrm>
                  <a:off x="9192993" y="2954964"/>
                  <a:ext cx="151178" cy="264972"/>
                </a:xfrm>
                <a:prstGeom prst="rect">
                  <a:avLst/>
                </a:prstGeom>
              </p:spPr>
            </p:pic>
          </mc:Fallback>
        </mc:AlternateContent>
      </p:grpSp>
      <p:grpSp>
        <p:nvGrpSpPr>
          <p:cNvPr id="64" name="Group 63">
            <a:extLst>
              <a:ext uri="{FF2B5EF4-FFF2-40B4-BE49-F238E27FC236}">
                <a16:creationId xmlns:a16="http://schemas.microsoft.com/office/drawing/2014/main" id="{3EDA6539-9A56-BD70-1B37-03DA2B0C88AA}"/>
              </a:ext>
            </a:extLst>
          </p:cNvPr>
          <p:cNvGrpSpPr/>
          <p:nvPr/>
        </p:nvGrpSpPr>
        <p:grpSpPr>
          <a:xfrm>
            <a:off x="9491062" y="4312530"/>
            <a:ext cx="744840" cy="775080"/>
            <a:chOff x="9491062" y="4312530"/>
            <a:chExt cx="744840" cy="775080"/>
          </a:xfrm>
        </p:grpSpPr>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DF3A6E4A-1F19-A54C-6BB2-53CF1132A30C}"/>
                    </a:ext>
                  </a:extLst>
                </p14:cNvPr>
                <p14:cNvContentPartPr/>
                <p14:nvPr/>
              </p14:nvContentPartPr>
              <p14:xfrm>
                <a:off x="9491062" y="4317930"/>
                <a:ext cx="466200" cy="153720"/>
              </p14:xfrm>
            </p:contentPart>
          </mc:Choice>
          <mc:Fallback xmlns="">
            <p:pic>
              <p:nvPicPr>
                <p:cNvPr id="54" name="Ink 53">
                  <a:extLst>
                    <a:ext uri="{FF2B5EF4-FFF2-40B4-BE49-F238E27FC236}">
                      <a16:creationId xmlns:a16="http://schemas.microsoft.com/office/drawing/2014/main" id="{DF3A6E4A-1F19-A54C-6BB2-53CF1132A30C}"/>
                    </a:ext>
                  </a:extLst>
                </p:cNvPr>
                <p:cNvPicPr/>
                <p:nvPr/>
              </p:nvPicPr>
              <p:blipFill>
                <a:blip r:embed="rId37"/>
                <a:stretch>
                  <a:fillRect/>
                </a:stretch>
              </p:blipFill>
              <p:spPr>
                <a:xfrm>
                  <a:off x="9486742" y="4313610"/>
                  <a:ext cx="4748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D699538A-1813-376F-9CB9-B9DAF7429D4E}"/>
                    </a:ext>
                  </a:extLst>
                </p14:cNvPr>
                <p14:cNvContentPartPr/>
                <p14:nvPr/>
              </p14:nvContentPartPr>
              <p14:xfrm>
                <a:off x="9830902" y="4312530"/>
                <a:ext cx="22680" cy="193680"/>
              </p14:xfrm>
            </p:contentPart>
          </mc:Choice>
          <mc:Fallback xmlns="">
            <p:pic>
              <p:nvPicPr>
                <p:cNvPr id="55" name="Ink 54">
                  <a:extLst>
                    <a:ext uri="{FF2B5EF4-FFF2-40B4-BE49-F238E27FC236}">
                      <a16:creationId xmlns:a16="http://schemas.microsoft.com/office/drawing/2014/main" id="{D699538A-1813-376F-9CB9-B9DAF7429D4E}"/>
                    </a:ext>
                  </a:extLst>
                </p:cNvPr>
                <p:cNvPicPr/>
                <p:nvPr/>
              </p:nvPicPr>
              <p:blipFill>
                <a:blip r:embed="rId39"/>
                <a:stretch>
                  <a:fillRect/>
                </a:stretch>
              </p:blipFill>
              <p:spPr>
                <a:xfrm>
                  <a:off x="9826582" y="4308210"/>
                  <a:ext cx="313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52FBF806-9834-A326-89AA-154C7A15BA4E}"/>
                    </a:ext>
                  </a:extLst>
                </p14:cNvPr>
                <p14:cNvContentPartPr/>
                <p14:nvPr/>
              </p14:nvContentPartPr>
              <p14:xfrm>
                <a:off x="9983542" y="4331250"/>
                <a:ext cx="252360" cy="205200"/>
              </p14:xfrm>
            </p:contentPart>
          </mc:Choice>
          <mc:Fallback xmlns="">
            <p:pic>
              <p:nvPicPr>
                <p:cNvPr id="56" name="Ink 55">
                  <a:extLst>
                    <a:ext uri="{FF2B5EF4-FFF2-40B4-BE49-F238E27FC236}">
                      <a16:creationId xmlns:a16="http://schemas.microsoft.com/office/drawing/2014/main" id="{52FBF806-9834-A326-89AA-154C7A15BA4E}"/>
                    </a:ext>
                  </a:extLst>
                </p:cNvPr>
                <p:cNvPicPr/>
                <p:nvPr/>
              </p:nvPicPr>
              <p:blipFill>
                <a:blip r:embed="rId41"/>
                <a:stretch>
                  <a:fillRect/>
                </a:stretch>
              </p:blipFill>
              <p:spPr>
                <a:xfrm>
                  <a:off x="9979228" y="4326930"/>
                  <a:ext cx="260988"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7" name="Ink 56">
                  <a:extLst>
                    <a:ext uri="{FF2B5EF4-FFF2-40B4-BE49-F238E27FC236}">
                      <a16:creationId xmlns:a16="http://schemas.microsoft.com/office/drawing/2014/main" id="{F88C7C4C-0E85-C758-14C3-145FBA12BA8C}"/>
                    </a:ext>
                  </a:extLst>
                </p14:cNvPr>
                <p14:cNvContentPartPr/>
                <p14:nvPr/>
              </p14:nvContentPartPr>
              <p14:xfrm>
                <a:off x="10112422" y="4330530"/>
                <a:ext cx="76320" cy="286920"/>
              </p14:xfrm>
            </p:contentPart>
          </mc:Choice>
          <mc:Fallback xmlns="">
            <p:pic>
              <p:nvPicPr>
                <p:cNvPr id="57" name="Ink 56">
                  <a:extLst>
                    <a:ext uri="{FF2B5EF4-FFF2-40B4-BE49-F238E27FC236}">
                      <a16:creationId xmlns:a16="http://schemas.microsoft.com/office/drawing/2014/main" id="{F88C7C4C-0E85-C758-14C3-145FBA12BA8C}"/>
                    </a:ext>
                  </a:extLst>
                </p:cNvPr>
                <p:cNvPicPr/>
                <p:nvPr/>
              </p:nvPicPr>
              <p:blipFill>
                <a:blip r:embed="rId43"/>
                <a:stretch>
                  <a:fillRect/>
                </a:stretch>
              </p:blipFill>
              <p:spPr>
                <a:xfrm>
                  <a:off x="10108102" y="4326210"/>
                  <a:ext cx="849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k 57">
                  <a:extLst>
                    <a:ext uri="{FF2B5EF4-FFF2-40B4-BE49-F238E27FC236}">
                      <a16:creationId xmlns:a16="http://schemas.microsoft.com/office/drawing/2014/main" id="{02DF715D-C95F-1894-1BCA-A1F8BABE6E58}"/>
                    </a:ext>
                  </a:extLst>
                </p14:cNvPr>
                <p14:cNvContentPartPr/>
                <p14:nvPr/>
              </p14:nvContentPartPr>
              <p14:xfrm>
                <a:off x="9700582" y="4551570"/>
                <a:ext cx="214560" cy="194040"/>
              </p14:xfrm>
            </p:contentPart>
          </mc:Choice>
          <mc:Fallback xmlns="">
            <p:pic>
              <p:nvPicPr>
                <p:cNvPr id="58" name="Ink 57">
                  <a:extLst>
                    <a:ext uri="{FF2B5EF4-FFF2-40B4-BE49-F238E27FC236}">
                      <a16:creationId xmlns:a16="http://schemas.microsoft.com/office/drawing/2014/main" id="{02DF715D-C95F-1894-1BCA-A1F8BABE6E58}"/>
                    </a:ext>
                  </a:extLst>
                </p:cNvPr>
                <p:cNvPicPr/>
                <p:nvPr/>
              </p:nvPicPr>
              <p:blipFill>
                <a:blip r:embed="rId45"/>
                <a:stretch>
                  <a:fillRect/>
                </a:stretch>
              </p:blipFill>
              <p:spPr>
                <a:xfrm>
                  <a:off x="9696255" y="4547250"/>
                  <a:ext cx="223215"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Ink 58">
                  <a:extLst>
                    <a:ext uri="{FF2B5EF4-FFF2-40B4-BE49-F238E27FC236}">
                      <a16:creationId xmlns:a16="http://schemas.microsoft.com/office/drawing/2014/main" id="{692015B2-6E70-CB11-5F56-C5C4B93CA634}"/>
                    </a:ext>
                  </a:extLst>
                </p14:cNvPr>
                <p14:cNvContentPartPr/>
                <p14:nvPr/>
              </p14:nvContentPartPr>
              <p14:xfrm>
                <a:off x="9780862" y="4632210"/>
                <a:ext cx="92520" cy="185760"/>
              </p14:xfrm>
            </p:contentPart>
          </mc:Choice>
          <mc:Fallback xmlns="">
            <p:pic>
              <p:nvPicPr>
                <p:cNvPr id="59" name="Ink 58">
                  <a:extLst>
                    <a:ext uri="{FF2B5EF4-FFF2-40B4-BE49-F238E27FC236}">
                      <a16:creationId xmlns:a16="http://schemas.microsoft.com/office/drawing/2014/main" id="{692015B2-6E70-CB11-5F56-C5C4B93CA634}"/>
                    </a:ext>
                  </a:extLst>
                </p:cNvPr>
                <p:cNvPicPr/>
                <p:nvPr/>
              </p:nvPicPr>
              <p:blipFill>
                <a:blip r:embed="rId47"/>
                <a:stretch>
                  <a:fillRect/>
                </a:stretch>
              </p:blipFill>
              <p:spPr>
                <a:xfrm>
                  <a:off x="9776559" y="4627890"/>
                  <a:ext cx="101127"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k 59">
                  <a:extLst>
                    <a:ext uri="{FF2B5EF4-FFF2-40B4-BE49-F238E27FC236}">
                      <a16:creationId xmlns:a16="http://schemas.microsoft.com/office/drawing/2014/main" id="{F939A273-305D-22A4-E9FE-61454EFF4378}"/>
                    </a:ext>
                  </a:extLst>
                </p14:cNvPr>
                <p14:cNvContentPartPr/>
                <p14:nvPr/>
              </p14:nvContentPartPr>
              <p14:xfrm>
                <a:off x="9541102" y="4605570"/>
                <a:ext cx="215640" cy="275400"/>
              </p14:xfrm>
            </p:contentPart>
          </mc:Choice>
          <mc:Fallback xmlns="">
            <p:pic>
              <p:nvPicPr>
                <p:cNvPr id="60" name="Ink 59">
                  <a:extLst>
                    <a:ext uri="{FF2B5EF4-FFF2-40B4-BE49-F238E27FC236}">
                      <a16:creationId xmlns:a16="http://schemas.microsoft.com/office/drawing/2014/main" id="{F939A273-305D-22A4-E9FE-61454EFF4378}"/>
                    </a:ext>
                  </a:extLst>
                </p:cNvPr>
                <p:cNvPicPr/>
                <p:nvPr/>
              </p:nvPicPr>
              <p:blipFill>
                <a:blip r:embed="rId49"/>
                <a:stretch>
                  <a:fillRect/>
                </a:stretch>
              </p:blipFill>
              <p:spPr>
                <a:xfrm>
                  <a:off x="9536782" y="4601250"/>
                  <a:ext cx="2242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Ink 60">
                  <a:extLst>
                    <a:ext uri="{FF2B5EF4-FFF2-40B4-BE49-F238E27FC236}">
                      <a16:creationId xmlns:a16="http://schemas.microsoft.com/office/drawing/2014/main" id="{CFD04BAC-2336-15A6-52F1-EA4A51488B4E}"/>
                    </a:ext>
                  </a:extLst>
                </p14:cNvPr>
                <p14:cNvContentPartPr/>
                <p14:nvPr/>
              </p14:nvContentPartPr>
              <p14:xfrm>
                <a:off x="9590422" y="4720410"/>
                <a:ext cx="125280" cy="234360"/>
              </p14:xfrm>
            </p:contentPart>
          </mc:Choice>
          <mc:Fallback xmlns="">
            <p:pic>
              <p:nvPicPr>
                <p:cNvPr id="61" name="Ink 60">
                  <a:extLst>
                    <a:ext uri="{FF2B5EF4-FFF2-40B4-BE49-F238E27FC236}">
                      <a16:creationId xmlns:a16="http://schemas.microsoft.com/office/drawing/2014/main" id="{CFD04BAC-2336-15A6-52F1-EA4A51488B4E}"/>
                    </a:ext>
                  </a:extLst>
                </p:cNvPr>
                <p:cNvPicPr/>
                <p:nvPr/>
              </p:nvPicPr>
              <p:blipFill>
                <a:blip r:embed="rId51"/>
                <a:stretch>
                  <a:fillRect/>
                </a:stretch>
              </p:blipFill>
              <p:spPr>
                <a:xfrm>
                  <a:off x="9586102" y="4716090"/>
                  <a:ext cx="1339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61">
                  <a:extLst>
                    <a:ext uri="{FF2B5EF4-FFF2-40B4-BE49-F238E27FC236}">
                      <a16:creationId xmlns:a16="http://schemas.microsoft.com/office/drawing/2014/main" id="{28C0089A-7265-04D1-C5E3-0220BA6728E4}"/>
                    </a:ext>
                  </a:extLst>
                </p14:cNvPr>
                <p14:cNvContentPartPr/>
                <p14:nvPr/>
              </p14:nvContentPartPr>
              <p14:xfrm>
                <a:off x="10006582" y="4766490"/>
                <a:ext cx="156960" cy="218880"/>
              </p14:xfrm>
            </p:contentPart>
          </mc:Choice>
          <mc:Fallback xmlns="">
            <p:pic>
              <p:nvPicPr>
                <p:cNvPr id="62" name="Ink 61">
                  <a:extLst>
                    <a:ext uri="{FF2B5EF4-FFF2-40B4-BE49-F238E27FC236}">
                      <a16:creationId xmlns:a16="http://schemas.microsoft.com/office/drawing/2014/main" id="{28C0089A-7265-04D1-C5E3-0220BA6728E4}"/>
                    </a:ext>
                  </a:extLst>
                </p:cNvPr>
                <p:cNvPicPr/>
                <p:nvPr/>
              </p:nvPicPr>
              <p:blipFill>
                <a:blip r:embed="rId53"/>
                <a:stretch>
                  <a:fillRect/>
                </a:stretch>
              </p:blipFill>
              <p:spPr>
                <a:xfrm>
                  <a:off x="10002262" y="4762163"/>
                  <a:ext cx="165600" cy="227534"/>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k 62">
                  <a:extLst>
                    <a:ext uri="{FF2B5EF4-FFF2-40B4-BE49-F238E27FC236}">
                      <a16:creationId xmlns:a16="http://schemas.microsoft.com/office/drawing/2014/main" id="{B8F13248-B5AC-0B60-4197-41E01439FFBD}"/>
                    </a:ext>
                  </a:extLst>
                </p14:cNvPr>
                <p14:cNvContentPartPr/>
                <p14:nvPr/>
              </p14:nvContentPartPr>
              <p14:xfrm>
                <a:off x="10004422" y="4809690"/>
                <a:ext cx="132480" cy="277920"/>
              </p14:xfrm>
            </p:contentPart>
          </mc:Choice>
          <mc:Fallback xmlns="">
            <p:pic>
              <p:nvPicPr>
                <p:cNvPr id="63" name="Ink 62">
                  <a:extLst>
                    <a:ext uri="{FF2B5EF4-FFF2-40B4-BE49-F238E27FC236}">
                      <a16:creationId xmlns:a16="http://schemas.microsoft.com/office/drawing/2014/main" id="{B8F13248-B5AC-0B60-4197-41E01439FFBD}"/>
                    </a:ext>
                  </a:extLst>
                </p:cNvPr>
                <p:cNvPicPr/>
                <p:nvPr/>
              </p:nvPicPr>
              <p:blipFill>
                <a:blip r:embed="rId55"/>
                <a:stretch>
                  <a:fillRect/>
                </a:stretch>
              </p:blipFill>
              <p:spPr>
                <a:xfrm>
                  <a:off x="10000102" y="4805370"/>
                  <a:ext cx="141120" cy="28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65" name="Ink 64">
                <a:extLst>
                  <a:ext uri="{FF2B5EF4-FFF2-40B4-BE49-F238E27FC236}">
                    <a16:creationId xmlns:a16="http://schemas.microsoft.com/office/drawing/2014/main" id="{C9458563-4F14-623A-05B0-D4F5866A87B1}"/>
                  </a:ext>
                </a:extLst>
              </p14:cNvPr>
              <p14:cNvContentPartPr/>
              <p14:nvPr/>
            </p14:nvContentPartPr>
            <p14:xfrm>
              <a:off x="9754942" y="5358690"/>
              <a:ext cx="7200" cy="175680"/>
            </p14:xfrm>
          </p:contentPart>
        </mc:Choice>
        <mc:Fallback xmlns="">
          <p:pic>
            <p:nvPicPr>
              <p:cNvPr id="65" name="Ink 64">
                <a:extLst>
                  <a:ext uri="{FF2B5EF4-FFF2-40B4-BE49-F238E27FC236}">
                    <a16:creationId xmlns:a16="http://schemas.microsoft.com/office/drawing/2014/main" id="{C9458563-4F14-623A-05B0-D4F5866A87B1}"/>
                  </a:ext>
                </a:extLst>
              </p:cNvPr>
              <p:cNvPicPr/>
              <p:nvPr/>
            </p:nvPicPr>
            <p:blipFill>
              <a:blip r:embed="rId57"/>
              <a:stretch>
                <a:fillRect/>
              </a:stretch>
            </p:blipFill>
            <p:spPr>
              <a:xfrm>
                <a:off x="9750622" y="5354370"/>
                <a:ext cx="15840" cy="184320"/>
              </a:xfrm>
              <a:prstGeom prst="rect">
                <a:avLst/>
              </a:prstGeom>
            </p:spPr>
          </p:pic>
        </mc:Fallback>
      </mc:AlternateContent>
      <p:grpSp>
        <p:nvGrpSpPr>
          <p:cNvPr id="68" name="Group 67">
            <a:extLst>
              <a:ext uri="{FF2B5EF4-FFF2-40B4-BE49-F238E27FC236}">
                <a16:creationId xmlns:a16="http://schemas.microsoft.com/office/drawing/2014/main" id="{F70A02AF-70BA-DD35-D7D4-42B736F2B4F7}"/>
              </a:ext>
            </a:extLst>
          </p:cNvPr>
          <p:cNvGrpSpPr/>
          <p:nvPr/>
        </p:nvGrpSpPr>
        <p:grpSpPr>
          <a:xfrm>
            <a:off x="9674662" y="5828490"/>
            <a:ext cx="171000" cy="246240"/>
            <a:chOff x="9674662" y="5828490"/>
            <a:chExt cx="171000" cy="246240"/>
          </a:xfrm>
        </p:grpSpPr>
        <mc:AlternateContent xmlns:mc="http://schemas.openxmlformats.org/markup-compatibility/2006" xmlns:p14="http://schemas.microsoft.com/office/powerpoint/2010/main">
          <mc:Choice Requires="p14">
            <p:contentPart p14:bwMode="auto" r:id="rId58">
              <p14:nvContentPartPr>
                <p14:cNvPr id="66" name="Ink 65">
                  <a:extLst>
                    <a:ext uri="{FF2B5EF4-FFF2-40B4-BE49-F238E27FC236}">
                      <a16:creationId xmlns:a16="http://schemas.microsoft.com/office/drawing/2014/main" id="{969E756A-17F0-F247-4877-AE456FCE1B50}"/>
                    </a:ext>
                  </a:extLst>
                </p14:cNvPr>
                <p14:cNvContentPartPr/>
                <p14:nvPr/>
              </p14:nvContentPartPr>
              <p14:xfrm>
                <a:off x="9674662" y="5828490"/>
                <a:ext cx="360" cy="246240"/>
              </p14:xfrm>
            </p:contentPart>
          </mc:Choice>
          <mc:Fallback xmlns="">
            <p:pic>
              <p:nvPicPr>
                <p:cNvPr id="66" name="Ink 65">
                  <a:extLst>
                    <a:ext uri="{FF2B5EF4-FFF2-40B4-BE49-F238E27FC236}">
                      <a16:creationId xmlns:a16="http://schemas.microsoft.com/office/drawing/2014/main" id="{969E756A-17F0-F247-4877-AE456FCE1B50}"/>
                    </a:ext>
                  </a:extLst>
                </p:cNvPr>
                <p:cNvPicPr/>
                <p:nvPr/>
              </p:nvPicPr>
              <p:blipFill>
                <a:blip r:embed="rId59"/>
                <a:stretch>
                  <a:fillRect/>
                </a:stretch>
              </p:blipFill>
              <p:spPr>
                <a:xfrm>
                  <a:off x="9670342" y="5824170"/>
                  <a:ext cx="90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7" name="Ink 66">
                  <a:extLst>
                    <a:ext uri="{FF2B5EF4-FFF2-40B4-BE49-F238E27FC236}">
                      <a16:creationId xmlns:a16="http://schemas.microsoft.com/office/drawing/2014/main" id="{BC56B2D0-8A93-2CB7-DEA8-C52DED45EDDA}"/>
                    </a:ext>
                  </a:extLst>
                </p14:cNvPr>
                <p14:cNvContentPartPr/>
                <p14:nvPr/>
              </p14:nvContentPartPr>
              <p14:xfrm>
                <a:off x="9757822" y="5837850"/>
                <a:ext cx="87840" cy="172080"/>
              </p14:xfrm>
            </p:contentPart>
          </mc:Choice>
          <mc:Fallback xmlns="">
            <p:pic>
              <p:nvPicPr>
                <p:cNvPr id="67" name="Ink 66">
                  <a:extLst>
                    <a:ext uri="{FF2B5EF4-FFF2-40B4-BE49-F238E27FC236}">
                      <a16:creationId xmlns:a16="http://schemas.microsoft.com/office/drawing/2014/main" id="{BC56B2D0-8A93-2CB7-DEA8-C52DED45EDDA}"/>
                    </a:ext>
                  </a:extLst>
                </p:cNvPr>
                <p:cNvPicPr/>
                <p:nvPr/>
              </p:nvPicPr>
              <p:blipFill>
                <a:blip r:embed="rId61"/>
                <a:stretch>
                  <a:fillRect/>
                </a:stretch>
              </p:blipFill>
              <p:spPr>
                <a:xfrm>
                  <a:off x="9753484" y="5833530"/>
                  <a:ext cx="96516" cy="180720"/>
                </a:xfrm>
                <a:prstGeom prst="rect">
                  <a:avLst/>
                </a:prstGeom>
              </p:spPr>
            </p:pic>
          </mc:Fallback>
        </mc:AlternateContent>
      </p:grpSp>
      <p:grpSp>
        <p:nvGrpSpPr>
          <p:cNvPr id="74" name="Group 73">
            <a:extLst>
              <a:ext uri="{FF2B5EF4-FFF2-40B4-BE49-F238E27FC236}">
                <a16:creationId xmlns:a16="http://schemas.microsoft.com/office/drawing/2014/main" id="{1A736DE1-88B1-DA0E-9D8B-6B00C1DE595B}"/>
              </a:ext>
            </a:extLst>
          </p:cNvPr>
          <p:cNvGrpSpPr/>
          <p:nvPr/>
        </p:nvGrpSpPr>
        <p:grpSpPr>
          <a:xfrm>
            <a:off x="2716222" y="5435370"/>
            <a:ext cx="8640" cy="210960"/>
            <a:chOff x="2716222" y="5435370"/>
            <a:chExt cx="8640" cy="210960"/>
          </a:xfrm>
        </p:grpSpPr>
        <mc:AlternateContent xmlns:mc="http://schemas.openxmlformats.org/markup-compatibility/2006" xmlns:p14="http://schemas.microsoft.com/office/powerpoint/2010/main">
          <mc:Choice Requires="p14">
            <p:contentPart p14:bwMode="auto" r:id="rId62">
              <p14:nvContentPartPr>
                <p14:cNvPr id="69" name="Ink 68">
                  <a:extLst>
                    <a:ext uri="{FF2B5EF4-FFF2-40B4-BE49-F238E27FC236}">
                      <a16:creationId xmlns:a16="http://schemas.microsoft.com/office/drawing/2014/main" id="{05FC354D-AEB6-3E36-AA80-BCD8D69533ED}"/>
                    </a:ext>
                  </a:extLst>
                </p14:cNvPr>
                <p14:cNvContentPartPr/>
                <p14:nvPr/>
              </p14:nvContentPartPr>
              <p14:xfrm>
                <a:off x="2716222" y="5435370"/>
                <a:ext cx="8640" cy="164880"/>
              </p14:xfrm>
            </p:contentPart>
          </mc:Choice>
          <mc:Fallback xmlns="">
            <p:pic>
              <p:nvPicPr>
                <p:cNvPr id="69" name="Ink 68">
                  <a:extLst>
                    <a:ext uri="{FF2B5EF4-FFF2-40B4-BE49-F238E27FC236}">
                      <a16:creationId xmlns:a16="http://schemas.microsoft.com/office/drawing/2014/main" id="{05FC354D-AEB6-3E36-AA80-BCD8D69533ED}"/>
                    </a:ext>
                  </a:extLst>
                </p:cNvPr>
                <p:cNvPicPr/>
                <p:nvPr/>
              </p:nvPicPr>
              <p:blipFill>
                <a:blip r:embed="rId63"/>
                <a:stretch>
                  <a:fillRect/>
                </a:stretch>
              </p:blipFill>
              <p:spPr>
                <a:xfrm>
                  <a:off x="2711902" y="5431050"/>
                  <a:ext cx="172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k 69">
                  <a:extLst>
                    <a:ext uri="{FF2B5EF4-FFF2-40B4-BE49-F238E27FC236}">
                      <a16:creationId xmlns:a16="http://schemas.microsoft.com/office/drawing/2014/main" id="{9A1BDDE1-229C-88A9-38E3-FEF660618F80}"/>
                    </a:ext>
                  </a:extLst>
                </p14:cNvPr>
                <p14:cNvContentPartPr/>
                <p14:nvPr/>
              </p14:nvContentPartPr>
              <p14:xfrm>
                <a:off x="2716222" y="5540490"/>
                <a:ext cx="360" cy="105840"/>
              </p14:xfrm>
            </p:contentPart>
          </mc:Choice>
          <mc:Fallback xmlns="">
            <p:pic>
              <p:nvPicPr>
                <p:cNvPr id="70" name="Ink 69">
                  <a:extLst>
                    <a:ext uri="{FF2B5EF4-FFF2-40B4-BE49-F238E27FC236}">
                      <a16:creationId xmlns:a16="http://schemas.microsoft.com/office/drawing/2014/main" id="{9A1BDDE1-229C-88A9-38E3-FEF660618F80}"/>
                    </a:ext>
                  </a:extLst>
                </p:cNvPr>
                <p:cNvPicPr/>
                <p:nvPr/>
              </p:nvPicPr>
              <p:blipFill>
                <a:blip r:embed="rId65"/>
                <a:stretch>
                  <a:fillRect/>
                </a:stretch>
              </p:blipFill>
              <p:spPr>
                <a:xfrm>
                  <a:off x="2711902" y="5536185"/>
                  <a:ext cx="9000" cy="114451"/>
                </a:xfrm>
                <a:prstGeom prst="rect">
                  <a:avLst/>
                </a:prstGeom>
              </p:spPr>
            </p:pic>
          </mc:Fallback>
        </mc:AlternateContent>
      </p:grpSp>
      <p:grpSp>
        <p:nvGrpSpPr>
          <p:cNvPr id="7" name="Group 6">
            <a:extLst>
              <a:ext uri="{FF2B5EF4-FFF2-40B4-BE49-F238E27FC236}">
                <a16:creationId xmlns:a16="http://schemas.microsoft.com/office/drawing/2014/main" id="{212AFC47-C653-0360-1F98-B74C7755004D}"/>
              </a:ext>
            </a:extLst>
          </p:cNvPr>
          <p:cNvGrpSpPr/>
          <p:nvPr/>
        </p:nvGrpSpPr>
        <p:grpSpPr>
          <a:xfrm>
            <a:off x="492502" y="2234610"/>
            <a:ext cx="4580640" cy="4038840"/>
            <a:chOff x="492502" y="2234610"/>
            <a:chExt cx="4580640" cy="4038840"/>
          </a:xfrm>
        </p:grpSpPr>
        <p:grpSp>
          <p:nvGrpSpPr>
            <p:cNvPr id="14" name="Group 13">
              <a:extLst>
                <a:ext uri="{FF2B5EF4-FFF2-40B4-BE49-F238E27FC236}">
                  <a16:creationId xmlns:a16="http://schemas.microsoft.com/office/drawing/2014/main" id="{0A8D077C-806B-8051-FF23-E9EB527F408D}"/>
                </a:ext>
              </a:extLst>
            </p:cNvPr>
            <p:cNvGrpSpPr/>
            <p:nvPr/>
          </p:nvGrpSpPr>
          <p:grpSpPr>
            <a:xfrm>
              <a:off x="1176862" y="2603610"/>
              <a:ext cx="3896280" cy="3473280"/>
              <a:chOff x="1176862" y="2603610"/>
              <a:chExt cx="3896280" cy="3473280"/>
            </a:xfrm>
          </p:grpSpPr>
          <mc:AlternateContent xmlns:mc="http://schemas.openxmlformats.org/markup-compatibility/2006" xmlns:p14="http://schemas.microsoft.com/office/powerpoint/2010/main">
            <mc:Choice Requires="p14">
              <p:contentPart p14:bwMode="auto" r:id="rId66">
                <p14:nvContentPartPr>
                  <p14:cNvPr id="10" name="Ink 9">
                    <a:extLst>
                      <a:ext uri="{FF2B5EF4-FFF2-40B4-BE49-F238E27FC236}">
                        <a16:creationId xmlns:a16="http://schemas.microsoft.com/office/drawing/2014/main" id="{BC5163B5-CC85-65E4-4E09-695571FAECDF}"/>
                      </a:ext>
                    </a:extLst>
                  </p14:cNvPr>
                  <p14:cNvContentPartPr/>
                  <p14:nvPr/>
                </p14:nvContentPartPr>
                <p14:xfrm>
                  <a:off x="1176862" y="2603610"/>
                  <a:ext cx="3439080" cy="3069720"/>
                </p14:xfrm>
              </p:contentPart>
            </mc:Choice>
            <mc:Fallback xmlns="">
              <p:pic>
                <p:nvPicPr>
                  <p:cNvPr id="10" name="Ink 9">
                    <a:extLst>
                      <a:ext uri="{FF2B5EF4-FFF2-40B4-BE49-F238E27FC236}">
                        <a16:creationId xmlns:a16="http://schemas.microsoft.com/office/drawing/2014/main" id="{BC5163B5-CC85-65E4-4E09-695571FAECDF}"/>
                      </a:ext>
                    </a:extLst>
                  </p:cNvPr>
                  <p:cNvPicPr/>
                  <p:nvPr/>
                </p:nvPicPr>
                <p:blipFill>
                  <a:blip r:embed="rId67"/>
                  <a:stretch>
                    <a:fillRect/>
                  </a:stretch>
                </p:blipFill>
                <p:spPr>
                  <a:xfrm>
                    <a:off x="1172542" y="2599290"/>
                    <a:ext cx="3447721" cy="307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 name="Ink 10">
                    <a:extLst>
                      <a:ext uri="{FF2B5EF4-FFF2-40B4-BE49-F238E27FC236}">
                        <a16:creationId xmlns:a16="http://schemas.microsoft.com/office/drawing/2014/main" id="{B2CA52A2-BE5B-C952-83D8-12EDBDD5BF0C}"/>
                      </a:ext>
                    </a:extLst>
                  </p14:cNvPr>
                  <p14:cNvContentPartPr/>
                  <p14:nvPr/>
                </p14:nvContentPartPr>
                <p14:xfrm>
                  <a:off x="4387702" y="5435370"/>
                  <a:ext cx="345240" cy="298080"/>
                </p14:xfrm>
              </p:contentPart>
            </mc:Choice>
            <mc:Fallback xmlns="">
              <p:pic>
                <p:nvPicPr>
                  <p:cNvPr id="11" name="Ink 10">
                    <a:extLst>
                      <a:ext uri="{FF2B5EF4-FFF2-40B4-BE49-F238E27FC236}">
                        <a16:creationId xmlns:a16="http://schemas.microsoft.com/office/drawing/2014/main" id="{B2CA52A2-BE5B-C952-83D8-12EDBDD5BF0C}"/>
                      </a:ext>
                    </a:extLst>
                  </p:cNvPr>
                  <p:cNvPicPr/>
                  <p:nvPr/>
                </p:nvPicPr>
                <p:blipFill>
                  <a:blip r:embed="rId69"/>
                  <a:stretch>
                    <a:fillRect/>
                  </a:stretch>
                </p:blipFill>
                <p:spPr>
                  <a:xfrm>
                    <a:off x="4383382" y="5431055"/>
                    <a:ext cx="353880" cy="30671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 name="Ink 11">
                    <a:extLst>
                      <a:ext uri="{FF2B5EF4-FFF2-40B4-BE49-F238E27FC236}">
                        <a16:creationId xmlns:a16="http://schemas.microsoft.com/office/drawing/2014/main" id="{64D886DF-6CF8-E26B-A487-8E8DD6AED6DC}"/>
                      </a:ext>
                    </a:extLst>
                  </p14:cNvPr>
                  <p14:cNvContentPartPr/>
                  <p14:nvPr/>
                </p14:nvContentPartPr>
                <p14:xfrm>
                  <a:off x="4792702" y="5803650"/>
                  <a:ext cx="265320" cy="273240"/>
                </p14:xfrm>
              </p:contentPart>
            </mc:Choice>
            <mc:Fallback xmlns="">
              <p:pic>
                <p:nvPicPr>
                  <p:cNvPr id="12" name="Ink 11">
                    <a:extLst>
                      <a:ext uri="{FF2B5EF4-FFF2-40B4-BE49-F238E27FC236}">
                        <a16:creationId xmlns:a16="http://schemas.microsoft.com/office/drawing/2014/main" id="{64D886DF-6CF8-E26B-A487-8E8DD6AED6DC}"/>
                      </a:ext>
                    </a:extLst>
                  </p:cNvPr>
                  <p:cNvPicPr/>
                  <p:nvPr/>
                </p:nvPicPr>
                <p:blipFill>
                  <a:blip r:embed="rId71"/>
                  <a:stretch>
                    <a:fillRect/>
                  </a:stretch>
                </p:blipFill>
                <p:spPr>
                  <a:xfrm>
                    <a:off x="4788382" y="5799330"/>
                    <a:ext cx="273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 name="Ink 12">
                    <a:extLst>
                      <a:ext uri="{FF2B5EF4-FFF2-40B4-BE49-F238E27FC236}">
                        <a16:creationId xmlns:a16="http://schemas.microsoft.com/office/drawing/2014/main" id="{A406231B-0516-4E3B-7B3B-F0C650BB7199}"/>
                      </a:ext>
                    </a:extLst>
                  </p14:cNvPr>
                  <p14:cNvContentPartPr/>
                  <p14:nvPr/>
                </p14:nvContentPartPr>
                <p14:xfrm>
                  <a:off x="4827982" y="5773770"/>
                  <a:ext cx="245160" cy="285120"/>
                </p14:xfrm>
              </p:contentPart>
            </mc:Choice>
            <mc:Fallback xmlns="">
              <p:pic>
                <p:nvPicPr>
                  <p:cNvPr id="13" name="Ink 12">
                    <a:extLst>
                      <a:ext uri="{FF2B5EF4-FFF2-40B4-BE49-F238E27FC236}">
                        <a16:creationId xmlns:a16="http://schemas.microsoft.com/office/drawing/2014/main" id="{A406231B-0516-4E3B-7B3B-F0C650BB7199}"/>
                      </a:ext>
                    </a:extLst>
                  </p:cNvPr>
                  <p:cNvPicPr/>
                  <p:nvPr/>
                </p:nvPicPr>
                <p:blipFill>
                  <a:blip r:embed="rId73"/>
                  <a:stretch>
                    <a:fillRect/>
                  </a:stretch>
                </p:blipFill>
                <p:spPr>
                  <a:xfrm>
                    <a:off x="4823662" y="5769445"/>
                    <a:ext cx="253800" cy="293771"/>
                  </a:xfrm>
                  <a:prstGeom prst="rect">
                    <a:avLst/>
                  </a:prstGeom>
                </p:spPr>
              </p:pic>
            </mc:Fallback>
          </mc:AlternateContent>
        </p:grpSp>
        <p:grpSp>
          <p:nvGrpSpPr>
            <p:cNvPr id="18" name="Group 17">
              <a:extLst>
                <a:ext uri="{FF2B5EF4-FFF2-40B4-BE49-F238E27FC236}">
                  <a16:creationId xmlns:a16="http://schemas.microsoft.com/office/drawing/2014/main" id="{1A180848-16E4-1481-44B5-F9B8FC3BEF10}"/>
                </a:ext>
              </a:extLst>
            </p:cNvPr>
            <p:cNvGrpSpPr/>
            <p:nvPr/>
          </p:nvGrpSpPr>
          <p:grpSpPr>
            <a:xfrm>
              <a:off x="492502" y="2234610"/>
              <a:ext cx="831960" cy="730440"/>
              <a:chOff x="492502" y="2234610"/>
              <a:chExt cx="831960" cy="730440"/>
            </a:xfrm>
          </p:grpSpPr>
          <mc:AlternateContent xmlns:mc="http://schemas.openxmlformats.org/markup-compatibility/2006" xmlns:p14="http://schemas.microsoft.com/office/powerpoint/2010/main">
            <mc:Choice Requires="p14">
              <p:contentPart p14:bwMode="auto" r:id="rId74">
                <p14:nvContentPartPr>
                  <p14:cNvPr id="15" name="Ink 14">
                    <a:extLst>
                      <a:ext uri="{FF2B5EF4-FFF2-40B4-BE49-F238E27FC236}">
                        <a16:creationId xmlns:a16="http://schemas.microsoft.com/office/drawing/2014/main" id="{6692E71D-2A1E-C35E-A739-6FA641FADE6C}"/>
                      </a:ext>
                    </a:extLst>
                  </p14:cNvPr>
                  <p14:cNvContentPartPr/>
                  <p14:nvPr/>
                </p14:nvContentPartPr>
                <p14:xfrm>
                  <a:off x="1100182" y="2667690"/>
                  <a:ext cx="82080" cy="210240"/>
                </p14:xfrm>
              </p:contentPart>
            </mc:Choice>
            <mc:Fallback xmlns="">
              <p:pic>
                <p:nvPicPr>
                  <p:cNvPr id="15" name="Ink 14">
                    <a:extLst>
                      <a:ext uri="{FF2B5EF4-FFF2-40B4-BE49-F238E27FC236}">
                        <a16:creationId xmlns:a16="http://schemas.microsoft.com/office/drawing/2014/main" id="{6692E71D-2A1E-C35E-A739-6FA641FADE6C}"/>
                      </a:ext>
                    </a:extLst>
                  </p:cNvPr>
                  <p:cNvPicPr/>
                  <p:nvPr/>
                </p:nvPicPr>
                <p:blipFill>
                  <a:blip r:embed="rId75"/>
                  <a:stretch>
                    <a:fillRect/>
                  </a:stretch>
                </p:blipFill>
                <p:spPr>
                  <a:xfrm>
                    <a:off x="1095862" y="2663370"/>
                    <a:ext cx="907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6" name="Ink 15">
                    <a:extLst>
                      <a:ext uri="{FF2B5EF4-FFF2-40B4-BE49-F238E27FC236}">
                        <a16:creationId xmlns:a16="http://schemas.microsoft.com/office/drawing/2014/main" id="{2AC6D5DB-4620-27AB-3775-C9D730C63E14}"/>
                      </a:ext>
                    </a:extLst>
                  </p14:cNvPr>
                  <p14:cNvContentPartPr/>
                  <p14:nvPr/>
                </p14:nvContentPartPr>
                <p14:xfrm>
                  <a:off x="1205302" y="2645010"/>
                  <a:ext cx="119160" cy="250200"/>
                </p14:xfrm>
              </p:contentPart>
            </mc:Choice>
            <mc:Fallback xmlns="">
              <p:pic>
                <p:nvPicPr>
                  <p:cNvPr id="16" name="Ink 15">
                    <a:extLst>
                      <a:ext uri="{FF2B5EF4-FFF2-40B4-BE49-F238E27FC236}">
                        <a16:creationId xmlns:a16="http://schemas.microsoft.com/office/drawing/2014/main" id="{2AC6D5DB-4620-27AB-3775-C9D730C63E14}"/>
                      </a:ext>
                    </a:extLst>
                  </p:cNvPr>
                  <p:cNvPicPr/>
                  <p:nvPr/>
                </p:nvPicPr>
                <p:blipFill>
                  <a:blip r:embed="rId77"/>
                  <a:stretch>
                    <a:fillRect/>
                  </a:stretch>
                </p:blipFill>
                <p:spPr>
                  <a:xfrm>
                    <a:off x="1200982" y="2640690"/>
                    <a:ext cx="1278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7" name="Ink 16">
                    <a:extLst>
                      <a:ext uri="{FF2B5EF4-FFF2-40B4-BE49-F238E27FC236}">
                        <a16:creationId xmlns:a16="http://schemas.microsoft.com/office/drawing/2014/main" id="{1F387ABB-EB1C-FB9D-4B00-FAE72E2CBFB6}"/>
                      </a:ext>
                    </a:extLst>
                  </p14:cNvPr>
                  <p14:cNvContentPartPr/>
                  <p14:nvPr/>
                </p14:nvContentPartPr>
                <p14:xfrm>
                  <a:off x="492502" y="2234610"/>
                  <a:ext cx="229320" cy="730440"/>
                </p14:xfrm>
              </p:contentPart>
            </mc:Choice>
            <mc:Fallback xmlns="">
              <p:pic>
                <p:nvPicPr>
                  <p:cNvPr id="17" name="Ink 16">
                    <a:extLst>
                      <a:ext uri="{FF2B5EF4-FFF2-40B4-BE49-F238E27FC236}">
                        <a16:creationId xmlns:a16="http://schemas.microsoft.com/office/drawing/2014/main" id="{1F387ABB-EB1C-FB9D-4B00-FAE72E2CBFB6}"/>
                      </a:ext>
                    </a:extLst>
                  </p:cNvPr>
                  <p:cNvPicPr/>
                  <p:nvPr/>
                </p:nvPicPr>
                <p:blipFill>
                  <a:blip r:embed="rId79"/>
                  <a:stretch>
                    <a:fillRect/>
                  </a:stretch>
                </p:blipFill>
                <p:spPr>
                  <a:xfrm>
                    <a:off x="488182" y="2230290"/>
                    <a:ext cx="237960" cy="739080"/>
                  </a:xfrm>
                  <a:prstGeom prst="rect">
                    <a:avLst/>
                  </a:prstGeom>
                </p:spPr>
              </p:pic>
            </mc:Fallback>
          </mc:AlternateContent>
        </p:grpSp>
        <p:grpSp>
          <p:nvGrpSpPr>
            <p:cNvPr id="29" name="Group 28">
              <a:extLst>
                <a:ext uri="{FF2B5EF4-FFF2-40B4-BE49-F238E27FC236}">
                  <a16:creationId xmlns:a16="http://schemas.microsoft.com/office/drawing/2014/main" id="{AA9179CE-10B4-9E9F-11BB-ADE484DC7CCC}"/>
                </a:ext>
              </a:extLst>
            </p:cNvPr>
            <p:cNvGrpSpPr/>
            <p:nvPr/>
          </p:nvGrpSpPr>
          <p:grpSpPr>
            <a:xfrm>
              <a:off x="2172622" y="3020850"/>
              <a:ext cx="447840" cy="565920"/>
              <a:chOff x="2172622" y="3020850"/>
              <a:chExt cx="447840" cy="565920"/>
            </a:xfrm>
          </p:grpSpPr>
          <mc:AlternateContent xmlns:mc="http://schemas.openxmlformats.org/markup-compatibility/2006" xmlns:p14="http://schemas.microsoft.com/office/powerpoint/2010/main">
            <mc:Choice Requires="p14">
              <p:contentPart p14:bwMode="auto" r:id="rId80">
                <p14:nvContentPartPr>
                  <p14:cNvPr id="19" name="Ink 18">
                    <a:extLst>
                      <a:ext uri="{FF2B5EF4-FFF2-40B4-BE49-F238E27FC236}">
                        <a16:creationId xmlns:a16="http://schemas.microsoft.com/office/drawing/2014/main" id="{E3FCCA7B-91B4-0F78-CD07-5E366C06EAF0}"/>
                      </a:ext>
                    </a:extLst>
                  </p14:cNvPr>
                  <p14:cNvContentPartPr/>
                  <p14:nvPr/>
                </p14:nvContentPartPr>
                <p14:xfrm>
                  <a:off x="2172622" y="3051450"/>
                  <a:ext cx="286920" cy="192600"/>
                </p14:xfrm>
              </p:contentPart>
            </mc:Choice>
            <mc:Fallback xmlns="">
              <p:pic>
                <p:nvPicPr>
                  <p:cNvPr id="19" name="Ink 18">
                    <a:extLst>
                      <a:ext uri="{FF2B5EF4-FFF2-40B4-BE49-F238E27FC236}">
                        <a16:creationId xmlns:a16="http://schemas.microsoft.com/office/drawing/2014/main" id="{E3FCCA7B-91B4-0F78-CD07-5E366C06EAF0}"/>
                      </a:ext>
                    </a:extLst>
                  </p:cNvPr>
                  <p:cNvPicPr/>
                  <p:nvPr/>
                </p:nvPicPr>
                <p:blipFill>
                  <a:blip r:embed="rId81"/>
                  <a:stretch>
                    <a:fillRect/>
                  </a:stretch>
                </p:blipFill>
                <p:spPr>
                  <a:xfrm>
                    <a:off x="2168302" y="3047130"/>
                    <a:ext cx="2955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 name="Ink 19">
                    <a:extLst>
                      <a:ext uri="{FF2B5EF4-FFF2-40B4-BE49-F238E27FC236}">
                        <a16:creationId xmlns:a16="http://schemas.microsoft.com/office/drawing/2014/main" id="{23508B76-B973-B92E-7396-0C6B54E40CE3}"/>
                      </a:ext>
                    </a:extLst>
                  </p14:cNvPr>
                  <p14:cNvContentPartPr/>
                  <p14:nvPr/>
                </p14:nvContentPartPr>
                <p14:xfrm>
                  <a:off x="2243542" y="3020850"/>
                  <a:ext cx="226800" cy="153360"/>
                </p14:xfrm>
              </p:contentPart>
            </mc:Choice>
            <mc:Fallback xmlns="">
              <p:pic>
                <p:nvPicPr>
                  <p:cNvPr id="20" name="Ink 19">
                    <a:extLst>
                      <a:ext uri="{FF2B5EF4-FFF2-40B4-BE49-F238E27FC236}">
                        <a16:creationId xmlns:a16="http://schemas.microsoft.com/office/drawing/2014/main" id="{23508B76-B973-B92E-7396-0C6B54E40CE3}"/>
                      </a:ext>
                    </a:extLst>
                  </p:cNvPr>
                  <p:cNvPicPr/>
                  <p:nvPr/>
                </p:nvPicPr>
                <p:blipFill>
                  <a:blip r:embed="rId83"/>
                  <a:stretch>
                    <a:fillRect/>
                  </a:stretch>
                </p:blipFill>
                <p:spPr>
                  <a:xfrm>
                    <a:off x="2239229" y="3016530"/>
                    <a:ext cx="235426"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2" name="Ink 21">
                    <a:extLst>
                      <a:ext uri="{FF2B5EF4-FFF2-40B4-BE49-F238E27FC236}">
                        <a16:creationId xmlns:a16="http://schemas.microsoft.com/office/drawing/2014/main" id="{FCBD3DA1-7436-12A3-A340-15977E4452EA}"/>
                      </a:ext>
                    </a:extLst>
                  </p14:cNvPr>
                  <p14:cNvContentPartPr/>
                  <p14:nvPr/>
                </p14:nvContentPartPr>
                <p14:xfrm>
                  <a:off x="2316982" y="3377250"/>
                  <a:ext cx="220680" cy="95040"/>
                </p14:xfrm>
              </p:contentPart>
            </mc:Choice>
            <mc:Fallback xmlns="">
              <p:pic>
                <p:nvPicPr>
                  <p:cNvPr id="22" name="Ink 21">
                    <a:extLst>
                      <a:ext uri="{FF2B5EF4-FFF2-40B4-BE49-F238E27FC236}">
                        <a16:creationId xmlns:a16="http://schemas.microsoft.com/office/drawing/2014/main" id="{FCBD3DA1-7436-12A3-A340-15977E4452EA}"/>
                      </a:ext>
                    </a:extLst>
                  </p:cNvPr>
                  <p:cNvPicPr/>
                  <p:nvPr/>
                </p:nvPicPr>
                <p:blipFill>
                  <a:blip r:embed="rId85"/>
                  <a:stretch>
                    <a:fillRect/>
                  </a:stretch>
                </p:blipFill>
                <p:spPr>
                  <a:xfrm>
                    <a:off x="2312662" y="3372930"/>
                    <a:ext cx="229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 name="Ink 22">
                    <a:extLst>
                      <a:ext uri="{FF2B5EF4-FFF2-40B4-BE49-F238E27FC236}">
                        <a16:creationId xmlns:a16="http://schemas.microsoft.com/office/drawing/2014/main" id="{4E7279BC-4FEC-CF6F-62D2-3D6F9FF163C8}"/>
                      </a:ext>
                    </a:extLst>
                  </p14:cNvPr>
                  <p14:cNvContentPartPr/>
                  <p14:nvPr/>
                </p14:nvContentPartPr>
                <p14:xfrm>
                  <a:off x="2355502" y="3292290"/>
                  <a:ext cx="264960" cy="294480"/>
                </p14:xfrm>
              </p:contentPart>
            </mc:Choice>
            <mc:Fallback xmlns="">
              <p:pic>
                <p:nvPicPr>
                  <p:cNvPr id="23" name="Ink 22">
                    <a:extLst>
                      <a:ext uri="{FF2B5EF4-FFF2-40B4-BE49-F238E27FC236}">
                        <a16:creationId xmlns:a16="http://schemas.microsoft.com/office/drawing/2014/main" id="{4E7279BC-4FEC-CF6F-62D2-3D6F9FF163C8}"/>
                      </a:ext>
                    </a:extLst>
                  </p:cNvPr>
                  <p:cNvPicPr/>
                  <p:nvPr/>
                </p:nvPicPr>
                <p:blipFill>
                  <a:blip r:embed="rId87"/>
                  <a:stretch>
                    <a:fillRect/>
                  </a:stretch>
                </p:blipFill>
                <p:spPr>
                  <a:xfrm>
                    <a:off x="2351188" y="3287970"/>
                    <a:ext cx="273588" cy="303120"/>
                  </a:xfrm>
                  <a:prstGeom prst="rect">
                    <a:avLst/>
                  </a:prstGeom>
                </p:spPr>
              </p:pic>
            </mc:Fallback>
          </mc:AlternateContent>
        </p:grpSp>
        <p:grpSp>
          <p:nvGrpSpPr>
            <p:cNvPr id="33" name="Group 32">
              <a:extLst>
                <a:ext uri="{FF2B5EF4-FFF2-40B4-BE49-F238E27FC236}">
                  <a16:creationId xmlns:a16="http://schemas.microsoft.com/office/drawing/2014/main" id="{47543777-79DC-31B6-6056-B0215DBCB748}"/>
                </a:ext>
              </a:extLst>
            </p:cNvPr>
            <p:cNvGrpSpPr/>
            <p:nvPr/>
          </p:nvGrpSpPr>
          <p:grpSpPr>
            <a:xfrm>
              <a:off x="2375662" y="4313250"/>
              <a:ext cx="522360" cy="554400"/>
              <a:chOff x="2375662" y="4313250"/>
              <a:chExt cx="522360" cy="554400"/>
            </a:xfrm>
          </p:grpSpPr>
          <mc:AlternateContent xmlns:mc="http://schemas.openxmlformats.org/markup-compatibility/2006" xmlns:p14="http://schemas.microsoft.com/office/powerpoint/2010/main">
            <mc:Choice Requires="p14">
              <p:contentPart p14:bwMode="auto" r:id="rId88">
                <p14:nvContentPartPr>
                  <p14:cNvPr id="24" name="Ink 23">
                    <a:extLst>
                      <a:ext uri="{FF2B5EF4-FFF2-40B4-BE49-F238E27FC236}">
                        <a16:creationId xmlns:a16="http://schemas.microsoft.com/office/drawing/2014/main" id="{8DE928D9-87C3-FDEA-3C52-D71ED9A3B067}"/>
                      </a:ext>
                    </a:extLst>
                  </p14:cNvPr>
                  <p14:cNvContentPartPr/>
                  <p14:nvPr/>
                </p14:nvContentPartPr>
                <p14:xfrm>
                  <a:off x="2375662" y="4320810"/>
                  <a:ext cx="260640" cy="147960"/>
                </p14:xfrm>
              </p:contentPart>
            </mc:Choice>
            <mc:Fallback xmlns="">
              <p:pic>
                <p:nvPicPr>
                  <p:cNvPr id="24" name="Ink 23">
                    <a:extLst>
                      <a:ext uri="{FF2B5EF4-FFF2-40B4-BE49-F238E27FC236}">
                        <a16:creationId xmlns:a16="http://schemas.microsoft.com/office/drawing/2014/main" id="{8DE928D9-87C3-FDEA-3C52-D71ED9A3B067}"/>
                      </a:ext>
                    </a:extLst>
                  </p:cNvPr>
                  <p:cNvPicPr/>
                  <p:nvPr/>
                </p:nvPicPr>
                <p:blipFill>
                  <a:blip r:embed="rId89"/>
                  <a:stretch>
                    <a:fillRect/>
                  </a:stretch>
                </p:blipFill>
                <p:spPr>
                  <a:xfrm>
                    <a:off x="2371342" y="4316490"/>
                    <a:ext cx="269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5" name="Ink 24">
                    <a:extLst>
                      <a:ext uri="{FF2B5EF4-FFF2-40B4-BE49-F238E27FC236}">
                        <a16:creationId xmlns:a16="http://schemas.microsoft.com/office/drawing/2014/main" id="{364C115A-FCE0-38E0-A5B9-6EED737AD173}"/>
                      </a:ext>
                    </a:extLst>
                  </p14:cNvPr>
                  <p14:cNvContentPartPr/>
                  <p14:nvPr/>
                </p14:nvContentPartPr>
                <p14:xfrm>
                  <a:off x="2475742" y="4313250"/>
                  <a:ext cx="100440" cy="236520"/>
                </p14:xfrm>
              </p:contentPart>
            </mc:Choice>
            <mc:Fallback xmlns="">
              <p:pic>
                <p:nvPicPr>
                  <p:cNvPr id="25" name="Ink 24">
                    <a:extLst>
                      <a:ext uri="{FF2B5EF4-FFF2-40B4-BE49-F238E27FC236}">
                        <a16:creationId xmlns:a16="http://schemas.microsoft.com/office/drawing/2014/main" id="{364C115A-FCE0-38E0-A5B9-6EED737AD173}"/>
                      </a:ext>
                    </a:extLst>
                  </p:cNvPr>
                  <p:cNvPicPr/>
                  <p:nvPr/>
                </p:nvPicPr>
                <p:blipFill>
                  <a:blip r:embed="rId91"/>
                  <a:stretch>
                    <a:fillRect/>
                  </a:stretch>
                </p:blipFill>
                <p:spPr>
                  <a:xfrm>
                    <a:off x="2471422" y="4308930"/>
                    <a:ext cx="109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6" name="Ink 25">
                    <a:extLst>
                      <a:ext uri="{FF2B5EF4-FFF2-40B4-BE49-F238E27FC236}">
                        <a16:creationId xmlns:a16="http://schemas.microsoft.com/office/drawing/2014/main" id="{5B7B3777-70C6-1E07-BCA7-9C1BF91AFD10}"/>
                      </a:ext>
                    </a:extLst>
                  </p14:cNvPr>
                  <p14:cNvContentPartPr/>
                  <p14:nvPr/>
                </p14:nvContentPartPr>
                <p14:xfrm>
                  <a:off x="2475742" y="4704930"/>
                  <a:ext cx="203400" cy="129240"/>
                </p14:xfrm>
              </p:contentPart>
            </mc:Choice>
            <mc:Fallback xmlns="">
              <p:pic>
                <p:nvPicPr>
                  <p:cNvPr id="26" name="Ink 25">
                    <a:extLst>
                      <a:ext uri="{FF2B5EF4-FFF2-40B4-BE49-F238E27FC236}">
                        <a16:creationId xmlns:a16="http://schemas.microsoft.com/office/drawing/2014/main" id="{5B7B3777-70C6-1E07-BCA7-9C1BF91AFD10}"/>
                      </a:ext>
                    </a:extLst>
                  </p:cNvPr>
                  <p:cNvPicPr/>
                  <p:nvPr/>
                </p:nvPicPr>
                <p:blipFill>
                  <a:blip r:embed="rId93"/>
                  <a:stretch>
                    <a:fillRect/>
                  </a:stretch>
                </p:blipFill>
                <p:spPr>
                  <a:xfrm>
                    <a:off x="2471422" y="4700610"/>
                    <a:ext cx="2120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 name="Ink 26">
                    <a:extLst>
                      <a:ext uri="{FF2B5EF4-FFF2-40B4-BE49-F238E27FC236}">
                        <a16:creationId xmlns:a16="http://schemas.microsoft.com/office/drawing/2014/main" id="{4572DB0A-C6E1-BB53-EFAE-84F44A2ACFDD}"/>
                      </a:ext>
                    </a:extLst>
                  </p14:cNvPr>
                  <p14:cNvContentPartPr/>
                  <p14:nvPr/>
                </p14:nvContentPartPr>
                <p14:xfrm>
                  <a:off x="2491582" y="4674330"/>
                  <a:ext cx="184320" cy="193320"/>
                </p14:xfrm>
              </p:contentPart>
            </mc:Choice>
            <mc:Fallback xmlns="">
              <p:pic>
                <p:nvPicPr>
                  <p:cNvPr id="27" name="Ink 26">
                    <a:extLst>
                      <a:ext uri="{FF2B5EF4-FFF2-40B4-BE49-F238E27FC236}">
                        <a16:creationId xmlns:a16="http://schemas.microsoft.com/office/drawing/2014/main" id="{4572DB0A-C6E1-BB53-EFAE-84F44A2ACFDD}"/>
                      </a:ext>
                    </a:extLst>
                  </p:cNvPr>
                  <p:cNvPicPr/>
                  <p:nvPr/>
                </p:nvPicPr>
                <p:blipFill>
                  <a:blip r:embed="rId95"/>
                  <a:stretch>
                    <a:fillRect/>
                  </a:stretch>
                </p:blipFill>
                <p:spPr>
                  <a:xfrm>
                    <a:off x="2487270" y="4670010"/>
                    <a:ext cx="192943"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 name="Ink 29">
                    <a:extLst>
                      <a:ext uri="{FF2B5EF4-FFF2-40B4-BE49-F238E27FC236}">
                        <a16:creationId xmlns:a16="http://schemas.microsoft.com/office/drawing/2014/main" id="{7CC80EB4-56FF-7B3D-9C54-93EEBE4CDDA1}"/>
                      </a:ext>
                    </a:extLst>
                  </p14:cNvPr>
                  <p14:cNvContentPartPr/>
                  <p14:nvPr/>
                </p14:nvContentPartPr>
                <p14:xfrm>
                  <a:off x="2759422" y="4508010"/>
                  <a:ext cx="138600" cy="192240"/>
                </p14:xfrm>
              </p:contentPart>
            </mc:Choice>
            <mc:Fallback xmlns="">
              <p:pic>
                <p:nvPicPr>
                  <p:cNvPr id="30" name="Ink 29">
                    <a:extLst>
                      <a:ext uri="{FF2B5EF4-FFF2-40B4-BE49-F238E27FC236}">
                        <a16:creationId xmlns:a16="http://schemas.microsoft.com/office/drawing/2014/main" id="{7CC80EB4-56FF-7B3D-9C54-93EEBE4CDDA1}"/>
                      </a:ext>
                    </a:extLst>
                  </p:cNvPr>
                  <p:cNvPicPr/>
                  <p:nvPr/>
                </p:nvPicPr>
                <p:blipFill>
                  <a:blip r:embed="rId97"/>
                  <a:stretch>
                    <a:fillRect/>
                  </a:stretch>
                </p:blipFill>
                <p:spPr>
                  <a:xfrm>
                    <a:off x="2755091" y="4503690"/>
                    <a:ext cx="147263"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Ink 31">
                    <a:extLst>
                      <a:ext uri="{FF2B5EF4-FFF2-40B4-BE49-F238E27FC236}">
                        <a16:creationId xmlns:a16="http://schemas.microsoft.com/office/drawing/2014/main" id="{F9C3A770-2FB5-1936-F34F-43285ECA1D60}"/>
                      </a:ext>
                    </a:extLst>
                  </p14:cNvPr>
                  <p14:cNvContentPartPr/>
                  <p14:nvPr/>
                </p14:nvContentPartPr>
                <p14:xfrm>
                  <a:off x="2769502" y="4563810"/>
                  <a:ext cx="100080" cy="120960"/>
                </p14:xfrm>
              </p:contentPart>
            </mc:Choice>
            <mc:Fallback xmlns="">
              <p:pic>
                <p:nvPicPr>
                  <p:cNvPr id="32" name="Ink 31">
                    <a:extLst>
                      <a:ext uri="{FF2B5EF4-FFF2-40B4-BE49-F238E27FC236}">
                        <a16:creationId xmlns:a16="http://schemas.microsoft.com/office/drawing/2014/main" id="{F9C3A770-2FB5-1936-F34F-43285ECA1D60}"/>
                      </a:ext>
                    </a:extLst>
                  </p:cNvPr>
                  <p:cNvPicPr/>
                  <p:nvPr/>
                </p:nvPicPr>
                <p:blipFill>
                  <a:blip r:embed="rId99"/>
                  <a:stretch>
                    <a:fillRect/>
                  </a:stretch>
                </p:blipFill>
                <p:spPr>
                  <a:xfrm>
                    <a:off x="2765182" y="4559490"/>
                    <a:ext cx="108720" cy="129600"/>
                  </a:xfrm>
                  <a:prstGeom prst="rect">
                    <a:avLst/>
                  </a:prstGeom>
                </p:spPr>
              </p:pic>
            </mc:Fallback>
          </mc:AlternateContent>
        </p:grpSp>
        <p:grpSp>
          <p:nvGrpSpPr>
            <p:cNvPr id="73" name="Group 72">
              <a:extLst>
                <a:ext uri="{FF2B5EF4-FFF2-40B4-BE49-F238E27FC236}">
                  <a16:creationId xmlns:a16="http://schemas.microsoft.com/office/drawing/2014/main" id="{49E8FBC8-F1EC-54E7-E4F5-7A25452C36D4}"/>
                </a:ext>
              </a:extLst>
            </p:cNvPr>
            <p:cNvGrpSpPr/>
            <p:nvPr/>
          </p:nvGrpSpPr>
          <p:grpSpPr>
            <a:xfrm>
              <a:off x="2660062" y="5971050"/>
              <a:ext cx="223560" cy="302400"/>
              <a:chOff x="2660062" y="5971050"/>
              <a:chExt cx="223560" cy="302400"/>
            </a:xfrm>
          </p:grpSpPr>
          <mc:AlternateContent xmlns:mc="http://schemas.openxmlformats.org/markup-compatibility/2006" xmlns:p14="http://schemas.microsoft.com/office/powerpoint/2010/main">
            <mc:Choice Requires="p14">
              <p:contentPart p14:bwMode="auto" r:id="rId100">
                <p14:nvContentPartPr>
                  <p14:cNvPr id="71" name="Ink 70">
                    <a:extLst>
                      <a:ext uri="{FF2B5EF4-FFF2-40B4-BE49-F238E27FC236}">
                        <a16:creationId xmlns:a16="http://schemas.microsoft.com/office/drawing/2014/main" id="{4D50CDEE-3C7B-DCA1-6936-74960D7FF42C}"/>
                      </a:ext>
                    </a:extLst>
                  </p14:cNvPr>
                  <p14:cNvContentPartPr/>
                  <p14:nvPr/>
                </p14:nvContentPartPr>
                <p14:xfrm>
                  <a:off x="2660062" y="5971050"/>
                  <a:ext cx="360" cy="302400"/>
                </p14:xfrm>
              </p:contentPart>
            </mc:Choice>
            <mc:Fallback xmlns="">
              <p:pic>
                <p:nvPicPr>
                  <p:cNvPr id="71" name="Ink 70">
                    <a:extLst>
                      <a:ext uri="{FF2B5EF4-FFF2-40B4-BE49-F238E27FC236}">
                        <a16:creationId xmlns:a16="http://schemas.microsoft.com/office/drawing/2014/main" id="{4D50CDEE-3C7B-DCA1-6936-74960D7FF42C}"/>
                      </a:ext>
                    </a:extLst>
                  </p:cNvPr>
                  <p:cNvPicPr/>
                  <p:nvPr/>
                </p:nvPicPr>
                <p:blipFill>
                  <a:blip r:embed="rId101"/>
                  <a:stretch>
                    <a:fillRect/>
                  </a:stretch>
                </p:blipFill>
                <p:spPr>
                  <a:xfrm>
                    <a:off x="2655742" y="5966735"/>
                    <a:ext cx="9000" cy="31103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2" name="Ink 71">
                    <a:extLst>
                      <a:ext uri="{FF2B5EF4-FFF2-40B4-BE49-F238E27FC236}">
                        <a16:creationId xmlns:a16="http://schemas.microsoft.com/office/drawing/2014/main" id="{A3584B26-F8D1-B636-84BB-68354773D765}"/>
                      </a:ext>
                    </a:extLst>
                  </p14:cNvPr>
                  <p14:cNvContentPartPr/>
                  <p14:nvPr/>
                </p14:nvContentPartPr>
                <p14:xfrm>
                  <a:off x="2705062" y="6009570"/>
                  <a:ext cx="178560" cy="230040"/>
                </p14:xfrm>
              </p:contentPart>
            </mc:Choice>
            <mc:Fallback xmlns="">
              <p:pic>
                <p:nvPicPr>
                  <p:cNvPr id="72" name="Ink 71">
                    <a:extLst>
                      <a:ext uri="{FF2B5EF4-FFF2-40B4-BE49-F238E27FC236}">
                        <a16:creationId xmlns:a16="http://schemas.microsoft.com/office/drawing/2014/main" id="{A3584B26-F8D1-B636-84BB-68354773D765}"/>
                      </a:ext>
                    </a:extLst>
                  </p:cNvPr>
                  <p:cNvPicPr/>
                  <p:nvPr/>
                </p:nvPicPr>
                <p:blipFill>
                  <a:blip r:embed="rId103"/>
                  <a:stretch>
                    <a:fillRect/>
                  </a:stretch>
                </p:blipFill>
                <p:spPr>
                  <a:xfrm>
                    <a:off x="2700742" y="6005257"/>
                    <a:ext cx="187200" cy="23866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4" name="Ink 3">
                  <a:extLst>
                    <a:ext uri="{FF2B5EF4-FFF2-40B4-BE49-F238E27FC236}">
                      <a16:creationId xmlns:a16="http://schemas.microsoft.com/office/drawing/2014/main" id="{61C33D0E-EE7B-E9B1-DF73-EA9D55863300}"/>
                    </a:ext>
                  </a:extLst>
                </p14:cNvPr>
                <p14:cNvContentPartPr/>
                <p14:nvPr/>
              </p14:nvContentPartPr>
              <p14:xfrm>
                <a:off x="2416342" y="3947490"/>
                <a:ext cx="191520" cy="208800"/>
              </p14:xfrm>
            </p:contentPart>
          </mc:Choice>
          <mc:Fallback xmlns="">
            <p:pic>
              <p:nvPicPr>
                <p:cNvPr id="4" name="Ink 3">
                  <a:extLst>
                    <a:ext uri="{FF2B5EF4-FFF2-40B4-BE49-F238E27FC236}">
                      <a16:creationId xmlns:a16="http://schemas.microsoft.com/office/drawing/2014/main" id="{61C33D0E-EE7B-E9B1-DF73-EA9D55863300}"/>
                    </a:ext>
                  </a:extLst>
                </p:cNvPr>
                <p:cNvPicPr/>
                <p:nvPr/>
              </p:nvPicPr>
              <p:blipFill>
                <a:blip r:embed="rId105"/>
                <a:stretch>
                  <a:fillRect/>
                </a:stretch>
              </p:blipFill>
              <p:spPr>
                <a:xfrm>
                  <a:off x="2412022" y="3943170"/>
                  <a:ext cx="200160" cy="217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5" name="Ink 4">
                <a:extLst>
                  <a:ext uri="{FF2B5EF4-FFF2-40B4-BE49-F238E27FC236}">
                    <a16:creationId xmlns:a16="http://schemas.microsoft.com/office/drawing/2014/main" id="{BAA4427A-6D1F-1EFE-E711-3B13F988AAFB}"/>
                  </a:ext>
                </a:extLst>
              </p14:cNvPr>
              <p14:cNvContentPartPr/>
              <p14:nvPr/>
            </p14:nvContentPartPr>
            <p14:xfrm>
              <a:off x="9554062" y="3709170"/>
              <a:ext cx="212040" cy="269640"/>
            </p14:xfrm>
          </p:contentPart>
        </mc:Choice>
        <mc:Fallback xmlns="">
          <p:pic>
            <p:nvPicPr>
              <p:cNvPr id="5" name="Ink 4">
                <a:extLst>
                  <a:ext uri="{FF2B5EF4-FFF2-40B4-BE49-F238E27FC236}">
                    <a16:creationId xmlns:a16="http://schemas.microsoft.com/office/drawing/2014/main" id="{BAA4427A-6D1F-1EFE-E711-3B13F988AAFB}"/>
                  </a:ext>
                </a:extLst>
              </p:cNvPr>
              <p:cNvPicPr/>
              <p:nvPr/>
            </p:nvPicPr>
            <p:blipFill>
              <a:blip r:embed="rId107"/>
              <a:stretch>
                <a:fillRect/>
              </a:stretch>
            </p:blipFill>
            <p:spPr>
              <a:xfrm>
                <a:off x="9549742" y="3704850"/>
                <a:ext cx="220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 name="Ink 5">
                <a:extLst>
                  <a:ext uri="{FF2B5EF4-FFF2-40B4-BE49-F238E27FC236}">
                    <a16:creationId xmlns:a16="http://schemas.microsoft.com/office/drawing/2014/main" id="{FF415641-C3F1-4AFC-A924-9BA7F847DEA6}"/>
                  </a:ext>
                </a:extLst>
              </p14:cNvPr>
              <p14:cNvContentPartPr/>
              <p14:nvPr/>
            </p14:nvContentPartPr>
            <p14:xfrm>
              <a:off x="6739222" y="2171610"/>
              <a:ext cx="3960" cy="360"/>
            </p14:xfrm>
          </p:contentPart>
        </mc:Choice>
        <mc:Fallback xmlns="">
          <p:pic>
            <p:nvPicPr>
              <p:cNvPr id="6" name="Ink 5">
                <a:extLst>
                  <a:ext uri="{FF2B5EF4-FFF2-40B4-BE49-F238E27FC236}">
                    <a16:creationId xmlns:a16="http://schemas.microsoft.com/office/drawing/2014/main" id="{FF415641-C3F1-4AFC-A924-9BA7F847DEA6}"/>
                  </a:ext>
                </a:extLst>
              </p:cNvPr>
              <p:cNvPicPr/>
              <p:nvPr/>
            </p:nvPicPr>
            <p:blipFill>
              <a:blip r:embed="rId109"/>
              <a:stretch>
                <a:fillRect/>
              </a:stretch>
            </p:blipFill>
            <p:spPr>
              <a:xfrm>
                <a:off x="6734902" y="2167290"/>
                <a:ext cx="12600" cy="9000"/>
              </a:xfrm>
              <a:prstGeom prst="rect">
                <a:avLst/>
              </a:prstGeom>
            </p:spPr>
          </p:pic>
        </mc:Fallback>
      </mc:AlternateContent>
    </p:spTree>
    <p:extLst>
      <p:ext uri="{BB962C8B-B14F-4D97-AF65-F5344CB8AC3E}">
        <p14:creationId xmlns:p14="http://schemas.microsoft.com/office/powerpoint/2010/main" val="375695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EA1084AF-4010-01AD-3CF7-42A87B395B05}"/>
              </a:ext>
            </a:extLst>
          </p:cNvPr>
          <p:cNvSpPr>
            <a:spLocks noGrp="1"/>
          </p:cNvSpPr>
          <p:nvPr>
            <p:ph idx="1"/>
          </p:nvPr>
        </p:nvSpPr>
        <p:spPr/>
        <p:txBody>
          <a:bodyPr/>
          <a:lstStyle/>
          <a:p>
            <a:pPr marL="0" indent="0">
              <a:buNone/>
            </a:pPr>
            <a:r>
              <a:rPr lang="en-US" altLang="zh-CN" dirty="0"/>
              <a:t>The</a:t>
            </a:r>
            <a:r>
              <a:rPr lang="zh-CN" altLang="en-US" dirty="0"/>
              <a:t> </a:t>
            </a:r>
            <a:r>
              <a:rPr lang="en-US" altLang="zh-CN" dirty="0"/>
              <a:t>practical</a:t>
            </a:r>
            <a:r>
              <a:rPr lang="zh-CN" altLang="en-US" dirty="0"/>
              <a:t> </a:t>
            </a:r>
            <a:r>
              <a:rPr lang="en-US" altLang="zh-CN" dirty="0"/>
              <a:t>logic</a:t>
            </a:r>
            <a:r>
              <a:rPr lang="zh-CN" altLang="en-US" dirty="0"/>
              <a:t> </a:t>
            </a:r>
            <a:r>
              <a:rPr lang="en-US" altLang="zh-CN" dirty="0"/>
              <a:t>behind</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is,</a:t>
            </a:r>
            <a:r>
              <a:rPr lang="zh-CN" altLang="en-US" dirty="0"/>
              <a:t> </a:t>
            </a:r>
            <a:r>
              <a:rPr lang="en-US" altLang="zh-CN" b="1" dirty="0"/>
              <a:t>for</a:t>
            </a:r>
            <a:r>
              <a:rPr lang="zh-CN" altLang="en-US" b="1" dirty="0"/>
              <a:t> </a:t>
            </a:r>
            <a:r>
              <a:rPr lang="en-US" altLang="zh-CN" b="1" dirty="0"/>
              <a:t>every</a:t>
            </a:r>
            <a:r>
              <a:rPr lang="zh-CN" altLang="en-US" b="1" dirty="0"/>
              <a:t> </a:t>
            </a:r>
            <a:r>
              <a:rPr lang="en-US" altLang="zh-CN" b="1" i="1" dirty="0"/>
              <a:t>x</a:t>
            </a:r>
            <a:r>
              <a:rPr lang="zh-CN" altLang="en-US" b="1" dirty="0"/>
              <a:t> </a:t>
            </a:r>
            <a:r>
              <a:rPr lang="en-US" altLang="zh-CN" b="1" dirty="0"/>
              <a:t>value,</a:t>
            </a:r>
            <a:r>
              <a:rPr lang="zh-CN" altLang="en-US" b="1" dirty="0"/>
              <a:t> </a:t>
            </a:r>
            <a:r>
              <a:rPr lang="en-US" altLang="zh-CN" b="1" dirty="0"/>
              <a:t>find</a:t>
            </a:r>
            <a:r>
              <a:rPr lang="zh-CN" altLang="en-US" b="1" dirty="0"/>
              <a:t> </a:t>
            </a:r>
            <a:r>
              <a:rPr lang="en-US" altLang="zh-CN" b="1" dirty="0"/>
              <a:t>the</a:t>
            </a:r>
            <a:r>
              <a:rPr lang="zh-CN" altLang="en-US" b="1" dirty="0"/>
              <a:t> </a:t>
            </a:r>
            <a:r>
              <a:rPr lang="en-US" altLang="zh-CN" b="1" dirty="0"/>
              <a:t>average</a:t>
            </a:r>
            <a:r>
              <a:rPr lang="zh-CN" altLang="en-US" b="1" dirty="0"/>
              <a:t> </a:t>
            </a:r>
            <a:r>
              <a:rPr lang="en-US" altLang="zh-CN" b="1" dirty="0"/>
              <a:t>of</a:t>
            </a:r>
            <a:r>
              <a:rPr lang="zh-CN" altLang="en-US" b="1" dirty="0"/>
              <a:t> </a:t>
            </a:r>
            <a:r>
              <a:rPr lang="en-US" altLang="zh-CN" b="1" i="1" dirty="0"/>
              <a:t>y</a:t>
            </a:r>
            <a:r>
              <a:rPr lang="zh-CN" altLang="en-US" b="1" i="1" dirty="0"/>
              <a:t> </a:t>
            </a:r>
            <a:r>
              <a:rPr lang="en-US" altLang="zh-CN" dirty="0"/>
              <a:t>for</a:t>
            </a:r>
            <a:r>
              <a:rPr lang="zh-CN" altLang="en-US" dirty="0"/>
              <a:t> </a:t>
            </a:r>
            <a:r>
              <a:rPr lang="en-US" altLang="zh-CN" dirty="0"/>
              <a:t>all</a:t>
            </a:r>
            <a:r>
              <a:rPr lang="zh-CN" altLang="en-US" dirty="0"/>
              <a:t> </a:t>
            </a:r>
            <a:r>
              <a:rPr lang="en-US" altLang="zh-CN" dirty="0"/>
              <a:t>sample</a:t>
            </a:r>
            <a:r>
              <a:rPr lang="zh-CN" altLang="en-US" dirty="0"/>
              <a:t> </a:t>
            </a:r>
            <a:r>
              <a:rPr lang="en-US" altLang="zh-CN" dirty="0"/>
              <a:t>units</a:t>
            </a:r>
            <a:r>
              <a:rPr lang="zh-CN" altLang="en-US" dirty="0"/>
              <a:t> </a:t>
            </a:r>
            <a:r>
              <a:rPr lang="en-US" altLang="zh-CN" dirty="0"/>
              <a:t>sharing</a:t>
            </a:r>
            <a:r>
              <a:rPr lang="zh-CN" altLang="en-US" dirty="0"/>
              <a:t> </a:t>
            </a:r>
            <a:r>
              <a:rPr lang="en-US" altLang="zh-CN" dirty="0"/>
              <a:t>this</a:t>
            </a:r>
            <a:r>
              <a:rPr lang="zh-CN" altLang="en-US" dirty="0"/>
              <a:t> </a:t>
            </a:r>
            <a:r>
              <a:rPr lang="en-US" altLang="zh-CN" i="1" dirty="0"/>
              <a:t>x</a:t>
            </a:r>
            <a:r>
              <a:rPr lang="zh-CN" altLang="en-US" dirty="0"/>
              <a:t> </a:t>
            </a:r>
            <a:r>
              <a:rPr lang="en-US" altLang="zh-CN" dirty="0"/>
              <a:t>value</a:t>
            </a:r>
            <a:r>
              <a:rPr lang="en-US" altLang="zh-CN" i="1" dirty="0"/>
              <a:t>.</a:t>
            </a:r>
            <a:endParaRPr lang="en-US" altLang="zh-CN"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3438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F033-E797-C199-1B36-5960D6C788A3}"/>
              </a:ext>
            </a:extLst>
          </p:cNvPr>
          <p:cNvSpPr>
            <a:spLocks noGrp="1"/>
          </p:cNvSpPr>
          <p:nvPr>
            <p:ph type="title"/>
          </p:nvPr>
        </p:nvSpPr>
        <p:spPr/>
        <p:txBody>
          <a:bodyPr/>
          <a:lstStyle/>
          <a:p>
            <a:r>
              <a:rPr lang="en-US" altLang="zh-CN" dirty="0"/>
              <a:t>Output from linear regression</a:t>
            </a:r>
            <a:endParaRPr lang="en-US" dirty="0"/>
          </a:p>
        </p:txBody>
      </p:sp>
      <p:sp>
        <p:nvSpPr>
          <p:cNvPr id="3" name="Content Placeholder 2">
            <a:extLst>
              <a:ext uri="{FF2B5EF4-FFF2-40B4-BE49-F238E27FC236}">
                <a16:creationId xmlns:a16="http://schemas.microsoft.com/office/drawing/2014/main" id="{3BDEA2F7-869B-6576-06B0-79E15ECF04D3}"/>
              </a:ext>
            </a:extLst>
          </p:cNvPr>
          <p:cNvSpPr>
            <a:spLocks noGrp="1"/>
          </p:cNvSpPr>
          <p:nvPr>
            <p:ph idx="1"/>
          </p:nvPr>
        </p:nvSpPr>
        <p:spPr/>
        <p:txBody>
          <a:bodyPr/>
          <a:lstStyle/>
          <a:p>
            <a:pPr marL="0" indent="0">
              <a:buNone/>
            </a:pP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a</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model:</a:t>
            </a:r>
          </a:p>
          <a:p>
            <a:pPr marL="0" indent="0">
              <a:buNone/>
            </a:pPr>
            <a:endParaRPr lang="en-US" dirty="0"/>
          </a:p>
        </p:txBody>
      </p:sp>
      <p:pic>
        <p:nvPicPr>
          <p:cNvPr id="4" name="Content Placeholder 4" descr="Table&#10;&#10;Description automatically generated">
            <a:extLst>
              <a:ext uri="{FF2B5EF4-FFF2-40B4-BE49-F238E27FC236}">
                <a16:creationId xmlns:a16="http://schemas.microsoft.com/office/drawing/2014/main" id="{B627A8D2-F22F-0547-2C63-D6D7B5D7A04A}"/>
              </a:ext>
            </a:extLst>
          </p:cNvPr>
          <p:cNvPicPr>
            <a:picLocks noChangeAspect="1"/>
          </p:cNvPicPr>
          <p:nvPr/>
        </p:nvPicPr>
        <p:blipFill>
          <a:blip r:embed="rId2"/>
          <a:stretch>
            <a:fillRect/>
          </a:stretch>
        </p:blipFill>
        <p:spPr>
          <a:xfrm>
            <a:off x="966788" y="2330228"/>
            <a:ext cx="4719312" cy="3981672"/>
          </a:xfrm>
          <a:prstGeom prst="rect">
            <a:avLst/>
          </a:prstGeom>
        </p:spPr>
      </p:pic>
      <p:sp>
        <p:nvSpPr>
          <p:cNvPr id="5" name="TextBox 4">
            <a:extLst>
              <a:ext uri="{FF2B5EF4-FFF2-40B4-BE49-F238E27FC236}">
                <a16:creationId xmlns:a16="http://schemas.microsoft.com/office/drawing/2014/main" id="{4F5126CF-6E50-FE98-AA14-2F565D57B8C8}"/>
              </a:ext>
            </a:extLst>
          </p:cNvPr>
          <p:cNvSpPr txBox="1"/>
          <p:nvPr/>
        </p:nvSpPr>
        <p:spPr>
          <a:xfrm>
            <a:off x="5686100" y="2257226"/>
            <a:ext cx="5815013" cy="369332"/>
          </a:xfrm>
          <a:prstGeom prst="rect">
            <a:avLst/>
          </a:prstGeom>
          <a:noFill/>
        </p:spPr>
        <p:txBody>
          <a:bodyPr wrap="square" rtlCol="0">
            <a:spAutoFit/>
          </a:bodyPr>
          <a:lstStyle/>
          <a:p>
            <a:pPr marL="342900" indent="-342900">
              <a:buAutoNum type="arabicParenR"/>
            </a:pPr>
            <a:r>
              <a:rPr lang="en-US" altLang="zh-CN" dirty="0"/>
              <a:t>Residuals</a:t>
            </a:r>
            <a:r>
              <a:rPr lang="zh-CN" altLang="en-US" dirty="0"/>
              <a:t> </a:t>
            </a:r>
            <a:r>
              <a:rPr lang="en-US" altLang="zh-CN" dirty="0"/>
              <a:t>in</a:t>
            </a:r>
            <a:r>
              <a:rPr lang="zh-CN" altLang="en-US" dirty="0"/>
              <a:t> </a:t>
            </a:r>
            <a:r>
              <a:rPr lang="en-US" altLang="zh-CN" dirty="0"/>
              <a:t>a</a:t>
            </a:r>
            <a:r>
              <a:rPr lang="zh-CN" altLang="en-US" dirty="0"/>
              <a:t> </a:t>
            </a:r>
            <a:r>
              <a:rPr lang="en-US" altLang="zh-CN" dirty="0"/>
              <a:t>model:</a:t>
            </a:r>
          </a:p>
        </p:txBody>
      </p:sp>
      <p:grpSp>
        <p:nvGrpSpPr>
          <p:cNvPr id="12" name="Group 11">
            <a:extLst>
              <a:ext uri="{FF2B5EF4-FFF2-40B4-BE49-F238E27FC236}">
                <a16:creationId xmlns:a16="http://schemas.microsoft.com/office/drawing/2014/main" id="{7344B06F-DB46-B3F5-61CE-69D7D67B50CB}"/>
              </a:ext>
            </a:extLst>
          </p:cNvPr>
          <p:cNvGrpSpPr/>
          <p:nvPr/>
        </p:nvGrpSpPr>
        <p:grpSpPr>
          <a:xfrm>
            <a:off x="6096000" y="2761495"/>
            <a:ext cx="4719312" cy="3063875"/>
            <a:chOff x="6096000" y="2761495"/>
            <a:chExt cx="4719312" cy="3063875"/>
          </a:xfrm>
        </p:grpSpPr>
        <p:grpSp>
          <p:nvGrpSpPr>
            <p:cNvPr id="6" name="Group 5">
              <a:extLst>
                <a:ext uri="{FF2B5EF4-FFF2-40B4-BE49-F238E27FC236}">
                  <a16:creationId xmlns:a16="http://schemas.microsoft.com/office/drawing/2014/main" id="{0804F81A-61EC-8AB2-E31B-CF8E5D4C5B25}"/>
                </a:ext>
              </a:extLst>
            </p:cNvPr>
            <p:cNvGrpSpPr/>
            <p:nvPr/>
          </p:nvGrpSpPr>
          <p:grpSpPr>
            <a:xfrm>
              <a:off x="6096000" y="2761495"/>
              <a:ext cx="4719312" cy="3063875"/>
              <a:chOff x="727648" y="1937274"/>
              <a:chExt cx="5763466" cy="3489556"/>
            </a:xfrm>
          </p:grpSpPr>
          <p:grpSp>
            <p:nvGrpSpPr>
              <p:cNvPr id="7" name="Group 6">
                <a:extLst>
                  <a:ext uri="{FF2B5EF4-FFF2-40B4-BE49-F238E27FC236}">
                    <a16:creationId xmlns:a16="http://schemas.microsoft.com/office/drawing/2014/main" id="{07CCC256-F996-9E18-E0C2-D57C2562F63A}"/>
                  </a:ext>
                </a:extLst>
              </p:cNvPr>
              <p:cNvGrpSpPr/>
              <p:nvPr/>
            </p:nvGrpSpPr>
            <p:grpSpPr>
              <a:xfrm>
                <a:off x="727648" y="1937274"/>
                <a:ext cx="5763466" cy="3489556"/>
                <a:chOff x="727648" y="1937274"/>
                <a:chExt cx="5763466" cy="3489556"/>
              </a:xfrm>
            </p:grpSpPr>
            <p:pic>
              <p:nvPicPr>
                <p:cNvPr id="9" name="Picture 8">
                  <a:extLst>
                    <a:ext uri="{FF2B5EF4-FFF2-40B4-BE49-F238E27FC236}">
                      <a16:creationId xmlns:a16="http://schemas.microsoft.com/office/drawing/2014/main" id="{FB2AA886-251A-4154-29C9-86E8A0E40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48" y="1937274"/>
                  <a:ext cx="5763466" cy="3489556"/>
                </a:xfrm>
                <a:prstGeom prst="rect">
                  <a:avLst/>
                </a:prstGeom>
              </p:spPr>
            </p:pic>
            <p:cxnSp>
              <p:nvCxnSpPr>
                <p:cNvPr id="10" name="Straight Connector 9">
                  <a:extLst>
                    <a:ext uri="{FF2B5EF4-FFF2-40B4-BE49-F238E27FC236}">
                      <a16:creationId xmlns:a16="http://schemas.microsoft.com/office/drawing/2014/main" id="{C63D18C2-AB01-BC73-1C2A-F2F2A1EAE983}"/>
                    </a:ext>
                  </a:extLst>
                </p:cNvPr>
                <p:cNvCxnSpPr>
                  <a:cxnSpLocks/>
                </p:cNvCxnSpPr>
                <p:nvPr/>
              </p:nvCxnSpPr>
              <p:spPr>
                <a:xfrm flipV="1">
                  <a:off x="2159000" y="2781300"/>
                  <a:ext cx="3327400" cy="1854200"/>
                </a:xfrm>
                <a:prstGeom prst="line">
                  <a:avLst/>
                </a:prstGeom>
              </p:spPr>
              <p:style>
                <a:lnRef idx="3">
                  <a:schemeClr val="accent4"/>
                </a:lnRef>
                <a:fillRef idx="0">
                  <a:schemeClr val="accent4"/>
                </a:fillRef>
                <a:effectRef idx="2">
                  <a:schemeClr val="accent4"/>
                </a:effectRef>
                <a:fontRef idx="minor">
                  <a:schemeClr val="tx1"/>
                </a:fontRef>
              </p:style>
            </p:cxnSp>
          </p:grpSp>
          <p:cxnSp>
            <p:nvCxnSpPr>
              <p:cNvPr id="8" name="Straight Connector 7">
                <a:extLst>
                  <a:ext uri="{FF2B5EF4-FFF2-40B4-BE49-F238E27FC236}">
                    <a16:creationId xmlns:a16="http://schemas.microsoft.com/office/drawing/2014/main" id="{71647B76-B104-2BCB-DC7D-6001F688C417}"/>
                  </a:ext>
                </a:extLst>
              </p:cNvPr>
              <p:cNvCxnSpPr>
                <a:cxnSpLocks/>
              </p:cNvCxnSpPr>
              <p:nvPr/>
            </p:nvCxnSpPr>
            <p:spPr>
              <a:xfrm>
                <a:off x="3810000" y="3721100"/>
                <a:ext cx="0" cy="10287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29003F7-7912-D94F-C102-9A333DB8CB54}"/>
                    </a:ext>
                  </a:extLst>
                </p14:cNvPr>
                <p14:cNvContentPartPr/>
                <p14:nvPr/>
              </p14:nvContentPartPr>
              <p14:xfrm>
                <a:off x="8619929" y="4316566"/>
                <a:ext cx="181289" cy="526281"/>
              </p14:xfrm>
            </p:contentPart>
          </mc:Choice>
          <mc:Fallback xmlns="">
            <p:pic>
              <p:nvPicPr>
                <p:cNvPr id="11" name="Ink 10">
                  <a:extLst>
                    <a:ext uri="{FF2B5EF4-FFF2-40B4-BE49-F238E27FC236}">
                      <a16:creationId xmlns:a16="http://schemas.microsoft.com/office/drawing/2014/main" id="{F29003F7-7912-D94F-C102-9A333DB8CB54}"/>
                    </a:ext>
                  </a:extLst>
                </p:cNvPr>
                <p:cNvPicPr/>
                <p:nvPr/>
              </p:nvPicPr>
              <p:blipFill>
                <a:blip r:embed="rId5"/>
                <a:stretch>
                  <a:fillRect/>
                </a:stretch>
              </p:blipFill>
              <p:spPr>
                <a:xfrm>
                  <a:off x="8615613" y="4312246"/>
                  <a:ext cx="189922" cy="534920"/>
                </a:xfrm>
                <a:prstGeom prst="rect">
                  <a:avLst/>
                </a:prstGeom>
              </p:spPr>
            </p:pic>
          </mc:Fallback>
        </mc:AlternateContent>
      </p:grpSp>
    </p:spTree>
    <p:extLst>
      <p:ext uri="{BB962C8B-B14F-4D97-AF65-F5344CB8AC3E}">
        <p14:creationId xmlns:p14="http://schemas.microsoft.com/office/powerpoint/2010/main" val="406531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EA1084AF-4010-01AD-3CF7-42A87B395B05}"/>
              </a:ext>
            </a:extLst>
          </p:cNvPr>
          <p:cNvSpPr>
            <a:spLocks noGrp="1"/>
          </p:cNvSpPr>
          <p:nvPr>
            <p:ph idx="1"/>
          </p:nvPr>
        </p:nvSpPr>
        <p:spPr/>
        <p:txBody>
          <a:bodyPr/>
          <a:lstStyle/>
          <a:p>
            <a:pPr marL="0" indent="0">
              <a:buNone/>
            </a:pPr>
            <a:r>
              <a:rPr lang="en-US" altLang="zh-CN" dirty="0"/>
              <a:t>The</a:t>
            </a:r>
            <a:r>
              <a:rPr lang="zh-CN" altLang="en-US" dirty="0"/>
              <a:t> </a:t>
            </a:r>
            <a:r>
              <a:rPr lang="en-US" altLang="zh-CN" dirty="0"/>
              <a:t>practical</a:t>
            </a:r>
            <a:r>
              <a:rPr lang="zh-CN" altLang="en-US" dirty="0"/>
              <a:t> </a:t>
            </a:r>
            <a:r>
              <a:rPr lang="en-US" altLang="zh-CN" dirty="0"/>
              <a:t>logic</a:t>
            </a:r>
            <a:r>
              <a:rPr lang="zh-CN" altLang="en-US" dirty="0"/>
              <a:t> </a:t>
            </a:r>
            <a:r>
              <a:rPr lang="en-US" altLang="zh-CN" dirty="0"/>
              <a:t>behind</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is,</a:t>
            </a:r>
            <a:r>
              <a:rPr lang="zh-CN" altLang="en-US" dirty="0"/>
              <a:t> </a:t>
            </a:r>
            <a:r>
              <a:rPr lang="en-US" altLang="zh-CN" b="1" dirty="0"/>
              <a:t>for</a:t>
            </a:r>
            <a:r>
              <a:rPr lang="zh-CN" altLang="en-US" b="1" dirty="0"/>
              <a:t> </a:t>
            </a:r>
            <a:r>
              <a:rPr lang="en-US" altLang="zh-CN" b="1" dirty="0"/>
              <a:t>every</a:t>
            </a:r>
            <a:r>
              <a:rPr lang="zh-CN" altLang="en-US" b="1" dirty="0"/>
              <a:t> </a:t>
            </a:r>
            <a:r>
              <a:rPr lang="en-US" altLang="zh-CN" b="1" i="1" dirty="0"/>
              <a:t>x</a:t>
            </a:r>
            <a:r>
              <a:rPr lang="zh-CN" altLang="en-US" b="1" dirty="0"/>
              <a:t> </a:t>
            </a:r>
            <a:r>
              <a:rPr lang="en-US" altLang="zh-CN" b="1" dirty="0"/>
              <a:t>value,</a:t>
            </a:r>
            <a:r>
              <a:rPr lang="zh-CN" altLang="en-US" b="1" dirty="0"/>
              <a:t> </a:t>
            </a:r>
            <a:r>
              <a:rPr lang="en-US" altLang="zh-CN" b="1" dirty="0"/>
              <a:t>find</a:t>
            </a:r>
            <a:r>
              <a:rPr lang="zh-CN" altLang="en-US" b="1" dirty="0"/>
              <a:t> </a:t>
            </a:r>
            <a:r>
              <a:rPr lang="en-US" altLang="zh-CN" b="1" dirty="0"/>
              <a:t>the</a:t>
            </a:r>
            <a:r>
              <a:rPr lang="zh-CN" altLang="en-US" b="1" dirty="0"/>
              <a:t> </a:t>
            </a:r>
            <a:r>
              <a:rPr lang="en-US" altLang="zh-CN" b="1" dirty="0"/>
              <a:t>average</a:t>
            </a:r>
            <a:r>
              <a:rPr lang="zh-CN" altLang="en-US" b="1" dirty="0"/>
              <a:t> </a:t>
            </a:r>
            <a:r>
              <a:rPr lang="en-US" altLang="zh-CN" b="1" dirty="0"/>
              <a:t>of</a:t>
            </a:r>
            <a:r>
              <a:rPr lang="zh-CN" altLang="en-US" b="1" dirty="0"/>
              <a:t> </a:t>
            </a:r>
            <a:r>
              <a:rPr lang="en-US" altLang="zh-CN" b="1" i="1" dirty="0"/>
              <a:t>y</a:t>
            </a:r>
            <a:r>
              <a:rPr lang="zh-CN" altLang="en-US" b="1" i="1" dirty="0"/>
              <a:t> </a:t>
            </a:r>
            <a:r>
              <a:rPr lang="en-US" altLang="zh-CN" dirty="0"/>
              <a:t>for</a:t>
            </a:r>
            <a:r>
              <a:rPr lang="zh-CN" altLang="en-US" dirty="0"/>
              <a:t> </a:t>
            </a:r>
            <a:r>
              <a:rPr lang="en-US" altLang="zh-CN" dirty="0"/>
              <a:t>all</a:t>
            </a:r>
            <a:r>
              <a:rPr lang="zh-CN" altLang="en-US" dirty="0"/>
              <a:t> </a:t>
            </a:r>
            <a:r>
              <a:rPr lang="en-US" altLang="zh-CN" dirty="0"/>
              <a:t>sample</a:t>
            </a:r>
            <a:r>
              <a:rPr lang="zh-CN" altLang="en-US" dirty="0"/>
              <a:t> </a:t>
            </a:r>
            <a:r>
              <a:rPr lang="en-US" altLang="zh-CN" dirty="0"/>
              <a:t>units</a:t>
            </a:r>
            <a:r>
              <a:rPr lang="zh-CN" altLang="en-US" dirty="0"/>
              <a:t> </a:t>
            </a:r>
            <a:r>
              <a:rPr lang="en-US" altLang="zh-CN" dirty="0"/>
              <a:t>sharing</a:t>
            </a:r>
            <a:r>
              <a:rPr lang="zh-CN" altLang="en-US" dirty="0"/>
              <a:t> </a:t>
            </a:r>
            <a:r>
              <a:rPr lang="en-US" altLang="zh-CN" dirty="0"/>
              <a:t>this</a:t>
            </a:r>
            <a:r>
              <a:rPr lang="zh-CN" altLang="en-US" dirty="0"/>
              <a:t> </a:t>
            </a:r>
            <a:r>
              <a:rPr lang="en-US" altLang="zh-CN" i="1" dirty="0"/>
              <a:t>x</a:t>
            </a:r>
            <a:r>
              <a:rPr lang="zh-CN" altLang="en-US" dirty="0"/>
              <a:t> </a:t>
            </a:r>
            <a:r>
              <a:rPr lang="en-US" altLang="zh-CN" dirty="0"/>
              <a:t>value</a:t>
            </a:r>
            <a:r>
              <a:rPr lang="en-US" altLang="zh-CN" i="1" dirty="0"/>
              <a:t>.</a:t>
            </a:r>
            <a:r>
              <a:rPr lang="zh-CN" altLang="en-US" i="1" dirty="0"/>
              <a:t> </a:t>
            </a:r>
            <a:endParaRPr lang="en-US" altLang="zh-CN" i="1" dirty="0"/>
          </a:p>
          <a:p>
            <a:pPr marL="0" indent="0">
              <a:buNone/>
            </a:pPr>
            <a:endParaRPr lang="en-US" dirty="0"/>
          </a:p>
          <a:p>
            <a:pPr marL="0" indent="0">
              <a:buNone/>
            </a:pPr>
            <a:r>
              <a:rPr lang="en-US" altLang="zh-CN" dirty="0"/>
              <a:t>With</a:t>
            </a:r>
            <a:r>
              <a:rPr lang="zh-CN" altLang="en-US" dirty="0"/>
              <a:t> </a:t>
            </a:r>
            <a:r>
              <a:rPr lang="en-US" altLang="zh-CN" dirty="0"/>
              <a:t>this</a:t>
            </a:r>
            <a:r>
              <a:rPr lang="zh-CN" altLang="en-US" dirty="0"/>
              <a:t> </a:t>
            </a:r>
            <a:r>
              <a:rPr lang="en-US" altLang="zh-CN" dirty="0"/>
              <a:t>being</a:t>
            </a:r>
            <a:r>
              <a:rPr lang="zh-CN" altLang="en-US" dirty="0"/>
              <a:t> </a:t>
            </a:r>
            <a:r>
              <a:rPr lang="en-US" altLang="zh-CN" dirty="0"/>
              <a:t>said,</a:t>
            </a:r>
            <a:r>
              <a:rPr lang="zh-CN" altLang="en-US" dirty="0"/>
              <a:t> </a:t>
            </a:r>
            <a:r>
              <a:rPr lang="en-US" altLang="zh-CN" dirty="0"/>
              <a:t>there</a:t>
            </a:r>
            <a:r>
              <a:rPr lang="zh-CN" altLang="en-US" dirty="0"/>
              <a:t> </a:t>
            </a:r>
            <a:r>
              <a:rPr lang="en-US" altLang="zh-CN" dirty="0"/>
              <a:t>is</a:t>
            </a:r>
            <a:r>
              <a:rPr lang="zh-CN" altLang="en-US" dirty="0"/>
              <a:t> </a:t>
            </a:r>
            <a:r>
              <a:rPr lang="en-US" altLang="zh-CN" dirty="0"/>
              <a:t>always</a:t>
            </a:r>
            <a:r>
              <a:rPr lang="zh-CN" altLang="en-US" dirty="0"/>
              <a:t> </a:t>
            </a:r>
            <a:r>
              <a:rPr lang="en-US" altLang="zh-CN" dirty="0"/>
              <a:t>some</a:t>
            </a:r>
            <a:r>
              <a:rPr lang="zh-CN" altLang="en-US" dirty="0"/>
              <a:t> </a:t>
            </a:r>
            <a:r>
              <a:rPr lang="en-US" altLang="zh-CN" dirty="0"/>
              <a:t>bias</a:t>
            </a:r>
            <a:r>
              <a:rPr lang="zh-CN" altLang="en-US" dirty="0"/>
              <a:t> </a:t>
            </a:r>
            <a:r>
              <a:rPr lang="en-US" altLang="zh-CN" dirty="0"/>
              <a:t>between</a:t>
            </a:r>
            <a:r>
              <a:rPr lang="zh-CN" altLang="en-US" dirty="0"/>
              <a:t> </a:t>
            </a:r>
            <a:r>
              <a:rPr lang="en-US" altLang="zh-CN" dirty="0"/>
              <a:t>this</a:t>
            </a:r>
            <a:r>
              <a:rPr lang="zh-CN" altLang="en-US" dirty="0"/>
              <a:t> </a:t>
            </a:r>
            <a:r>
              <a:rPr lang="en-US" altLang="zh-CN" dirty="0"/>
              <a:t>estimation</a:t>
            </a:r>
            <a:r>
              <a:rPr lang="zh-CN" altLang="en-US" dirty="0"/>
              <a:t> </a:t>
            </a:r>
            <a:r>
              <a:rPr lang="en-US" altLang="zh-CN" dirty="0"/>
              <a:t>and</a:t>
            </a:r>
            <a:r>
              <a:rPr lang="zh-CN" altLang="en-US" dirty="0"/>
              <a:t> </a:t>
            </a:r>
            <a:r>
              <a:rPr lang="en-US" altLang="zh-CN" dirty="0"/>
              <a:t>the</a:t>
            </a:r>
            <a:r>
              <a:rPr lang="zh-CN" altLang="en-US" dirty="0"/>
              <a:t> </a:t>
            </a:r>
            <a:r>
              <a:rPr lang="en-US" altLang="zh-CN" dirty="0"/>
              <a:t>actual</a:t>
            </a:r>
            <a:r>
              <a:rPr lang="zh-CN" altLang="en-US" dirty="0"/>
              <a:t> </a:t>
            </a:r>
            <a:r>
              <a:rPr lang="en-US" altLang="zh-CN" dirty="0"/>
              <a:t>y</a:t>
            </a:r>
            <a:r>
              <a:rPr lang="zh-CN" altLang="en-US" dirty="0"/>
              <a:t> </a:t>
            </a:r>
            <a:r>
              <a:rPr lang="en-US" altLang="zh-CN" dirty="0"/>
              <a:t>value.</a:t>
            </a:r>
            <a:r>
              <a:rPr lang="zh-CN" altLang="en-US" dirty="0"/>
              <a:t> </a:t>
            </a:r>
            <a:endParaRPr lang="en-US" altLang="zh-CN" dirty="0"/>
          </a:p>
          <a:p>
            <a:pPr marL="0" indent="0">
              <a:buNone/>
            </a:pPr>
            <a:endParaRPr lang="en-US" dirty="0"/>
          </a:p>
          <a:p>
            <a:pPr marL="0" indent="0">
              <a:buNone/>
            </a:pPr>
            <a:endParaRPr lang="en-US" dirty="0"/>
          </a:p>
        </p:txBody>
      </p:sp>
      <p:grpSp>
        <p:nvGrpSpPr>
          <p:cNvPr id="4" name="Group 3">
            <a:extLst>
              <a:ext uri="{FF2B5EF4-FFF2-40B4-BE49-F238E27FC236}">
                <a16:creationId xmlns:a16="http://schemas.microsoft.com/office/drawing/2014/main" id="{D52B8268-BEB0-F179-03A5-5EE76831B8C4}"/>
              </a:ext>
            </a:extLst>
          </p:cNvPr>
          <p:cNvGrpSpPr/>
          <p:nvPr/>
        </p:nvGrpSpPr>
        <p:grpSpPr>
          <a:xfrm>
            <a:off x="4449157" y="3991324"/>
            <a:ext cx="3293686" cy="2415825"/>
            <a:chOff x="492502" y="2234610"/>
            <a:chExt cx="4580640" cy="4038840"/>
          </a:xfrm>
        </p:grpSpPr>
        <p:grpSp>
          <p:nvGrpSpPr>
            <p:cNvPr id="5" name="Group 4">
              <a:extLst>
                <a:ext uri="{FF2B5EF4-FFF2-40B4-BE49-F238E27FC236}">
                  <a16:creationId xmlns:a16="http://schemas.microsoft.com/office/drawing/2014/main" id="{0AD99770-09E2-5830-A438-A790F6C88215}"/>
                </a:ext>
              </a:extLst>
            </p:cNvPr>
            <p:cNvGrpSpPr/>
            <p:nvPr/>
          </p:nvGrpSpPr>
          <p:grpSpPr>
            <a:xfrm>
              <a:off x="1176862" y="2603610"/>
              <a:ext cx="3896280" cy="3473280"/>
              <a:chOff x="1176862" y="2603610"/>
              <a:chExt cx="3896280" cy="347328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3DA9AC67-7B16-E2C5-9251-AF6CF6492E2F}"/>
                      </a:ext>
                    </a:extLst>
                  </p14:cNvPr>
                  <p14:cNvContentPartPr/>
                  <p14:nvPr/>
                </p14:nvContentPartPr>
                <p14:xfrm>
                  <a:off x="1176862" y="2603610"/>
                  <a:ext cx="3439080" cy="3069720"/>
                </p14:xfrm>
              </p:contentPart>
            </mc:Choice>
            <mc:Fallback xmlns="">
              <p:pic>
                <p:nvPicPr>
                  <p:cNvPr id="26" name="Ink 25">
                    <a:extLst>
                      <a:ext uri="{FF2B5EF4-FFF2-40B4-BE49-F238E27FC236}">
                        <a16:creationId xmlns:a16="http://schemas.microsoft.com/office/drawing/2014/main" id="{3DA9AC67-7B16-E2C5-9251-AF6CF6492E2F}"/>
                      </a:ext>
                    </a:extLst>
                  </p:cNvPr>
                  <p:cNvPicPr/>
                  <p:nvPr/>
                </p:nvPicPr>
                <p:blipFill>
                  <a:blip r:embed="rId3"/>
                  <a:stretch>
                    <a:fillRect/>
                  </a:stretch>
                </p:blipFill>
                <p:spPr>
                  <a:xfrm>
                    <a:off x="1170854" y="2596389"/>
                    <a:ext cx="3451096" cy="308416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D25A54AD-D7CC-1BAC-3252-6AE2A39BB229}"/>
                      </a:ext>
                    </a:extLst>
                  </p14:cNvPr>
                  <p14:cNvContentPartPr/>
                  <p14:nvPr/>
                </p14:nvContentPartPr>
                <p14:xfrm>
                  <a:off x="4387702" y="5435370"/>
                  <a:ext cx="345240" cy="298080"/>
                </p14:xfrm>
              </p:contentPart>
            </mc:Choice>
            <mc:Fallback xmlns="">
              <p:pic>
                <p:nvPicPr>
                  <p:cNvPr id="27" name="Ink 26">
                    <a:extLst>
                      <a:ext uri="{FF2B5EF4-FFF2-40B4-BE49-F238E27FC236}">
                        <a16:creationId xmlns:a16="http://schemas.microsoft.com/office/drawing/2014/main" id="{D25A54AD-D7CC-1BAC-3252-6AE2A39BB229}"/>
                      </a:ext>
                    </a:extLst>
                  </p:cNvPr>
                  <p:cNvPicPr/>
                  <p:nvPr/>
                </p:nvPicPr>
                <p:blipFill>
                  <a:blip r:embed="rId5"/>
                  <a:stretch>
                    <a:fillRect/>
                  </a:stretch>
                </p:blipFill>
                <p:spPr>
                  <a:xfrm>
                    <a:off x="4381698" y="5428158"/>
                    <a:ext cx="357248" cy="3125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2537DA0C-2771-4922-2D84-48D1065B3066}"/>
                      </a:ext>
                    </a:extLst>
                  </p14:cNvPr>
                  <p14:cNvContentPartPr/>
                  <p14:nvPr/>
                </p14:nvContentPartPr>
                <p14:xfrm>
                  <a:off x="4792702" y="5803650"/>
                  <a:ext cx="265320" cy="273240"/>
                </p14:xfrm>
              </p:contentPart>
            </mc:Choice>
            <mc:Fallback xmlns="">
              <p:pic>
                <p:nvPicPr>
                  <p:cNvPr id="28" name="Ink 27">
                    <a:extLst>
                      <a:ext uri="{FF2B5EF4-FFF2-40B4-BE49-F238E27FC236}">
                        <a16:creationId xmlns:a16="http://schemas.microsoft.com/office/drawing/2014/main" id="{2537DA0C-2771-4922-2D84-48D1065B3066}"/>
                      </a:ext>
                    </a:extLst>
                  </p:cNvPr>
                  <p:cNvPicPr/>
                  <p:nvPr/>
                </p:nvPicPr>
                <p:blipFill>
                  <a:blip r:embed="rId7"/>
                  <a:stretch>
                    <a:fillRect/>
                  </a:stretch>
                </p:blipFill>
                <p:spPr>
                  <a:xfrm>
                    <a:off x="4786695" y="5796428"/>
                    <a:ext cx="277334" cy="2876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681062B5-878D-4ED5-1556-96747001B974}"/>
                      </a:ext>
                    </a:extLst>
                  </p14:cNvPr>
                  <p14:cNvContentPartPr/>
                  <p14:nvPr/>
                </p14:nvContentPartPr>
                <p14:xfrm>
                  <a:off x="4827982" y="5773770"/>
                  <a:ext cx="245160" cy="285120"/>
                </p14:xfrm>
              </p:contentPart>
            </mc:Choice>
            <mc:Fallback xmlns="">
              <p:pic>
                <p:nvPicPr>
                  <p:cNvPr id="29" name="Ink 28">
                    <a:extLst>
                      <a:ext uri="{FF2B5EF4-FFF2-40B4-BE49-F238E27FC236}">
                        <a16:creationId xmlns:a16="http://schemas.microsoft.com/office/drawing/2014/main" id="{681062B5-878D-4ED5-1556-96747001B974}"/>
                      </a:ext>
                    </a:extLst>
                  </p:cNvPr>
                  <p:cNvPicPr/>
                  <p:nvPr/>
                </p:nvPicPr>
                <p:blipFill>
                  <a:blip r:embed="rId9"/>
                  <a:stretch>
                    <a:fillRect/>
                  </a:stretch>
                </p:blipFill>
                <p:spPr>
                  <a:xfrm>
                    <a:off x="4821978" y="5766552"/>
                    <a:ext cx="257168" cy="299556"/>
                  </a:xfrm>
                  <a:prstGeom prst="rect">
                    <a:avLst/>
                  </a:prstGeom>
                </p:spPr>
              </p:pic>
            </mc:Fallback>
          </mc:AlternateContent>
        </p:grpSp>
        <p:grpSp>
          <p:nvGrpSpPr>
            <p:cNvPr id="6" name="Group 5">
              <a:extLst>
                <a:ext uri="{FF2B5EF4-FFF2-40B4-BE49-F238E27FC236}">
                  <a16:creationId xmlns:a16="http://schemas.microsoft.com/office/drawing/2014/main" id="{CB945E1A-73A9-9A47-CA2A-1BC9DA08393C}"/>
                </a:ext>
              </a:extLst>
            </p:cNvPr>
            <p:cNvGrpSpPr/>
            <p:nvPr/>
          </p:nvGrpSpPr>
          <p:grpSpPr>
            <a:xfrm>
              <a:off x="492502" y="2234610"/>
              <a:ext cx="831960" cy="730440"/>
              <a:chOff x="492502" y="2234610"/>
              <a:chExt cx="831960" cy="730440"/>
            </a:xfrm>
          </p:grpSpPr>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FA42A151-3D0E-5267-962F-EDC0BDAB3E5A}"/>
                      </a:ext>
                    </a:extLst>
                  </p14:cNvPr>
                  <p14:cNvContentPartPr/>
                  <p14:nvPr/>
                </p14:nvContentPartPr>
                <p14:xfrm>
                  <a:off x="1100182" y="2667690"/>
                  <a:ext cx="82080" cy="210240"/>
                </p14:xfrm>
              </p:contentPart>
            </mc:Choice>
            <mc:Fallback xmlns="">
              <p:pic>
                <p:nvPicPr>
                  <p:cNvPr id="23" name="Ink 22">
                    <a:extLst>
                      <a:ext uri="{FF2B5EF4-FFF2-40B4-BE49-F238E27FC236}">
                        <a16:creationId xmlns:a16="http://schemas.microsoft.com/office/drawing/2014/main" id="{FA42A151-3D0E-5267-962F-EDC0BDAB3E5A}"/>
                      </a:ext>
                    </a:extLst>
                  </p:cNvPr>
                  <p:cNvPicPr/>
                  <p:nvPr/>
                </p:nvPicPr>
                <p:blipFill>
                  <a:blip r:embed="rId11"/>
                  <a:stretch>
                    <a:fillRect/>
                  </a:stretch>
                </p:blipFill>
                <p:spPr>
                  <a:xfrm>
                    <a:off x="1094176" y="2660482"/>
                    <a:ext cx="94092" cy="2246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E60FBC44-F4ED-A85C-2DCD-D820735614FF}"/>
                      </a:ext>
                    </a:extLst>
                  </p14:cNvPr>
                  <p14:cNvContentPartPr/>
                  <p14:nvPr/>
                </p14:nvContentPartPr>
                <p14:xfrm>
                  <a:off x="1205302" y="2645010"/>
                  <a:ext cx="119160" cy="250200"/>
                </p14:xfrm>
              </p:contentPart>
            </mc:Choice>
            <mc:Fallback xmlns="">
              <p:pic>
                <p:nvPicPr>
                  <p:cNvPr id="24" name="Ink 23">
                    <a:extLst>
                      <a:ext uri="{FF2B5EF4-FFF2-40B4-BE49-F238E27FC236}">
                        <a16:creationId xmlns:a16="http://schemas.microsoft.com/office/drawing/2014/main" id="{E60FBC44-F4ED-A85C-2DCD-D820735614FF}"/>
                      </a:ext>
                    </a:extLst>
                  </p:cNvPr>
                  <p:cNvPicPr/>
                  <p:nvPr/>
                </p:nvPicPr>
                <p:blipFill>
                  <a:blip r:embed="rId13"/>
                  <a:stretch>
                    <a:fillRect/>
                  </a:stretch>
                </p:blipFill>
                <p:spPr>
                  <a:xfrm>
                    <a:off x="1199294" y="2637793"/>
                    <a:ext cx="131176" cy="26463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72D168DF-B347-A262-A6EA-A32B293A2511}"/>
                      </a:ext>
                    </a:extLst>
                  </p14:cNvPr>
                  <p14:cNvContentPartPr/>
                  <p14:nvPr/>
                </p14:nvContentPartPr>
                <p14:xfrm>
                  <a:off x="492502" y="2234610"/>
                  <a:ext cx="229320" cy="730440"/>
                </p14:xfrm>
              </p:contentPart>
            </mc:Choice>
            <mc:Fallback xmlns="">
              <p:pic>
                <p:nvPicPr>
                  <p:cNvPr id="25" name="Ink 24">
                    <a:extLst>
                      <a:ext uri="{FF2B5EF4-FFF2-40B4-BE49-F238E27FC236}">
                        <a16:creationId xmlns:a16="http://schemas.microsoft.com/office/drawing/2014/main" id="{72D168DF-B347-A262-A6EA-A32B293A2511}"/>
                      </a:ext>
                    </a:extLst>
                  </p:cNvPr>
                  <p:cNvPicPr/>
                  <p:nvPr/>
                </p:nvPicPr>
                <p:blipFill>
                  <a:blip r:embed="rId15"/>
                  <a:stretch>
                    <a:fillRect/>
                  </a:stretch>
                </p:blipFill>
                <p:spPr>
                  <a:xfrm>
                    <a:off x="486494" y="2227390"/>
                    <a:ext cx="241337" cy="744880"/>
                  </a:xfrm>
                  <a:prstGeom prst="rect">
                    <a:avLst/>
                  </a:prstGeom>
                </p:spPr>
              </p:pic>
            </mc:Fallback>
          </mc:AlternateContent>
        </p:grpSp>
        <p:grpSp>
          <p:nvGrpSpPr>
            <p:cNvPr id="7" name="Group 6">
              <a:extLst>
                <a:ext uri="{FF2B5EF4-FFF2-40B4-BE49-F238E27FC236}">
                  <a16:creationId xmlns:a16="http://schemas.microsoft.com/office/drawing/2014/main" id="{6A5BEADC-BFC4-36D9-7F69-B4FD987184BE}"/>
                </a:ext>
              </a:extLst>
            </p:cNvPr>
            <p:cNvGrpSpPr/>
            <p:nvPr/>
          </p:nvGrpSpPr>
          <p:grpSpPr>
            <a:xfrm>
              <a:off x="2172622" y="3020850"/>
              <a:ext cx="447840" cy="565920"/>
              <a:chOff x="2172622" y="3020850"/>
              <a:chExt cx="447840" cy="56592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ABBBAF9-C46B-B3A1-CED2-84CFF322A8BC}"/>
                      </a:ext>
                    </a:extLst>
                  </p14:cNvPr>
                  <p14:cNvContentPartPr/>
                  <p14:nvPr/>
                </p14:nvContentPartPr>
                <p14:xfrm>
                  <a:off x="2172622" y="3051450"/>
                  <a:ext cx="286920" cy="192600"/>
                </p14:xfrm>
              </p:contentPart>
            </mc:Choice>
            <mc:Fallback xmlns="">
              <p:pic>
                <p:nvPicPr>
                  <p:cNvPr id="19" name="Ink 18">
                    <a:extLst>
                      <a:ext uri="{FF2B5EF4-FFF2-40B4-BE49-F238E27FC236}">
                        <a16:creationId xmlns:a16="http://schemas.microsoft.com/office/drawing/2014/main" id="{5ABBBAF9-C46B-B3A1-CED2-84CFF322A8BC}"/>
                      </a:ext>
                    </a:extLst>
                  </p:cNvPr>
                  <p:cNvPicPr/>
                  <p:nvPr/>
                </p:nvPicPr>
                <p:blipFill>
                  <a:blip r:embed="rId17"/>
                  <a:stretch>
                    <a:fillRect/>
                  </a:stretch>
                </p:blipFill>
                <p:spPr>
                  <a:xfrm>
                    <a:off x="2166613" y="3044227"/>
                    <a:ext cx="298938" cy="20704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CEFBB88D-27C8-9E6C-626A-881D8D3116F3}"/>
                      </a:ext>
                    </a:extLst>
                  </p14:cNvPr>
                  <p14:cNvContentPartPr/>
                  <p14:nvPr/>
                </p14:nvContentPartPr>
                <p14:xfrm>
                  <a:off x="2243542" y="3020850"/>
                  <a:ext cx="226800" cy="153360"/>
                </p14:xfrm>
              </p:contentPart>
            </mc:Choice>
            <mc:Fallback xmlns="">
              <p:pic>
                <p:nvPicPr>
                  <p:cNvPr id="20" name="Ink 19">
                    <a:extLst>
                      <a:ext uri="{FF2B5EF4-FFF2-40B4-BE49-F238E27FC236}">
                        <a16:creationId xmlns:a16="http://schemas.microsoft.com/office/drawing/2014/main" id="{CEFBB88D-27C8-9E6C-626A-881D8D3116F3}"/>
                      </a:ext>
                    </a:extLst>
                  </p:cNvPr>
                  <p:cNvPicPr/>
                  <p:nvPr/>
                </p:nvPicPr>
                <p:blipFill>
                  <a:blip r:embed="rId19"/>
                  <a:stretch>
                    <a:fillRect/>
                  </a:stretch>
                </p:blipFill>
                <p:spPr>
                  <a:xfrm>
                    <a:off x="2237547" y="3013633"/>
                    <a:ext cx="238789" cy="1677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AE7C6099-AAD3-7963-B0D2-DCE7B6481D10}"/>
                      </a:ext>
                    </a:extLst>
                  </p14:cNvPr>
                  <p14:cNvContentPartPr/>
                  <p14:nvPr/>
                </p14:nvContentPartPr>
                <p14:xfrm>
                  <a:off x="2316982" y="3377250"/>
                  <a:ext cx="220680" cy="95040"/>
                </p14:xfrm>
              </p:contentPart>
            </mc:Choice>
            <mc:Fallback xmlns="">
              <p:pic>
                <p:nvPicPr>
                  <p:cNvPr id="21" name="Ink 20">
                    <a:extLst>
                      <a:ext uri="{FF2B5EF4-FFF2-40B4-BE49-F238E27FC236}">
                        <a16:creationId xmlns:a16="http://schemas.microsoft.com/office/drawing/2014/main" id="{AE7C6099-AAD3-7963-B0D2-DCE7B6481D10}"/>
                      </a:ext>
                    </a:extLst>
                  </p:cNvPr>
                  <p:cNvPicPr/>
                  <p:nvPr/>
                </p:nvPicPr>
                <p:blipFill>
                  <a:blip r:embed="rId21"/>
                  <a:stretch>
                    <a:fillRect/>
                  </a:stretch>
                </p:blipFill>
                <p:spPr>
                  <a:xfrm>
                    <a:off x="2310977" y="3370032"/>
                    <a:ext cx="232690" cy="10947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CDC99B0C-182F-BA8B-B655-EAA09DDACC00}"/>
                      </a:ext>
                    </a:extLst>
                  </p14:cNvPr>
                  <p14:cNvContentPartPr/>
                  <p14:nvPr/>
                </p14:nvContentPartPr>
                <p14:xfrm>
                  <a:off x="2355502" y="3292290"/>
                  <a:ext cx="264960" cy="294480"/>
                </p14:xfrm>
              </p:contentPart>
            </mc:Choice>
            <mc:Fallback xmlns="">
              <p:pic>
                <p:nvPicPr>
                  <p:cNvPr id="22" name="Ink 21">
                    <a:extLst>
                      <a:ext uri="{FF2B5EF4-FFF2-40B4-BE49-F238E27FC236}">
                        <a16:creationId xmlns:a16="http://schemas.microsoft.com/office/drawing/2014/main" id="{CDC99B0C-182F-BA8B-B655-EAA09DDACC00}"/>
                      </a:ext>
                    </a:extLst>
                  </p:cNvPr>
                  <p:cNvPicPr/>
                  <p:nvPr/>
                </p:nvPicPr>
                <p:blipFill>
                  <a:blip r:embed="rId23"/>
                  <a:stretch>
                    <a:fillRect/>
                  </a:stretch>
                </p:blipFill>
                <p:spPr>
                  <a:xfrm>
                    <a:off x="2349503" y="3285078"/>
                    <a:ext cx="276958" cy="308904"/>
                  </a:xfrm>
                  <a:prstGeom prst="rect">
                    <a:avLst/>
                  </a:prstGeom>
                </p:spPr>
              </p:pic>
            </mc:Fallback>
          </mc:AlternateContent>
        </p:grpSp>
        <p:grpSp>
          <p:nvGrpSpPr>
            <p:cNvPr id="8" name="Group 7">
              <a:extLst>
                <a:ext uri="{FF2B5EF4-FFF2-40B4-BE49-F238E27FC236}">
                  <a16:creationId xmlns:a16="http://schemas.microsoft.com/office/drawing/2014/main" id="{CB69B45F-2C4A-2D95-C1B0-3B3A7F2E8E7C}"/>
                </a:ext>
              </a:extLst>
            </p:cNvPr>
            <p:cNvGrpSpPr/>
            <p:nvPr/>
          </p:nvGrpSpPr>
          <p:grpSpPr>
            <a:xfrm>
              <a:off x="2375662" y="4313250"/>
              <a:ext cx="522360" cy="554400"/>
              <a:chOff x="2375662" y="4313250"/>
              <a:chExt cx="522360" cy="554400"/>
            </a:xfrm>
          </p:grpSpPr>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E3BC0166-BA44-92C1-B9E1-AB0438B41D29}"/>
                      </a:ext>
                    </a:extLst>
                  </p14:cNvPr>
                  <p14:cNvContentPartPr/>
                  <p14:nvPr/>
                </p14:nvContentPartPr>
                <p14:xfrm>
                  <a:off x="2375662" y="4320810"/>
                  <a:ext cx="260640" cy="147960"/>
                </p14:xfrm>
              </p:contentPart>
            </mc:Choice>
            <mc:Fallback xmlns="">
              <p:pic>
                <p:nvPicPr>
                  <p:cNvPr id="13" name="Ink 12">
                    <a:extLst>
                      <a:ext uri="{FF2B5EF4-FFF2-40B4-BE49-F238E27FC236}">
                        <a16:creationId xmlns:a16="http://schemas.microsoft.com/office/drawing/2014/main" id="{E3BC0166-BA44-92C1-B9E1-AB0438B41D29}"/>
                      </a:ext>
                    </a:extLst>
                  </p:cNvPr>
                  <p:cNvPicPr/>
                  <p:nvPr/>
                </p:nvPicPr>
                <p:blipFill>
                  <a:blip r:embed="rId25"/>
                  <a:stretch>
                    <a:fillRect/>
                  </a:stretch>
                </p:blipFill>
                <p:spPr>
                  <a:xfrm>
                    <a:off x="2369659" y="4313592"/>
                    <a:ext cx="272646" cy="16239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9C7401B8-B903-8AAE-3DA8-2867CDA56586}"/>
                      </a:ext>
                    </a:extLst>
                  </p14:cNvPr>
                  <p14:cNvContentPartPr/>
                  <p14:nvPr/>
                </p14:nvContentPartPr>
                <p14:xfrm>
                  <a:off x="2475742" y="4313250"/>
                  <a:ext cx="100440" cy="236520"/>
                </p14:xfrm>
              </p:contentPart>
            </mc:Choice>
            <mc:Fallback xmlns="">
              <p:pic>
                <p:nvPicPr>
                  <p:cNvPr id="14" name="Ink 13">
                    <a:extLst>
                      <a:ext uri="{FF2B5EF4-FFF2-40B4-BE49-F238E27FC236}">
                        <a16:creationId xmlns:a16="http://schemas.microsoft.com/office/drawing/2014/main" id="{9C7401B8-B903-8AAE-3DA8-2867CDA56586}"/>
                      </a:ext>
                    </a:extLst>
                  </p:cNvPr>
                  <p:cNvPicPr/>
                  <p:nvPr/>
                </p:nvPicPr>
                <p:blipFill>
                  <a:blip r:embed="rId27"/>
                  <a:stretch>
                    <a:fillRect/>
                  </a:stretch>
                </p:blipFill>
                <p:spPr>
                  <a:xfrm>
                    <a:off x="2469746" y="4306028"/>
                    <a:ext cx="112433" cy="25096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B4B6FED4-060E-BAD4-1B66-9452268DB709}"/>
                      </a:ext>
                    </a:extLst>
                  </p14:cNvPr>
                  <p14:cNvContentPartPr/>
                  <p14:nvPr/>
                </p14:nvContentPartPr>
                <p14:xfrm>
                  <a:off x="2475742" y="4704930"/>
                  <a:ext cx="203400" cy="129240"/>
                </p14:xfrm>
              </p:contentPart>
            </mc:Choice>
            <mc:Fallback xmlns="">
              <p:pic>
                <p:nvPicPr>
                  <p:cNvPr id="15" name="Ink 14">
                    <a:extLst>
                      <a:ext uri="{FF2B5EF4-FFF2-40B4-BE49-F238E27FC236}">
                        <a16:creationId xmlns:a16="http://schemas.microsoft.com/office/drawing/2014/main" id="{B4B6FED4-060E-BAD4-1B66-9452268DB709}"/>
                      </a:ext>
                    </a:extLst>
                  </p:cNvPr>
                  <p:cNvPicPr/>
                  <p:nvPr/>
                </p:nvPicPr>
                <p:blipFill>
                  <a:blip r:embed="rId29"/>
                  <a:stretch>
                    <a:fillRect/>
                  </a:stretch>
                </p:blipFill>
                <p:spPr>
                  <a:xfrm>
                    <a:off x="2469745" y="4697717"/>
                    <a:ext cx="215394" cy="14366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C85C12B4-1747-C144-D508-48105B45561A}"/>
                      </a:ext>
                    </a:extLst>
                  </p14:cNvPr>
                  <p14:cNvContentPartPr/>
                  <p14:nvPr/>
                </p14:nvContentPartPr>
                <p14:xfrm>
                  <a:off x="2491582" y="4674330"/>
                  <a:ext cx="184320" cy="193320"/>
                </p14:xfrm>
              </p:contentPart>
            </mc:Choice>
            <mc:Fallback xmlns="">
              <p:pic>
                <p:nvPicPr>
                  <p:cNvPr id="16" name="Ink 15">
                    <a:extLst>
                      <a:ext uri="{FF2B5EF4-FFF2-40B4-BE49-F238E27FC236}">
                        <a16:creationId xmlns:a16="http://schemas.microsoft.com/office/drawing/2014/main" id="{C85C12B4-1747-C144-D508-48105B45561A}"/>
                      </a:ext>
                    </a:extLst>
                  </p:cNvPr>
                  <p:cNvPicPr/>
                  <p:nvPr/>
                </p:nvPicPr>
                <p:blipFill>
                  <a:blip r:embed="rId31"/>
                  <a:stretch>
                    <a:fillRect/>
                  </a:stretch>
                </p:blipFill>
                <p:spPr>
                  <a:xfrm>
                    <a:off x="2485588" y="4667126"/>
                    <a:ext cx="196308" cy="20772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F059D47B-C96D-CE58-D829-FBD8542AE0B6}"/>
                      </a:ext>
                    </a:extLst>
                  </p14:cNvPr>
                  <p14:cNvContentPartPr/>
                  <p14:nvPr/>
                </p14:nvContentPartPr>
                <p14:xfrm>
                  <a:off x="2759422" y="4508010"/>
                  <a:ext cx="138600" cy="192240"/>
                </p14:xfrm>
              </p:contentPart>
            </mc:Choice>
            <mc:Fallback xmlns="">
              <p:pic>
                <p:nvPicPr>
                  <p:cNvPr id="17" name="Ink 16">
                    <a:extLst>
                      <a:ext uri="{FF2B5EF4-FFF2-40B4-BE49-F238E27FC236}">
                        <a16:creationId xmlns:a16="http://schemas.microsoft.com/office/drawing/2014/main" id="{F059D47B-C96D-CE58-D829-FBD8542AE0B6}"/>
                      </a:ext>
                    </a:extLst>
                  </p:cNvPr>
                  <p:cNvPicPr/>
                  <p:nvPr/>
                </p:nvPicPr>
                <p:blipFill>
                  <a:blip r:embed="rId33"/>
                  <a:stretch>
                    <a:fillRect/>
                  </a:stretch>
                </p:blipFill>
                <p:spPr>
                  <a:xfrm>
                    <a:off x="2753396" y="4500801"/>
                    <a:ext cx="150652" cy="20665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03E68E9C-BE59-360C-89B7-79D0C0CDA3B9}"/>
                      </a:ext>
                    </a:extLst>
                  </p14:cNvPr>
                  <p14:cNvContentPartPr/>
                  <p14:nvPr/>
                </p14:nvContentPartPr>
                <p14:xfrm>
                  <a:off x="2769502" y="4563810"/>
                  <a:ext cx="100080" cy="120960"/>
                </p14:xfrm>
              </p:contentPart>
            </mc:Choice>
            <mc:Fallback xmlns="">
              <p:pic>
                <p:nvPicPr>
                  <p:cNvPr id="18" name="Ink 17">
                    <a:extLst>
                      <a:ext uri="{FF2B5EF4-FFF2-40B4-BE49-F238E27FC236}">
                        <a16:creationId xmlns:a16="http://schemas.microsoft.com/office/drawing/2014/main" id="{03E68E9C-BE59-360C-89B7-79D0C0CDA3B9}"/>
                      </a:ext>
                    </a:extLst>
                  </p:cNvPr>
                  <p:cNvPicPr/>
                  <p:nvPr/>
                </p:nvPicPr>
                <p:blipFill>
                  <a:blip r:embed="rId35"/>
                  <a:stretch>
                    <a:fillRect/>
                  </a:stretch>
                </p:blipFill>
                <p:spPr>
                  <a:xfrm>
                    <a:off x="2763497" y="4556589"/>
                    <a:ext cx="112090" cy="135403"/>
                  </a:xfrm>
                  <a:prstGeom prst="rect">
                    <a:avLst/>
                  </a:prstGeom>
                </p:spPr>
              </p:pic>
            </mc:Fallback>
          </mc:AlternateContent>
        </p:grpSp>
        <p:grpSp>
          <p:nvGrpSpPr>
            <p:cNvPr id="9" name="Group 8">
              <a:extLst>
                <a:ext uri="{FF2B5EF4-FFF2-40B4-BE49-F238E27FC236}">
                  <a16:creationId xmlns:a16="http://schemas.microsoft.com/office/drawing/2014/main" id="{DF4F35B8-40E7-2941-E56A-20C9DB24D601}"/>
                </a:ext>
              </a:extLst>
            </p:cNvPr>
            <p:cNvGrpSpPr/>
            <p:nvPr/>
          </p:nvGrpSpPr>
          <p:grpSpPr>
            <a:xfrm>
              <a:off x="2660062" y="5971050"/>
              <a:ext cx="223560" cy="302400"/>
              <a:chOff x="2660062" y="5971050"/>
              <a:chExt cx="223560" cy="302400"/>
            </a:xfrm>
          </p:grpSpPr>
          <mc:AlternateContent xmlns:mc="http://schemas.openxmlformats.org/markup-compatibility/2006" xmlns:p14="http://schemas.microsoft.com/office/powerpoint/2010/main">
            <mc:Choice Requires="p14">
              <p:contentPart p14:bwMode="auto" r:id="rId36">
                <p14:nvContentPartPr>
                  <p14:cNvPr id="11" name="Ink 10">
                    <a:extLst>
                      <a:ext uri="{FF2B5EF4-FFF2-40B4-BE49-F238E27FC236}">
                        <a16:creationId xmlns:a16="http://schemas.microsoft.com/office/drawing/2014/main" id="{DC30391C-5155-778F-75A9-4F16749D1561}"/>
                      </a:ext>
                    </a:extLst>
                  </p14:cNvPr>
                  <p14:cNvContentPartPr/>
                  <p14:nvPr/>
                </p14:nvContentPartPr>
                <p14:xfrm>
                  <a:off x="2660062" y="5971050"/>
                  <a:ext cx="360" cy="302400"/>
                </p14:xfrm>
              </p:contentPart>
            </mc:Choice>
            <mc:Fallback xmlns="">
              <p:pic>
                <p:nvPicPr>
                  <p:cNvPr id="11" name="Ink 10">
                    <a:extLst>
                      <a:ext uri="{FF2B5EF4-FFF2-40B4-BE49-F238E27FC236}">
                        <a16:creationId xmlns:a16="http://schemas.microsoft.com/office/drawing/2014/main" id="{DC30391C-5155-778F-75A9-4F16749D1561}"/>
                      </a:ext>
                    </a:extLst>
                  </p:cNvPr>
                  <p:cNvPicPr/>
                  <p:nvPr/>
                </p:nvPicPr>
                <p:blipFill>
                  <a:blip r:embed="rId37"/>
                  <a:stretch>
                    <a:fillRect/>
                  </a:stretch>
                </p:blipFill>
                <p:spPr>
                  <a:xfrm>
                    <a:off x="2655742" y="5963836"/>
                    <a:ext cx="9000" cy="316829"/>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169E575C-A10C-D3A0-CDA2-1C790B6E422D}"/>
                      </a:ext>
                    </a:extLst>
                  </p14:cNvPr>
                  <p14:cNvContentPartPr/>
                  <p14:nvPr/>
                </p14:nvContentPartPr>
                <p14:xfrm>
                  <a:off x="2705062" y="6009570"/>
                  <a:ext cx="178560" cy="230040"/>
                </p14:xfrm>
              </p:contentPart>
            </mc:Choice>
            <mc:Fallback xmlns="">
              <p:pic>
                <p:nvPicPr>
                  <p:cNvPr id="12" name="Ink 11">
                    <a:extLst>
                      <a:ext uri="{FF2B5EF4-FFF2-40B4-BE49-F238E27FC236}">
                        <a16:creationId xmlns:a16="http://schemas.microsoft.com/office/drawing/2014/main" id="{169E575C-A10C-D3A0-CDA2-1C790B6E422D}"/>
                      </a:ext>
                    </a:extLst>
                  </p:cNvPr>
                  <p:cNvPicPr/>
                  <p:nvPr/>
                </p:nvPicPr>
                <p:blipFill>
                  <a:blip r:embed="rId39"/>
                  <a:stretch>
                    <a:fillRect/>
                  </a:stretch>
                </p:blipFill>
                <p:spPr>
                  <a:xfrm>
                    <a:off x="2699060" y="6002362"/>
                    <a:ext cx="190564" cy="24445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5DFA03C4-8B7A-5524-4E8F-F6A56E0540F3}"/>
                    </a:ext>
                  </a:extLst>
                </p14:cNvPr>
                <p14:cNvContentPartPr/>
                <p14:nvPr/>
              </p14:nvContentPartPr>
              <p14:xfrm>
                <a:off x="2416342" y="3947490"/>
                <a:ext cx="191520" cy="208800"/>
              </p14:xfrm>
            </p:contentPart>
          </mc:Choice>
          <mc:Fallback xmlns="">
            <p:pic>
              <p:nvPicPr>
                <p:cNvPr id="10" name="Ink 9">
                  <a:extLst>
                    <a:ext uri="{FF2B5EF4-FFF2-40B4-BE49-F238E27FC236}">
                      <a16:creationId xmlns:a16="http://schemas.microsoft.com/office/drawing/2014/main" id="{5DFA03C4-8B7A-5524-4E8F-F6A56E0540F3}"/>
                    </a:ext>
                  </a:extLst>
                </p:cNvPr>
                <p:cNvPicPr/>
                <p:nvPr/>
              </p:nvPicPr>
              <p:blipFill>
                <a:blip r:embed="rId41"/>
                <a:stretch>
                  <a:fillRect/>
                </a:stretch>
              </p:blipFill>
              <p:spPr>
                <a:xfrm>
                  <a:off x="2410341" y="3940269"/>
                  <a:ext cx="203521" cy="223241"/>
                </a:xfrm>
                <a:prstGeom prst="rect">
                  <a:avLst/>
                </a:prstGeom>
              </p:spPr>
            </p:pic>
          </mc:Fallback>
        </mc:AlternateContent>
      </p:grpSp>
      <p:grpSp>
        <p:nvGrpSpPr>
          <p:cNvPr id="38" name="Group 37">
            <a:extLst>
              <a:ext uri="{FF2B5EF4-FFF2-40B4-BE49-F238E27FC236}">
                <a16:creationId xmlns:a16="http://schemas.microsoft.com/office/drawing/2014/main" id="{CDE09EE5-0D1A-C417-0DD0-2AA7B051CB04}"/>
              </a:ext>
            </a:extLst>
          </p:cNvPr>
          <p:cNvGrpSpPr/>
          <p:nvPr/>
        </p:nvGrpSpPr>
        <p:grpSpPr>
          <a:xfrm>
            <a:off x="5208142" y="4509450"/>
            <a:ext cx="1190880" cy="984960"/>
            <a:chOff x="5208142" y="4509450"/>
            <a:chExt cx="1190880" cy="98496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06668AEC-F729-C576-C363-B248314F964F}"/>
                    </a:ext>
                  </a:extLst>
                </p14:cNvPr>
                <p14:cNvContentPartPr/>
                <p14:nvPr/>
              </p14:nvContentPartPr>
              <p14:xfrm>
                <a:off x="5563102" y="4847850"/>
                <a:ext cx="233640" cy="178920"/>
              </p14:xfrm>
            </p:contentPart>
          </mc:Choice>
          <mc:Fallback xmlns="">
            <p:pic>
              <p:nvPicPr>
                <p:cNvPr id="30" name="Ink 29">
                  <a:extLst>
                    <a:ext uri="{FF2B5EF4-FFF2-40B4-BE49-F238E27FC236}">
                      <a16:creationId xmlns:a16="http://schemas.microsoft.com/office/drawing/2014/main" id="{06668AEC-F729-C576-C363-B248314F964F}"/>
                    </a:ext>
                  </a:extLst>
                </p:cNvPr>
                <p:cNvPicPr/>
                <p:nvPr/>
              </p:nvPicPr>
              <p:blipFill>
                <a:blip r:embed="rId43"/>
                <a:stretch>
                  <a:fillRect/>
                </a:stretch>
              </p:blipFill>
              <p:spPr>
                <a:xfrm>
                  <a:off x="5558782" y="4843530"/>
                  <a:ext cx="242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A8B88442-B204-130F-68B8-36A800C693F3}"/>
                    </a:ext>
                  </a:extLst>
                </p14:cNvPr>
                <p14:cNvContentPartPr/>
                <p14:nvPr/>
              </p14:nvContentPartPr>
              <p14:xfrm>
                <a:off x="5982862" y="4509450"/>
                <a:ext cx="402480" cy="514800"/>
              </p14:xfrm>
            </p:contentPart>
          </mc:Choice>
          <mc:Fallback xmlns="">
            <p:pic>
              <p:nvPicPr>
                <p:cNvPr id="31" name="Ink 30">
                  <a:extLst>
                    <a:ext uri="{FF2B5EF4-FFF2-40B4-BE49-F238E27FC236}">
                      <a16:creationId xmlns:a16="http://schemas.microsoft.com/office/drawing/2014/main" id="{A8B88442-B204-130F-68B8-36A800C693F3}"/>
                    </a:ext>
                  </a:extLst>
                </p:cNvPr>
                <p:cNvPicPr/>
                <p:nvPr/>
              </p:nvPicPr>
              <p:blipFill>
                <a:blip r:embed="rId45"/>
                <a:stretch>
                  <a:fillRect/>
                </a:stretch>
              </p:blipFill>
              <p:spPr>
                <a:xfrm>
                  <a:off x="5978542" y="4505130"/>
                  <a:ext cx="411120" cy="523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C0540569-E958-5572-1275-9F1E7BC6C6D1}"/>
                    </a:ext>
                  </a:extLst>
                </p14:cNvPr>
                <p14:cNvContentPartPr/>
                <p14:nvPr/>
              </p14:nvContentPartPr>
              <p14:xfrm>
                <a:off x="5597662" y="5135130"/>
                <a:ext cx="243360" cy="153720"/>
              </p14:xfrm>
            </p:contentPart>
          </mc:Choice>
          <mc:Fallback xmlns="">
            <p:pic>
              <p:nvPicPr>
                <p:cNvPr id="33" name="Ink 32">
                  <a:extLst>
                    <a:ext uri="{FF2B5EF4-FFF2-40B4-BE49-F238E27FC236}">
                      <a16:creationId xmlns:a16="http://schemas.microsoft.com/office/drawing/2014/main" id="{C0540569-E958-5572-1275-9F1E7BC6C6D1}"/>
                    </a:ext>
                  </a:extLst>
                </p:cNvPr>
                <p:cNvPicPr/>
                <p:nvPr/>
              </p:nvPicPr>
              <p:blipFill>
                <a:blip r:embed="rId47"/>
                <a:stretch>
                  <a:fillRect/>
                </a:stretch>
              </p:blipFill>
              <p:spPr>
                <a:xfrm>
                  <a:off x="5593342" y="5130810"/>
                  <a:ext cx="252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3F05C21B-4C6E-814B-CBA5-B2A53E384E02}"/>
                    </a:ext>
                  </a:extLst>
                </p14:cNvPr>
                <p14:cNvContentPartPr/>
                <p14:nvPr/>
              </p14:nvContentPartPr>
              <p14:xfrm>
                <a:off x="6015262" y="5087250"/>
                <a:ext cx="383760" cy="301320"/>
              </p14:xfrm>
            </p:contentPart>
          </mc:Choice>
          <mc:Fallback xmlns="">
            <p:pic>
              <p:nvPicPr>
                <p:cNvPr id="35" name="Ink 34">
                  <a:extLst>
                    <a:ext uri="{FF2B5EF4-FFF2-40B4-BE49-F238E27FC236}">
                      <a16:creationId xmlns:a16="http://schemas.microsoft.com/office/drawing/2014/main" id="{3F05C21B-4C6E-814B-CBA5-B2A53E384E02}"/>
                    </a:ext>
                  </a:extLst>
                </p:cNvPr>
                <p:cNvPicPr/>
                <p:nvPr/>
              </p:nvPicPr>
              <p:blipFill>
                <a:blip r:embed="rId49"/>
                <a:stretch>
                  <a:fillRect/>
                </a:stretch>
              </p:blipFill>
              <p:spPr>
                <a:xfrm>
                  <a:off x="6010942" y="5082930"/>
                  <a:ext cx="3924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A094E792-1CC7-3F63-3B08-4B203B832155}"/>
                    </a:ext>
                  </a:extLst>
                </p14:cNvPr>
                <p14:cNvContentPartPr/>
                <p14:nvPr/>
              </p14:nvContentPartPr>
              <p14:xfrm>
                <a:off x="5208142" y="5102730"/>
                <a:ext cx="711360" cy="391680"/>
              </p14:xfrm>
            </p:contentPart>
          </mc:Choice>
          <mc:Fallback xmlns="">
            <p:pic>
              <p:nvPicPr>
                <p:cNvPr id="37" name="Ink 36">
                  <a:extLst>
                    <a:ext uri="{FF2B5EF4-FFF2-40B4-BE49-F238E27FC236}">
                      <a16:creationId xmlns:a16="http://schemas.microsoft.com/office/drawing/2014/main" id="{A094E792-1CC7-3F63-3B08-4B203B832155}"/>
                    </a:ext>
                  </a:extLst>
                </p:cNvPr>
                <p:cNvPicPr/>
                <p:nvPr/>
              </p:nvPicPr>
              <p:blipFill>
                <a:blip r:embed="rId51"/>
                <a:stretch>
                  <a:fillRect/>
                </a:stretch>
              </p:blipFill>
              <p:spPr>
                <a:xfrm>
                  <a:off x="5203822" y="5098410"/>
                  <a:ext cx="720000" cy="400320"/>
                </a:xfrm>
                <a:prstGeom prst="rect">
                  <a:avLst/>
                </a:prstGeom>
              </p:spPr>
            </p:pic>
          </mc:Fallback>
        </mc:AlternateContent>
      </p:grpSp>
      <p:grpSp>
        <p:nvGrpSpPr>
          <p:cNvPr id="46" name="Group 45">
            <a:extLst>
              <a:ext uri="{FF2B5EF4-FFF2-40B4-BE49-F238E27FC236}">
                <a16:creationId xmlns:a16="http://schemas.microsoft.com/office/drawing/2014/main" id="{33735566-EC09-89EC-726C-9FC6DEE6BC4A}"/>
              </a:ext>
            </a:extLst>
          </p:cNvPr>
          <p:cNvGrpSpPr/>
          <p:nvPr/>
        </p:nvGrpSpPr>
        <p:grpSpPr>
          <a:xfrm>
            <a:off x="7175542" y="4421250"/>
            <a:ext cx="1307520" cy="513000"/>
            <a:chOff x="7175542" y="4421250"/>
            <a:chExt cx="1307520" cy="513000"/>
          </a:xfrm>
        </p:grpSpPr>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762D0AC5-1A64-8434-94D1-8296EC892AEC}"/>
                    </a:ext>
                  </a:extLst>
                </p14:cNvPr>
                <p14:cNvContentPartPr/>
                <p14:nvPr/>
              </p14:nvContentPartPr>
              <p14:xfrm>
                <a:off x="7175542" y="4421250"/>
                <a:ext cx="151200" cy="447840"/>
              </p14:xfrm>
            </p:contentPart>
          </mc:Choice>
          <mc:Fallback xmlns="">
            <p:pic>
              <p:nvPicPr>
                <p:cNvPr id="39" name="Ink 38">
                  <a:extLst>
                    <a:ext uri="{FF2B5EF4-FFF2-40B4-BE49-F238E27FC236}">
                      <a16:creationId xmlns:a16="http://schemas.microsoft.com/office/drawing/2014/main" id="{762D0AC5-1A64-8434-94D1-8296EC892AEC}"/>
                    </a:ext>
                  </a:extLst>
                </p:cNvPr>
                <p:cNvPicPr/>
                <p:nvPr/>
              </p:nvPicPr>
              <p:blipFill>
                <a:blip r:embed="rId53"/>
                <a:stretch>
                  <a:fillRect/>
                </a:stretch>
              </p:blipFill>
              <p:spPr>
                <a:xfrm>
                  <a:off x="7171222" y="4416930"/>
                  <a:ext cx="15984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AF473544-FFB2-66D5-124E-D3ADB1309620}"/>
                    </a:ext>
                  </a:extLst>
                </p14:cNvPr>
                <p14:cNvContentPartPr/>
                <p14:nvPr/>
              </p14:nvContentPartPr>
              <p14:xfrm>
                <a:off x="7486222" y="4573890"/>
                <a:ext cx="27000" cy="29520"/>
              </p14:xfrm>
            </p:contentPart>
          </mc:Choice>
          <mc:Fallback xmlns="">
            <p:pic>
              <p:nvPicPr>
                <p:cNvPr id="40" name="Ink 39">
                  <a:extLst>
                    <a:ext uri="{FF2B5EF4-FFF2-40B4-BE49-F238E27FC236}">
                      <a16:creationId xmlns:a16="http://schemas.microsoft.com/office/drawing/2014/main" id="{AF473544-FFB2-66D5-124E-D3ADB1309620}"/>
                    </a:ext>
                  </a:extLst>
                </p:cNvPr>
                <p:cNvPicPr/>
                <p:nvPr/>
              </p:nvPicPr>
              <p:blipFill>
                <a:blip r:embed="rId55"/>
                <a:stretch>
                  <a:fillRect/>
                </a:stretch>
              </p:blipFill>
              <p:spPr>
                <a:xfrm>
                  <a:off x="7481902" y="4569570"/>
                  <a:ext cx="35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4CF1A80C-AF80-EAC4-B495-937C4C334F28}"/>
                    </a:ext>
                  </a:extLst>
                </p14:cNvPr>
                <p14:cNvContentPartPr/>
                <p14:nvPr/>
              </p14:nvContentPartPr>
              <p14:xfrm>
                <a:off x="7493422" y="4702410"/>
                <a:ext cx="360" cy="186480"/>
              </p14:xfrm>
            </p:contentPart>
          </mc:Choice>
          <mc:Fallback xmlns="">
            <p:pic>
              <p:nvPicPr>
                <p:cNvPr id="41" name="Ink 40">
                  <a:extLst>
                    <a:ext uri="{FF2B5EF4-FFF2-40B4-BE49-F238E27FC236}">
                      <a16:creationId xmlns:a16="http://schemas.microsoft.com/office/drawing/2014/main" id="{4CF1A80C-AF80-EAC4-B495-937C4C334F28}"/>
                    </a:ext>
                  </a:extLst>
                </p:cNvPr>
                <p:cNvPicPr/>
                <p:nvPr/>
              </p:nvPicPr>
              <p:blipFill>
                <a:blip r:embed="rId57"/>
                <a:stretch>
                  <a:fillRect/>
                </a:stretch>
              </p:blipFill>
              <p:spPr>
                <a:xfrm>
                  <a:off x="7489102" y="4698090"/>
                  <a:ext cx="90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322B5EC-9A90-7832-9B2E-526DCBECF0A3}"/>
                    </a:ext>
                  </a:extLst>
                </p14:cNvPr>
                <p14:cNvContentPartPr/>
                <p14:nvPr/>
              </p14:nvContentPartPr>
              <p14:xfrm>
                <a:off x="7691062" y="4706010"/>
                <a:ext cx="159840" cy="221040"/>
              </p14:xfrm>
            </p:contentPart>
          </mc:Choice>
          <mc:Fallback xmlns="">
            <p:pic>
              <p:nvPicPr>
                <p:cNvPr id="42" name="Ink 41">
                  <a:extLst>
                    <a:ext uri="{FF2B5EF4-FFF2-40B4-BE49-F238E27FC236}">
                      <a16:creationId xmlns:a16="http://schemas.microsoft.com/office/drawing/2014/main" id="{9322B5EC-9A90-7832-9B2E-526DCBECF0A3}"/>
                    </a:ext>
                  </a:extLst>
                </p:cNvPr>
                <p:cNvPicPr/>
                <p:nvPr/>
              </p:nvPicPr>
              <p:blipFill>
                <a:blip r:embed="rId59"/>
                <a:stretch>
                  <a:fillRect/>
                </a:stretch>
              </p:blipFill>
              <p:spPr>
                <a:xfrm>
                  <a:off x="7686742" y="4701690"/>
                  <a:ext cx="1684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BE9FB17C-6B1B-D413-AA63-11FEEDE6DD48}"/>
                    </a:ext>
                  </a:extLst>
                </p14:cNvPr>
                <p14:cNvContentPartPr/>
                <p14:nvPr/>
              </p14:nvContentPartPr>
              <p14:xfrm>
                <a:off x="7908862" y="4722930"/>
                <a:ext cx="51480" cy="204480"/>
              </p14:xfrm>
            </p:contentPart>
          </mc:Choice>
          <mc:Fallback xmlns="">
            <p:pic>
              <p:nvPicPr>
                <p:cNvPr id="43" name="Ink 42">
                  <a:extLst>
                    <a:ext uri="{FF2B5EF4-FFF2-40B4-BE49-F238E27FC236}">
                      <a16:creationId xmlns:a16="http://schemas.microsoft.com/office/drawing/2014/main" id="{BE9FB17C-6B1B-D413-AA63-11FEEDE6DD48}"/>
                    </a:ext>
                  </a:extLst>
                </p:cNvPr>
                <p:cNvPicPr/>
                <p:nvPr/>
              </p:nvPicPr>
              <p:blipFill>
                <a:blip r:embed="rId61"/>
                <a:stretch>
                  <a:fillRect/>
                </a:stretch>
              </p:blipFill>
              <p:spPr>
                <a:xfrm>
                  <a:off x="7904542" y="4718610"/>
                  <a:ext cx="601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1D452F3B-DECD-1E1E-213A-CDD43351F254}"/>
                    </a:ext>
                  </a:extLst>
                </p14:cNvPr>
                <p14:cNvContentPartPr/>
                <p14:nvPr/>
              </p14:nvContentPartPr>
              <p14:xfrm>
                <a:off x="8083822" y="4659570"/>
                <a:ext cx="117000" cy="274680"/>
              </p14:xfrm>
            </p:contentPart>
          </mc:Choice>
          <mc:Fallback xmlns="">
            <p:pic>
              <p:nvPicPr>
                <p:cNvPr id="44" name="Ink 43">
                  <a:extLst>
                    <a:ext uri="{FF2B5EF4-FFF2-40B4-BE49-F238E27FC236}">
                      <a16:creationId xmlns:a16="http://schemas.microsoft.com/office/drawing/2014/main" id="{1D452F3B-DECD-1E1E-213A-CDD43351F254}"/>
                    </a:ext>
                  </a:extLst>
                </p:cNvPr>
                <p:cNvPicPr/>
                <p:nvPr/>
              </p:nvPicPr>
              <p:blipFill>
                <a:blip r:embed="rId63"/>
                <a:stretch>
                  <a:fillRect/>
                </a:stretch>
              </p:blipFill>
              <p:spPr>
                <a:xfrm>
                  <a:off x="8079502" y="4655250"/>
                  <a:ext cx="1256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5E2C76DC-46A8-D1BA-9933-9D7D61954CA0}"/>
                    </a:ext>
                  </a:extLst>
                </p14:cNvPr>
                <p14:cNvContentPartPr/>
                <p14:nvPr/>
              </p14:nvContentPartPr>
              <p14:xfrm>
                <a:off x="8317102" y="4662090"/>
                <a:ext cx="165960" cy="185040"/>
              </p14:xfrm>
            </p:contentPart>
          </mc:Choice>
          <mc:Fallback xmlns="">
            <p:pic>
              <p:nvPicPr>
                <p:cNvPr id="45" name="Ink 44">
                  <a:extLst>
                    <a:ext uri="{FF2B5EF4-FFF2-40B4-BE49-F238E27FC236}">
                      <a16:creationId xmlns:a16="http://schemas.microsoft.com/office/drawing/2014/main" id="{5E2C76DC-46A8-D1BA-9933-9D7D61954CA0}"/>
                    </a:ext>
                  </a:extLst>
                </p:cNvPr>
                <p:cNvPicPr/>
                <p:nvPr/>
              </p:nvPicPr>
              <p:blipFill>
                <a:blip r:embed="rId65"/>
                <a:stretch>
                  <a:fillRect/>
                </a:stretch>
              </p:blipFill>
              <p:spPr>
                <a:xfrm>
                  <a:off x="8312782" y="4657770"/>
                  <a:ext cx="174600" cy="193680"/>
                </a:xfrm>
                <a:prstGeom prst="rect">
                  <a:avLst/>
                </a:prstGeom>
              </p:spPr>
            </p:pic>
          </mc:Fallback>
        </mc:AlternateContent>
      </p:grpSp>
    </p:spTree>
    <p:extLst>
      <p:ext uri="{BB962C8B-B14F-4D97-AF65-F5344CB8AC3E}">
        <p14:creationId xmlns:p14="http://schemas.microsoft.com/office/powerpoint/2010/main" val="421224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EA1084AF-4010-01AD-3CF7-42A87B395B05}"/>
              </a:ext>
            </a:extLst>
          </p:cNvPr>
          <p:cNvSpPr>
            <a:spLocks noGrp="1"/>
          </p:cNvSpPr>
          <p:nvPr>
            <p:ph idx="1"/>
          </p:nvPr>
        </p:nvSpPr>
        <p:spPr/>
        <p:txBody>
          <a:bodyPr/>
          <a:lstStyle/>
          <a:p>
            <a:pPr marL="0" indent="0">
              <a:buNone/>
            </a:pPr>
            <a:r>
              <a:rPr lang="en-US" altLang="zh-CN" dirty="0"/>
              <a:t>The</a:t>
            </a:r>
            <a:r>
              <a:rPr lang="zh-CN" altLang="en-US" dirty="0"/>
              <a:t> </a:t>
            </a:r>
            <a:r>
              <a:rPr lang="en-US" altLang="zh-CN" dirty="0"/>
              <a:t>practical</a:t>
            </a:r>
            <a:r>
              <a:rPr lang="zh-CN" altLang="en-US" dirty="0"/>
              <a:t> </a:t>
            </a:r>
            <a:r>
              <a:rPr lang="en-US" altLang="zh-CN" dirty="0"/>
              <a:t>logic</a:t>
            </a:r>
            <a:r>
              <a:rPr lang="zh-CN" altLang="en-US" dirty="0"/>
              <a:t> </a:t>
            </a:r>
            <a:r>
              <a:rPr lang="en-US" altLang="zh-CN" dirty="0"/>
              <a:t>behind</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is,</a:t>
            </a:r>
            <a:r>
              <a:rPr lang="zh-CN" altLang="en-US" dirty="0"/>
              <a:t> </a:t>
            </a:r>
            <a:r>
              <a:rPr lang="en-US" altLang="zh-CN" b="1" dirty="0"/>
              <a:t>for</a:t>
            </a:r>
            <a:r>
              <a:rPr lang="zh-CN" altLang="en-US" b="1" dirty="0"/>
              <a:t> </a:t>
            </a:r>
            <a:r>
              <a:rPr lang="en-US" altLang="zh-CN" b="1" dirty="0"/>
              <a:t>every</a:t>
            </a:r>
            <a:r>
              <a:rPr lang="zh-CN" altLang="en-US" b="1" dirty="0"/>
              <a:t> </a:t>
            </a:r>
            <a:r>
              <a:rPr lang="en-US" altLang="zh-CN" b="1" i="1" dirty="0"/>
              <a:t>x</a:t>
            </a:r>
            <a:r>
              <a:rPr lang="zh-CN" altLang="en-US" b="1" dirty="0"/>
              <a:t> </a:t>
            </a:r>
            <a:r>
              <a:rPr lang="en-US" altLang="zh-CN" b="1" dirty="0"/>
              <a:t>value,</a:t>
            </a:r>
            <a:r>
              <a:rPr lang="zh-CN" altLang="en-US" b="1" dirty="0"/>
              <a:t> </a:t>
            </a:r>
            <a:r>
              <a:rPr lang="en-US" altLang="zh-CN" b="1" dirty="0"/>
              <a:t>find</a:t>
            </a:r>
            <a:r>
              <a:rPr lang="zh-CN" altLang="en-US" b="1" dirty="0"/>
              <a:t> </a:t>
            </a:r>
            <a:r>
              <a:rPr lang="en-US" altLang="zh-CN" b="1" dirty="0"/>
              <a:t>the</a:t>
            </a:r>
            <a:r>
              <a:rPr lang="zh-CN" altLang="en-US" b="1" dirty="0"/>
              <a:t> </a:t>
            </a:r>
            <a:r>
              <a:rPr lang="en-US" altLang="zh-CN" b="1" dirty="0"/>
              <a:t>average</a:t>
            </a:r>
            <a:r>
              <a:rPr lang="zh-CN" altLang="en-US" b="1" dirty="0"/>
              <a:t> </a:t>
            </a:r>
            <a:r>
              <a:rPr lang="en-US" altLang="zh-CN" b="1" dirty="0"/>
              <a:t>of</a:t>
            </a:r>
            <a:r>
              <a:rPr lang="zh-CN" altLang="en-US" b="1" dirty="0"/>
              <a:t> </a:t>
            </a:r>
            <a:r>
              <a:rPr lang="en-US" altLang="zh-CN" b="1" i="1" dirty="0"/>
              <a:t>y</a:t>
            </a:r>
            <a:r>
              <a:rPr lang="zh-CN" altLang="en-US" b="1" i="1" dirty="0"/>
              <a:t> </a:t>
            </a:r>
            <a:r>
              <a:rPr lang="en-US" altLang="zh-CN" dirty="0"/>
              <a:t>for</a:t>
            </a:r>
            <a:r>
              <a:rPr lang="zh-CN" altLang="en-US" dirty="0"/>
              <a:t> </a:t>
            </a:r>
            <a:r>
              <a:rPr lang="en-US" altLang="zh-CN" dirty="0"/>
              <a:t>all</a:t>
            </a:r>
            <a:r>
              <a:rPr lang="zh-CN" altLang="en-US" dirty="0"/>
              <a:t> </a:t>
            </a:r>
            <a:r>
              <a:rPr lang="en-US" altLang="zh-CN" dirty="0"/>
              <a:t>sample</a:t>
            </a:r>
            <a:r>
              <a:rPr lang="zh-CN" altLang="en-US" dirty="0"/>
              <a:t> </a:t>
            </a:r>
            <a:r>
              <a:rPr lang="en-US" altLang="zh-CN" dirty="0"/>
              <a:t>units</a:t>
            </a:r>
            <a:r>
              <a:rPr lang="zh-CN" altLang="en-US" dirty="0"/>
              <a:t> </a:t>
            </a:r>
            <a:r>
              <a:rPr lang="en-US" altLang="zh-CN" dirty="0"/>
              <a:t>sharing</a:t>
            </a:r>
            <a:r>
              <a:rPr lang="zh-CN" altLang="en-US" dirty="0"/>
              <a:t> </a:t>
            </a:r>
            <a:r>
              <a:rPr lang="en-US" altLang="zh-CN" dirty="0"/>
              <a:t>this</a:t>
            </a:r>
            <a:r>
              <a:rPr lang="zh-CN" altLang="en-US" dirty="0"/>
              <a:t> </a:t>
            </a:r>
            <a:r>
              <a:rPr lang="en-US" altLang="zh-CN" i="1" dirty="0"/>
              <a:t>x</a:t>
            </a:r>
            <a:r>
              <a:rPr lang="zh-CN" altLang="en-US" dirty="0"/>
              <a:t> </a:t>
            </a:r>
            <a:r>
              <a:rPr lang="en-US" altLang="zh-CN" dirty="0"/>
              <a:t>value</a:t>
            </a:r>
            <a:r>
              <a:rPr lang="en-US" altLang="zh-CN" i="1" dirty="0"/>
              <a:t>.</a:t>
            </a:r>
            <a:r>
              <a:rPr lang="zh-CN" altLang="en-US" i="1" dirty="0"/>
              <a:t> </a:t>
            </a:r>
            <a:endParaRPr lang="en-US" altLang="zh-CN" i="1" dirty="0"/>
          </a:p>
          <a:p>
            <a:pPr marL="0" indent="0">
              <a:buNone/>
            </a:pPr>
            <a:endParaRPr lang="en-US" dirty="0"/>
          </a:p>
          <a:p>
            <a:pPr marL="0" indent="0">
              <a:buNone/>
            </a:pPr>
            <a:r>
              <a:rPr lang="en-US" altLang="zh-CN" dirty="0"/>
              <a:t>With</a:t>
            </a:r>
            <a:r>
              <a:rPr lang="zh-CN" altLang="en-US" dirty="0"/>
              <a:t> </a:t>
            </a:r>
            <a:r>
              <a:rPr lang="en-US" altLang="zh-CN" dirty="0"/>
              <a:t>this</a:t>
            </a:r>
            <a:r>
              <a:rPr lang="zh-CN" altLang="en-US" dirty="0"/>
              <a:t> </a:t>
            </a:r>
            <a:r>
              <a:rPr lang="en-US" altLang="zh-CN" dirty="0"/>
              <a:t>being</a:t>
            </a:r>
            <a:r>
              <a:rPr lang="zh-CN" altLang="en-US" dirty="0"/>
              <a:t> </a:t>
            </a:r>
            <a:r>
              <a:rPr lang="en-US" altLang="zh-CN" dirty="0"/>
              <a:t>said,</a:t>
            </a:r>
            <a:r>
              <a:rPr lang="zh-CN" altLang="en-US" dirty="0"/>
              <a:t> </a:t>
            </a:r>
            <a:r>
              <a:rPr lang="en-US" altLang="zh-CN" dirty="0"/>
              <a:t>there</a:t>
            </a:r>
            <a:r>
              <a:rPr lang="zh-CN" altLang="en-US" dirty="0"/>
              <a:t> </a:t>
            </a:r>
            <a:r>
              <a:rPr lang="en-US" altLang="zh-CN" dirty="0"/>
              <a:t>is</a:t>
            </a:r>
            <a:r>
              <a:rPr lang="zh-CN" altLang="en-US" dirty="0"/>
              <a:t> </a:t>
            </a:r>
            <a:r>
              <a:rPr lang="en-US" altLang="zh-CN" dirty="0"/>
              <a:t>always</a:t>
            </a:r>
            <a:r>
              <a:rPr lang="zh-CN" altLang="en-US" dirty="0"/>
              <a:t> </a:t>
            </a:r>
            <a:r>
              <a:rPr lang="en-US" altLang="zh-CN" dirty="0"/>
              <a:t>some</a:t>
            </a:r>
            <a:r>
              <a:rPr lang="zh-CN" altLang="en-US" dirty="0"/>
              <a:t> </a:t>
            </a:r>
            <a:r>
              <a:rPr lang="en-US" altLang="zh-CN" dirty="0"/>
              <a:t>bias</a:t>
            </a:r>
            <a:r>
              <a:rPr lang="zh-CN" altLang="en-US" dirty="0"/>
              <a:t> </a:t>
            </a:r>
            <a:r>
              <a:rPr lang="en-US" altLang="zh-CN" dirty="0"/>
              <a:t>between</a:t>
            </a:r>
            <a:r>
              <a:rPr lang="zh-CN" altLang="en-US" dirty="0"/>
              <a:t> </a:t>
            </a:r>
            <a:r>
              <a:rPr lang="en-US" altLang="zh-CN" dirty="0"/>
              <a:t>this</a:t>
            </a:r>
            <a:r>
              <a:rPr lang="zh-CN" altLang="en-US" dirty="0"/>
              <a:t> </a:t>
            </a:r>
            <a:r>
              <a:rPr lang="en-US" altLang="zh-CN" dirty="0"/>
              <a:t>estimation</a:t>
            </a:r>
            <a:r>
              <a:rPr lang="zh-CN" altLang="en-US" dirty="0"/>
              <a:t> </a:t>
            </a:r>
            <a:r>
              <a:rPr lang="en-US" altLang="zh-CN" dirty="0"/>
              <a:t>and</a:t>
            </a:r>
            <a:r>
              <a:rPr lang="zh-CN" altLang="en-US" dirty="0"/>
              <a:t> </a:t>
            </a:r>
            <a:r>
              <a:rPr lang="en-US" altLang="zh-CN" dirty="0"/>
              <a:t>the</a:t>
            </a:r>
            <a:r>
              <a:rPr lang="zh-CN" altLang="en-US" dirty="0"/>
              <a:t> </a:t>
            </a:r>
            <a:r>
              <a:rPr lang="en-US" altLang="zh-CN" dirty="0"/>
              <a:t>actual</a:t>
            </a:r>
            <a:r>
              <a:rPr lang="zh-CN" altLang="en-US" dirty="0"/>
              <a:t> </a:t>
            </a:r>
            <a:r>
              <a:rPr lang="en-US" altLang="zh-CN" dirty="0"/>
              <a:t>y</a:t>
            </a:r>
            <a:r>
              <a:rPr lang="zh-CN" altLang="en-US" dirty="0"/>
              <a:t> </a:t>
            </a:r>
            <a:r>
              <a:rPr lang="en-US" altLang="zh-CN" dirty="0"/>
              <a:t>value.</a:t>
            </a:r>
            <a:r>
              <a:rPr lang="zh-CN" altLang="en-US" dirty="0"/>
              <a:t> </a:t>
            </a:r>
            <a:endParaRPr lang="en-US" altLang="zh-CN" dirty="0"/>
          </a:p>
          <a:p>
            <a:pPr marL="0" indent="0">
              <a:buNone/>
            </a:pPr>
            <a:endParaRPr lang="en-US" altLang="zh-CN" dirty="0"/>
          </a:p>
          <a:p>
            <a:pPr marL="0" indent="0">
              <a:buNone/>
            </a:pPr>
            <a:r>
              <a:rPr lang="en-US" altLang="zh-CN" b="1" dirty="0"/>
              <a:t>Standard</a:t>
            </a:r>
            <a:r>
              <a:rPr lang="zh-CN" altLang="en-US" b="1" dirty="0"/>
              <a:t> </a:t>
            </a:r>
            <a:r>
              <a:rPr lang="en-US" altLang="zh-CN" b="1" dirty="0"/>
              <a:t>error</a:t>
            </a:r>
            <a:r>
              <a:rPr lang="zh-CN" altLang="en-US" b="1" dirty="0"/>
              <a:t> </a:t>
            </a:r>
            <a:r>
              <a:rPr lang="en-US" altLang="zh-CN" dirty="0"/>
              <a:t>is</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b="1" u="sng" dirty="0"/>
              <a:t>average</a:t>
            </a:r>
            <a:r>
              <a:rPr lang="zh-CN" altLang="en-US" dirty="0"/>
              <a:t> </a:t>
            </a:r>
            <a:r>
              <a:rPr lang="en-US" altLang="zh-CN" dirty="0"/>
              <a:t>amount</a:t>
            </a:r>
            <a:r>
              <a:rPr lang="zh-CN" altLang="en-US" dirty="0"/>
              <a:t> </a:t>
            </a:r>
            <a:r>
              <a:rPr lang="en-US" altLang="zh-CN" dirty="0"/>
              <a:t>this</a:t>
            </a:r>
            <a:r>
              <a:rPr lang="zh-CN" altLang="en-US" dirty="0"/>
              <a:t> </a:t>
            </a:r>
            <a:r>
              <a:rPr lang="en-US" altLang="zh-CN" dirty="0"/>
              <a:t>estimate</a:t>
            </a:r>
            <a:r>
              <a:rPr lang="zh-CN" altLang="en-US" dirty="0"/>
              <a:t> </a:t>
            </a:r>
            <a:r>
              <a:rPr lang="en-US" altLang="zh-CN" dirty="0"/>
              <a:t>deviates</a:t>
            </a:r>
            <a:r>
              <a:rPr lang="zh-CN" altLang="en-US" dirty="0"/>
              <a:t> </a:t>
            </a:r>
            <a:r>
              <a:rPr lang="en-US" altLang="zh-CN" dirty="0"/>
              <a:t>from</a:t>
            </a:r>
            <a:r>
              <a:rPr lang="zh-CN" altLang="en-US" dirty="0"/>
              <a:t> </a:t>
            </a:r>
            <a:r>
              <a:rPr lang="en-US" altLang="zh-CN" dirty="0"/>
              <a:t>the</a:t>
            </a:r>
            <a:r>
              <a:rPr lang="zh-CN" altLang="en-US" dirty="0"/>
              <a:t> </a:t>
            </a:r>
            <a:r>
              <a:rPr lang="en-US" altLang="zh-CN" dirty="0"/>
              <a:t>actual</a:t>
            </a:r>
            <a:r>
              <a:rPr lang="zh-CN" altLang="en-US" dirty="0"/>
              <a:t> </a:t>
            </a:r>
            <a:r>
              <a:rPr lang="en-US" altLang="zh-CN" dirty="0"/>
              <a:t>values.</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473872B6-4B35-6BEA-874D-A1A3C3C577C6}"/>
                  </a:ext>
                </a:extLst>
              </p14:cNvPr>
              <p14:cNvContentPartPr/>
              <p14:nvPr/>
            </p14:nvContentPartPr>
            <p14:xfrm>
              <a:off x="6312622" y="5689530"/>
              <a:ext cx="3960" cy="360"/>
            </p14:xfrm>
          </p:contentPart>
        </mc:Choice>
        <mc:Fallback xmlns="">
          <p:pic>
            <p:nvPicPr>
              <p:cNvPr id="32" name="Ink 31">
                <a:extLst>
                  <a:ext uri="{FF2B5EF4-FFF2-40B4-BE49-F238E27FC236}">
                    <a16:creationId xmlns:a16="http://schemas.microsoft.com/office/drawing/2014/main" id="{473872B6-4B35-6BEA-874D-A1A3C3C577C6}"/>
                  </a:ext>
                </a:extLst>
              </p:cNvPr>
              <p:cNvPicPr/>
              <p:nvPr/>
            </p:nvPicPr>
            <p:blipFill>
              <a:blip r:embed="rId3"/>
              <a:stretch>
                <a:fillRect/>
              </a:stretch>
            </p:blipFill>
            <p:spPr>
              <a:xfrm>
                <a:off x="6308302" y="5685210"/>
                <a:ext cx="12600" cy="9000"/>
              </a:xfrm>
              <a:prstGeom prst="rect">
                <a:avLst/>
              </a:prstGeom>
            </p:spPr>
          </p:pic>
        </mc:Fallback>
      </mc:AlternateContent>
    </p:spTree>
    <p:extLst>
      <p:ext uri="{BB962C8B-B14F-4D97-AF65-F5344CB8AC3E}">
        <p14:creationId xmlns:p14="http://schemas.microsoft.com/office/powerpoint/2010/main" val="3259098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Exercise</a:t>
            </a:r>
            <a:endParaRPr lang="en-US" dirty="0"/>
          </a:p>
        </p:txBody>
      </p:sp>
      <p:sp>
        <p:nvSpPr>
          <p:cNvPr id="3" name="Content Placeholder 2">
            <a:extLst>
              <a:ext uri="{FF2B5EF4-FFF2-40B4-BE49-F238E27FC236}">
                <a16:creationId xmlns:a16="http://schemas.microsoft.com/office/drawing/2014/main" id="{EA1084AF-4010-01AD-3CF7-42A87B395B05}"/>
              </a:ext>
            </a:extLst>
          </p:cNvPr>
          <p:cNvSpPr>
            <a:spLocks noGrp="1"/>
          </p:cNvSpPr>
          <p:nvPr>
            <p:ph idx="1"/>
          </p:nvPr>
        </p:nvSpPr>
        <p:spPr/>
        <p:txBody>
          <a:bodyPr/>
          <a:lstStyle/>
          <a:p>
            <a:pPr marL="0" indent="0">
              <a:buNone/>
            </a:pPr>
            <a:r>
              <a:rPr lang="en-US" altLang="zh-CN" b="1" dirty="0"/>
              <a:t>Standard</a:t>
            </a:r>
            <a:r>
              <a:rPr lang="zh-CN" altLang="en-US" b="1" dirty="0"/>
              <a:t> </a:t>
            </a:r>
            <a:r>
              <a:rPr lang="en-US" altLang="zh-CN" b="1" dirty="0"/>
              <a:t>error</a:t>
            </a:r>
            <a:r>
              <a:rPr lang="zh-CN" altLang="en-US" b="1" dirty="0"/>
              <a:t> </a:t>
            </a:r>
            <a:r>
              <a:rPr lang="en-US" altLang="zh-CN" dirty="0"/>
              <a:t>is</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b="1" u="sng" dirty="0"/>
              <a:t>average</a:t>
            </a:r>
            <a:r>
              <a:rPr lang="zh-CN" altLang="en-US" dirty="0"/>
              <a:t> </a:t>
            </a:r>
            <a:r>
              <a:rPr lang="en-US" altLang="zh-CN" dirty="0"/>
              <a:t>amount</a:t>
            </a:r>
            <a:r>
              <a:rPr lang="zh-CN" altLang="en-US" dirty="0"/>
              <a:t> </a:t>
            </a:r>
            <a:r>
              <a:rPr lang="en-US" altLang="zh-CN" dirty="0"/>
              <a:t>an</a:t>
            </a:r>
            <a:r>
              <a:rPr lang="zh-CN" altLang="en-US" dirty="0"/>
              <a:t> </a:t>
            </a:r>
            <a:r>
              <a:rPr lang="en-US" altLang="zh-CN" dirty="0"/>
              <a:t>estimate</a:t>
            </a:r>
            <a:r>
              <a:rPr lang="zh-CN" altLang="en-US" dirty="0"/>
              <a:t> </a:t>
            </a:r>
            <a:r>
              <a:rPr lang="en-US" altLang="zh-CN" dirty="0"/>
              <a:t>deviates</a:t>
            </a:r>
            <a:r>
              <a:rPr lang="zh-CN" altLang="en-US" dirty="0"/>
              <a:t> </a:t>
            </a:r>
            <a:r>
              <a:rPr lang="en-US" altLang="zh-CN" dirty="0"/>
              <a:t>from</a:t>
            </a:r>
            <a:r>
              <a:rPr lang="zh-CN" altLang="en-US" dirty="0"/>
              <a:t> </a:t>
            </a:r>
            <a:r>
              <a:rPr lang="en-US" altLang="zh-CN" dirty="0"/>
              <a:t>the</a:t>
            </a:r>
            <a:r>
              <a:rPr lang="zh-CN" altLang="en-US" dirty="0"/>
              <a:t> </a:t>
            </a:r>
            <a:r>
              <a:rPr lang="en-US" altLang="zh-CN" dirty="0"/>
              <a:t>actual</a:t>
            </a:r>
            <a:r>
              <a:rPr lang="zh-CN" altLang="en-US" dirty="0"/>
              <a:t> </a:t>
            </a:r>
            <a:r>
              <a:rPr lang="en-US" altLang="zh-CN" dirty="0"/>
              <a:t>values.</a:t>
            </a:r>
          </a:p>
          <a:p>
            <a:pPr lvl="1"/>
            <a:r>
              <a:rPr lang="en-US" altLang="zh-CN" dirty="0"/>
              <a:t>If</a:t>
            </a:r>
            <a:r>
              <a:rPr lang="zh-CN" altLang="en-US" dirty="0"/>
              <a:t> </a:t>
            </a:r>
            <a:r>
              <a:rPr lang="en-US" altLang="zh-CN" dirty="0"/>
              <a:t>the</a:t>
            </a:r>
            <a:r>
              <a:rPr lang="zh-CN" altLang="en-US" dirty="0"/>
              <a:t> </a:t>
            </a:r>
            <a:r>
              <a:rPr lang="en-US" altLang="zh-CN" dirty="0"/>
              <a:t>actual</a:t>
            </a:r>
            <a:r>
              <a:rPr lang="zh-CN" altLang="en-US" dirty="0"/>
              <a:t> </a:t>
            </a:r>
            <a:r>
              <a:rPr lang="en-US" altLang="zh-CN" dirty="0"/>
              <a:t>values</a:t>
            </a:r>
            <a:r>
              <a:rPr lang="zh-CN" altLang="en-US" dirty="0"/>
              <a:t> </a:t>
            </a:r>
            <a:r>
              <a:rPr lang="en-US" altLang="zh-CN" dirty="0"/>
              <a:t>are</a:t>
            </a:r>
            <a:r>
              <a:rPr lang="zh-CN" altLang="en-US" dirty="0"/>
              <a:t> </a:t>
            </a:r>
            <a:r>
              <a:rPr lang="en-US" altLang="zh-CN" dirty="0"/>
              <a:t>more</a:t>
            </a:r>
            <a:r>
              <a:rPr lang="zh-CN" altLang="en-US" dirty="0"/>
              <a:t> </a:t>
            </a:r>
            <a:r>
              <a:rPr lang="en-US" altLang="zh-CN" dirty="0"/>
              <a:t>spread</a:t>
            </a:r>
            <a:r>
              <a:rPr lang="zh-CN" altLang="en-US" dirty="0"/>
              <a:t> </a:t>
            </a:r>
            <a:r>
              <a:rPr lang="en-US" altLang="zh-CN" dirty="0"/>
              <a:t>out,</a:t>
            </a:r>
            <a:r>
              <a:rPr lang="zh-CN" altLang="en-US" dirty="0"/>
              <a:t> </a:t>
            </a:r>
            <a:r>
              <a:rPr lang="en-US" altLang="zh-CN" dirty="0"/>
              <a:t>do</a:t>
            </a:r>
            <a:r>
              <a:rPr lang="zh-CN" altLang="en-US" dirty="0"/>
              <a:t> </a:t>
            </a:r>
            <a:r>
              <a:rPr lang="en-US" altLang="zh-CN" dirty="0"/>
              <a:t>you</a:t>
            </a:r>
            <a:r>
              <a:rPr lang="zh-CN" altLang="en-US" dirty="0"/>
              <a:t> </a:t>
            </a:r>
            <a:r>
              <a:rPr lang="en-US" altLang="zh-CN" dirty="0"/>
              <a:t>expect</a:t>
            </a:r>
            <a:r>
              <a:rPr lang="zh-CN" altLang="en-US" dirty="0"/>
              <a:t> </a:t>
            </a:r>
            <a:r>
              <a:rPr lang="en-US" altLang="zh-CN" dirty="0"/>
              <a:t>higher</a:t>
            </a:r>
            <a:r>
              <a:rPr lang="zh-CN" altLang="en-US" dirty="0"/>
              <a:t> </a:t>
            </a:r>
            <a:r>
              <a:rPr lang="en-US" altLang="zh-CN" dirty="0"/>
              <a:t>or</a:t>
            </a:r>
            <a:r>
              <a:rPr lang="zh-CN" altLang="en-US" dirty="0"/>
              <a:t> </a:t>
            </a:r>
            <a:r>
              <a:rPr lang="en-US" altLang="zh-CN" dirty="0"/>
              <a:t>lower</a:t>
            </a:r>
            <a:r>
              <a:rPr lang="zh-CN" altLang="en-US" dirty="0"/>
              <a:t> </a:t>
            </a:r>
            <a:r>
              <a:rPr lang="en-US" altLang="zh-CN" dirty="0"/>
              <a:t>standard</a:t>
            </a:r>
            <a:r>
              <a:rPr lang="zh-CN" altLang="en-US" dirty="0"/>
              <a:t> </a:t>
            </a:r>
            <a:r>
              <a:rPr lang="en-US" altLang="zh-CN" dirty="0"/>
              <a:t>error?</a:t>
            </a:r>
          </a:p>
          <a:p>
            <a:pPr lvl="1"/>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a:t>sample</a:t>
            </a:r>
            <a:r>
              <a:rPr lang="zh-CN" altLang="en-US" dirty="0"/>
              <a:t> </a:t>
            </a:r>
            <a:r>
              <a:rPr lang="en-US" altLang="zh-CN" dirty="0"/>
              <a:t>units</a:t>
            </a:r>
            <a:r>
              <a:rPr lang="zh-CN" altLang="en-US" dirty="0"/>
              <a:t> </a:t>
            </a:r>
            <a:r>
              <a:rPr lang="en-US" altLang="zh-CN" dirty="0"/>
              <a:t>at</a:t>
            </a:r>
            <a:r>
              <a:rPr lang="zh-CN" altLang="en-US" dirty="0"/>
              <a:t> </a:t>
            </a:r>
            <a:r>
              <a:rPr lang="en-US" altLang="zh-CN" dirty="0"/>
              <a:t>this</a:t>
            </a:r>
            <a:r>
              <a:rPr lang="zh-CN" altLang="en-US" dirty="0"/>
              <a:t> </a:t>
            </a:r>
            <a:r>
              <a:rPr lang="en-US" altLang="zh-CN" dirty="0"/>
              <a:t>x</a:t>
            </a:r>
            <a:r>
              <a:rPr lang="zh-CN" altLang="en-US" dirty="0"/>
              <a:t> </a:t>
            </a:r>
            <a:r>
              <a:rPr lang="en-US" altLang="zh-CN" dirty="0"/>
              <a:t>value,</a:t>
            </a:r>
            <a:r>
              <a:rPr lang="zh-CN" altLang="en-US" dirty="0"/>
              <a:t> </a:t>
            </a:r>
            <a:r>
              <a:rPr lang="en-US" altLang="zh-CN" dirty="0"/>
              <a:t>do</a:t>
            </a:r>
            <a:r>
              <a:rPr lang="zh-CN" altLang="en-US" dirty="0"/>
              <a:t> </a:t>
            </a:r>
            <a:r>
              <a:rPr lang="en-US" altLang="zh-CN" dirty="0"/>
              <a:t>you</a:t>
            </a:r>
            <a:r>
              <a:rPr lang="zh-CN" altLang="en-US" dirty="0"/>
              <a:t> </a:t>
            </a:r>
            <a:r>
              <a:rPr lang="en-US" altLang="zh-CN" dirty="0"/>
              <a:t>expect</a:t>
            </a:r>
            <a:r>
              <a:rPr lang="zh-CN" altLang="en-US" dirty="0"/>
              <a:t> </a:t>
            </a:r>
            <a:r>
              <a:rPr lang="en-US" altLang="zh-CN" dirty="0"/>
              <a:t>the</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for</a:t>
            </a:r>
            <a:r>
              <a:rPr lang="zh-CN" altLang="en-US" dirty="0"/>
              <a:t> </a:t>
            </a:r>
            <a:r>
              <a:rPr lang="en-US" altLang="zh-CN" dirty="0"/>
              <a:t>the</a:t>
            </a:r>
            <a:r>
              <a:rPr lang="zh-CN" altLang="en-US" dirty="0"/>
              <a:t> </a:t>
            </a:r>
            <a:r>
              <a:rPr lang="en-US" altLang="zh-CN" dirty="0"/>
              <a:t>y</a:t>
            </a:r>
            <a:r>
              <a:rPr lang="zh-CN" altLang="en-US" dirty="0"/>
              <a:t> </a:t>
            </a:r>
            <a:r>
              <a:rPr lang="en-US" altLang="zh-CN" dirty="0"/>
              <a:t>estimate</a:t>
            </a:r>
            <a:r>
              <a:rPr lang="zh-CN" altLang="en-US" dirty="0"/>
              <a:t> </a:t>
            </a:r>
            <a:r>
              <a:rPr lang="en-US" altLang="zh-CN" dirty="0"/>
              <a:t>to</a:t>
            </a:r>
            <a:r>
              <a:rPr lang="zh-CN" altLang="en-US" dirty="0"/>
              <a:t> </a:t>
            </a:r>
            <a:r>
              <a:rPr lang="en-US" altLang="zh-CN" dirty="0"/>
              <a:t>be</a:t>
            </a:r>
            <a:r>
              <a:rPr lang="zh-CN" altLang="en-US" dirty="0"/>
              <a:t> </a:t>
            </a:r>
            <a:r>
              <a:rPr lang="en-US" altLang="zh-CN" dirty="0"/>
              <a:t>higher</a:t>
            </a:r>
            <a:r>
              <a:rPr lang="zh-CN" altLang="en-US" dirty="0"/>
              <a:t> </a:t>
            </a:r>
            <a:r>
              <a:rPr lang="en-US" altLang="zh-CN" dirty="0"/>
              <a:t>or</a:t>
            </a:r>
            <a:r>
              <a:rPr lang="zh-CN" altLang="en-US" dirty="0"/>
              <a:t> </a:t>
            </a:r>
            <a:r>
              <a:rPr lang="en-US" altLang="zh-CN" dirty="0"/>
              <a:t>lower?</a:t>
            </a: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473872B6-4B35-6BEA-874D-A1A3C3C577C6}"/>
                  </a:ext>
                </a:extLst>
              </p14:cNvPr>
              <p14:cNvContentPartPr/>
              <p14:nvPr/>
            </p14:nvContentPartPr>
            <p14:xfrm>
              <a:off x="6312622" y="5689530"/>
              <a:ext cx="3960" cy="360"/>
            </p14:xfrm>
          </p:contentPart>
        </mc:Choice>
        <mc:Fallback xmlns="">
          <p:pic>
            <p:nvPicPr>
              <p:cNvPr id="32" name="Ink 31">
                <a:extLst>
                  <a:ext uri="{FF2B5EF4-FFF2-40B4-BE49-F238E27FC236}">
                    <a16:creationId xmlns:a16="http://schemas.microsoft.com/office/drawing/2014/main" id="{473872B6-4B35-6BEA-874D-A1A3C3C577C6}"/>
                  </a:ext>
                </a:extLst>
              </p:cNvPr>
              <p:cNvPicPr/>
              <p:nvPr/>
            </p:nvPicPr>
            <p:blipFill>
              <a:blip r:embed="rId3"/>
              <a:stretch>
                <a:fillRect/>
              </a:stretch>
            </p:blipFill>
            <p:spPr>
              <a:xfrm>
                <a:off x="6308302" y="5685210"/>
                <a:ext cx="12600" cy="9000"/>
              </a:xfrm>
              <a:prstGeom prst="rect">
                <a:avLst/>
              </a:prstGeom>
            </p:spPr>
          </p:pic>
        </mc:Fallback>
      </mc:AlternateContent>
    </p:spTree>
    <p:extLst>
      <p:ext uri="{BB962C8B-B14F-4D97-AF65-F5344CB8AC3E}">
        <p14:creationId xmlns:p14="http://schemas.microsoft.com/office/powerpoint/2010/main" val="314118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practical</a:t>
            </a:r>
            <a:r>
              <a:rPr lang="zh-CN" altLang="en-US" dirty="0"/>
              <a:t> </a:t>
            </a:r>
            <a:r>
              <a:rPr lang="en-US" altLang="zh-CN" dirty="0"/>
              <a:t>meaning</a:t>
            </a:r>
            <a:r>
              <a:rPr lang="zh-CN" altLang="en-US" dirty="0"/>
              <a:t> </a:t>
            </a:r>
            <a:r>
              <a:rPr lang="en-US" altLang="zh-CN" dirty="0"/>
              <a:t>of</a:t>
            </a:r>
            <a:r>
              <a:rPr lang="zh-CN" altLang="en-US" dirty="0"/>
              <a:t> </a:t>
            </a:r>
            <a:r>
              <a:rPr lang="en-US" altLang="zh-CN" dirty="0"/>
              <a:t>standard</a:t>
            </a:r>
            <a:r>
              <a:rPr lang="zh-CN" altLang="en-US" dirty="0"/>
              <a:t> </a:t>
            </a:r>
            <a:r>
              <a:rPr lang="en-US" altLang="zh-CN" dirty="0"/>
              <a:t>error?</a:t>
            </a:r>
            <a:endParaRPr lang="en-US" dirty="0"/>
          </a:p>
        </p:txBody>
      </p:sp>
      <p:sp>
        <p:nvSpPr>
          <p:cNvPr id="3" name="Content Placeholder 2">
            <a:extLst>
              <a:ext uri="{FF2B5EF4-FFF2-40B4-BE49-F238E27FC236}">
                <a16:creationId xmlns:a16="http://schemas.microsoft.com/office/drawing/2014/main" id="{EA1084AF-4010-01AD-3CF7-42A87B395B05}"/>
              </a:ext>
            </a:extLst>
          </p:cNvPr>
          <p:cNvSpPr>
            <a:spLocks noGrp="1"/>
          </p:cNvSpPr>
          <p:nvPr>
            <p:ph idx="1"/>
          </p:nvPr>
        </p:nvSpPr>
        <p:spPr/>
        <p:txBody>
          <a:bodyPr/>
          <a:lstStyle/>
          <a:p>
            <a:pPr marL="0" indent="0">
              <a:buNone/>
            </a:pPr>
            <a:r>
              <a:rPr lang="en-US" altLang="zh-CN" b="1" dirty="0"/>
              <a:t>Standard</a:t>
            </a:r>
            <a:r>
              <a:rPr lang="zh-CN" altLang="en-US" b="1" dirty="0"/>
              <a:t> </a:t>
            </a:r>
            <a:r>
              <a:rPr lang="en-US" altLang="zh-CN" b="1" dirty="0"/>
              <a:t>error</a:t>
            </a:r>
            <a:r>
              <a:rPr lang="zh-CN" altLang="en-US" b="1" dirty="0"/>
              <a:t> </a:t>
            </a:r>
            <a:r>
              <a:rPr lang="en-US" altLang="zh-CN" dirty="0"/>
              <a:t>is</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b="1" u="sng" dirty="0"/>
              <a:t>average</a:t>
            </a:r>
            <a:r>
              <a:rPr lang="zh-CN" altLang="en-US" dirty="0"/>
              <a:t> </a:t>
            </a:r>
            <a:r>
              <a:rPr lang="en-US" altLang="zh-CN" dirty="0"/>
              <a:t>amount</a:t>
            </a:r>
            <a:r>
              <a:rPr lang="zh-CN" altLang="en-US" dirty="0"/>
              <a:t> </a:t>
            </a:r>
            <a:r>
              <a:rPr lang="en-US" altLang="zh-CN" dirty="0"/>
              <a:t>an</a:t>
            </a:r>
            <a:r>
              <a:rPr lang="zh-CN" altLang="en-US" dirty="0"/>
              <a:t> </a:t>
            </a:r>
            <a:r>
              <a:rPr lang="en-US" altLang="zh-CN" dirty="0"/>
              <a:t>estimate</a:t>
            </a:r>
            <a:r>
              <a:rPr lang="zh-CN" altLang="en-US" dirty="0"/>
              <a:t> </a:t>
            </a:r>
            <a:r>
              <a:rPr lang="en-US" altLang="zh-CN" dirty="0"/>
              <a:t>deviates</a:t>
            </a:r>
            <a:r>
              <a:rPr lang="zh-CN" altLang="en-US" dirty="0"/>
              <a:t> </a:t>
            </a:r>
            <a:r>
              <a:rPr lang="en-US" altLang="zh-CN" dirty="0"/>
              <a:t>from</a:t>
            </a:r>
            <a:r>
              <a:rPr lang="zh-CN" altLang="en-US" dirty="0"/>
              <a:t> </a:t>
            </a:r>
            <a:r>
              <a:rPr lang="en-US" altLang="zh-CN" dirty="0"/>
              <a:t>the</a:t>
            </a:r>
            <a:r>
              <a:rPr lang="zh-CN" altLang="en-US" dirty="0"/>
              <a:t> </a:t>
            </a:r>
            <a:r>
              <a:rPr lang="en-US" altLang="zh-CN" dirty="0"/>
              <a:t>actual</a:t>
            </a:r>
            <a:r>
              <a:rPr lang="zh-CN" altLang="en-US" dirty="0"/>
              <a:t> </a:t>
            </a:r>
            <a:r>
              <a:rPr lang="en-US" altLang="zh-CN" dirty="0"/>
              <a:t>values.</a:t>
            </a:r>
          </a:p>
          <a:p>
            <a:pPr lvl="1"/>
            <a:r>
              <a:rPr lang="en-US" altLang="zh-CN" dirty="0"/>
              <a:t>If</a:t>
            </a:r>
            <a:r>
              <a:rPr lang="zh-CN" altLang="en-US" dirty="0"/>
              <a:t> </a:t>
            </a:r>
            <a:r>
              <a:rPr lang="en-US" altLang="zh-CN" dirty="0"/>
              <a:t>the</a:t>
            </a:r>
            <a:r>
              <a:rPr lang="zh-CN" altLang="en-US" dirty="0"/>
              <a:t> </a:t>
            </a:r>
            <a:r>
              <a:rPr lang="en-US" altLang="zh-CN" dirty="0"/>
              <a:t>actual</a:t>
            </a:r>
            <a:r>
              <a:rPr lang="zh-CN" altLang="en-US" dirty="0"/>
              <a:t> </a:t>
            </a:r>
            <a:r>
              <a:rPr lang="en-US" altLang="zh-CN" dirty="0"/>
              <a:t>values</a:t>
            </a:r>
            <a:r>
              <a:rPr lang="zh-CN" altLang="en-US" dirty="0"/>
              <a:t> </a:t>
            </a:r>
            <a:r>
              <a:rPr lang="en-US" altLang="zh-CN" dirty="0"/>
              <a:t>are</a:t>
            </a:r>
            <a:r>
              <a:rPr lang="zh-CN" altLang="en-US" dirty="0"/>
              <a:t> </a:t>
            </a:r>
            <a:r>
              <a:rPr lang="en-US" altLang="zh-CN" dirty="0"/>
              <a:t>more</a:t>
            </a:r>
            <a:r>
              <a:rPr lang="zh-CN" altLang="en-US" dirty="0"/>
              <a:t> </a:t>
            </a:r>
            <a:r>
              <a:rPr lang="en-US" altLang="zh-CN" dirty="0"/>
              <a:t>spread</a:t>
            </a:r>
            <a:r>
              <a:rPr lang="zh-CN" altLang="en-US" dirty="0"/>
              <a:t> </a:t>
            </a:r>
            <a:r>
              <a:rPr lang="en-US" altLang="zh-CN" dirty="0"/>
              <a:t>out,</a:t>
            </a:r>
            <a:r>
              <a:rPr lang="zh-CN" altLang="en-US" dirty="0"/>
              <a:t> </a:t>
            </a:r>
            <a:r>
              <a:rPr lang="en-US" altLang="zh-CN" dirty="0"/>
              <a:t>do</a:t>
            </a:r>
            <a:r>
              <a:rPr lang="zh-CN" altLang="en-US" dirty="0"/>
              <a:t> </a:t>
            </a:r>
            <a:r>
              <a:rPr lang="en-US" altLang="zh-CN" dirty="0"/>
              <a:t>you</a:t>
            </a:r>
            <a:r>
              <a:rPr lang="zh-CN" altLang="en-US" dirty="0"/>
              <a:t> </a:t>
            </a:r>
            <a:r>
              <a:rPr lang="en-US" altLang="zh-CN" dirty="0"/>
              <a:t>expect</a:t>
            </a:r>
            <a:r>
              <a:rPr lang="zh-CN" altLang="en-US" dirty="0"/>
              <a:t> </a:t>
            </a:r>
            <a:r>
              <a:rPr lang="en-US" altLang="zh-CN" dirty="0"/>
              <a:t>higher</a:t>
            </a:r>
            <a:r>
              <a:rPr lang="zh-CN" altLang="en-US" dirty="0"/>
              <a:t> </a:t>
            </a:r>
            <a:r>
              <a:rPr lang="en-US" altLang="zh-CN" dirty="0"/>
              <a:t>or</a:t>
            </a:r>
            <a:r>
              <a:rPr lang="zh-CN" altLang="en-US" dirty="0"/>
              <a:t> </a:t>
            </a:r>
            <a:r>
              <a:rPr lang="en-US" altLang="zh-CN" dirty="0"/>
              <a:t>lower</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a:t>
            </a:r>
            <a:r>
              <a:rPr lang="zh-CN" altLang="en-US" dirty="0"/>
              <a:t> </a:t>
            </a:r>
            <a:r>
              <a:rPr lang="en-US" altLang="zh-CN" dirty="0"/>
              <a:t>higher</a:t>
            </a:r>
          </a:p>
          <a:p>
            <a:pPr lvl="1"/>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a:t>sample</a:t>
            </a:r>
            <a:r>
              <a:rPr lang="zh-CN" altLang="en-US" dirty="0"/>
              <a:t> </a:t>
            </a:r>
            <a:r>
              <a:rPr lang="en-US" altLang="zh-CN" dirty="0"/>
              <a:t>units</a:t>
            </a:r>
            <a:r>
              <a:rPr lang="zh-CN" altLang="en-US" dirty="0"/>
              <a:t> </a:t>
            </a:r>
            <a:r>
              <a:rPr lang="en-US" altLang="zh-CN" dirty="0"/>
              <a:t>at</a:t>
            </a:r>
            <a:r>
              <a:rPr lang="zh-CN" altLang="en-US" dirty="0"/>
              <a:t> </a:t>
            </a:r>
            <a:r>
              <a:rPr lang="en-US" altLang="zh-CN" dirty="0"/>
              <a:t>this</a:t>
            </a:r>
            <a:r>
              <a:rPr lang="zh-CN" altLang="en-US" dirty="0"/>
              <a:t> </a:t>
            </a:r>
            <a:r>
              <a:rPr lang="en-US" altLang="zh-CN" dirty="0"/>
              <a:t>x</a:t>
            </a:r>
            <a:r>
              <a:rPr lang="zh-CN" altLang="en-US" dirty="0"/>
              <a:t> </a:t>
            </a:r>
            <a:r>
              <a:rPr lang="en-US" altLang="zh-CN" dirty="0"/>
              <a:t>value,</a:t>
            </a:r>
            <a:r>
              <a:rPr lang="zh-CN" altLang="en-US" dirty="0"/>
              <a:t> </a:t>
            </a:r>
            <a:r>
              <a:rPr lang="en-US" altLang="zh-CN" dirty="0"/>
              <a:t>do</a:t>
            </a:r>
            <a:r>
              <a:rPr lang="zh-CN" altLang="en-US" dirty="0"/>
              <a:t> </a:t>
            </a:r>
            <a:r>
              <a:rPr lang="en-US" altLang="zh-CN" dirty="0"/>
              <a:t>you</a:t>
            </a:r>
            <a:r>
              <a:rPr lang="zh-CN" altLang="en-US" dirty="0"/>
              <a:t> </a:t>
            </a:r>
            <a:r>
              <a:rPr lang="en-US" altLang="zh-CN" dirty="0"/>
              <a:t>expect</a:t>
            </a:r>
            <a:r>
              <a:rPr lang="zh-CN" altLang="en-US" dirty="0"/>
              <a:t> </a:t>
            </a:r>
            <a:r>
              <a:rPr lang="en-US" altLang="zh-CN" dirty="0"/>
              <a:t>the</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for</a:t>
            </a:r>
            <a:r>
              <a:rPr lang="zh-CN" altLang="en-US" dirty="0"/>
              <a:t> </a:t>
            </a:r>
            <a:r>
              <a:rPr lang="en-US" altLang="zh-CN" dirty="0"/>
              <a:t>the</a:t>
            </a:r>
            <a:r>
              <a:rPr lang="zh-CN" altLang="en-US" dirty="0"/>
              <a:t> </a:t>
            </a:r>
            <a:r>
              <a:rPr lang="en-US" altLang="zh-CN" dirty="0"/>
              <a:t>y</a:t>
            </a:r>
            <a:r>
              <a:rPr lang="zh-CN" altLang="en-US" dirty="0"/>
              <a:t> </a:t>
            </a:r>
            <a:r>
              <a:rPr lang="en-US" altLang="zh-CN" dirty="0"/>
              <a:t>estimate</a:t>
            </a:r>
            <a:r>
              <a:rPr lang="zh-CN" altLang="en-US" dirty="0"/>
              <a:t> </a:t>
            </a:r>
            <a:r>
              <a:rPr lang="en-US" altLang="zh-CN" dirty="0"/>
              <a:t>to</a:t>
            </a:r>
            <a:r>
              <a:rPr lang="zh-CN" altLang="en-US" dirty="0"/>
              <a:t> </a:t>
            </a:r>
            <a:r>
              <a:rPr lang="en-US" altLang="zh-CN" dirty="0"/>
              <a:t>be</a:t>
            </a:r>
            <a:r>
              <a:rPr lang="zh-CN" altLang="en-US" dirty="0"/>
              <a:t> </a:t>
            </a:r>
            <a:r>
              <a:rPr lang="en-US" altLang="zh-CN" dirty="0"/>
              <a:t>higher</a:t>
            </a:r>
            <a:r>
              <a:rPr lang="zh-CN" altLang="en-US" dirty="0"/>
              <a:t> </a:t>
            </a:r>
            <a:r>
              <a:rPr lang="en-US" altLang="zh-CN" dirty="0"/>
              <a:t>or</a:t>
            </a:r>
            <a:r>
              <a:rPr lang="zh-CN" altLang="en-US" dirty="0"/>
              <a:t> </a:t>
            </a:r>
            <a:r>
              <a:rPr lang="en-US" altLang="zh-CN" dirty="0"/>
              <a:t>lower?</a:t>
            </a:r>
            <a:r>
              <a:rPr lang="zh-CN" altLang="en-US" dirty="0"/>
              <a:t> </a:t>
            </a:r>
            <a:r>
              <a:rPr lang="en-US" altLang="zh-CN" dirty="0"/>
              <a:t>--</a:t>
            </a:r>
            <a:r>
              <a:rPr lang="zh-CN" altLang="en-US" dirty="0"/>
              <a:t> </a:t>
            </a:r>
            <a:r>
              <a:rPr lang="en-US" altLang="zh-CN" dirty="0"/>
              <a:t>lower</a:t>
            </a: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473872B6-4B35-6BEA-874D-A1A3C3C577C6}"/>
                  </a:ext>
                </a:extLst>
              </p14:cNvPr>
              <p14:cNvContentPartPr/>
              <p14:nvPr/>
            </p14:nvContentPartPr>
            <p14:xfrm>
              <a:off x="6312622" y="5689530"/>
              <a:ext cx="3960" cy="360"/>
            </p14:xfrm>
          </p:contentPart>
        </mc:Choice>
        <mc:Fallback xmlns="">
          <p:pic>
            <p:nvPicPr>
              <p:cNvPr id="32" name="Ink 31">
                <a:extLst>
                  <a:ext uri="{FF2B5EF4-FFF2-40B4-BE49-F238E27FC236}">
                    <a16:creationId xmlns:a16="http://schemas.microsoft.com/office/drawing/2014/main" id="{473872B6-4B35-6BEA-874D-A1A3C3C577C6}"/>
                  </a:ext>
                </a:extLst>
              </p:cNvPr>
              <p:cNvPicPr/>
              <p:nvPr/>
            </p:nvPicPr>
            <p:blipFill>
              <a:blip r:embed="rId3"/>
              <a:stretch>
                <a:fillRect/>
              </a:stretch>
            </p:blipFill>
            <p:spPr>
              <a:xfrm>
                <a:off x="6308302" y="5685210"/>
                <a:ext cx="12600" cy="9000"/>
              </a:xfrm>
              <a:prstGeom prst="rect">
                <a:avLst/>
              </a:prstGeom>
            </p:spPr>
          </p:pic>
        </mc:Fallback>
      </mc:AlternateContent>
    </p:spTree>
    <p:extLst>
      <p:ext uri="{BB962C8B-B14F-4D97-AF65-F5344CB8AC3E}">
        <p14:creationId xmlns:p14="http://schemas.microsoft.com/office/powerpoint/2010/main" val="35004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Standard</a:t>
            </a:r>
            <a:r>
              <a:rPr lang="zh-CN" altLang="en-US" dirty="0"/>
              <a:t> </a:t>
            </a:r>
            <a:r>
              <a:rPr lang="en-US" altLang="zh-CN" dirty="0"/>
              <a:t>error</a:t>
            </a:r>
            <a:endParaRPr lang="en-US" dirty="0"/>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473872B6-4B35-6BEA-874D-A1A3C3C577C6}"/>
                  </a:ext>
                </a:extLst>
              </p14:cNvPr>
              <p14:cNvContentPartPr/>
              <p14:nvPr/>
            </p14:nvContentPartPr>
            <p14:xfrm>
              <a:off x="6312622" y="5689530"/>
              <a:ext cx="3960" cy="360"/>
            </p14:xfrm>
          </p:contentPart>
        </mc:Choice>
        <mc:Fallback xmlns="">
          <p:pic>
            <p:nvPicPr>
              <p:cNvPr id="32" name="Ink 31">
                <a:extLst>
                  <a:ext uri="{FF2B5EF4-FFF2-40B4-BE49-F238E27FC236}">
                    <a16:creationId xmlns:a16="http://schemas.microsoft.com/office/drawing/2014/main" id="{473872B6-4B35-6BEA-874D-A1A3C3C577C6}"/>
                  </a:ext>
                </a:extLst>
              </p:cNvPr>
              <p:cNvPicPr/>
              <p:nvPr/>
            </p:nvPicPr>
            <p:blipFill>
              <a:blip r:embed="rId3"/>
              <a:stretch>
                <a:fillRect/>
              </a:stretch>
            </p:blipFill>
            <p:spPr>
              <a:xfrm>
                <a:off x="6308302" y="5685210"/>
                <a:ext cx="12600" cy="9000"/>
              </a:xfrm>
              <a:prstGeom prst="rect">
                <a:avLst/>
              </a:prstGeom>
            </p:spPr>
          </p:pic>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A63B6EBC-00AA-641E-C49E-FBEA6EE12A38}"/>
                  </a:ext>
                </a:extLst>
              </p:cNvPr>
              <p:cNvSpPr>
                <a:spLocks noGrp="1"/>
              </p:cNvSpPr>
              <p:nvPr>
                <p:ph idx="1"/>
              </p:nvPr>
            </p:nvSpPr>
            <p:spPr/>
            <p:txBody>
              <a:bodyPr/>
              <a:lstStyle/>
              <a:p>
                <a:pPr marL="0" indent="0">
                  <a:buNone/>
                </a:pPr>
                <a:r>
                  <a:rPr lang="en-US" altLang="zh-CN" dirty="0"/>
                  <a:t>Hence,</a:t>
                </a:r>
                <a:r>
                  <a:rPr lang="zh-CN" altLang="en-US" dirty="0"/>
                  <a:t> </a:t>
                </a:r>
                <a:r>
                  <a:rPr lang="en-US" altLang="zh-CN" dirty="0"/>
                  <a:t>denote</a:t>
                </a:r>
                <a:r>
                  <a:rPr lang="zh-CN" altLang="en-US" dirty="0"/>
                  <a:t> </a:t>
                </a:r>
                <a14:m>
                  <m:oMath xmlns:m="http://schemas.openxmlformats.org/officeDocument/2006/math">
                    <m:r>
                      <a:rPr lang="zh-CN" altLang="en-US" i="1" smtClean="0">
                        <a:latin typeface="Cambria Math" panose="02040503050406030204" pitchFamily="18" charset="0"/>
                      </a:rPr>
                      <m:t>𝜇</m:t>
                    </m:r>
                  </m:oMath>
                </a14:m>
                <a:r>
                  <a:rPr lang="zh-CN" altLang="en-US" dirty="0"/>
                  <a:t> </a:t>
                </a:r>
                <a:r>
                  <a:rPr lang="en-US" altLang="zh-CN" dirty="0"/>
                  <a:t>as</a:t>
                </a:r>
                <a:r>
                  <a:rPr lang="zh-CN" altLang="en-US" dirty="0"/>
                  <a:t> </a:t>
                </a:r>
                <a:r>
                  <a:rPr lang="en-US" altLang="zh-CN" dirty="0"/>
                  <a:t>the</a:t>
                </a:r>
                <a:r>
                  <a:rPr lang="zh-CN" altLang="en-US" dirty="0"/>
                  <a:t> </a:t>
                </a:r>
                <a:r>
                  <a:rPr lang="en-US" altLang="zh-CN" dirty="0"/>
                  <a:t>population</a:t>
                </a:r>
                <a:r>
                  <a:rPr lang="zh-CN" altLang="en-US" dirty="0"/>
                  <a:t> </a:t>
                </a:r>
                <a:r>
                  <a:rPr lang="en-US" altLang="zh-CN" dirty="0"/>
                  <a:t>mean</a:t>
                </a:r>
                <a:r>
                  <a:rPr lang="zh-CN" altLang="en-US" dirty="0"/>
                  <a:t> </a:t>
                </a:r>
                <a:r>
                  <a:rPr lang="en-US" altLang="zh-CN" dirty="0"/>
                  <a:t>of</a:t>
                </a:r>
                <a:r>
                  <a:rPr lang="zh-CN" altLang="en-US" dirty="0"/>
                  <a:t> </a:t>
                </a:r>
                <a:r>
                  <a:rPr lang="en-US" altLang="zh-CN" dirty="0"/>
                  <a:t>a</a:t>
                </a:r>
                <a:r>
                  <a:rPr lang="zh-CN" altLang="en-US" dirty="0"/>
                  <a:t> </a:t>
                </a:r>
                <a:r>
                  <a:rPr lang="en-US" altLang="zh-CN" dirty="0"/>
                  <a:t>response</a:t>
                </a:r>
                <a:r>
                  <a:rPr lang="zh-CN" altLang="en-US" dirty="0"/>
                  <a:t> </a:t>
                </a:r>
                <a:r>
                  <a:rPr lang="en-US" altLang="zh-CN" dirty="0"/>
                  <a:t>variable</a:t>
                </a:r>
                <a:r>
                  <a:rPr lang="zh-CN" altLang="en-US" dirty="0"/>
                  <a:t> </a:t>
                </a:r>
                <a14:m>
                  <m:oMath xmlns:m="http://schemas.openxmlformats.org/officeDocument/2006/math">
                    <m:r>
                      <a:rPr lang="en-US" altLang="zh-CN" b="0" i="1" smtClean="0">
                        <a:latin typeface="Cambria Math" panose="02040503050406030204" pitchFamily="18" charset="0"/>
                      </a:rPr>
                      <m:t>𝑦</m:t>
                    </m:r>
                  </m:oMath>
                </a14:m>
                <a:r>
                  <a:rPr lang="en-US" altLang="zh-CN" dirty="0"/>
                  <a:t>, </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𝜇</m:t>
                        </m:r>
                      </m:e>
                    </m:acc>
                  </m:oMath>
                </a14:m>
                <a:r>
                  <a:rPr lang="zh-CN" altLang="en-US" dirty="0"/>
                  <a:t> </a:t>
                </a:r>
                <a:r>
                  <a:rPr lang="en-US" altLang="zh-CN" dirty="0"/>
                  <a:t>as</a:t>
                </a:r>
                <a:r>
                  <a:rPr lang="zh-CN" altLang="en-US" dirty="0"/>
                  <a:t> </a:t>
                </a:r>
                <a:r>
                  <a:rPr lang="en-US" altLang="zh-CN" dirty="0"/>
                  <a:t>the</a:t>
                </a:r>
                <a:r>
                  <a:rPr lang="zh-CN" altLang="en-US" dirty="0"/>
                  <a:t> </a:t>
                </a:r>
                <a:r>
                  <a:rPr lang="en-US" altLang="zh-CN" dirty="0"/>
                  <a:t>average of all the fitted values from the model.</a:t>
                </a:r>
                <a:r>
                  <a:rPr lang="zh-CN" altLang="en-US" dirty="0"/>
                  <a:t> </a:t>
                </a:r>
                <a:r>
                  <a:rPr lang="en-US" altLang="zh-CN" dirty="0"/>
                  <a:t>Then</a:t>
                </a:r>
                <a:r>
                  <a:rPr lang="zh-CN" altLang="en-US" dirty="0"/>
                  <a:t> </a:t>
                </a:r>
                <a:r>
                  <a:rPr lang="en-US" altLang="zh-CN" dirty="0"/>
                  <a:t>the</a:t>
                </a:r>
                <a:r>
                  <a:rPr lang="zh-CN" altLang="en-US" dirty="0"/>
                  <a:t> </a:t>
                </a:r>
                <a:r>
                  <a:rPr lang="en-US" altLang="zh-CN" dirty="0"/>
                  <a:t>variance of</a:t>
                </a:r>
                <a:r>
                  <a:rPr lang="zh-CN" altLang="en-US" dirty="0"/>
                  <a:t> </a:t>
                </a:r>
                <a:r>
                  <a:rPr lang="en-US" altLang="zh-CN" dirty="0"/>
                  <a:t>this</a:t>
                </a:r>
                <a:r>
                  <a:rPr lang="zh-CN" altLang="en-US" dirty="0"/>
                  <a:t> </a:t>
                </a:r>
                <a:r>
                  <a:rPr lang="en-US" altLang="zh-CN" dirty="0"/>
                  <a:t>estimate</a:t>
                </a:r>
                <a:r>
                  <a:rPr lang="zh-CN" altLang="en-US" dirty="0"/>
                  <a:t> </a:t>
                </a:r>
                <a:r>
                  <a:rPr lang="en-US" altLang="zh-CN" dirty="0"/>
                  <a:t>is:</a:t>
                </a:r>
                <a:r>
                  <a:rPr lang="zh-CN" altLang="en-US" dirty="0"/>
                  <a:t> </a:t>
                </a:r>
                <a:endParaRPr lang="en-US" altLang="zh-CN" dirty="0"/>
              </a:p>
              <a:p>
                <a:pPr marL="0" indent="0">
                  <a:buNone/>
                </a:pPr>
                <a:endParaRPr lang="en-US" dirty="0"/>
              </a:p>
              <a:p>
                <a:r>
                  <a:rPr lang="en-US" altLang="zh-CN" dirty="0"/>
                  <a:t>The</a:t>
                </a:r>
                <a:r>
                  <a:rPr lang="zh-CN" altLang="en-US" dirty="0"/>
                  <a:t> </a:t>
                </a:r>
                <a:r>
                  <a:rPr lang="en-US" altLang="zh-CN" dirty="0"/>
                  <a:t>numerator</a:t>
                </a:r>
                <a:r>
                  <a:rPr lang="zh-CN" altLang="en-US" dirty="0"/>
                  <a:t> </a:t>
                </a:r>
                <a:r>
                  <a:rPr lang="en-US" altLang="zh-CN" dirty="0"/>
                  <a:t>is</a:t>
                </a:r>
                <a:r>
                  <a:rPr lang="zh-CN" altLang="en-US" dirty="0"/>
                  <a:t> </a:t>
                </a:r>
                <a:r>
                  <a:rPr lang="en-US" altLang="zh-CN" dirty="0"/>
                  <a:t>the</a:t>
                </a:r>
                <a:r>
                  <a:rPr lang="zh-CN" altLang="en-US" dirty="0"/>
                  <a:t> </a:t>
                </a:r>
                <a:r>
                  <a:rPr lang="en-US" altLang="zh-CN" dirty="0"/>
                  <a:t>variance</a:t>
                </a:r>
                <a:r>
                  <a:rPr lang="zh-CN" altLang="en-US" dirty="0"/>
                  <a:t> </a:t>
                </a:r>
                <a:r>
                  <a:rPr lang="en-US" altLang="zh-CN" dirty="0"/>
                  <a:t>within</a:t>
                </a:r>
                <a:r>
                  <a:rPr lang="zh-CN" altLang="en-US" dirty="0"/>
                  <a:t> </a:t>
                </a:r>
                <a:r>
                  <a:rPr lang="en-US" altLang="zh-CN" dirty="0"/>
                  <a:t>this</a:t>
                </a:r>
                <a:r>
                  <a:rPr lang="zh-CN" altLang="en-US" dirty="0"/>
                  <a:t> </a:t>
                </a:r>
                <a:r>
                  <a:rPr lang="en-US" altLang="zh-CN" dirty="0"/>
                  <a:t>response</a:t>
                </a:r>
                <a:r>
                  <a:rPr lang="zh-CN" altLang="en-US" dirty="0"/>
                  <a:t> </a:t>
                </a:r>
                <a:r>
                  <a:rPr lang="en-US" altLang="zh-CN" dirty="0"/>
                  <a:t>variable</a:t>
                </a:r>
                <a:r>
                  <a:rPr lang="zh-CN" altLang="en-US" dirty="0"/>
                  <a:t> </a:t>
                </a:r>
                <a14:m>
                  <m:oMath xmlns:m="http://schemas.openxmlformats.org/officeDocument/2006/math">
                    <m:r>
                      <a:rPr lang="en-US" altLang="zh-CN" b="0" i="1" smtClean="0">
                        <a:latin typeface="Cambria Math" panose="02040503050406030204" pitchFamily="18" charset="0"/>
                      </a:rPr>
                      <m:t>𝑦</m:t>
                    </m:r>
                  </m:oMath>
                </a14:m>
                <a:r>
                  <a:rPr lang="en-US" altLang="zh-CN" dirty="0"/>
                  <a:t>,</a:t>
                </a:r>
              </a:p>
              <a:p>
                <a:r>
                  <a:rPr lang="en-US" altLang="zh-CN" dirty="0"/>
                  <a:t>And</a:t>
                </a:r>
                <a:r>
                  <a:rPr lang="zh-CN" altLang="en-US" dirty="0"/>
                  <a:t> </a:t>
                </a:r>
                <a:r>
                  <a:rPr lang="en-US" altLang="zh-CN" dirty="0"/>
                  <a:t>the</a:t>
                </a:r>
                <a:r>
                  <a:rPr lang="zh-CN" altLang="en-US" dirty="0"/>
                  <a:t> </a:t>
                </a:r>
                <a:r>
                  <a:rPr lang="en-US" altLang="zh-CN" dirty="0"/>
                  <a:t>denominator</a:t>
                </a:r>
                <a:r>
                  <a:rPr lang="zh-CN" altLang="en-US" dirty="0"/>
                  <a:t> </a:t>
                </a:r>
                <a:r>
                  <a:rPr lang="en-US" altLang="zh-CN" dirty="0"/>
                  <a:t>is</a:t>
                </a:r>
                <a:r>
                  <a:rPr lang="zh-CN" altLang="en-US" dirty="0"/>
                  <a:t> </a:t>
                </a:r>
                <a:r>
                  <a:rPr lang="en-US" altLang="zh-CN" dirty="0"/>
                  <a:t>the</a:t>
                </a:r>
                <a:r>
                  <a:rPr lang="zh-CN" altLang="en-US" dirty="0"/>
                  <a:t> </a:t>
                </a:r>
                <a:r>
                  <a:rPr lang="en-US" altLang="zh-CN" dirty="0"/>
                  <a:t>sample</a:t>
                </a:r>
                <a:r>
                  <a:rPr lang="zh-CN" altLang="en-US" dirty="0"/>
                  <a:t> </a:t>
                </a:r>
                <a:r>
                  <a:rPr lang="en-US" altLang="zh-CN" dirty="0"/>
                  <a:t>size.</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A63B6EBC-00AA-641E-C49E-FBEA6EE12A38}"/>
                  </a:ext>
                </a:extLst>
              </p:cNvPr>
              <p:cNvSpPr>
                <a:spLocks noGrp="1" noRot="1" noChangeAspect="1" noMove="1" noResize="1" noEditPoints="1" noAdjustHandles="1" noChangeArrowheads="1" noChangeShapeType="1" noTextEdit="1"/>
              </p:cNvSpPr>
              <p:nvPr>
                <p:ph idx="1"/>
              </p:nvPr>
            </p:nvSpPr>
            <p:spPr>
              <a:blipFill>
                <a:blip r:embed="rId4"/>
                <a:stretch>
                  <a:fillRect l="-1206" t="-2326"/>
                </a:stretch>
              </a:blipFill>
            </p:spPr>
            <p:txBody>
              <a:bodyPr/>
              <a:lstStyle/>
              <a:p>
                <a:r>
                  <a:rPr lang="en-US">
                    <a:noFill/>
                  </a:rPr>
                  <a:t> </a:t>
                </a:r>
              </a:p>
            </p:txBody>
          </p:sp>
        </mc:Fallback>
      </mc:AlternateContent>
      <p:pic>
        <p:nvPicPr>
          <p:cNvPr id="10" name="Picture 9" descr="Text&#10;&#10;Description automatically generated">
            <a:extLst>
              <a:ext uri="{FF2B5EF4-FFF2-40B4-BE49-F238E27FC236}">
                <a16:creationId xmlns:a16="http://schemas.microsoft.com/office/drawing/2014/main" id="{B5D511B5-E027-1261-7BDC-9DD98905B4DE}"/>
              </a:ext>
            </a:extLst>
          </p:cNvPr>
          <p:cNvPicPr>
            <a:picLocks noChangeAspect="1"/>
          </p:cNvPicPr>
          <p:nvPr/>
        </p:nvPicPr>
        <p:blipFill>
          <a:blip r:embed="rId5"/>
          <a:stretch>
            <a:fillRect/>
          </a:stretch>
        </p:blipFill>
        <p:spPr>
          <a:xfrm>
            <a:off x="5251450" y="2806031"/>
            <a:ext cx="1689100" cy="812800"/>
          </a:xfrm>
          <a:prstGeom prst="rect">
            <a:avLst/>
          </a:prstGeom>
        </p:spPr>
      </p:pic>
    </p:spTree>
    <p:extLst>
      <p:ext uri="{BB962C8B-B14F-4D97-AF65-F5344CB8AC3E}">
        <p14:creationId xmlns:p14="http://schemas.microsoft.com/office/powerpoint/2010/main" val="3168568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F826-BC23-E184-9845-6EA6FAB82AA7}"/>
              </a:ext>
            </a:extLst>
          </p:cNvPr>
          <p:cNvSpPr>
            <a:spLocks noGrp="1"/>
          </p:cNvSpPr>
          <p:nvPr>
            <p:ph type="title"/>
          </p:nvPr>
        </p:nvSpPr>
        <p:spPr/>
        <p:txBody>
          <a:bodyPr/>
          <a:lstStyle/>
          <a:p>
            <a:r>
              <a:rPr lang="en-US" altLang="zh-CN" dirty="0"/>
              <a:t>Standard</a:t>
            </a:r>
            <a:r>
              <a:rPr lang="zh-CN" altLang="en-US" dirty="0"/>
              <a:t> </a:t>
            </a:r>
            <a:r>
              <a:rPr lang="en-US" altLang="zh-CN" dirty="0"/>
              <a:t>error</a:t>
            </a:r>
            <a:endParaRPr lang="en-US" dirty="0"/>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473872B6-4B35-6BEA-874D-A1A3C3C577C6}"/>
                  </a:ext>
                </a:extLst>
              </p14:cNvPr>
              <p14:cNvContentPartPr/>
              <p14:nvPr/>
            </p14:nvContentPartPr>
            <p14:xfrm>
              <a:off x="6312622" y="5689530"/>
              <a:ext cx="3960" cy="360"/>
            </p14:xfrm>
          </p:contentPart>
        </mc:Choice>
        <mc:Fallback xmlns="">
          <p:pic>
            <p:nvPicPr>
              <p:cNvPr id="32" name="Ink 31">
                <a:extLst>
                  <a:ext uri="{FF2B5EF4-FFF2-40B4-BE49-F238E27FC236}">
                    <a16:creationId xmlns:a16="http://schemas.microsoft.com/office/drawing/2014/main" id="{473872B6-4B35-6BEA-874D-A1A3C3C577C6}"/>
                  </a:ext>
                </a:extLst>
              </p:cNvPr>
              <p:cNvPicPr/>
              <p:nvPr/>
            </p:nvPicPr>
            <p:blipFill>
              <a:blip r:embed="rId3"/>
              <a:stretch>
                <a:fillRect/>
              </a:stretch>
            </p:blipFill>
            <p:spPr>
              <a:xfrm>
                <a:off x="6308302" y="5685210"/>
                <a:ext cx="12600" cy="9000"/>
              </a:xfrm>
              <a:prstGeom prst="rect">
                <a:avLst/>
              </a:prstGeom>
            </p:spPr>
          </p:pic>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A63B6EBC-00AA-641E-C49E-FBEA6EE12A38}"/>
                  </a:ext>
                </a:extLst>
              </p:cNvPr>
              <p:cNvSpPr>
                <a:spLocks noGrp="1"/>
              </p:cNvSpPr>
              <p:nvPr>
                <p:ph idx="1"/>
              </p:nvPr>
            </p:nvSpPr>
            <p:spPr/>
            <p:txBody>
              <a:bodyPr/>
              <a:lstStyle/>
              <a:p>
                <a:pPr marL="0" indent="0">
                  <a:buNone/>
                </a:pPr>
                <a:r>
                  <a:rPr lang="en-US" altLang="zh-CN" dirty="0"/>
                  <a:t>Hence,</a:t>
                </a:r>
                <a:r>
                  <a:rPr lang="zh-CN" altLang="en-US" dirty="0"/>
                  <a:t> </a:t>
                </a:r>
                <a:r>
                  <a:rPr lang="en-US" altLang="zh-CN" dirty="0"/>
                  <a:t>denote</a:t>
                </a:r>
                <a:r>
                  <a:rPr lang="zh-CN" altLang="en-US" dirty="0"/>
                  <a:t> </a:t>
                </a:r>
                <a14:m>
                  <m:oMath xmlns:m="http://schemas.openxmlformats.org/officeDocument/2006/math">
                    <m:r>
                      <a:rPr lang="zh-CN" altLang="en-US" i="1" smtClean="0">
                        <a:latin typeface="Cambria Math" panose="02040503050406030204" pitchFamily="18" charset="0"/>
                      </a:rPr>
                      <m:t>𝜇</m:t>
                    </m:r>
                  </m:oMath>
                </a14:m>
                <a:r>
                  <a:rPr lang="zh-CN" altLang="en-US" dirty="0"/>
                  <a:t> </a:t>
                </a:r>
                <a:r>
                  <a:rPr lang="en-US" altLang="zh-CN" dirty="0"/>
                  <a:t>as</a:t>
                </a:r>
                <a:r>
                  <a:rPr lang="zh-CN" altLang="en-US" dirty="0"/>
                  <a:t> </a:t>
                </a:r>
                <a:r>
                  <a:rPr lang="en-US" altLang="zh-CN" dirty="0"/>
                  <a:t>the</a:t>
                </a:r>
                <a:r>
                  <a:rPr lang="zh-CN" altLang="en-US" dirty="0"/>
                  <a:t> </a:t>
                </a:r>
                <a:r>
                  <a:rPr lang="en-US" altLang="zh-CN" dirty="0"/>
                  <a:t>population</a:t>
                </a:r>
                <a:r>
                  <a:rPr lang="zh-CN" altLang="en-US" dirty="0"/>
                  <a:t> </a:t>
                </a:r>
                <a:r>
                  <a:rPr lang="en-US" altLang="zh-CN" dirty="0"/>
                  <a:t>mean</a:t>
                </a:r>
                <a:r>
                  <a:rPr lang="zh-CN" altLang="en-US" dirty="0"/>
                  <a:t> </a:t>
                </a:r>
                <a:r>
                  <a:rPr lang="en-US" altLang="zh-CN" dirty="0"/>
                  <a:t>of</a:t>
                </a:r>
                <a:r>
                  <a:rPr lang="zh-CN" altLang="en-US" dirty="0"/>
                  <a:t> </a:t>
                </a:r>
                <a:r>
                  <a:rPr lang="en-US" altLang="zh-CN" dirty="0"/>
                  <a:t>a</a:t>
                </a:r>
                <a:r>
                  <a:rPr lang="zh-CN" altLang="en-US" dirty="0"/>
                  <a:t> </a:t>
                </a:r>
                <a:r>
                  <a:rPr lang="en-US" altLang="zh-CN" dirty="0"/>
                  <a:t>response</a:t>
                </a:r>
                <a:r>
                  <a:rPr lang="zh-CN" altLang="en-US" dirty="0"/>
                  <a:t> </a:t>
                </a:r>
                <a:r>
                  <a:rPr lang="en-US" altLang="zh-CN" dirty="0"/>
                  <a:t>variable</a:t>
                </a:r>
                <a:r>
                  <a:rPr lang="zh-CN" altLang="en-US" dirty="0"/>
                  <a:t> </a:t>
                </a:r>
                <a14:m>
                  <m:oMath xmlns:m="http://schemas.openxmlformats.org/officeDocument/2006/math">
                    <m:r>
                      <a:rPr lang="en-US" altLang="zh-CN" b="0" i="1" smtClean="0">
                        <a:latin typeface="Cambria Math" panose="02040503050406030204" pitchFamily="18" charset="0"/>
                      </a:rPr>
                      <m:t>𝑦</m:t>
                    </m:r>
                  </m:oMath>
                </a14:m>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𝜇</m:t>
                        </m:r>
                      </m:e>
                    </m:acc>
                  </m:oMath>
                </a14:m>
                <a:r>
                  <a:rPr lang="zh-CN" altLang="en-US" dirty="0"/>
                  <a:t> </a:t>
                </a:r>
                <a:r>
                  <a:rPr lang="en-US" altLang="zh-CN" dirty="0"/>
                  <a:t>as</a:t>
                </a:r>
                <a:r>
                  <a:rPr lang="zh-CN" altLang="en-US" dirty="0"/>
                  <a:t> </a:t>
                </a:r>
                <a:r>
                  <a:rPr lang="en-US" altLang="zh-CN" dirty="0"/>
                  <a:t>the</a:t>
                </a:r>
                <a:r>
                  <a:rPr lang="zh-CN" altLang="en-US" dirty="0"/>
                  <a:t> </a:t>
                </a:r>
                <a:r>
                  <a:rPr lang="en-US" altLang="zh-CN" dirty="0"/>
                  <a:t>average of all the fitted values from the model.</a:t>
                </a:r>
                <a:r>
                  <a:rPr lang="zh-CN" altLang="en-US" dirty="0"/>
                  <a:t> </a:t>
                </a:r>
                <a:r>
                  <a:rPr lang="en-US" altLang="zh-CN" dirty="0"/>
                  <a:t>Then</a:t>
                </a:r>
                <a:r>
                  <a:rPr lang="zh-CN" altLang="en-US" dirty="0"/>
                  <a:t> </a:t>
                </a:r>
                <a:r>
                  <a:rPr lang="en-US" altLang="zh-CN" dirty="0"/>
                  <a:t>the</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of</a:t>
                </a:r>
                <a:r>
                  <a:rPr lang="zh-CN" altLang="en-US" dirty="0"/>
                  <a:t> </a:t>
                </a:r>
                <a:r>
                  <a:rPr lang="en-US" altLang="zh-CN" dirty="0"/>
                  <a:t>this</a:t>
                </a:r>
                <a:r>
                  <a:rPr lang="zh-CN" altLang="en-US" dirty="0"/>
                  <a:t> </a:t>
                </a:r>
                <a:r>
                  <a:rPr lang="en-US" altLang="zh-CN" dirty="0"/>
                  <a:t>estimate</a:t>
                </a:r>
                <a:r>
                  <a:rPr lang="zh-CN" altLang="en-US" dirty="0"/>
                  <a:t> </a:t>
                </a:r>
                <a:r>
                  <a:rPr lang="en-US" altLang="zh-CN" dirty="0"/>
                  <a:t>is:</a:t>
                </a:r>
                <a:r>
                  <a:rPr lang="zh-CN" altLang="en-US" dirty="0"/>
                  <a:t> </a:t>
                </a:r>
                <a:endParaRPr lang="en-US" altLang="zh-CN" dirty="0"/>
              </a:p>
              <a:p>
                <a:pPr marL="0" indent="0">
                  <a:buNone/>
                </a:pPr>
                <a:endParaRPr lang="en-US" dirty="0"/>
              </a:p>
              <a:p>
                <a:pPr marL="0" indent="0">
                  <a:buNone/>
                </a:pPr>
                <a:r>
                  <a:rPr lang="en-US" altLang="zh-CN" dirty="0"/>
                  <a:t>In</a:t>
                </a:r>
                <a:r>
                  <a:rPr lang="zh-CN" altLang="en-US" dirty="0"/>
                  <a:t> </a:t>
                </a:r>
                <a:r>
                  <a:rPr lang="en-US" altLang="zh-CN" dirty="0"/>
                  <a:t>other</a:t>
                </a:r>
                <a:r>
                  <a:rPr lang="zh-CN" altLang="en-US" dirty="0"/>
                  <a:t> </a:t>
                </a:r>
                <a:r>
                  <a:rPr lang="en-US" altLang="zh-CN" dirty="0"/>
                  <a:t>words,</a:t>
                </a:r>
              </a:p>
              <a:p>
                <a:r>
                  <a:rPr lang="en-US" altLang="zh-CN" dirty="0"/>
                  <a:t>If</a:t>
                </a:r>
                <a:r>
                  <a:rPr lang="zh-CN" altLang="en-US" dirty="0"/>
                  <a:t> </a:t>
                </a:r>
                <a:r>
                  <a:rPr lang="en-US" altLang="zh-CN" dirty="0"/>
                  <a:t>we</a:t>
                </a:r>
                <a:r>
                  <a:rPr lang="zh-CN" altLang="en-US" dirty="0"/>
                  <a:t> </a:t>
                </a:r>
                <a:r>
                  <a:rPr lang="en-US" altLang="zh-CN" dirty="0"/>
                  <a:t>know</a:t>
                </a:r>
                <a:r>
                  <a:rPr lang="zh-CN" altLang="en-US" dirty="0"/>
                  <a:t> </a:t>
                </a:r>
                <a:r>
                  <a:rPr lang="en-US" altLang="zh-CN" dirty="0"/>
                  <a:t>this</a:t>
                </a:r>
                <a:r>
                  <a:rPr lang="zh-CN" altLang="en-US" dirty="0"/>
                  <a:t> </a:t>
                </a:r>
                <a:r>
                  <a:rPr lang="en-US" altLang="zh-CN" dirty="0"/>
                  <a:t>response</a:t>
                </a:r>
                <a:r>
                  <a:rPr lang="zh-CN" altLang="en-US" dirty="0"/>
                  <a:t> </a:t>
                </a:r>
                <a:r>
                  <a:rPr lang="en-US" altLang="zh-CN" dirty="0"/>
                  <a:t>variable</a:t>
                </a:r>
                <a:r>
                  <a:rPr lang="zh-CN" altLang="en-US" dirty="0"/>
                  <a:t> </a:t>
                </a:r>
                <a:r>
                  <a:rPr lang="en-US" altLang="zh-CN" dirty="0"/>
                  <a:t>is</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spread</a:t>
                </a:r>
                <a:r>
                  <a:rPr lang="zh-CN" altLang="en-US" dirty="0"/>
                  <a:t> </a:t>
                </a:r>
                <a:r>
                  <a:rPr lang="en-US" altLang="zh-CN" dirty="0"/>
                  <a:t>out,</a:t>
                </a:r>
                <a:r>
                  <a:rPr lang="zh-CN" altLang="en-US" dirty="0"/>
                  <a:t> </a:t>
                </a:r>
                <a:r>
                  <a:rPr lang="en-US" altLang="zh-CN" dirty="0"/>
                  <a:t>our</a:t>
                </a:r>
                <a:r>
                  <a:rPr lang="zh-CN" altLang="en-US" dirty="0"/>
                  <a:t> </a:t>
                </a:r>
                <a:r>
                  <a:rPr lang="en-US" altLang="zh-CN" dirty="0"/>
                  <a:t>estimate</a:t>
                </a:r>
                <a:r>
                  <a:rPr lang="zh-CN" altLang="en-US" dirty="0"/>
                  <a:t> </a:t>
                </a:r>
                <a:r>
                  <a:rPr lang="en-US" altLang="zh-CN" dirty="0"/>
                  <a:t>of</a:t>
                </a:r>
                <a:r>
                  <a:rPr lang="zh-CN" altLang="en-US" dirty="0"/>
                  <a:t> </a:t>
                </a:r>
                <a:r>
                  <a:rPr lang="en-US" altLang="zh-CN" dirty="0"/>
                  <a:t>it</a:t>
                </a:r>
                <a:r>
                  <a:rPr lang="zh-CN" altLang="en-US" dirty="0"/>
                  <a:t> </a:t>
                </a:r>
                <a:r>
                  <a:rPr lang="en-US" altLang="zh-CN" dirty="0"/>
                  <a:t>would</a:t>
                </a:r>
                <a:r>
                  <a:rPr lang="zh-CN" altLang="en-US" dirty="0"/>
                  <a:t> </a:t>
                </a:r>
                <a:r>
                  <a:rPr lang="en-US" altLang="zh-CN" dirty="0"/>
                  <a:t>have</a:t>
                </a:r>
                <a:r>
                  <a:rPr lang="zh-CN" altLang="en-US" dirty="0"/>
                  <a:t> </a:t>
                </a:r>
                <a:r>
                  <a:rPr lang="en-US" altLang="zh-CN" dirty="0"/>
                  <a:t>a</a:t>
                </a:r>
                <a:r>
                  <a:rPr lang="zh-CN" altLang="en-US" dirty="0"/>
                  <a:t> </a:t>
                </a:r>
                <a:r>
                  <a:rPr lang="en-US" altLang="zh-CN" dirty="0"/>
                  <a:t>larger</a:t>
                </a:r>
                <a:r>
                  <a:rPr lang="zh-CN" altLang="en-US" dirty="0"/>
                  <a:t> </a:t>
                </a:r>
                <a:r>
                  <a:rPr lang="en-US" altLang="zh-CN" dirty="0"/>
                  <a:t>standard</a:t>
                </a:r>
                <a:r>
                  <a:rPr lang="zh-CN" altLang="en-US" dirty="0"/>
                  <a:t> </a:t>
                </a:r>
                <a:r>
                  <a:rPr lang="en-US" altLang="zh-CN" dirty="0"/>
                  <a:t>error.</a:t>
                </a:r>
              </a:p>
              <a:p>
                <a:r>
                  <a:rPr lang="en-US" altLang="zh-CN" dirty="0"/>
                  <a:t>If</a:t>
                </a:r>
                <a:r>
                  <a:rPr lang="zh-CN" altLang="en-US" dirty="0"/>
                  <a:t> </a:t>
                </a:r>
                <a:r>
                  <a:rPr lang="en-US" altLang="zh-CN" dirty="0"/>
                  <a:t>we</a:t>
                </a:r>
                <a:r>
                  <a:rPr lang="zh-CN" altLang="en-US" dirty="0"/>
                  <a:t> </a:t>
                </a:r>
                <a:r>
                  <a:rPr lang="en-US" altLang="zh-CN" dirty="0"/>
                  <a:t>have</a:t>
                </a:r>
                <a:r>
                  <a:rPr lang="zh-CN" altLang="en-US" dirty="0"/>
                  <a:t> </a:t>
                </a:r>
                <a:r>
                  <a:rPr lang="en-US" altLang="zh-CN" dirty="0"/>
                  <a:t>a</a:t>
                </a:r>
                <a:r>
                  <a:rPr lang="zh-CN" altLang="en-US" dirty="0"/>
                  <a:t> </a:t>
                </a:r>
                <a:r>
                  <a:rPr lang="en-US" altLang="zh-CN" dirty="0"/>
                  <a:t>smaller</a:t>
                </a:r>
                <a:r>
                  <a:rPr lang="zh-CN" altLang="en-US" dirty="0"/>
                  <a:t> </a:t>
                </a:r>
                <a:r>
                  <a:rPr lang="en-US" altLang="zh-CN" dirty="0"/>
                  <a:t>sample</a:t>
                </a:r>
                <a:r>
                  <a:rPr lang="zh-CN" altLang="en-US" dirty="0"/>
                  <a:t> </a:t>
                </a:r>
                <a:r>
                  <a:rPr lang="en-US" altLang="zh-CN" dirty="0"/>
                  <a:t>size,</a:t>
                </a:r>
                <a:r>
                  <a:rPr lang="zh-CN" altLang="en-US" dirty="0"/>
                  <a:t> </a:t>
                </a:r>
                <a:r>
                  <a:rPr lang="en-US" altLang="zh-CN" dirty="0"/>
                  <a:t>our</a:t>
                </a:r>
                <a:r>
                  <a:rPr lang="zh-CN" altLang="en-US" dirty="0"/>
                  <a:t> </a:t>
                </a:r>
                <a:r>
                  <a:rPr lang="en-US" altLang="zh-CN" dirty="0"/>
                  <a:t>estimate</a:t>
                </a:r>
                <a:r>
                  <a:rPr lang="zh-CN" altLang="en-US" dirty="0"/>
                  <a:t> </a:t>
                </a:r>
                <a:r>
                  <a:rPr lang="en-US" altLang="zh-CN" dirty="0"/>
                  <a:t>might</a:t>
                </a:r>
                <a:r>
                  <a:rPr lang="zh-CN" altLang="en-US" dirty="0"/>
                  <a:t> </a:t>
                </a:r>
                <a:r>
                  <a:rPr lang="en-US" altLang="zh-CN" dirty="0"/>
                  <a:t>also</a:t>
                </a:r>
                <a:r>
                  <a:rPr lang="zh-CN" altLang="en-US" dirty="0"/>
                  <a:t> </a:t>
                </a:r>
                <a:r>
                  <a:rPr lang="en-US" altLang="zh-CN" dirty="0"/>
                  <a:t>have</a:t>
                </a:r>
                <a:r>
                  <a:rPr lang="zh-CN" altLang="en-US" dirty="0"/>
                  <a:t> </a:t>
                </a:r>
                <a:r>
                  <a:rPr lang="en-US" altLang="zh-CN" dirty="0"/>
                  <a:t>a</a:t>
                </a:r>
                <a:r>
                  <a:rPr lang="zh-CN" altLang="en-US" dirty="0"/>
                  <a:t> </a:t>
                </a:r>
                <a:r>
                  <a:rPr lang="en-US" altLang="zh-CN" dirty="0"/>
                  <a:t>larger</a:t>
                </a:r>
                <a:r>
                  <a:rPr lang="zh-CN" altLang="en-US" dirty="0"/>
                  <a:t> </a:t>
                </a:r>
                <a:r>
                  <a:rPr lang="en-US" altLang="zh-CN" dirty="0"/>
                  <a:t>standard</a:t>
                </a:r>
                <a:r>
                  <a:rPr lang="zh-CN" altLang="en-US" dirty="0"/>
                  <a:t> </a:t>
                </a:r>
                <a:r>
                  <a:rPr lang="en-US" altLang="zh-CN" dirty="0"/>
                  <a:t>error.</a:t>
                </a:r>
              </a:p>
              <a:p>
                <a:pPr marL="0" indent="0">
                  <a:buNone/>
                </a:pPr>
                <a:endParaRPr lang="en-US" dirty="0"/>
              </a:p>
            </p:txBody>
          </p:sp>
        </mc:Choice>
        <mc:Fallback xmlns="">
          <p:sp>
            <p:nvSpPr>
              <p:cNvPr id="8" name="Content Placeholder 7">
                <a:extLst>
                  <a:ext uri="{FF2B5EF4-FFF2-40B4-BE49-F238E27FC236}">
                    <a16:creationId xmlns:a16="http://schemas.microsoft.com/office/drawing/2014/main" id="{A63B6EBC-00AA-641E-C49E-FBEA6EE12A38}"/>
                  </a:ext>
                </a:extLst>
              </p:cNvPr>
              <p:cNvSpPr>
                <a:spLocks noGrp="1" noRot="1" noChangeAspect="1" noMove="1" noResize="1" noEditPoints="1" noAdjustHandles="1" noChangeArrowheads="1" noChangeShapeType="1" noTextEdit="1"/>
              </p:cNvSpPr>
              <p:nvPr>
                <p:ph idx="1"/>
              </p:nvPr>
            </p:nvSpPr>
            <p:spPr>
              <a:blipFill>
                <a:blip r:embed="rId4"/>
                <a:stretch>
                  <a:fillRect l="-1206" t="-2326" r="-1086"/>
                </a:stretch>
              </a:blipFill>
            </p:spPr>
            <p:txBody>
              <a:bodyPr/>
              <a:lstStyle/>
              <a:p>
                <a:r>
                  <a:rPr lang="en-US">
                    <a:noFill/>
                  </a:rPr>
                  <a:t> </a:t>
                </a:r>
              </a:p>
            </p:txBody>
          </p:sp>
        </mc:Fallback>
      </mc:AlternateContent>
      <p:pic>
        <p:nvPicPr>
          <p:cNvPr id="10" name="Picture 9" descr="Text&#10;&#10;Description automatically generated">
            <a:extLst>
              <a:ext uri="{FF2B5EF4-FFF2-40B4-BE49-F238E27FC236}">
                <a16:creationId xmlns:a16="http://schemas.microsoft.com/office/drawing/2014/main" id="{B5D511B5-E027-1261-7BDC-9DD98905B4DE}"/>
              </a:ext>
            </a:extLst>
          </p:cNvPr>
          <p:cNvPicPr>
            <a:picLocks noChangeAspect="1"/>
          </p:cNvPicPr>
          <p:nvPr/>
        </p:nvPicPr>
        <p:blipFill>
          <a:blip r:embed="rId5"/>
          <a:stretch>
            <a:fillRect/>
          </a:stretch>
        </p:blipFill>
        <p:spPr>
          <a:xfrm>
            <a:off x="5251450" y="2806031"/>
            <a:ext cx="1689100" cy="812800"/>
          </a:xfrm>
          <a:prstGeom prst="rect">
            <a:avLst/>
          </a:prstGeom>
        </p:spPr>
      </p:pic>
    </p:spTree>
    <p:extLst>
      <p:ext uri="{BB962C8B-B14F-4D97-AF65-F5344CB8AC3E}">
        <p14:creationId xmlns:p14="http://schemas.microsoft.com/office/powerpoint/2010/main" val="59051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631-19F8-0E50-E238-75062515DD94}"/>
              </a:ext>
            </a:extLst>
          </p:cNvPr>
          <p:cNvSpPr>
            <a:spLocks noGrp="1"/>
          </p:cNvSpPr>
          <p:nvPr>
            <p:ph type="title"/>
          </p:nvPr>
        </p:nvSpPr>
        <p:spPr/>
        <p:txBody>
          <a:bodyPr/>
          <a:lstStyle/>
          <a:p>
            <a:r>
              <a:rPr lang="en-US" altLang="zh-CN" dirty="0"/>
              <a:t>Exercise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C016C-1350-50F0-2A7B-0D9E3A28BA61}"/>
                  </a:ext>
                </a:extLst>
              </p:cNvPr>
              <p:cNvSpPr>
                <a:spLocks noGrp="1"/>
              </p:cNvSpPr>
              <p:nvPr>
                <p:ph idx="1"/>
              </p:nvPr>
            </p:nvSpPr>
            <p:spPr/>
            <p:txBody>
              <a:bodyPr/>
              <a:lstStyle/>
              <a:p>
                <a:pPr marL="0" indent="0">
                  <a:buNone/>
                </a:pPr>
                <a:r>
                  <a:rPr lang="en-US" altLang="zh-CN" dirty="0"/>
                  <a:t>Based</a:t>
                </a:r>
                <a:r>
                  <a:rPr lang="zh-CN" altLang="en-US" dirty="0"/>
                  <a:t> </a:t>
                </a:r>
                <a:r>
                  <a:rPr lang="en-US" altLang="zh-CN" dirty="0"/>
                  <a:t>on</a:t>
                </a:r>
                <a:r>
                  <a:rPr lang="zh-CN" altLang="en-US" dirty="0"/>
                  <a:t> </a:t>
                </a:r>
                <a:r>
                  <a:rPr lang="en-US" altLang="zh-CN" dirty="0"/>
                  <a:t>these</a:t>
                </a:r>
                <a:r>
                  <a:rPr lang="zh-CN" altLang="en-US" dirty="0"/>
                  <a:t> </a:t>
                </a:r>
                <a:r>
                  <a:rPr lang="en-US" altLang="zh-CN" dirty="0"/>
                  <a:t>two</a:t>
                </a:r>
                <a:r>
                  <a:rPr lang="zh-CN" altLang="en-US" dirty="0"/>
                  <a:t> </a:t>
                </a:r>
                <a:r>
                  <a:rPr lang="en-US" altLang="zh-CN" dirty="0"/>
                  <a:t>formulas,</a:t>
                </a:r>
                <a:r>
                  <a:rPr lang="zh-CN" altLang="en-US" dirty="0"/>
                  <a:t> </a:t>
                </a:r>
                <a:r>
                  <a:rPr lang="en-US" altLang="zh-CN" dirty="0"/>
                  <a:t>think</a:t>
                </a:r>
                <a:r>
                  <a:rPr lang="zh-CN" altLang="en-US" dirty="0"/>
                  <a:t> </a:t>
                </a:r>
                <a:r>
                  <a:rPr lang="en-US" altLang="zh-CN" dirty="0"/>
                  <a:t>about</a:t>
                </a:r>
                <a:r>
                  <a:rPr lang="zh-CN" altLang="en-US" dirty="0"/>
                  <a:t> </a:t>
                </a:r>
                <a:r>
                  <a:rPr lang="en-US" altLang="zh-CN" dirty="0"/>
                  <a:t>the</a:t>
                </a:r>
                <a:r>
                  <a:rPr lang="zh-CN" altLang="en-US" dirty="0"/>
                  <a:t> </a:t>
                </a:r>
                <a:r>
                  <a:rPr lang="en-US" altLang="zh-CN" dirty="0"/>
                  <a:t>following</a:t>
                </a:r>
                <a:r>
                  <a:rPr lang="zh-CN" altLang="en-US" dirty="0"/>
                  <a:t> </a:t>
                </a:r>
                <a:r>
                  <a:rPr lang="en-US" altLang="zh-CN" dirty="0"/>
                  <a:t>questions:</a:t>
                </a:r>
              </a:p>
              <a:p>
                <a:pPr marL="0" indent="0">
                  <a:buNone/>
                </a:pPr>
                <a:endParaRPr lang="en-US" dirty="0"/>
              </a:p>
              <a:p>
                <a:pPr marL="0" indent="0">
                  <a:buNone/>
                </a:pPr>
                <a:endParaRPr lang="en-US" dirty="0"/>
              </a:p>
              <a:p>
                <a:pPr marL="514350" indent="-514350">
                  <a:buAutoNum type="arabicParenR"/>
                </a:pPr>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t> </a:t>
                </a:r>
                <a:r>
                  <a:rPr lang="en-US" altLang="zh-CN" dirty="0"/>
                  <a:t>if</a:t>
                </a:r>
                <a:r>
                  <a:rPr lang="zh-CN" altLang="en-US" dirty="0"/>
                  <a:t> </a:t>
                </a:r>
                <a:r>
                  <a:rPr lang="en-US" altLang="zh-CN" dirty="0"/>
                  <a:t>x</a:t>
                </a:r>
                <a:r>
                  <a:rPr lang="zh-CN" altLang="en-US" dirty="0"/>
                  <a:t> </a:t>
                </a:r>
                <a:r>
                  <a:rPr lang="en-US" altLang="zh-CN" dirty="0"/>
                  <a:t>is</a:t>
                </a:r>
                <a:r>
                  <a:rPr lang="zh-CN" altLang="en-US" dirty="0"/>
                  <a:t> </a:t>
                </a:r>
                <a:r>
                  <a:rPr lang="en-US" altLang="zh-CN" dirty="0"/>
                  <a:t>more</a:t>
                </a:r>
                <a:r>
                  <a:rPr lang="zh-CN" altLang="en-US" dirty="0"/>
                  <a:t> </a:t>
                </a:r>
                <a:r>
                  <a:rPr lang="en-US" altLang="zh-CN" dirty="0"/>
                  <a:t>spread</a:t>
                </a:r>
                <a:r>
                  <a:rPr lang="zh-CN" altLang="en-US" dirty="0"/>
                  <a:t> </a:t>
                </a:r>
                <a:r>
                  <a:rPr lang="en-US" altLang="zh-CN" dirty="0"/>
                  <a:t>out?</a:t>
                </a:r>
                <a:r>
                  <a:rPr lang="zh-CN" altLang="en-US" dirty="0"/>
                  <a:t> </a:t>
                </a:r>
                <a:endParaRPr lang="en-US" altLang="zh-CN" dirty="0"/>
              </a:p>
              <a:p>
                <a:pPr marL="514350" indent="-514350">
                  <a:buAutoNum type="arabicParenR"/>
                </a:pPr>
                <a:r>
                  <a:rPr lang="en-US" altLang="zh-CN" dirty="0"/>
                  <a:t>Use</a:t>
                </a:r>
                <a:r>
                  <a:rPr lang="zh-CN" altLang="en-US" dirty="0"/>
                  <a:t> </a:t>
                </a:r>
                <a:r>
                  <a:rPr lang="en-US" altLang="zh-CN" dirty="0"/>
                  <a:t>plain</a:t>
                </a:r>
                <a:r>
                  <a:rPr lang="zh-CN" altLang="en-US" dirty="0"/>
                  <a:t> </a:t>
                </a:r>
                <a:r>
                  <a:rPr lang="en-US" altLang="zh-CN" dirty="0"/>
                  <a:t>words</a:t>
                </a:r>
                <a:r>
                  <a:rPr lang="zh-CN" altLang="en-US" dirty="0"/>
                  <a:t> </a:t>
                </a:r>
                <a:r>
                  <a:rPr lang="en-US" altLang="zh-CN" dirty="0"/>
                  <a:t>to</a:t>
                </a:r>
                <a:r>
                  <a:rPr lang="zh-CN" altLang="en-US" dirty="0"/>
                  <a:t> </a:t>
                </a:r>
                <a:r>
                  <a:rPr lang="en-US" altLang="zh-CN" dirty="0"/>
                  <a:t>explain</a:t>
                </a:r>
                <a:r>
                  <a:rPr lang="zh-CN" altLang="en-US" dirty="0"/>
                  <a:t> </a:t>
                </a:r>
                <a:r>
                  <a:rPr lang="en-US" altLang="zh-CN" dirty="0"/>
                  <a:t>how</a:t>
                </a:r>
                <a:r>
                  <a:rPr lang="zh-CN" altLang="en-US" dirty="0"/>
                  <a:t> </a:t>
                </a:r>
                <a:r>
                  <a:rPr lang="en-US" altLang="zh-CN" dirty="0"/>
                  <a:t>would</a:t>
                </a:r>
                <a:r>
                  <a:rPr lang="zh-CN" altLang="en-US" dirty="0"/>
                  <a:t> </a:t>
                </a:r>
                <a14:m>
                  <m:oMath xmlns:m="http://schemas.openxmlformats.org/officeDocument/2006/math">
                    <m:r>
                      <a:rPr lang="en-US" altLang="zh-CN" i="1">
                        <a:latin typeface="Cambria Math" panose="02040503050406030204" pitchFamily="18" charset="0"/>
                      </a:rPr>
                      <m:t>𝑆𝐸</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0</m:t>
                            </m:r>
                          </m:sub>
                        </m:sSub>
                      </m:e>
                    </m:acc>
                    <m:r>
                      <a:rPr lang="en-US" altLang="zh-CN" i="1">
                        <a:latin typeface="Cambria Math" panose="02040503050406030204" pitchFamily="18" charset="0"/>
                      </a:rPr>
                      <m:t>)</m:t>
                    </m:r>
                  </m:oMath>
                </a14:m>
                <a:r>
                  <a:rPr lang="zh-CN" altLang="en-US" dirty="0"/>
                  <a:t> </a:t>
                </a:r>
                <a:r>
                  <a:rPr lang="en-US" altLang="zh-CN" dirty="0"/>
                  <a:t>and</a:t>
                </a:r>
                <a:r>
                  <a:rPr lang="zh-CN" altLang="en-US" dirty="0"/>
                  <a:t> </a:t>
                </a:r>
                <a14:m>
                  <m:oMath xmlns:m="http://schemas.openxmlformats.org/officeDocument/2006/math">
                    <m:r>
                      <a:rPr lang="en-US" altLang="zh-CN" i="1">
                        <a:latin typeface="Cambria Math" panose="02040503050406030204" pitchFamily="18" charset="0"/>
                      </a:rPr>
                      <m:t>𝑆𝐸</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e>
                    </m:acc>
                    <m:r>
                      <a:rPr lang="en-US" altLang="zh-CN" i="1">
                        <a:latin typeface="Cambria Math" panose="02040503050406030204" pitchFamily="18" charset="0"/>
                      </a:rPr>
                      <m:t>)</m:t>
                    </m:r>
                  </m:oMath>
                </a14:m>
                <a:r>
                  <a:rPr lang="zh-CN" altLang="en-US" dirty="0"/>
                  <a:t> </a:t>
                </a:r>
                <a:r>
                  <a:rPr lang="en-US" altLang="zh-CN" dirty="0"/>
                  <a:t>change</a:t>
                </a:r>
                <a:r>
                  <a:rPr lang="zh-CN" altLang="en-US" dirty="0"/>
                  <a:t> </a:t>
                </a:r>
                <a:r>
                  <a:rPr lang="en-US" altLang="zh-CN" dirty="0"/>
                  <a:t>under</a:t>
                </a:r>
                <a:r>
                  <a:rPr lang="zh-CN" altLang="en-US" dirty="0"/>
                  <a:t> </a:t>
                </a:r>
                <a:r>
                  <a:rPr lang="en-US" altLang="zh-CN" dirty="0"/>
                  <a:t>different</a:t>
                </a:r>
                <a:r>
                  <a:rPr lang="zh-CN" altLang="en-US" dirty="0"/>
                  <a:t> </a:t>
                </a:r>
                <a:r>
                  <a:rPr lang="en-US" altLang="zh-CN" dirty="0"/>
                  <a:t>circumstances</a:t>
                </a:r>
                <a:r>
                  <a:rPr lang="zh-CN" altLang="en-US" dirty="0"/>
                  <a:t> </a:t>
                </a:r>
                <a:r>
                  <a:rPr lang="en-US" altLang="zh-CN" dirty="0"/>
                  <a:t>(e.g.,</a:t>
                </a:r>
                <a:r>
                  <a:rPr lang="zh-CN" altLang="en-US" dirty="0"/>
                  <a:t> </a:t>
                </a:r>
                <a:r>
                  <a:rPr lang="en-US" altLang="zh-CN" dirty="0"/>
                  <a:t>smaller</a:t>
                </a:r>
                <a:r>
                  <a:rPr lang="zh-CN" altLang="en-US" dirty="0"/>
                  <a:t> </a:t>
                </a:r>
                <a:r>
                  <a:rPr lang="en-US" altLang="zh-CN" dirty="0"/>
                  <a:t>sample</a:t>
                </a:r>
                <a:r>
                  <a:rPr lang="zh-CN" altLang="en-US" dirty="0"/>
                  <a:t> </a:t>
                </a:r>
                <a:r>
                  <a:rPr lang="en-US" altLang="zh-CN" dirty="0"/>
                  <a:t>size).</a:t>
                </a:r>
                <a:endParaRPr lang="en-US" dirty="0"/>
              </a:p>
            </p:txBody>
          </p:sp>
        </mc:Choice>
        <mc:Fallback xmlns="">
          <p:sp>
            <p:nvSpPr>
              <p:cNvPr id="3" name="Content Placeholder 2">
                <a:extLst>
                  <a:ext uri="{FF2B5EF4-FFF2-40B4-BE49-F238E27FC236}">
                    <a16:creationId xmlns:a16="http://schemas.microsoft.com/office/drawing/2014/main" id="{46DC016C-1350-50F0-2A7B-0D9E3A28BA61}"/>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pic>
        <p:nvPicPr>
          <p:cNvPr id="5" name="Picture 4" descr="A picture containing text, clock&#10;&#10;Description automatically generated">
            <a:extLst>
              <a:ext uri="{FF2B5EF4-FFF2-40B4-BE49-F238E27FC236}">
                <a16:creationId xmlns:a16="http://schemas.microsoft.com/office/drawing/2014/main" id="{8EFDBB7C-D229-FE29-37B5-15874274427C}"/>
              </a:ext>
            </a:extLst>
          </p:cNvPr>
          <p:cNvPicPr>
            <a:picLocks noChangeAspect="1"/>
          </p:cNvPicPr>
          <p:nvPr/>
        </p:nvPicPr>
        <p:blipFill>
          <a:blip r:embed="rId3"/>
          <a:stretch>
            <a:fillRect/>
          </a:stretch>
        </p:blipFill>
        <p:spPr>
          <a:xfrm>
            <a:off x="2101014" y="2278837"/>
            <a:ext cx="3733800" cy="805329"/>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7848201D-092E-2029-38A2-5F66812A02E2}"/>
              </a:ext>
            </a:extLst>
          </p:cNvPr>
          <p:cNvPicPr>
            <a:picLocks noChangeAspect="1"/>
          </p:cNvPicPr>
          <p:nvPr/>
        </p:nvPicPr>
        <p:blipFill>
          <a:blip r:embed="rId4"/>
          <a:stretch>
            <a:fillRect/>
          </a:stretch>
        </p:blipFill>
        <p:spPr>
          <a:xfrm>
            <a:off x="6543676" y="2278837"/>
            <a:ext cx="3129713" cy="850606"/>
          </a:xfrm>
          <a:prstGeom prst="rect">
            <a:avLst/>
          </a:prstGeom>
        </p:spPr>
      </p:pic>
    </p:spTree>
    <p:extLst>
      <p:ext uri="{BB962C8B-B14F-4D97-AF65-F5344CB8AC3E}">
        <p14:creationId xmlns:p14="http://schemas.microsoft.com/office/powerpoint/2010/main" val="3011995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altLang="zh-CN" dirty="0"/>
              <a:t>Exercise</a:t>
            </a:r>
            <a:r>
              <a:rPr lang="zh-CN" altLang="en-US" dirty="0"/>
              <a:t> </a:t>
            </a:r>
            <a:r>
              <a:rPr lang="en-US" altLang="zh-CN" dirty="0"/>
              <a:t>based</a:t>
            </a:r>
            <a:r>
              <a:rPr lang="zh-CN" altLang="en-US" dirty="0"/>
              <a:t> </a:t>
            </a:r>
            <a:r>
              <a:rPr lang="en-US" altLang="zh-CN" dirty="0"/>
              <a:t>on</a:t>
            </a:r>
            <a:r>
              <a:rPr lang="zh-CN" altLang="en-US" dirty="0"/>
              <a:t> </a:t>
            </a:r>
            <a:r>
              <a:rPr lang="en-US" altLang="zh-CN" dirty="0"/>
              <a:t>R</a:t>
            </a:r>
            <a:r>
              <a:rPr lang="zh-CN" altLang="en-US" dirty="0"/>
              <a:t> </a:t>
            </a:r>
            <a:r>
              <a:rPr lang="en-US" altLang="zh-CN" dirty="0"/>
              <a:t>output</a:t>
            </a:r>
            <a:endParaRPr lang="en-US" dirty="0"/>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923330"/>
          </a:xfrm>
          <a:prstGeom prst="rect">
            <a:avLst/>
          </a:prstGeom>
          <a:noFill/>
        </p:spPr>
        <p:txBody>
          <a:bodyPr wrap="square" rtlCol="0">
            <a:spAutoFit/>
          </a:bodyPr>
          <a:lstStyle/>
          <a:p>
            <a:r>
              <a:rPr lang="en-US" altLang="zh-CN" dirty="0"/>
              <a:t>Based</a:t>
            </a:r>
            <a:r>
              <a:rPr lang="zh-CN" altLang="en-US" dirty="0"/>
              <a:t> </a:t>
            </a:r>
            <a:r>
              <a:rPr lang="en-US" altLang="zh-CN" dirty="0"/>
              <a:t>on</a:t>
            </a:r>
          </a:p>
          <a:p>
            <a:endParaRPr lang="en-US" altLang="zh-CN" dirty="0"/>
          </a:p>
          <a:p>
            <a:r>
              <a:rPr lang="en-US" altLang="zh-CN" dirty="0"/>
              <a:t>Comparing</a:t>
            </a:r>
            <a:r>
              <a:rPr lang="zh-CN" altLang="en-US" dirty="0"/>
              <a:t> </a:t>
            </a:r>
            <a:r>
              <a:rPr lang="en-US" altLang="zh-CN" dirty="0"/>
              <a:t>the</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for</a:t>
            </a:r>
            <a:r>
              <a:rPr lang="zh-CN" altLang="en-US" dirty="0"/>
              <a:t> </a:t>
            </a:r>
            <a:r>
              <a:rPr lang="en-US" altLang="zh-CN" dirty="0" err="1"/>
              <a:t>carlength</a:t>
            </a:r>
            <a:r>
              <a:rPr lang="zh-CN" altLang="en-US" dirty="0"/>
              <a:t> </a:t>
            </a:r>
            <a:r>
              <a:rPr lang="en-US" altLang="zh-CN" dirty="0"/>
              <a:t>and</a:t>
            </a:r>
            <a:r>
              <a:rPr lang="zh-CN" altLang="en-US" dirty="0"/>
              <a:t> </a:t>
            </a:r>
            <a:r>
              <a:rPr lang="en-US" altLang="zh-CN" dirty="0" err="1"/>
              <a:t>carwidth</a:t>
            </a:r>
            <a:r>
              <a:rPr lang="en-US" altLang="zh-CN" dirty="0"/>
              <a:t>,</a:t>
            </a:r>
            <a:r>
              <a:rPr lang="zh-CN" altLang="en-US" dirty="0"/>
              <a:t> </a:t>
            </a:r>
            <a:r>
              <a:rPr lang="en-US" altLang="zh-CN" dirty="0"/>
              <a:t>which</a:t>
            </a:r>
            <a:r>
              <a:rPr lang="zh-CN" altLang="en-US" dirty="0"/>
              <a:t> </a:t>
            </a:r>
            <a:r>
              <a:rPr lang="en-US" altLang="zh-CN" dirty="0"/>
              <a:t>variable</a:t>
            </a:r>
            <a:r>
              <a:rPr lang="zh-CN" altLang="en-US" dirty="0"/>
              <a:t> </a:t>
            </a:r>
            <a:r>
              <a:rPr lang="en-US" altLang="zh-CN" dirty="0"/>
              <a:t>is</a:t>
            </a:r>
            <a:r>
              <a:rPr lang="zh-CN" altLang="en-US" dirty="0"/>
              <a:t> </a:t>
            </a:r>
            <a:r>
              <a:rPr lang="en-US" altLang="zh-CN"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more</a:t>
            </a:r>
            <a:r>
              <a:rPr lang="zh-CN" altLang="en-US" dirty="0"/>
              <a:t> </a:t>
            </a:r>
            <a:r>
              <a:rPr lang="en-US" altLang="zh-CN" dirty="0"/>
              <a:t>spread</a:t>
            </a:r>
            <a:r>
              <a:rPr lang="zh-CN" altLang="en-US" dirty="0"/>
              <a:t> </a:t>
            </a:r>
            <a:r>
              <a:rPr lang="en-US" altLang="zh-CN" dirty="0"/>
              <a:t>out?</a:t>
            </a:r>
            <a:r>
              <a:rPr lang="zh-CN" altLang="en-US" dirty="0"/>
              <a:t> </a:t>
            </a:r>
            <a:endParaRPr lang="en-US" dirty="0"/>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p:pic>
        <p:nvPicPr>
          <p:cNvPr id="3" name="Picture 2" descr="Text&#10;&#10;Description automatically generated with medium confidence">
            <a:extLst>
              <a:ext uri="{FF2B5EF4-FFF2-40B4-BE49-F238E27FC236}">
                <a16:creationId xmlns:a16="http://schemas.microsoft.com/office/drawing/2014/main" id="{D468FAC7-4190-5112-1668-49AA230B8236}"/>
              </a:ext>
            </a:extLst>
          </p:cNvPr>
          <p:cNvPicPr>
            <a:picLocks noChangeAspect="1"/>
          </p:cNvPicPr>
          <p:nvPr/>
        </p:nvPicPr>
        <p:blipFill>
          <a:blip r:embed="rId3"/>
          <a:stretch>
            <a:fillRect/>
          </a:stretch>
        </p:blipFill>
        <p:spPr>
          <a:xfrm>
            <a:off x="2106240" y="3688426"/>
            <a:ext cx="3129713" cy="850606"/>
          </a:xfrm>
          <a:prstGeom prst="rect">
            <a:avLst/>
          </a:prstGeom>
        </p:spPr>
      </p:pic>
    </p:spTree>
    <p:extLst>
      <p:ext uri="{BB962C8B-B14F-4D97-AF65-F5344CB8AC3E}">
        <p14:creationId xmlns:p14="http://schemas.microsoft.com/office/powerpoint/2010/main" val="2895229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altLang="zh-CN" dirty="0"/>
              <a:t>Standard</a:t>
            </a:r>
            <a:r>
              <a:rPr lang="zh-CN" altLang="en-US" dirty="0"/>
              <a:t> </a:t>
            </a:r>
            <a:r>
              <a:rPr lang="en-US" altLang="zh-CN" dirty="0"/>
              <a:t>error</a:t>
            </a:r>
            <a:r>
              <a:rPr lang="zh-CN" altLang="en-US" dirty="0"/>
              <a:t> </a:t>
            </a:r>
            <a:r>
              <a:rPr lang="en-US" altLang="zh-CN" dirty="0"/>
              <a:t>in</a:t>
            </a:r>
            <a:r>
              <a:rPr lang="zh-CN" altLang="en-US" dirty="0"/>
              <a:t> </a:t>
            </a:r>
            <a:r>
              <a:rPr lang="en-US" altLang="zh-CN" dirty="0"/>
              <a:t>linear</a:t>
            </a:r>
            <a:r>
              <a:rPr lang="zh-CN" altLang="en-US" dirty="0"/>
              <a:t> </a:t>
            </a:r>
            <a:r>
              <a:rPr lang="en-US" altLang="zh-CN" dirty="0"/>
              <a:t>regression</a:t>
            </a:r>
            <a:endParaRPr lang="en-US" dirty="0"/>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1200329"/>
          </a:xfrm>
          <a:prstGeom prst="rect">
            <a:avLst/>
          </a:prstGeom>
          <a:noFill/>
        </p:spPr>
        <p:txBody>
          <a:bodyPr wrap="square" rtlCol="0">
            <a:spAutoFit/>
          </a:bodyPr>
          <a:lstStyle/>
          <a:p>
            <a:r>
              <a:rPr lang="en-US" altLang="zh-CN" dirty="0"/>
              <a:t>We</a:t>
            </a:r>
            <a:r>
              <a:rPr lang="zh-CN" altLang="en-US" dirty="0"/>
              <a:t> </a:t>
            </a:r>
            <a:r>
              <a:rPr lang="en-US" altLang="zh-CN" dirty="0"/>
              <a:t>can</a:t>
            </a:r>
            <a:r>
              <a:rPr lang="zh-CN" altLang="en-US" dirty="0"/>
              <a:t> </a:t>
            </a:r>
            <a:r>
              <a:rPr lang="en-US" altLang="zh-CN" dirty="0"/>
              <a:t>construct</a:t>
            </a:r>
            <a:r>
              <a:rPr lang="zh-CN" altLang="en-US" dirty="0"/>
              <a:t> </a:t>
            </a:r>
            <a:r>
              <a:rPr lang="en-US" altLang="zh-CN" i="1" dirty="0"/>
              <a:t>confidence</a:t>
            </a:r>
            <a:r>
              <a:rPr lang="zh-CN" altLang="en-US" i="1" dirty="0"/>
              <a:t> </a:t>
            </a:r>
            <a:r>
              <a:rPr lang="en-US" altLang="zh-CN" i="1" dirty="0"/>
              <a:t>intervals</a:t>
            </a:r>
            <a:r>
              <a:rPr lang="zh-CN" altLang="en-US" i="1" dirty="0"/>
              <a:t> </a:t>
            </a:r>
            <a:r>
              <a:rPr lang="en-US" altLang="zh-CN" dirty="0"/>
              <a:t>based</a:t>
            </a:r>
            <a:r>
              <a:rPr lang="zh-CN" altLang="en-US" dirty="0"/>
              <a:t> </a:t>
            </a:r>
            <a:r>
              <a:rPr lang="en-US" altLang="zh-CN" dirty="0"/>
              <a:t>on</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A</a:t>
            </a:r>
            <a:r>
              <a:rPr lang="zh-CN" altLang="en-US" dirty="0"/>
              <a:t> </a:t>
            </a:r>
            <a:r>
              <a:rPr lang="en-US" altLang="zh-CN" dirty="0"/>
              <a:t>95%</a:t>
            </a:r>
            <a:r>
              <a:rPr lang="zh-CN" altLang="en-US" dirty="0"/>
              <a:t> </a:t>
            </a:r>
            <a:r>
              <a:rPr lang="en-US" altLang="zh-CN" dirty="0"/>
              <a:t>confidence</a:t>
            </a:r>
            <a:r>
              <a:rPr lang="zh-CN" altLang="en-US" dirty="0"/>
              <a:t> </a:t>
            </a:r>
            <a:r>
              <a:rPr lang="en-US" altLang="zh-CN" dirty="0"/>
              <a:t>interval,</a:t>
            </a:r>
            <a:r>
              <a:rPr lang="zh-CN" altLang="en-US" dirty="0"/>
              <a:t> </a:t>
            </a:r>
            <a:r>
              <a:rPr lang="en-US" altLang="zh-CN" dirty="0"/>
              <a:t>for</a:t>
            </a:r>
            <a:r>
              <a:rPr lang="zh-CN" altLang="en-US" dirty="0"/>
              <a:t> </a:t>
            </a:r>
            <a:r>
              <a:rPr lang="en-US" altLang="zh-CN" dirty="0"/>
              <a:t>example,</a:t>
            </a:r>
            <a:r>
              <a:rPr lang="zh-CN" altLang="en-US" dirty="0"/>
              <a:t> </a:t>
            </a:r>
            <a:r>
              <a:rPr lang="en-US" altLang="zh-CN" dirty="0"/>
              <a:t>is</a:t>
            </a:r>
            <a:r>
              <a:rPr lang="zh-CN" altLang="en-US" dirty="0"/>
              <a:t> </a:t>
            </a:r>
            <a:r>
              <a:rPr lang="en-US" altLang="zh-CN" dirty="0"/>
              <a:t>an</a:t>
            </a:r>
            <a:r>
              <a:rPr lang="zh-CN" altLang="en-US" dirty="0"/>
              <a:t> </a:t>
            </a:r>
            <a:r>
              <a:rPr lang="en-US" altLang="zh-CN" dirty="0"/>
              <a:t>interval</a:t>
            </a:r>
            <a:r>
              <a:rPr lang="zh-CN" altLang="en-US" dirty="0"/>
              <a:t> </a:t>
            </a:r>
            <a:r>
              <a:rPr lang="en-US" altLang="zh-CN" dirty="0"/>
              <a:t>that</a:t>
            </a:r>
            <a:r>
              <a:rPr lang="zh-CN" altLang="en-US" dirty="0"/>
              <a:t> </a:t>
            </a:r>
            <a:r>
              <a:rPr lang="en-US" altLang="zh-CN" dirty="0"/>
              <a:t>has</a:t>
            </a:r>
            <a:r>
              <a:rPr lang="zh-CN" altLang="en-US" dirty="0"/>
              <a:t> </a:t>
            </a:r>
            <a:r>
              <a:rPr lang="en-US" altLang="zh-CN" dirty="0"/>
              <a:t>a</a:t>
            </a:r>
            <a:r>
              <a:rPr lang="zh-CN" altLang="en-US" dirty="0"/>
              <a:t> </a:t>
            </a:r>
            <a:r>
              <a:rPr lang="en-US" altLang="zh-CN" dirty="0"/>
              <a:t>95%</a:t>
            </a:r>
            <a:r>
              <a:rPr lang="zh-CN" altLang="en-US" dirty="0"/>
              <a:t> </a:t>
            </a:r>
            <a:r>
              <a:rPr lang="en-US" altLang="zh-CN" dirty="0"/>
              <a:t>chance</a:t>
            </a:r>
            <a:r>
              <a:rPr lang="zh-CN" altLang="en-US" dirty="0"/>
              <a:t> </a:t>
            </a:r>
            <a:r>
              <a:rPr lang="en-US" altLang="zh-CN" dirty="0"/>
              <a:t>of</a:t>
            </a:r>
            <a:r>
              <a:rPr lang="zh-CN" altLang="en-US" dirty="0"/>
              <a:t> </a:t>
            </a:r>
            <a:r>
              <a:rPr lang="en-US" altLang="zh-CN" dirty="0"/>
              <a:t>containing</a:t>
            </a:r>
            <a:r>
              <a:rPr lang="zh-CN" altLang="en-US" dirty="0"/>
              <a:t> </a:t>
            </a:r>
            <a:r>
              <a:rPr lang="en-US" altLang="zh-CN" dirty="0"/>
              <a:t>the</a:t>
            </a:r>
            <a:r>
              <a:rPr lang="zh-CN" altLang="en-US" dirty="0"/>
              <a:t> </a:t>
            </a:r>
            <a:r>
              <a:rPr lang="en-US" altLang="zh-CN" dirty="0"/>
              <a:t>true</a:t>
            </a:r>
            <a:r>
              <a:rPr lang="zh-CN" altLang="en-US" dirty="0"/>
              <a:t> </a:t>
            </a:r>
            <a:r>
              <a:rPr lang="en-US" altLang="zh-CN" dirty="0"/>
              <a:t>value.</a:t>
            </a:r>
          </a:p>
          <a:p>
            <a:endParaRPr lang="en-US" altLang="zh-CN" dirty="0"/>
          </a:p>
          <a:p>
            <a:r>
              <a:rPr lang="en-US" altLang="zh-CN" dirty="0"/>
              <a:t>A</a:t>
            </a:r>
            <a:r>
              <a:rPr lang="zh-CN" altLang="en-US" dirty="0"/>
              <a:t> </a:t>
            </a:r>
            <a:r>
              <a:rPr lang="en-US" altLang="zh-CN" dirty="0"/>
              <a:t>95%</a:t>
            </a:r>
            <a:r>
              <a:rPr lang="zh-CN" altLang="en-US" dirty="0"/>
              <a:t> </a:t>
            </a:r>
            <a:r>
              <a:rPr lang="en-US" altLang="zh-CN" dirty="0"/>
              <a:t>confidence</a:t>
            </a:r>
            <a:r>
              <a:rPr lang="zh-CN" altLang="en-US" dirty="0"/>
              <a:t> </a:t>
            </a:r>
            <a:r>
              <a:rPr lang="en-US" altLang="zh-CN" dirty="0"/>
              <a:t>interval</a:t>
            </a:r>
            <a:r>
              <a:rPr lang="zh-CN" altLang="en-US" dirty="0"/>
              <a:t> </a:t>
            </a:r>
            <a:r>
              <a:rPr lang="en-US" altLang="zh-CN" dirty="0"/>
              <a:t>is</a:t>
            </a:r>
            <a:r>
              <a:rPr lang="zh-CN" altLang="en-US" dirty="0"/>
              <a:t> </a:t>
            </a:r>
            <a:r>
              <a:rPr lang="en-US" altLang="zh-CN" dirty="0"/>
              <a:t>constructed</a:t>
            </a:r>
            <a:r>
              <a:rPr lang="zh-CN" altLang="en-US" dirty="0"/>
              <a:t> </a:t>
            </a:r>
            <a:r>
              <a:rPr lang="en-US" altLang="zh-CN" dirty="0"/>
              <a:t>as</a:t>
            </a:r>
            <a:r>
              <a:rPr lang="zh-CN" altLang="en-US" dirty="0"/>
              <a:t> </a:t>
            </a:r>
            <a:r>
              <a:rPr lang="en-US" altLang="zh-CN" dirty="0"/>
              <a:t>[estimate</a:t>
            </a:r>
            <a:r>
              <a:rPr lang="zh-CN" altLang="en-US" dirty="0"/>
              <a:t> </a:t>
            </a:r>
            <a:r>
              <a:rPr lang="en-US" altLang="zh-CN" dirty="0"/>
              <a:t>-</a:t>
            </a:r>
            <a:r>
              <a:rPr lang="zh-CN" altLang="en-US" dirty="0"/>
              <a:t> </a:t>
            </a:r>
            <a:r>
              <a:rPr lang="en-US" altLang="zh-CN" dirty="0"/>
              <a:t>2</a:t>
            </a:r>
            <a:r>
              <a:rPr lang="zh-CN" altLang="en-US" dirty="0"/>
              <a:t>*</a:t>
            </a:r>
            <a:r>
              <a:rPr lang="en-US" altLang="zh-CN" dirty="0"/>
              <a:t>SE,</a:t>
            </a:r>
            <a:r>
              <a:rPr lang="zh-CN" altLang="en-US" dirty="0"/>
              <a:t> </a:t>
            </a:r>
            <a:r>
              <a:rPr lang="en-US" altLang="zh-CN" dirty="0"/>
              <a:t>estimate</a:t>
            </a:r>
            <a:r>
              <a:rPr lang="zh-CN" altLang="en-US" dirty="0"/>
              <a:t> </a:t>
            </a:r>
            <a:r>
              <a:rPr lang="en-US" altLang="zh-CN" dirty="0"/>
              <a:t>+</a:t>
            </a:r>
            <a:r>
              <a:rPr lang="zh-CN" altLang="en-US" dirty="0"/>
              <a:t> </a:t>
            </a:r>
            <a:r>
              <a:rPr lang="en-US" altLang="zh-CN" dirty="0"/>
              <a:t>2</a:t>
            </a:r>
            <a:r>
              <a:rPr lang="zh-CN" altLang="en-US" dirty="0"/>
              <a:t>*</a:t>
            </a:r>
            <a:r>
              <a:rPr lang="en-US" altLang="zh-CN" dirty="0"/>
              <a:t>SE].</a:t>
            </a:r>
            <a:r>
              <a:rPr lang="zh-CN" altLang="en-US" dirty="0"/>
              <a:t>    </a:t>
            </a:r>
            <a:endParaRPr lang="en-US" dirty="0"/>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p:spTree>
    <p:extLst>
      <p:ext uri="{BB962C8B-B14F-4D97-AF65-F5344CB8AC3E}">
        <p14:creationId xmlns:p14="http://schemas.microsoft.com/office/powerpoint/2010/main" val="966294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altLang="zh-CN" dirty="0"/>
              <a:t>Exercise</a:t>
            </a:r>
            <a:endParaRPr lang="en-US" dirty="0"/>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369332"/>
          </a:xfrm>
          <a:prstGeom prst="rect">
            <a:avLst/>
          </a:prstGeom>
          <a:noFill/>
        </p:spPr>
        <p:txBody>
          <a:bodyPr wrap="square" rtlCol="0">
            <a:spAutoFit/>
          </a:bodyPr>
          <a:lstStyle/>
          <a:p>
            <a:r>
              <a:rPr lang="en-US" altLang="zh-CN" dirty="0"/>
              <a:t>Construct</a:t>
            </a:r>
            <a:r>
              <a:rPr lang="zh-CN" altLang="en-US" dirty="0"/>
              <a:t> </a:t>
            </a:r>
            <a:r>
              <a:rPr lang="en-US" altLang="zh-CN" dirty="0"/>
              <a:t>a</a:t>
            </a:r>
            <a:r>
              <a:rPr lang="zh-CN" altLang="en-US" dirty="0"/>
              <a:t> </a:t>
            </a:r>
            <a:r>
              <a:rPr lang="en-US" altLang="zh-CN" dirty="0"/>
              <a:t>95%</a:t>
            </a:r>
            <a:r>
              <a:rPr lang="zh-CN" altLang="en-US" dirty="0"/>
              <a:t> </a:t>
            </a:r>
            <a:r>
              <a:rPr lang="en-US" altLang="zh-CN" dirty="0"/>
              <a:t>confidence</a:t>
            </a:r>
            <a:r>
              <a:rPr lang="zh-CN" altLang="en-US" dirty="0"/>
              <a:t> </a:t>
            </a:r>
            <a:r>
              <a:rPr lang="en-US" altLang="zh-CN" dirty="0"/>
              <a:t>interval</a:t>
            </a:r>
            <a:r>
              <a:rPr lang="zh-CN" altLang="en-US" dirty="0"/>
              <a:t> </a:t>
            </a:r>
            <a:r>
              <a:rPr lang="en-US" altLang="zh-CN" dirty="0"/>
              <a:t>for</a:t>
            </a:r>
            <a:r>
              <a:rPr lang="zh-CN" altLang="en-US" dirty="0"/>
              <a:t> </a:t>
            </a:r>
            <a:r>
              <a:rPr lang="en-US" altLang="zh-CN" i="1" dirty="0" err="1"/>
              <a:t>carlength</a:t>
            </a:r>
            <a:r>
              <a:rPr lang="en-US" altLang="zh-CN" i="1" dirty="0"/>
              <a:t>,</a:t>
            </a:r>
            <a:r>
              <a:rPr lang="zh-CN" altLang="en-US" i="1" dirty="0"/>
              <a:t> </a:t>
            </a:r>
            <a:r>
              <a:rPr lang="en-US" altLang="zh-CN" dirty="0"/>
              <a:t>as</a:t>
            </a:r>
            <a:r>
              <a:rPr lang="zh-CN" altLang="en-US" dirty="0"/>
              <a:t> </a:t>
            </a:r>
            <a:r>
              <a:rPr lang="en-US" altLang="zh-CN" dirty="0"/>
              <a:t>well</a:t>
            </a:r>
            <a:r>
              <a:rPr lang="zh-CN" altLang="en-US" dirty="0"/>
              <a:t> </a:t>
            </a:r>
            <a:r>
              <a:rPr lang="en-US" altLang="zh-CN" dirty="0"/>
              <a:t>as</a:t>
            </a:r>
            <a:r>
              <a:rPr lang="zh-CN" altLang="en-US" dirty="0"/>
              <a:t> </a:t>
            </a:r>
            <a:r>
              <a:rPr lang="en-US" altLang="zh-CN" i="1" dirty="0" err="1"/>
              <a:t>carwidth</a:t>
            </a:r>
            <a:r>
              <a:rPr lang="en-US" altLang="zh-CN" i="1" dirty="0"/>
              <a:t>,</a:t>
            </a:r>
            <a:r>
              <a:rPr lang="zh-CN" altLang="en-US" dirty="0"/>
              <a:t> </a:t>
            </a:r>
            <a:r>
              <a:rPr lang="en-US" altLang="zh-CN" dirty="0"/>
              <a:t>and</a:t>
            </a:r>
            <a:r>
              <a:rPr lang="zh-CN" altLang="en-US" dirty="0"/>
              <a:t> </a:t>
            </a:r>
            <a:r>
              <a:rPr lang="en-US" altLang="zh-CN" dirty="0"/>
              <a:t>interpret</a:t>
            </a:r>
            <a:r>
              <a:rPr lang="zh-CN" altLang="en-US" dirty="0"/>
              <a:t> </a:t>
            </a:r>
            <a:r>
              <a:rPr lang="en-US" altLang="zh-CN" dirty="0"/>
              <a:t>both</a:t>
            </a:r>
            <a:r>
              <a:rPr lang="zh-CN" altLang="en-US" dirty="0"/>
              <a:t> </a:t>
            </a:r>
            <a:r>
              <a:rPr lang="en-US" altLang="zh-CN" dirty="0"/>
              <a:t>intervals.</a:t>
            </a:r>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p:spTree>
    <p:extLst>
      <p:ext uri="{BB962C8B-B14F-4D97-AF65-F5344CB8AC3E}">
        <p14:creationId xmlns:p14="http://schemas.microsoft.com/office/powerpoint/2010/main" val="47967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F033-E797-C199-1B36-5960D6C788A3}"/>
              </a:ext>
            </a:extLst>
          </p:cNvPr>
          <p:cNvSpPr>
            <a:spLocks noGrp="1"/>
          </p:cNvSpPr>
          <p:nvPr>
            <p:ph type="title"/>
          </p:nvPr>
        </p:nvSpPr>
        <p:spPr/>
        <p:txBody>
          <a:bodyPr/>
          <a:lstStyle/>
          <a:p>
            <a:r>
              <a:rPr lang="en-US" altLang="zh-CN" dirty="0"/>
              <a:t>Output from linear regression</a:t>
            </a:r>
            <a:endParaRPr lang="en-US" dirty="0"/>
          </a:p>
        </p:txBody>
      </p:sp>
      <p:sp>
        <p:nvSpPr>
          <p:cNvPr id="3" name="Content Placeholder 2">
            <a:extLst>
              <a:ext uri="{FF2B5EF4-FFF2-40B4-BE49-F238E27FC236}">
                <a16:creationId xmlns:a16="http://schemas.microsoft.com/office/drawing/2014/main" id="{3BDEA2F7-869B-6576-06B0-79E15ECF04D3}"/>
              </a:ext>
            </a:extLst>
          </p:cNvPr>
          <p:cNvSpPr>
            <a:spLocks noGrp="1"/>
          </p:cNvSpPr>
          <p:nvPr>
            <p:ph idx="1"/>
          </p:nvPr>
        </p:nvSpPr>
        <p:spPr/>
        <p:txBody>
          <a:bodyPr/>
          <a:lstStyle/>
          <a:p>
            <a:pPr marL="0" indent="0">
              <a:buNone/>
            </a:pP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a</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model:</a:t>
            </a:r>
          </a:p>
          <a:p>
            <a:pPr marL="0" indent="0">
              <a:buNone/>
            </a:pPr>
            <a:endParaRPr lang="en-US" dirty="0"/>
          </a:p>
        </p:txBody>
      </p:sp>
      <p:pic>
        <p:nvPicPr>
          <p:cNvPr id="4" name="Content Placeholder 4" descr="Table&#10;&#10;Description automatically generated">
            <a:extLst>
              <a:ext uri="{FF2B5EF4-FFF2-40B4-BE49-F238E27FC236}">
                <a16:creationId xmlns:a16="http://schemas.microsoft.com/office/drawing/2014/main" id="{B627A8D2-F22F-0547-2C63-D6D7B5D7A04A}"/>
              </a:ext>
            </a:extLst>
          </p:cNvPr>
          <p:cNvPicPr>
            <a:picLocks noChangeAspect="1"/>
          </p:cNvPicPr>
          <p:nvPr/>
        </p:nvPicPr>
        <p:blipFill>
          <a:blip r:embed="rId2"/>
          <a:stretch>
            <a:fillRect/>
          </a:stretch>
        </p:blipFill>
        <p:spPr>
          <a:xfrm>
            <a:off x="966788" y="2330228"/>
            <a:ext cx="4719312" cy="3981672"/>
          </a:xfrm>
          <a:prstGeom prst="rect">
            <a:avLst/>
          </a:prstGeom>
        </p:spPr>
      </p:pic>
      <p:sp>
        <p:nvSpPr>
          <p:cNvPr id="5" name="TextBox 4">
            <a:extLst>
              <a:ext uri="{FF2B5EF4-FFF2-40B4-BE49-F238E27FC236}">
                <a16:creationId xmlns:a16="http://schemas.microsoft.com/office/drawing/2014/main" id="{4F5126CF-6E50-FE98-AA14-2F565D57B8C8}"/>
              </a:ext>
            </a:extLst>
          </p:cNvPr>
          <p:cNvSpPr txBox="1"/>
          <p:nvPr/>
        </p:nvSpPr>
        <p:spPr>
          <a:xfrm>
            <a:off x="5686100" y="2257226"/>
            <a:ext cx="5815013" cy="4247317"/>
          </a:xfrm>
          <a:prstGeom prst="rect">
            <a:avLst/>
          </a:prstGeom>
          <a:noFill/>
        </p:spPr>
        <p:txBody>
          <a:bodyPr wrap="square" rtlCol="0">
            <a:spAutoFit/>
          </a:bodyPr>
          <a:lstStyle/>
          <a:p>
            <a:pPr marL="342900" indent="-342900">
              <a:buAutoNum type="arabicParenR"/>
            </a:pPr>
            <a:r>
              <a:rPr lang="en-US" altLang="zh-CN" dirty="0"/>
              <a:t>Residuals</a:t>
            </a:r>
            <a:r>
              <a:rPr lang="zh-CN" altLang="en-US" dirty="0"/>
              <a:t> </a:t>
            </a:r>
            <a:r>
              <a:rPr lang="en-US" altLang="zh-CN" dirty="0"/>
              <a:t>in</a:t>
            </a:r>
            <a:r>
              <a:rPr lang="zh-CN" altLang="en-US" dirty="0"/>
              <a:t> </a:t>
            </a:r>
            <a:r>
              <a:rPr lang="en-US" altLang="zh-CN" dirty="0"/>
              <a:t>a</a:t>
            </a:r>
            <a:r>
              <a:rPr lang="zh-CN" altLang="en-US" dirty="0"/>
              <a:t> </a:t>
            </a:r>
            <a:r>
              <a:rPr lang="en-US" altLang="zh-CN" dirty="0"/>
              <a:t>model</a:t>
            </a:r>
          </a:p>
          <a:p>
            <a:pPr marL="342900" indent="-342900">
              <a:buAutoNum type="arabicParenR"/>
            </a:pPr>
            <a:r>
              <a:rPr lang="en-US" altLang="zh-CN" dirty="0"/>
              <a:t>Estimates</a:t>
            </a:r>
            <a:r>
              <a:rPr lang="zh-CN" altLang="en-US" dirty="0"/>
              <a:t> </a:t>
            </a:r>
            <a:r>
              <a:rPr lang="en-US" altLang="zh-CN" dirty="0"/>
              <a:t>(intercept,</a:t>
            </a:r>
            <a:r>
              <a:rPr lang="zh-CN" altLang="en-US" dirty="0"/>
              <a:t> </a:t>
            </a:r>
            <a:r>
              <a:rPr lang="en-US" altLang="zh-CN" dirty="0"/>
              <a:t>coefficients</a:t>
            </a:r>
            <a:r>
              <a:rPr lang="zh-CN" altLang="en-US" dirty="0"/>
              <a:t> </a:t>
            </a:r>
            <a:r>
              <a:rPr lang="en-US" altLang="zh-CN" dirty="0"/>
              <a:t>for</a:t>
            </a:r>
            <a:r>
              <a:rPr lang="zh-CN" altLang="en-US" dirty="0"/>
              <a:t> </a:t>
            </a:r>
            <a:r>
              <a:rPr lang="en-US" altLang="zh-CN" dirty="0"/>
              <a:t>each</a:t>
            </a:r>
            <a:r>
              <a:rPr lang="zh-CN" altLang="en-US" dirty="0"/>
              <a:t> </a:t>
            </a:r>
            <a:r>
              <a:rPr lang="en-US" altLang="zh-CN" dirty="0"/>
              <a:t>variable)</a:t>
            </a:r>
            <a:r>
              <a:rPr lang="zh-CN" altLang="en-US" dirty="0"/>
              <a:t> </a:t>
            </a:r>
            <a:r>
              <a:rPr lang="en-US" altLang="zh-CN" dirty="0"/>
              <a:t>are</a:t>
            </a:r>
            <a:r>
              <a:rPr lang="zh-CN" altLang="en-US" dirty="0"/>
              <a:t> </a:t>
            </a:r>
            <a:r>
              <a:rPr lang="en-US" altLang="zh-CN" dirty="0"/>
              <a:t>obtained</a:t>
            </a:r>
            <a:r>
              <a:rPr lang="zh-CN" altLang="en-US" dirty="0"/>
              <a:t> </a:t>
            </a:r>
            <a:r>
              <a:rPr lang="en-US" altLang="zh-CN" dirty="0"/>
              <a:t>by</a:t>
            </a:r>
            <a:r>
              <a:rPr lang="zh-CN" altLang="en-US" dirty="0"/>
              <a:t> </a:t>
            </a:r>
            <a:r>
              <a:rPr lang="en-US" altLang="zh-CN" dirty="0"/>
              <a:t>minimizing</a:t>
            </a:r>
            <a:r>
              <a:rPr lang="zh-CN" altLang="en-US" dirty="0"/>
              <a:t> </a:t>
            </a:r>
            <a:r>
              <a:rPr lang="en-US" altLang="zh-CN" dirty="0"/>
              <a:t>all</a:t>
            </a:r>
            <a:r>
              <a:rPr lang="zh-CN" altLang="en-US" dirty="0"/>
              <a:t> </a:t>
            </a:r>
            <a:r>
              <a:rPr lang="en-US" altLang="zh-CN" dirty="0"/>
              <a:t>the</a:t>
            </a:r>
            <a:r>
              <a:rPr lang="zh-CN" altLang="en-US" dirty="0"/>
              <a:t> </a:t>
            </a:r>
            <a:r>
              <a:rPr lang="en-US" altLang="zh-CN" dirty="0"/>
              <a:t>residuals</a:t>
            </a:r>
            <a:r>
              <a:rPr lang="zh-CN" altLang="en-US" dirty="0"/>
              <a:t> </a:t>
            </a:r>
            <a:r>
              <a:rPr lang="en-US" altLang="zh-CN" dirty="0"/>
              <a:t>in</a:t>
            </a:r>
            <a:r>
              <a:rPr lang="zh-CN" altLang="en-US" dirty="0"/>
              <a:t> </a:t>
            </a:r>
            <a:r>
              <a:rPr lang="en-US" altLang="zh-CN" dirty="0"/>
              <a:t>the</a:t>
            </a:r>
            <a:r>
              <a:rPr lang="zh-CN" altLang="en-US" dirty="0"/>
              <a:t> </a:t>
            </a:r>
            <a:r>
              <a:rPr lang="en-US" altLang="zh-CN" dirty="0"/>
              <a:t>model:</a:t>
            </a:r>
          </a:p>
          <a:p>
            <a:pPr marL="342900" indent="-342900">
              <a:buAutoNum type="arabicParenR"/>
            </a:pPr>
            <a:endParaRPr lang="en-US" altLang="zh-CN" dirty="0"/>
          </a:p>
          <a:p>
            <a:pPr marL="342900" indent="-342900">
              <a:buAutoNum type="arabicParenR"/>
            </a:pPr>
            <a:endParaRPr lang="en-US" altLang="zh-CN" dirty="0"/>
          </a:p>
          <a:p>
            <a:r>
              <a:rPr lang="en-US" altLang="zh-CN" dirty="0"/>
              <a:t>Take</a:t>
            </a:r>
            <a:r>
              <a:rPr lang="zh-CN" altLang="en-US" dirty="0"/>
              <a:t> </a:t>
            </a:r>
            <a:r>
              <a:rPr lang="en-US" altLang="zh-CN" dirty="0"/>
              <a:t>the</a:t>
            </a:r>
            <a:r>
              <a:rPr lang="zh-CN" altLang="en-US" dirty="0"/>
              <a:t> </a:t>
            </a:r>
            <a:r>
              <a:rPr lang="en-US" altLang="zh-CN" dirty="0"/>
              <a:t>first</a:t>
            </a:r>
            <a:r>
              <a:rPr lang="zh-CN" altLang="en-US" dirty="0"/>
              <a:t> </a:t>
            </a:r>
            <a:r>
              <a:rPr lang="en-US" altLang="zh-CN" dirty="0"/>
              <a:t>derivative</a:t>
            </a:r>
            <a:r>
              <a:rPr lang="zh-CN" altLang="en-US" dirty="0"/>
              <a:t> </a:t>
            </a:r>
            <a:r>
              <a:rPr lang="en-US" altLang="zh-CN" dirty="0"/>
              <a:t>with</a:t>
            </a:r>
            <a:r>
              <a:rPr lang="zh-CN" altLang="en-US" dirty="0"/>
              <a:t> </a:t>
            </a:r>
            <a:r>
              <a:rPr lang="en-US" altLang="zh-CN" dirty="0"/>
              <a:t>respect</a:t>
            </a:r>
            <a:r>
              <a:rPr lang="zh-CN" altLang="en-US" dirty="0"/>
              <a:t> </a:t>
            </a:r>
            <a:r>
              <a:rPr lang="en-US" altLang="zh-CN" dirty="0"/>
              <a:t>to</a:t>
            </a:r>
            <a:r>
              <a:rPr lang="zh-CN" altLang="en-US" dirty="0"/>
              <a:t> </a:t>
            </a:r>
            <a:r>
              <a:rPr lang="en-US" altLang="zh-CN" dirty="0"/>
              <a:t>the</a:t>
            </a:r>
            <a:r>
              <a:rPr lang="zh-CN" altLang="en-US" dirty="0"/>
              <a:t> </a:t>
            </a:r>
            <a:r>
              <a:rPr lang="en-US" altLang="zh-CN" dirty="0"/>
              <a:t>intercept,</a:t>
            </a:r>
            <a:r>
              <a:rPr lang="zh-CN" altLang="en-US" dirty="0"/>
              <a:t> </a:t>
            </a:r>
            <a:r>
              <a:rPr lang="en-US" altLang="zh-CN" dirty="0"/>
              <a:t>and</a:t>
            </a:r>
            <a:r>
              <a:rPr lang="zh-CN" altLang="en-US" dirty="0"/>
              <a:t> </a:t>
            </a:r>
            <a:r>
              <a:rPr lang="en-US" altLang="zh-CN" dirty="0"/>
              <a:t>with</a:t>
            </a:r>
            <a:r>
              <a:rPr lang="zh-CN" altLang="en-US" dirty="0"/>
              <a:t> </a:t>
            </a:r>
            <a:r>
              <a:rPr lang="en-US" altLang="zh-CN" dirty="0"/>
              <a:t>respect</a:t>
            </a:r>
            <a:r>
              <a:rPr lang="zh-CN" altLang="en-US" dirty="0"/>
              <a:t> </a:t>
            </a:r>
            <a:r>
              <a:rPr lang="en-US" altLang="zh-CN" dirty="0"/>
              <a:t>to</a:t>
            </a:r>
            <a:r>
              <a:rPr lang="zh-CN" altLang="en-US" dirty="0"/>
              <a:t> </a:t>
            </a:r>
            <a:r>
              <a:rPr lang="en-US" altLang="zh-CN" dirty="0"/>
              <a:t>the</a:t>
            </a:r>
            <a:r>
              <a:rPr lang="zh-CN" altLang="en-US" dirty="0"/>
              <a:t> </a:t>
            </a:r>
            <a:r>
              <a:rPr lang="en-US" altLang="zh-CN" dirty="0"/>
              <a:t>coefficient,</a:t>
            </a:r>
            <a:r>
              <a:rPr lang="zh-CN" altLang="en-US" dirty="0"/>
              <a:t> </a:t>
            </a:r>
            <a:r>
              <a:rPr lang="en-US" altLang="zh-CN" dirty="0"/>
              <a:t>we</a:t>
            </a:r>
            <a:r>
              <a:rPr lang="zh-CN" altLang="en-US" dirty="0"/>
              <a:t> </a:t>
            </a:r>
            <a:r>
              <a:rPr lang="en-US" altLang="zh-CN" dirty="0"/>
              <a:t>obtain:</a:t>
            </a:r>
          </a:p>
          <a:p>
            <a:endParaRPr lang="en-US" altLang="zh-CN" dirty="0"/>
          </a:p>
          <a:p>
            <a:pPr marL="342900" indent="-342900">
              <a:buAutoNum type="arabicParenR"/>
            </a:pPr>
            <a:endParaRPr lang="en-US" altLang="zh-CN" dirty="0"/>
          </a:p>
          <a:p>
            <a:pPr marL="342900" indent="-342900">
              <a:buAutoNum type="arabicParenR"/>
            </a:pPr>
            <a:endParaRPr lang="en-US" altLang="zh-CN" dirty="0"/>
          </a:p>
          <a:p>
            <a:pPr marL="342900" indent="-342900">
              <a:buAutoNum type="arabicParenR"/>
            </a:pPr>
            <a:endParaRPr lang="en-US" altLang="zh-CN" dirty="0"/>
          </a:p>
          <a:p>
            <a:r>
              <a:rPr lang="en-US" altLang="zh-CN" dirty="0"/>
              <a:t>	</a:t>
            </a:r>
          </a:p>
          <a:p>
            <a:endParaRPr lang="en-US" altLang="zh-CN" dirty="0"/>
          </a:p>
          <a:p>
            <a:endParaRPr lang="en-US" altLang="zh-CN" dirty="0"/>
          </a:p>
          <a:p>
            <a:endParaRPr lang="en-US" altLang="zh-CN" dirty="0"/>
          </a:p>
        </p:txBody>
      </p:sp>
      <p:pic>
        <p:nvPicPr>
          <p:cNvPr id="14" name="Picture 13">
            <a:extLst>
              <a:ext uri="{FF2B5EF4-FFF2-40B4-BE49-F238E27FC236}">
                <a16:creationId xmlns:a16="http://schemas.microsoft.com/office/drawing/2014/main" id="{12D33BCB-8CC7-B74A-9409-FCFFD37D9497}"/>
              </a:ext>
            </a:extLst>
          </p:cNvPr>
          <p:cNvPicPr>
            <a:picLocks noChangeAspect="1"/>
          </p:cNvPicPr>
          <p:nvPr/>
        </p:nvPicPr>
        <p:blipFill>
          <a:blip r:embed="rId3"/>
          <a:stretch>
            <a:fillRect/>
          </a:stretch>
        </p:blipFill>
        <p:spPr>
          <a:xfrm>
            <a:off x="5479933" y="3224346"/>
            <a:ext cx="6227345" cy="409308"/>
          </a:xfrm>
          <a:prstGeom prst="rect">
            <a:avLst/>
          </a:prstGeom>
        </p:spPr>
      </p:pic>
      <p:pic>
        <p:nvPicPr>
          <p:cNvPr id="16" name="Picture 15" descr="Text&#10;&#10;Description automatically generated">
            <a:extLst>
              <a:ext uri="{FF2B5EF4-FFF2-40B4-BE49-F238E27FC236}">
                <a16:creationId xmlns:a16="http://schemas.microsoft.com/office/drawing/2014/main" id="{D562EA49-F13C-9BF6-62E4-DEA971EB21B6}"/>
              </a:ext>
            </a:extLst>
          </p:cNvPr>
          <p:cNvPicPr>
            <a:picLocks noChangeAspect="1"/>
          </p:cNvPicPr>
          <p:nvPr/>
        </p:nvPicPr>
        <p:blipFill>
          <a:blip r:embed="rId4"/>
          <a:stretch>
            <a:fillRect/>
          </a:stretch>
        </p:blipFill>
        <p:spPr>
          <a:xfrm>
            <a:off x="7563286" y="4321064"/>
            <a:ext cx="3127876" cy="1136495"/>
          </a:xfrm>
          <a:prstGeom prst="rect">
            <a:avLst/>
          </a:prstGeom>
        </p:spPr>
      </p:pic>
    </p:spTree>
    <p:extLst>
      <p:ext uri="{BB962C8B-B14F-4D97-AF65-F5344CB8AC3E}">
        <p14:creationId xmlns:p14="http://schemas.microsoft.com/office/powerpoint/2010/main" val="860714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altLang="zh-CN" dirty="0"/>
              <a:t>How</a:t>
            </a:r>
            <a:r>
              <a:rPr lang="zh-CN" altLang="en-US" dirty="0"/>
              <a:t> </a:t>
            </a:r>
            <a:r>
              <a:rPr lang="en-US" altLang="zh-CN" dirty="0"/>
              <a:t>does</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correlation</a:t>
            </a:r>
            <a:r>
              <a:rPr lang="zh-CN" altLang="en-US" dirty="0"/>
              <a:t> </a:t>
            </a:r>
            <a:r>
              <a:rPr lang="en-US" altLang="zh-CN" dirty="0"/>
              <a:t>with</a:t>
            </a:r>
            <a:r>
              <a:rPr lang="zh-CN" altLang="en-US" dirty="0"/>
              <a:t> </a:t>
            </a:r>
            <a:r>
              <a:rPr lang="en-US" altLang="zh-CN" dirty="0"/>
              <a:t>p-value?</a:t>
            </a:r>
            <a:endParaRPr lang="en-US" dirty="0"/>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1200329"/>
          </a:xfrm>
          <a:prstGeom prst="rect">
            <a:avLst/>
          </a:prstGeom>
          <a:noFill/>
        </p:spPr>
        <p:txBody>
          <a:bodyPr wrap="square" rtlCol="0">
            <a:spAutoFit/>
          </a:bodyPr>
          <a:lstStyle/>
          <a:p>
            <a:r>
              <a:rPr lang="en-US" altLang="zh-CN" dirty="0"/>
              <a:t>The</a:t>
            </a:r>
            <a:r>
              <a:rPr lang="zh-CN" altLang="en-US" dirty="0"/>
              <a:t> </a:t>
            </a:r>
            <a:r>
              <a:rPr lang="en-US" altLang="zh-CN" dirty="0"/>
              <a:t>95%</a:t>
            </a:r>
            <a:r>
              <a:rPr lang="zh-CN" altLang="en-US" dirty="0"/>
              <a:t> </a:t>
            </a:r>
            <a:r>
              <a:rPr lang="en-US" altLang="zh-CN" dirty="0"/>
              <a:t>interval</a:t>
            </a:r>
            <a:r>
              <a:rPr lang="zh-CN" altLang="en-US" dirty="0"/>
              <a:t> </a:t>
            </a:r>
            <a:r>
              <a:rPr lang="en-US" altLang="zh-CN" dirty="0"/>
              <a:t>for</a:t>
            </a:r>
            <a:r>
              <a:rPr lang="zh-CN" altLang="en-US" dirty="0"/>
              <a:t> </a:t>
            </a:r>
            <a:r>
              <a:rPr lang="en-US" altLang="zh-CN" dirty="0"/>
              <a:t>car</a:t>
            </a:r>
            <a:r>
              <a:rPr lang="zh-CN" altLang="en-US" dirty="0"/>
              <a:t> </a:t>
            </a:r>
            <a:r>
              <a:rPr lang="en-US" altLang="zh-CN" dirty="0"/>
              <a:t>length</a:t>
            </a:r>
            <a:r>
              <a:rPr lang="zh-CN" altLang="en-US" dirty="0"/>
              <a:t> </a:t>
            </a:r>
            <a:r>
              <a:rPr lang="en-US" altLang="zh-CN" dirty="0"/>
              <a:t>is</a:t>
            </a:r>
            <a:r>
              <a:rPr lang="zh-CN" altLang="en-US" dirty="0"/>
              <a:t> </a:t>
            </a:r>
            <a:r>
              <a:rPr lang="en-US" altLang="zh-CN" dirty="0"/>
              <a:t>[-171,</a:t>
            </a:r>
            <a:r>
              <a:rPr lang="zh-CN" altLang="en-US" dirty="0"/>
              <a:t> </a:t>
            </a:r>
            <a:r>
              <a:rPr lang="en-US" altLang="zh-CN" dirty="0"/>
              <a:t>25.1],</a:t>
            </a:r>
            <a:r>
              <a:rPr lang="zh-CN" altLang="en-US" dirty="0"/>
              <a:t> </a:t>
            </a:r>
            <a:r>
              <a:rPr lang="en-US" altLang="zh-CN" dirty="0"/>
              <a:t>and</a:t>
            </a:r>
            <a:r>
              <a:rPr lang="zh-CN" altLang="en-US" dirty="0"/>
              <a:t> </a:t>
            </a:r>
            <a:r>
              <a:rPr lang="en-US" altLang="zh-CN" dirty="0"/>
              <a:t>for</a:t>
            </a:r>
            <a:r>
              <a:rPr lang="zh-CN" altLang="en-US" dirty="0"/>
              <a:t> </a:t>
            </a:r>
            <a:r>
              <a:rPr lang="en-US" altLang="zh-CN" dirty="0"/>
              <a:t>car</a:t>
            </a:r>
            <a:r>
              <a:rPr lang="zh-CN" altLang="en-US" dirty="0"/>
              <a:t> </a:t>
            </a:r>
            <a:r>
              <a:rPr lang="en-US" altLang="zh-CN" dirty="0"/>
              <a:t>width</a:t>
            </a:r>
            <a:r>
              <a:rPr lang="zh-CN" altLang="en-US" dirty="0"/>
              <a:t> </a:t>
            </a:r>
            <a:r>
              <a:rPr lang="en-US" altLang="zh-CN" dirty="0"/>
              <a:t>is</a:t>
            </a:r>
            <a:r>
              <a:rPr lang="zh-CN" altLang="en-US" dirty="0"/>
              <a:t> </a:t>
            </a:r>
            <a:r>
              <a:rPr lang="en-US" altLang="zh-CN" dirty="0"/>
              <a:t>[258,</a:t>
            </a:r>
            <a:r>
              <a:rPr lang="zh-CN" altLang="en-US" dirty="0"/>
              <a:t> </a:t>
            </a:r>
            <a:r>
              <a:rPr lang="en-US" altLang="zh-CN" dirty="0"/>
              <a:t>1234].</a:t>
            </a:r>
            <a:r>
              <a:rPr lang="zh-CN" altLang="en-US" dirty="0"/>
              <a:t> </a:t>
            </a:r>
            <a:endParaRPr lang="en-US" altLang="zh-CN" dirty="0"/>
          </a:p>
          <a:p>
            <a:endParaRPr lang="en-US" altLang="zh-CN" dirty="0"/>
          </a:p>
          <a:p>
            <a:r>
              <a:rPr lang="en-US" altLang="zh-CN" dirty="0"/>
              <a:t>Recall</a:t>
            </a:r>
            <a:r>
              <a:rPr lang="zh-CN" altLang="en-US" dirty="0"/>
              <a:t> </a:t>
            </a:r>
            <a:r>
              <a:rPr lang="en-US" altLang="zh-CN" dirty="0"/>
              <a:t>that</a:t>
            </a:r>
            <a:r>
              <a:rPr lang="zh-CN" altLang="en-US" dirty="0"/>
              <a:t> </a:t>
            </a:r>
            <a:r>
              <a:rPr lang="en-US" altLang="zh-CN" dirty="0"/>
              <a:t>we</a:t>
            </a:r>
            <a:r>
              <a:rPr lang="zh-CN" altLang="en-US" dirty="0"/>
              <a:t> </a:t>
            </a:r>
            <a:r>
              <a:rPr lang="en-US" altLang="zh-CN" dirty="0"/>
              <a:t>want</a:t>
            </a:r>
            <a:r>
              <a:rPr lang="zh-CN" altLang="en-US" dirty="0"/>
              <a:t> </a:t>
            </a:r>
            <a:r>
              <a:rPr lang="en-US" altLang="zh-CN" dirty="0"/>
              <a:t>the</a:t>
            </a:r>
            <a:r>
              <a:rPr lang="zh-CN" altLang="en-US" dirty="0"/>
              <a:t> </a:t>
            </a:r>
            <a:r>
              <a:rPr lang="en-US" altLang="zh-CN" dirty="0"/>
              <a:t>coefficient</a:t>
            </a:r>
            <a:r>
              <a:rPr lang="zh-CN" altLang="en-US" dirty="0"/>
              <a:t> </a:t>
            </a:r>
            <a:r>
              <a:rPr lang="en-US" altLang="zh-CN" dirty="0"/>
              <a:t>of</a:t>
            </a:r>
            <a:r>
              <a:rPr lang="zh-CN" altLang="en-US" dirty="0"/>
              <a:t> </a:t>
            </a:r>
            <a:r>
              <a:rPr lang="en-US" altLang="zh-CN" dirty="0"/>
              <a:t>a</a:t>
            </a:r>
            <a:r>
              <a:rPr lang="zh-CN" altLang="en-US" dirty="0"/>
              <a:t> </a:t>
            </a:r>
            <a:r>
              <a:rPr lang="en-US" altLang="zh-CN" dirty="0"/>
              <a:t>variable</a:t>
            </a:r>
            <a:r>
              <a:rPr lang="zh-CN" altLang="en-US" dirty="0"/>
              <a:t> </a:t>
            </a:r>
            <a:r>
              <a:rPr lang="en-US" altLang="zh-CN" dirty="0"/>
              <a:t>to</a:t>
            </a:r>
            <a:r>
              <a:rPr lang="zh-CN" altLang="en-US" dirty="0"/>
              <a:t> </a:t>
            </a:r>
            <a:r>
              <a:rPr lang="en-US" altLang="zh-CN" dirty="0"/>
              <a:t>be</a:t>
            </a:r>
            <a:r>
              <a:rPr lang="zh-CN" altLang="en-US" dirty="0"/>
              <a:t> </a:t>
            </a:r>
            <a:r>
              <a:rPr lang="en-US" altLang="zh-CN" dirty="0"/>
              <a:t>non-zero.</a:t>
            </a:r>
            <a:r>
              <a:rPr lang="zh-CN" altLang="en-US" dirty="0"/>
              <a:t> </a:t>
            </a:r>
            <a:r>
              <a:rPr lang="en-US" altLang="zh-CN" dirty="0"/>
              <a:t>Which</a:t>
            </a:r>
            <a:r>
              <a:rPr lang="zh-CN" altLang="en-US" dirty="0"/>
              <a:t> </a:t>
            </a:r>
            <a:r>
              <a:rPr lang="en-US" altLang="zh-CN" dirty="0"/>
              <a:t>interval</a:t>
            </a:r>
            <a:r>
              <a:rPr lang="zh-CN" altLang="en-US" dirty="0"/>
              <a:t> </a:t>
            </a:r>
            <a:r>
              <a:rPr lang="en-US" altLang="zh-CN" dirty="0"/>
              <a:t>gives</a:t>
            </a:r>
            <a:r>
              <a:rPr lang="zh-CN" altLang="en-US" dirty="0"/>
              <a:t> </a:t>
            </a:r>
            <a:r>
              <a:rPr lang="en-US" altLang="zh-CN" dirty="0"/>
              <a:t>us</a:t>
            </a:r>
            <a:r>
              <a:rPr lang="zh-CN" altLang="en-US" dirty="0"/>
              <a:t> </a:t>
            </a:r>
            <a:r>
              <a:rPr lang="en-US" altLang="zh-CN" dirty="0"/>
              <a:t>more</a:t>
            </a:r>
            <a:r>
              <a:rPr lang="zh-CN" altLang="en-US" dirty="0"/>
              <a:t> </a:t>
            </a:r>
            <a:r>
              <a:rPr lang="en-US" altLang="zh-CN" dirty="0"/>
              <a:t>confidence</a:t>
            </a:r>
            <a:r>
              <a:rPr lang="zh-CN" altLang="en-US" dirty="0"/>
              <a:t> </a:t>
            </a:r>
            <a:r>
              <a:rPr lang="en-US" altLang="zh-CN" dirty="0"/>
              <a:t>of</a:t>
            </a:r>
            <a:r>
              <a:rPr lang="zh-CN" altLang="en-US" dirty="0"/>
              <a:t> </a:t>
            </a:r>
            <a:r>
              <a:rPr lang="en-US" altLang="zh-CN" dirty="0"/>
              <a:t>it</a:t>
            </a:r>
            <a:r>
              <a:rPr lang="zh-CN" altLang="en-US" dirty="0"/>
              <a:t> </a:t>
            </a:r>
            <a:r>
              <a:rPr lang="en-US" altLang="zh-CN" dirty="0"/>
              <a:t>being</a:t>
            </a:r>
            <a:r>
              <a:rPr lang="zh-CN" altLang="en-US" dirty="0"/>
              <a:t> </a:t>
            </a:r>
            <a:r>
              <a:rPr lang="en-US" altLang="zh-CN" dirty="0"/>
              <a:t>non-zero?</a:t>
            </a:r>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p:spTree>
    <p:extLst>
      <p:ext uri="{BB962C8B-B14F-4D97-AF65-F5344CB8AC3E}">
        <p14:creationId xmlns:p14="http://schemas.microsoft.com/office/powerpoint/2010/main" val="132144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8854-83F3-7D4F-85F5-8413CC7C67CE}"/>
              </a:ext>
            </a:extLst>
          </p:cNvPr>
          <p:cNvSpPr>
            <a:spLocks noGrp="1"/>
          </p:cNvSpPr>
          <p:nvPr>
            <p:ph type="title"/>
          </p:nvPr>
        </p:nvSpPr>
        <p:spPr/>
        <p:txBody>
          <a:bodyPr/>
          <a:lstStyle/>
          <a:p>
            <a:r>
              <a:rPr lang="en-US" altLang="zh-CN" dirty="0"/>
              <a:t>How</a:t>
            </a:r>
            <a:r>
              <a:rPr lang="zh-CN" altLang="en-US" dirty="0"/>
              <a:t> </a:t>
            </a:r>
            <a:r>
              <a:rPr lang="en-US" altLang="zh-CN" dirty="0"/>
              <a:t>does</a:t>
            </a:r>
            <a:r>
              <a:rPr lang="zh-CN" altLang="en-US" dirty="0"/>
              <a:t> </a:t>
            </a:r>
            <a:r>
              <a:rPr lang="en-US" altLang="zh-CN" dirty="0"/>
              <a:t>standard</a:t>
            </a:r>
            <a:r>
              <a:rPr lang="zh-CN" altLang="en-US" dirty="0"/>
              <a:t> </a:t>
            </a:r>
            <a:r>
              <a:rPr lang="en-US" altLang="zh-CN" dirty="0"/>
              <a:t>error</a:t>
            </a:r>
            <a:r>
              <a:rPr lang="zh-CN" altLang="en-US" dirty="0"/>
              <a:t> </a:t>
            </a:r>
            <a:r>
              <a:rPr lang="en-US" altLang="zh-CN" dirty="0"/>
              <a:t>correlation</a:t>
            </a:r>
            <a:r>
              <a:rPr lang="zh-CN" altLang="en-US" dirty="0"/>
              <a:t> </a:t>
            </a:r>
            <a:r>
              <a:rPr lang="en-US" altLang="zh-CN" dirty="0"/>
              <a:t>with</a:t>
            </a:r>
            <a:r>
              <a:rPr lang="zh-CN" altLang="en-US" dirty="0"/>
              <a:t> </a:t>
            </a:r>
            <a:r>
              <a:rPr lang="en-US" altLang="zh-CN" dirty="0"/>
              <a:t>p-value?</a:t>
            </a:r>
            <a:endParaRPr lang="en-US" dirty="0"/>
          </a:p>
        </p:txBody>
      </p:sp>
      <p:sp>
        <p:nvSpPr>
          <p:cNvPr id="9" name="TextBox 8">
            <a:extLst>
              <a:ext uri="{FF2B5EF4-FFF2-40B4-BE49-F238E27FC236}">
                <a16:creationId xmlns:a16="http://schemas.microsoft.com/office/drawing/2014/main" id="{0D9BE253-7BA9-A443-AC24-BAEA3F773C0B}"/>
              </a:ext>
            </a:extLst>
          </p:cNvPr>
          <p:cNvSpPr txBox="1"/>
          <p:nvPr/>
        </p:nvSpPr>
        <p:spPr>
          <a:xfrm>
            <a:off x="957263" y="3929063"/>
            <a:ext cx="11058525" cy="1477328"/>
          </a:xfrm>
          <a:prstGeom prst="rect">
            <a:avLst/>
          </a:prstGeom>
          <a:noFill/>
        </p:spPr>
        <p:txBody>
          <a:bodyPr wrap="square" rtlCol="0">
            <a:spAutoFit/>
          </a:bodyPr>
          <a:lstStyle/>
          <a:p>
            <a:r>
              <a:rPr lang="en-US" altLang="zh-CN" dirty="0"/>
              <a:t>The</a:t>
            </a:r>
            <a:r>
              <a:rPr lang="zh-CN" altLang="en-US" dirty="0"/>
              <a:t> </a:t>
            </a:r>
            <a:r>
              <a:rPr lang="en-US" altLang="zh-CN" dirty="0"/>
              <a:t>95%</a:t>
            </a:r>
            <a:r>
              <a:rPr lang="zh-CN" altLang="en-US" dirty="0"/>
              <a:t> </a:t>
            </a:r>
            <a:r>
              <a:rPr lang="en-US" altLang="zh-CN" dirty="0"/>
              <a:t>interval</a:t>
            </a:r>
            <a:r>
              <a:rPr lang="zh-CN" altLang="en-US" dirty="0"/>
              <a:t> </a:t>
            </a:r>
            <a:r>
              <a:rPr lang="en-US" altLang="zh-CN" dirty="0"/>
              <a:t>for</a:t>
            </a:r>
            <a:r>
              <a:rPr lang="zh-CN" altLang="en-US" dirty="0"/>
              <a:t> </a:t>
            </a:r>
            <a:r>
              <a:rPr lang="en-US" altLang="zh-CN" dirty="0"/>
              <a:t>car</a:t>
            </a:r>
            <a:r>
              <a:rPr lang="zh-CN" altLang="en-US" dirty="0"/>
              <a:t> </a:t>
            </a:r>
            <a:r>
              <a:rPr lang="en-US" altLang="zh-CN" dirty="0"/>
              <a:t>length</a:t>
            </a:r>
            <a:r>
              <a:rPr lang="zh-CN" altLang="en-US" dirty="0"/>
              <a:t> </a:t>
            </a:r>
            <a:r>
              <a:rPr lang="en-US" altLang="zh-CN" dirty="0"/>
              <a:t>is</a:t>
            </a:r>
            <a:r>
              <a:rPr lang="zh-CN" altLang="en-US" dirty="0"/>
              <a:t> </a:t>
            </a:r>
            <a:r>
              <a:rPr lang="en-US" altLang="zh-CN" dirty="0"/>
              <a:t>[-171,</a:t>
            </a:r>
            <a:r>
              <a:rPr lang="zh-CN" altLang="en-US" dirty="0"/>
              <a:t> </a:t>
            </a:r>
            <a:r>
              <a:rPr lang="en-US" altLang="zh-CN" dirty="0"/>
              <a:t>25.1],</a:t>
            </a:r>
            <a:r>
              <a:rPr lang="zh-CN" altLang="en-US" dirty="0"/>
              <a:t> </a:t>
            </a:r>
            <a:r>
              <a:rPr lang="en-US" altLang="zh-CN" dirty="0"/>
              <a:t>and</a:t>
            </a:r>
            <a:r>
              <a:rPr lang="zh-CN" altLang="en-US" dirty="0"/>
              <a:t> </a:t>
            </a:r>
            <a:r>
              <a:rPr lang="en-US" altLang="zh-CN" dirty="0"/>
              <a:t>for</a:t>
            </a:r>
            <a:r>
              <a:rPr lang="zh-CN" altLang="en-US" dirty="0"/>
              <a:t> </a:t>
            </a:r>
            <a:r>
              <a:rPr lang="en-US" altLang="zh-CN" dirty="0"/>
              <a:t>car</a:t>
            </a:r>
            <a:r>
              <a:rPr lang="zh-CN" altLang="en-US" dirty="0"/>
              <a:t> </a:t>
            </a:r>
            <a:r>
              <a:rPr lang="en-US" altLang="zh-CN" dirty="0"/>
              <a:t>width</a:t>
            </a:r>
            <a:r>
              <a:rPr lang="zh-CN" altLang="en-US" dirty="0"/>
              <a:t> </a:t>
            </a:r>
            <a:r>
              <a:rPr lang="en-US" altLang="zh-CN" dirty="0"/>
              <a:t>is</a:t>
            </a:r>
            <a:r>
              <a:rPr lang="zh-CN" altLang="en-US" dirty="0"/>
              <a:t> </a:t>
            </a:r>
            <a:r>
              <a:rPr lang="en-US" altLang="zh-CN" dirty="0"/>
              <a:t>[258,</a:t>
            </a:r>
            <a:r>
              <a:rPr lang="zh-CN" altLang="en-US" dirty="0"/>
              <a:t> </a:t>
            </a:r>
            <a:r>
              <a:rPr lang="en-US" altLang="zh-CN" dirty="0"/>
              <a:t>1234].</a:t>
            </a:r>
            <a:r>
              <a:rPr lang="zh-CN" altLang="en-US" dirty="0"/>
              <a:t> </a:t>
            </a:r>
            <a:endParaRPr lang="en-US" altLang="zh-CN" dirty="0"/>
          </a:p>
          <a:p>
            <a:endParaRPr lang="en-US" altLang="zh-CN" dirty="0"/>
          </a:p>
          <a:p>
            <a:r>
              <a:rPr lang="en-US" altLang="zh-CN" dirty="0"/>
              <a:t>Recall</a:t>
            </a:r>
            <a:r>
              <a:rPr lang="zh-CN" altLang="en-US" dirty="0"/>
              <a:t> </a:t>
            </a:r>
            <a:r>
              <a:rPr lang="en-US" altLang="zh-CN" dirty="0"/>
              <a:t>that</a:t>
            </a:r>
            <a:r>
              <a:rPr lang="zh-CN" altLang="en-US" dirty="0"/>
              <a:t> </a:t>
            </a:r>
            <a:r>
              <a:rPr lang="en-US" altLang="zh-CN" dirty="0"/>
              <a:t>we</a:t>
            </a:r>
            <a:r>
              <a:rPr lang="zh-CN" altLang="en-US" dirty="0"/>
              <a:t> </a:t>
            </a:r>
            <a:r>
              <a:rPr lang="en-US" altLang="zh-CN" dirty="0"/>
              <a:t>want</a:t>
            </a:r>
            <a:r>
              <a:rPr lang="zh-CN" altLang="en-US" dirty="0"/>
              <a:t> </a:t>
            </a:r>
            <a:r>
              <a:rPr lang="en-US" altLang="zh-CN" dirty="0"/>
              <a:t>the</a:t>
            </a:r>
            <a:r>
              <a:rPr lang="zh-CN" altLang="en-US" dirty="0"/>
              <a:t> </a:t>
            </a:r>
            <a:r>
              <a:rPr lang="en-US" altLang="zh-CN" dirty="0"/>
              <a:t>coefficient</a:t>
            </a:r>
            <a:r>
              <a:rPr lang="zh-CN" altLang="en-US" dirty="0"/>
              <a:t> </a:t>
            </a:r>
            <a:r>
              <a:rPr lang="en-US" altLang="zh-CN" dirty="0"/>
              <a:t>of</a:t>
            </a:r>
            <a:r>
              <a:rPr lang="zh-CN" altLang="en-US" dirty="0"/>
              <a:t> </a:t>
            </a:r>
            <a:r>
              <a:rPr lang="en-US" altLang="zh-CN" dirty="0"/>
              <a:t>a</a:t>
            </a:r>
            <a:r>
              <a:rPr lang="zh-CN" altLang="en-US" dirty="0"/>
              <a:t> </a:t>
            </a:r>
            <a:r>
              <a:rPr lang="en-US" altLang="zh-CN" dirty="0"/>
              <a:t>variable</a:t>
            </a:r>
            <a:r>
              <a:rPr lang="zh-CN" altLang="en-US" dirty="0"/>
              <a:t> </a:t>
            </a:r>
            <a:r>
              <a:rPr lang="en-US" altLang="zh-CN" dirty="0"/>
              <a:t>to</a:t>
            </a:r>
            <a:r>
              <a:rPr lang="zh-CN" altLang="en-US" dirty="0"/>
              <a:t> </a:t>
            </a:r>
            <a:r>
              <a:rPr lang="en-US" altLang="zh-CN" dirty="0"/>
              <a:t>be</a:t>
            </a:r>
            <a:r>
              <a:rPr lang="zh-CN" altLang="en-US" dirty="0"/>
              <a:t> </a:t>
            </a:r>
            <a:r>
              <a:rPr lang="en-US" altLang="zh-CN" dirty="0"/>
              <a:t>non-zero.</a:t>
            </a:r>
            <a:r>
              <a:rPr lang="zh-CN" altLang="en-US" dirty="0"/>
              <a:t> </a:t>
            </a:r>
            <a:r>
              <a:rPr lang="en-US" altLang="zh-CN" dirty="0"/>
              <a:t>Which</a:t>
            </a:r>
            <a:r>
              <a:rPr lang="zh-CN" altLang="en-US" dirty="0"/>
              <a:t> </a:t>
            </a:r>
            <a:r>
              <a:rPr lang="en-US" altLang="zh-CN" dirty="0"/>
              <a:t>interval</a:t>
            </a:r>
            <a:r>
              <a:rPr lang="zh-CN" altLang="en-US" dirty="0"/>
              <a:t> </a:t>
            </a:r>
            <a:r>
              <a:rPr lang="en-US" altLang="zh-CN" dirty="0"/>
              <a:t>gives</a:t>
            </a:r>
            <a:r>
              <a:rPr lang="zh-CN" altLang="en-US" dirty="0"/>
              <a:t> </a:t>
            </a:r>
            <a:r>
              <a:rPr lang="en-US" altLang="zh-CN" dirty="0"/>
              <a:t>us</a:t>
            </a:r>
            <a:r>
              <a:rPr lang="zh-CN" altLang="en-US" dirty="0"/>
              <a:t> </a:t>
            </a:r>
            <a:r>
              <a:rPr lang="en-US" altLang="zh-CN" dirty="0"/>
              <a:t>more</a:t>
            </a:r>
            <a:r>
              <a:rPr lang="zh-CN" altLang="en-US" dirty="0"/>
              <a:t> </a:t>
            </a:r>
            <a:r>
              <a:rPr lang="en-US" altLang="zh-CN" dirty="0"/>
              <a:t>confidence</a:t>
            </a:r>
            <a:r>
              <a:rPr lang="zh-CN" altLang="en-US" dirty="0"/>
              <a:t> </a:t>
            </a:r>
            <a:r>
              <a:rPr lang="en-US" altLang="zh-CN" dirty="0"/>
              <a:t>of</a:t>
            </a:r>
            <a:r>
              <a:rPr lang="zh-CN" altLang="en-US" dirty="0"/>
              <a:t> </a:t>
            </a:r>
            <a:r>
              <a:rPr lang="en-US" altLang="zh-CN" dirty="0"/>
              <a:t>it</a:t>
            </a:r>
            <a:r>
              <a:rPr lang="zh-CN" altLang="en-US" dirty="0"/>
              <a:t> </a:t>
            </a:r>
            <a:r>
              <a:rPr lang="en-US" altLang="zh-CN" dirty="0"/>
              <a:t>being</a:t>
            </a:r>
            <a:r>
              <a:rPr lang="zh-CN" altLang="en-US" dirty="0"/>
              <a:t> </a:t>
            </a:r>
            <a:r>
              <a:rPr lang="en-US" altLang="zh-CN" dirty="0"/>
              <a:t>non-zero?</a:t>
            </a:r>
          </a:p>
          <a:p>
            <a:pPr marL="742950" lvl="1" indent="-285750">
              <a:buFont typeface="Arial" panose="020B0604020202020204" pitchFamily="34" charset="0"/>
              <a:buChar char="•"/>
            </a:pPr>
            <a:r>
              <a:rPr lang="en-US" altLang="zh-CN" dirty="0"/>
              <a:t>This</a:t>
            </a:r>
            <a:r>
              <a:rPr lang="zh-CN" altLang="en-US" dirty="0"/>
              <a:t> </a:t>
            </a:r>
            <a:r>
              <a:rPr lang="en-US" altLang="zh-CN" dirty="0"/>
              <a:t>is</a:t>
            </a:r>
            <a:r>
              <a:rPr lang="zh-CN" altLang="en-US" dirty="0"/>
              <a:t> </a:t>
            </a:r>
            <a:r>
              <a:rPr lang="en-US" altLang="zh-CN" dirty="0"/>
              <a:t>why</a:t>
            </a:r>
            <a:r>
              <a:rPr lang="zh-CN" altLang="en-US" dirty="0"/>
              <a:t> </a:t>
            </a:r>
            <a:r>
              <a:rPr lang="en-US" altLang="zh-CN" dirty="0"/>
              <a:t>car</a:t>
            </a:r>
            <a:r>
              <a:rPr lang="zh-CN" altLang="en-US" dirty="0"/>
              <a:t> </a:t>
            </a:r>
            <a:r>
              <a:rPr lang="en-US" altLang="zh-CN" dirty="0"/>
              <a:t>width</a:t>
            </a:r>
            <a:r>
              <a:rPr lang="zh-CN" altLang="en-US" dirty="0"/>
              <a:t> </a:t>
            </a:r>
            <a:r>
              <a:rPr lang="en-US" altLang="zh-CN" dirty="0"/>
              <a:t>is</a:t>
            </a:r>
            <a:r>
              <a:rPr lang="zh-CN" altLang="en-US" dirty="0"/>
              <a:t> </a:t>
            </a:r>
            <a:r>
              <a:rPr lang="en-US" altLang="zh-CN" dirty="0"/>
              <a:t>statistically</a:t>
            </a:r>
            <a:r>
              <a:rPr lang="zh-CN" altLang="en-US" dirty="0"/>
              <a:t> </a:t>
            </a:r>
            <a:r>
              <a:rPr lang="en-US" altLang="zh-CN" dirty="0"/>
              <a:t>significant,</a:t>
            </a:r>
            <a:r>
              <a:rPr lang="zh-CN" altLang="en-US" dirty="0"/>
              <a:t> </a:t>
            </a:r>
            <a:r>
              <a:rPr lang="en-US" altLang="zh-CN" dirty="0"/>
              <a:t>whereas</a:t>
            </a:r>
            <a:r>
              <a:rPr lang="zh-CN" altLang="en-US" dirty="0"/>
              <a:t> </a:t>
            </a:r>
            <a:r>
              <a:rPr lang="en-US" altLang="zh-CN" dirty="0"/>
              <a:t>car</a:t>
            </a:r>
            <a:r>
              <a:rPr lang="zh-CN" altLang="en-US" dirty="0"/>
              <a:t> </a:t>
            </a:r>
            <a:r>
              <a:rPr lang="en-US" altLang="zh-CN" dirty="0"/>
              <a:t>length</a:t>
            </a:r>
            <a:r>
              <a:rPr lang="zh-CN" altLang="en-US" dirty="0"/>
              <a:t> </a:t>
            </a:r>
            <a:r>
              <a:rPr lang="en-US" altLang="zh-CN" dirty="0"/>
              <a:t>is</a:t>
            </a:r>
            <a:r>
              <a:rPr lang="zh-CN" altLang="en-US" dirty="0"/>
              <a:t> </a:t>
            </a:r>
            <a:r>
              <a:rPr lang="en-US" altLang="zh-CN" dirty="0"/>
              <a:t>not.</a:t>
            </a:r>
          </a:p>
        </p:txBody>
      </p:sp>
      <p:pic>
        <p:nvPicPr>
          <p:cNvPr id="13" name="Content Placeholder 12">
            <a:extLst>
              <a:ext uri="{FF2B5EF4-FFF2-40B4-BE49-F238E27FC236}">
                <a16:creationId xmlns:a16="http://schemas.microsoft.com/office/drawing/2014/main" id="{A58392A3-CA66-7F42-9EAC-4245295A71C8}"/>
              </a:ext>
            </a:extLst>
          </p:cNvPr>
          <p:cNvPicPr>
            <a:picLocks noGrp="1" noChangeAspect="1"/>
          </p:cNvPicPr>
          <p:nvPr>
            <p:ph idx="1"/>
          </p:nvPr>
        </p:nvPicPr>
        <p:blipFill>
          <a:blip r:embed="rId2"/>
          <a:stretch>
            <a:fillRect/>
          </a:stretch>
        </p:blipFill>
        <p:spPr>
          <a:xfrm>
            <a:off x="2106240" y="1924845"/>
            <a:ext cx="5956300" cy="1752600"/>
          </a:xfrm>
        </p:spPr>
      </p:pic>
    </p:spTree>
    <p:extLst>
      <p:ext uri="{BB962C8B-B14F-4D97-AF65-F5344CB8AC3E}">
        <p14:creationId xmlns:p14="http://schemas.microsoft.com/office/powerpoint/2010/main" val="3087399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4121-0645-8A68-E76B-38637574E6FF}"/>
              </a:ext>
            </a:extLst>
          </p:cNvPr>
          <p:cNvSpPr>
            <a:spLocks noGrp="1"/>
          </p:cNvSpPr>
          <p:nvPr>
            <p:ph type="title"/>
          </p:nvPr>
        </p:nvSpPr>
        <p:spPr/>
        <p:txBody>
          <a:bodyPr/>
          <a:lstStyle/>
          <a:p>
            <a:r>
              <a:rPr lang="en-US" altLang="zh-CN" dirty="0"/>
              <a:t>Agenda</a:t>
            </a:r>
            <a:endParaRPr lang="en-US" dirty="0"/>
          </a:p>
        </p:txBody>
      </p:sp>
      <p:sp>
        <p:nvSpPr>
          <p:cNvPr id="3" name="Content Placeholder 2">
            <a:extLst>
              <a:ext uri="{FF2B5EF4-FFF2-40B4-BE49-F238E27FC236}">
                <a16:creationId xmlns:a16="http://schemas.microsoft.com/office/drawing/2014/main" id="{9700AE03-4F82-F2FA-7F87-97D815ADD528}"/>
              </a:ext>
            </a:extLst>
          </p:cNvPr>
          <p:cNvSpPr>
            <a:spLocks noGrp="1"/>
          </p:cNvSpPr>
          <p:nvPr>
            <p:ph idx="1"/>
          </p:nvPr>
        </p:nvSpPr>
        <p:spPr/>
        <p:txBody>
          <a:bodyPr/>
          <a:lstStyle/>
          <a:p>
            <a:r>
              <a:rPr lang="en-US" altLang="zh-CN" dirty="0"/>
              <a:t>Refresh</a:t>
            </a:r>
            <a:r>
              <a:rPr lang="zh-CN" altLang="en-US" dirty="0"/>
              <a:t> </a:t>
            </a:r>
            <a:r>
              <a:rPr lang="en-US" altLang="zh-CN" dirty="0"/>
              <a:t>on</a:t>
            </a:r>
            <a:r>
              <a:rPr lang="zh-CN" altLang="en-US" dirty="0"/>
              <a:t> </a:t>
            </a:r>
            <a:r>
              <a:rPr lang="en-US" altLang="zh-CN" dirty="0"/>
              <a:t>hypothesis</a:t>
            </a:r>
            <a:r>
              <a:rPr lang="zh-CN" altLang="en-US" dirty="0"/>
              <a:t> </a:t>
            </a:r>
            <a:r>
              <a:rPr lang="en-US" altLang="zh-CN" dirty="0"/>
              <a:t>testing</a:t>
            </a:r>
          </a:p>
          <a:p>
            <a:r>
              <a:rPr lang="en-US" altLang="zh-CN" dirty="0"/>
              <a:t>Continue</a:t>
            </a:r>
            <a:r>
              <a:rPr lang="zh-CN" altLang="en-US" dirty="0"/>
              <a:t> </a:t>
            </a: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p>
          <a:p>
            <a:pPr lvl="1"/>
            <a:r>
              <a:rPr lang="en-US" altLang="zh-CN" dirty="0"/>
              <a:t>Standard</a:t>
            </a:r>
            <a:r>
              <a:rPr lang="zh-CN" altLang="en-US" dirty="0"/>
              <a:t> </a:t>
            </a:r>
            <a:r>
              <a:rPr lang="en-US" altLang="zh-CN" dirty="0"/>
              <a:t>error</a:t>
            </a:r>
          </a:p>
          <a:p>
            <a:pPr lvl="1"/>
            <a:r>
              <a:rPr lang="en-US" altLang="zh-CN" dirty="0"/>
              <a:t>F-statistic</a:t>
            </a:r>
            <a:r>
              <a:rPr lang="zh-CN" altLang="en-US" dirty="0"/>
              <a:t> </a:t>
            </a:r>
            <a:r>
              <a:rPr lang="en-US" altLang="zh-CN" dirty="0"/>
              <a:t>and</a:t>
            </a:r>
            <a:r>
              <a:rPr lang="zh-CN" altLang="en-US" dirty="0"/>
              <a:t> </a:t>
            </a:r>
            <a:r>
              <a:rPr lang="en-US" altLang="zh-CN" dirty="0"/>
              <a:t>R-squared</a:t>
            </a:r>
          </a:p>
          <a:p>
            <a:pPr lvl="1"/>
            <a:endParaRPr lang="en-US" dirty="0"/>
          </a:p>
        </p:txBody>
      </p:sp>
    </p:spTree>
    <p:extLst>
      <p:ext uri="{BB962C8B-B14F-4D97-AF65-F5344CB8AC3E}">
        <p14:creationId xmlns:p14="http://schemas.microsoft.com/office/powerpoint/2010/main" val="2398736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00BA-F031-DB46-B36B-F1DD634F75F2}"/>
              </a:ext>
            </a:extLst>
          </p:cNvPr>
          <p:cNvSpPr>
            <a:spLocks noGrp="1"/>
          </p:cNvSpPr>
          <p:nvPr>
            <p:ph type="title"/>
          </p:nvPr>
        </p:nvSpPr>
        <p:spPr/>
        <p:txBody>
          <a:bodyPr/>
          <a:lstStyle/>
          <a:p>
            <a:r>
              <a:rPr lang="en-US" dirty="0"/>
              <a:t>Goodness-of-fit</a:t>
            </a:r>
          </a:p>
        </p:txBody>
      </p:sp>
      <p:sp>
        <p:nvSpPr>
          <p:cNvPr id="3" name="Content Placeholder 2">
            <a:extLst>
              <a:ext uri="{FF2B5EF4-FFF2-40B4-BE49-F238E27FC236}">
                <a16:creationId xmlns:a16="http://schemas.microsoft.com/office/drawing/2014/main" id="{AFE8F608-3499-A644-9206-B2709B8C3B42}"/>
              </a:ext>
            </a:extLst>
          </p:cNvPr>
          <p:cNvSpPr>
            <a:spLocks noGrp="1"/>
          </p:cNvSpPr>
          <p:nvPr>
            <p:ph idx="1"/>
          </p:nvPr>
        </p:nvSpPr>
        <p:spPr/>
        <p:txBody>
          <a:bodyPr/>
          <a:lstStyle/>
          <a:p>
            <a:pPr marL="0" indent="0">
              <a:buNone/>
            </a:pPr>
            <a:r>
              <a:rPr lang="en-US" dirty="0"/>
              <a:t>There are two common measures to measure how well the model fits:</a:t>
            </a:r>
          </a:p>
          <a:p>
            <a:r>
              <a:rPr lang="en-US" dirty="0"/>
              <a:t>More hypothesis testing!</a:t>
            </a:r>
          </a:p>
          <a:p>
            <a:r>
              <a:rPr lang="en-US" dirty="0"/>
              <a:t>R-squared.</a:t>
            </a:r>
          </a:p>
        </p:txBody>
      </p:sp>
    </p:spTree>
    <p:extLst>
      <p:ext uri="{BB962C8B-B14F-4D97-AF65-F5344CB8AC3E}">
        <p14:creationId xmlns:p14="http://schemas.microsoft.com/office/powerpoint/2010/main" val="3330054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57C-9F60-3F4A-A1C7-AD0E8A3D3766}"/>
              </a:ext>
            </a:extLst>
          </p:cNvPr>
          <p:cNvSpPr>
            <a:spLocks noGrp="1"/>
          </p:cNvSpPr>
          <p:nvPr>
            <p:ph type="title"/>
          </p:nvPr>
        </p:nvSpPr>
        <p:spPr/>
        <p:txBody>
          <a:bodyPr/>
          <a:lstStyle/>
          <a:p>
            <a:r>
              <a:rPr lang="en-US" dirty="0"/>
              <a:t>How well the model “fit” the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AB13A-5B4C-0F40-8D1E-7F229C779158}"/>
                  </a:ext>
                </a:extLst>
              </p:cNvPr>
              <p:cNvSpPr>
                <a:spLocks noGrp="1"/>
              </p:cNvSpPr>
              <p:nvPr>
                <p:ph idx="1"/>
              </p:nvPr>
            </p:nvSpPr>
            <p:spPr/>
            <p:txBody>
              <a:bodyPr/>
              <a:lstStyle/>
              <a:p>
                <a:pPr marL="0" indent="0">
                  <a:buNone/>
                </a:pPr>
                <a:r>
                  <a:rPr lang="en-US" sz="2400" dirty="0">
                    <a:latin typeface="Cambria Math" panose="02040503050406030204" pitchFamily="18" charset="0"/>
                  </a:rPr>
                  <a:t>Assuming this is our full model:</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𝐶𝑎𝑟</m:t>
                      </m:r>
                      <m:r>
                        <a:rPr lang="en-US" sz="2400" i="1" smtClean="0">
                          <a:latin typeface="Cambria Math" panose="02040503050406030204" pitchFamily="18" charset="0"/>
                        </a:rPr>
                        <m:t> </m:t>
                      </m:r>
                      <m:r>
                        <a:rPr lang="en-US" sz="2400" i="1" smtClean="0">
                          <a:latin typeface="Cambria Math" panose="02040503050406030204" pitchFamily="18" charset="0"/>
                        </a:rPr>
                        <m:t>𝑝𝑟𝑖𝑐𝑒</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𝐶𝑎𝑟</m:t>
                      </m:r>
                      <m:r>
                        <a:rPr lang="en-US" sz="2400" i="1">
                          <a:latin typeface="Cambria Math" panose="02040503050406030204" pitchFamily="18" charset="0"/>
                        </a:rPr>
                        <m:t> </m:t>
                      </m:r>
                      <m:r>
                        <a:rPr lang="en-US" sz="2400" i="1">
                          <a:latin typeface="Cambria Math" panose="02040503050406030204" pitchFamily="18" charset="0"/>
                        </a:rPr>
                        <m:t>𝑙𝑒𝑛𝑔𝑡h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𝑊h𝑒𝑒𝑙𝑏𝑎𝑠𝑒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𝐶𝑎𝑟</m:t>
                      </m:r>
                      <m:r>
                        <a:rPr lang="en-US" sz="2400" b="0" i="1" smtClean="0">
                          <a:latin typeface="Cambria Math" panose="02040503050406030204" pitchFamily="18" charset="0"/>
                        </a:rPr>
                        <m:t> </m:t>
                      </m:r>
                      <m:r>
                        <a:rPr lang="en-US" sz="2400" b="0" i="1" smtClean="0">
                          <a:latin typeface="Cambria Math" panose="02040503050406030204" pitchFamily="18" charset="0"/>
                        </a:rPr>
                        <m:t>𝑤𝑖𝑑𝑡h</m:t>
                      </m:r>
                    </m:oMath>
                  </m:oMathPara>
                </a14:m>
                <a:endParaRPr lang="en-US" sz="2400" b="0" dirty="0"/>
              </a:p>
              <a:p>
                <a:pPr marL="0" indent="0">
                  <a:buNone/>
                </a:pPr>
                <a:endParaRPr lang="en-US" sz="2400" b="0" dirty="0"/>
              </a:p>
              <a:p>
                <a:pPr marL="0" indent="0">
                  <a:buNone/>
                </a:pPr>
                <a:r>
                  <a:rPr lang="en-US" sz="2400" dirty="0"/>
                  <a:t>H</a:t>
                </a:r>
                <a:r>
                  <a:rPr lang="en-US" sz="2400" baseline="-25000" dirty="0"/>
                  <a:t>0</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3</m:t>
                        </m:r>
                      </m:sub>
                    </m:sSub>
                  </m:oMath>
                </a14:m>
                <a:r>
                  <a:rPr lang="en-US" sz="2400" dirty="0"/>
                  <a:t> = 0.</a:t>
                </a:r>
              </a:p>
              <a:p>
                <a:pPr marL="0" indent="0">
                  <a:buNone/>
                </a:pPr>
                <a:r>
                  <a:rPr lang="en-US" sz="2400" dirty="0"/>
                  <a:t>H</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𝑡h𝑒𝑚</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𝑁𝑂𝑇</m:t>
                    </m:r>
                    <m:r>
                      <a:rPr lang="en-US" sz="2400" b="0" i="1" smtClean="0">
                        <a:latin typeface="Cambria Math" panose="02040503050406030204" pitchFamily="18" charset="0"/>
                      </a:rPr>
                      <m:t> 0.</m:t>
                    </m:r>
                  </m:oMath>
                </a14:m>
                <a:endParaRPr lang="en-US" sz="2400" dirty="0"/>
              </a:p>
              <a:p>
                <a:pPr marL="0" indent="0">
                  <a:buNone/>
                </a:pPr>
                <a:endParaRPr lang="en-US" sz="2400" dirty="0"/>
              </a:p>
              <a:p>
                <a:pPr marL="0" indent="0">
                  <a:buNone/>
                </a:pPr>
                <a:r>
                  <a:rPr lang="en-US" altLang="zh-CN" sz="2400" dirty="0"/>
                  <a:t>P-value</a:t>
                </a:r>
                <a:r>
                  <a:rPr lang="zh-CN" altLang="en-US" sz="2400" dirty="0"/>
                  <a:t> </a:t>
                </a:r>
                <a:r>
                  <a:rPr lang="en-US" altLang="zh-CN" sz="2400" dirty="0"/>
                  <a:t>&gt;0.001</a:t>
                </a:r>
                <a:endParaRPr lang="en-US" sz="2400" dirty="0"/>
              </a:p>
              <a:p>
                <a:pPr marL="0" indent="0">
                  <a:buNone/>
                </a:pPr>
                <a:r>
                  <a:rPr lang="en-US" sz="2400" dirty="0"/>
                  <a:t>What does it mean for our model if the null hypothesis is true? </a:t>
                </a:r>
              </a:p>
            </p:txBody>
          </p:sp>
        </mc:Choice>
        <mc:Fallback xmlns="">
          <p:sp>
            <p:nvSpPr>
              <p:cNvPr id="3" name="Content Placeholder 2">
                <a:extLst>
                  <a:ext uri="{FF2B5EF4-FFF2-40B4-BE49-F238E27FC236}">
                    <a16:creationId xmlns:a16="http://schemas.microsoft.com/office/drawing/2014/main" id="{DB6AB13A-5B4C-0F40-8D1E-7F229C779158}"/>
                  </a:ext>
                </a:extLst>
              </p:cNvPr>
              <p:cNvSpPr>
                <a:spLocks noGrp="1" noRot="1" noChangeAspect="1" noMove="1" noResize="1" noEditPoints="1" noAdjustHandles="1" noChangeArrowheads="1" noChangeShapeType="1" noTextEdit="1"/>
              </p:cNvSpPr>
              <p:nvPr>
                <p:ph idx="1"/>
              </p:nvPr>
            </p:nvSpPr>
            <p:spPr>
              <a:blipFill>
                <a:blip r:embed="rId2"/>
                <a:stretch>
                  <a:fillRect l="-965" t="-1744"/>
                </a:stretch>
              </a:blipFill>
            </p:spPr>
            <p:txBody>
              <a:bodyPr/>
              <a:lstStyle/>
              <a:p>
                <a:r>
                  <a:rPr lang="en-US">
                    <a:noFill/>
                  </a:rPr>
                  <a:t> </a:t>
                </a:r>
              </a:p>
            </p:txBody>
          </p:sp>
        </mc:Fallback>
      </mc:AlternateContent>
    </p:spTree>
    <p:extLst>
      <p:ext uri="{BB962C8B-B14F-4D97-AF65-F5344CB8AC3E}">
        <p14:creationId xmlns:p14="http://schemas.microsoft.com/office/powerpoint/2010/main" val="654558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57C-9F60-3F4A-A1C7-AD0E8A3D3766}"/>
              </a:ext>
            </a:extLst>
          </p:cNvPr>
          <p:cNvSpPr>
            <a:spLocks noGrp="1"/>
          </p:cNvSpPr>
          <p:nvPr>
            <p:ph type="title"/>
          </p:nvPr>
        </p:nvSpPr>
        <p:spPr/>
        <p:txBody>
          <a:bodyPr/>
          <a:lstStyle/>
          <a:p>
            <a:r>
              <a:rPr lang="en-US" dirty="0"/>
              <a:t>How well the model “fit” the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AB13A-5B4C-0F40-8D1E-7F229C779158}"/>
                  </a:ext>
                </a:extLst>
              </p:cNvPr>
              <p:cNvSpPr>
                <a:spLocks noGrp="1"/>
              </p:cNvSpPr>
              <p:nvPr>
                <p:ph idx="1"/>
              </p:nvPr>
            </p:nvSpPr>
            <p:spPr/>
            <p:txBody>
              <a:bodyPr/>
              <a:lstStyle/>
              <a:p>
                <a:pPr marL="0" indent="0">
                  <a:buNone/>
                </a:pPr>
                <a:r>
                  <a:rPr lang="en-US" sz="2400" dirty="0">
                    <a:latin typeface="Cambria Math" panose="02040503050406030204" pitchFamily="18" charset="0"/>
                  </a:rPr>
                  <a:t>Assuming this is our full model:</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𝐶𝑎𝑟</m:t>
                      </m:r>
                      <m:r>
                        <a:rPr lang="en-US" sz="2400" i="1" smtClean="0">
                          <a:latin typeface="Cambria Math" panose="02040503050406030204" pitchFamily="18" charset="0"/>
                        </a:rPr>
                        <m:t> </m:t>
                      </m:r>
                      <m:r>
                        <a:rPr lang="en-US" sz="2400" i="1" smtClean="0">
                          <a:latin typeface="Cambria Math" panose="02040503050406030204" pitchFamily="18" charset="0"/>
                        </a:rPr>
                        <m:t>𝑝𝑟𝑖𝑐𝑒</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𝐶𝑎𝑟</m:t>
                      </m:r>
                      <m:r>
                        <a:rPr lang="en-US" sz="2400" i="1">
                          <a:latin typeface="Cambria Math" panose="02040503050406030204" pitchFamily="18" charset="0"/>
                        </a:rPr>
                        <m:t> </m:t>
                      </m:r>
                      <m:r>
                        <a:rPr lang="en-US" sz="2400" i="1">
                          <a:latin typeface="Cambria Math" panose="02040503050406030204" pitchFamily="18" charset="0"/>
                        </a:rPr>
                        <m:t>𝑙𝑒𝑛𝑔𝑡h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𝑊h𝑒𝑒𝑙𝑏𝑎𝑠𝑒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𝐶𝑎𝑟</m:t>
                      </m:r>
                      <m:r>
                        <a:rPr lang="en-US" sz="2400" b="0" i="1" smtClean="0">
                          <a:latin typeface="Cambria Math" panose="02040503050406030204" pitchFamily="18" charset="0"/>
                        </a:rPr>
                        <m:t> </m:t>
                      </m:r>
                      <m:r>
                        <a:rPr lang="en-US" sz="2400" b="0" i="1" smtClean="0">
                          <a:latin typeface="Cambria Math" panose="02040503050406030204" pitchFamily="18" charset="0"/>
                        </a:rPr>
                        <m:t>𝑤𝑖𝑑𝑡h</m:t>
                      </m:r>
                    </m:oMath>
                  </m:oMathPara>
                </a14:m>
                <a:endParaRPr lang="en-US" sz="2400" b="0" dirty="0"/>
              </a:p>
              <a:p>
                <a:pPr marL="0" indent="0">
                  <a:buNone/>
                </a:pPr>
                <a:endParaRPr lang="en-US" sz="2400" b="0" dirty="0"/>
              </a:p>
              <a:p>
                <a:pPr marL="0" indent="0">
                  <a:buNone/>
                </a:pPr>
                <a:r>
                  <a:rPr lang="en-US" sz="2400" dirty="0"/>
                  <a:t>H</a:t>
                </a:r>
                <a:r>
                  <a:rPr lang="en-US" sz="2400" baseline="-25000" dirty="0"/>
                  <a:t>0</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3</m:t>
                        </m:r>
                      </m:sub>
                    </m:sSub>
                  </m:oMath>
                </a14:m>
                <a:r>
                  <a:rPr lang="en-US" sz="2400" dirty="0"/>
                  <a:t> = 0.</a:t>
                </a:r>
              </a:p>
              <a:p>
                <a:pPr marL="0" indent="0">
                  <a:buNone/>
                </a:pPr>
                <a:r>
                  <a:rPr lang="en-US" sz="2400" dirty="0"/>
                  <a:t>H</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𝑡h𝑒𝑚</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𝑁𝑂𝑇</m:t>
                    </m:r>
                    <m:r>
                      <a:rPr lang="en-US" sz="2400" b="0" i="1" smtClean="0">
                        <a:latin typeface="Cambria Math" panose="02040503050406030204" pitchFamily="18" charset="0"/>
                      </a:rPr>
                      <m:t> 0.</m:t>
                    </m:r>
                  </m:oMath>
                </a14:m>
                <a:endParaRPr lang="en-US" sz="2400" dirty="0"/>
              </a:p>
              <a:p>
                <a:pPr marL="0" indent="0">
                  <a:buNone/>
                </a:pPr>
                <a:endParaRPr lang="en-US" sz="2400" dirty="0"/>
              </a:p>
              <a:p>
                <a:pPr marL="0" indent="0">
                  <a:buNone/>
                </a:pPr>
                <a:r>
                  <a:rPr lang="en-US" sz="2400" dirty="0"/>
                  <a:t>What does it mean for our model if the null hypothesis is true? </a:t>
                </a:r>
              </a:p>
              <a:p>
                <a:r>
                  <a:rPr lang="en-US" sz="2400" dirty="0"/>
                  <a:t>Model is useless and all the variables we picked have nothing to do with car price.</a:t>
                </a:r>
              </a:p>
            </p:txBody>
          </p:sp>
        </mc:Choice>
        <mc:Fallback xmlns="">
          <p:sp>
            <p:nvSpPr>
              <p:cNvPr id="3" name="Content Placeholder 2">
                <a:extLst>
                  <a:ext uri="{FF2B5EF4-FFF2-40B4-BE49-F238E27FC236}">
                    <a16:creationId xmlns:a16="http://schemas.microsoft.com/office/drawing/2014/main" id="{DB6AB13A-5B4C-0F40-8D1E-7F229C779158}"/>
                  </a:ext>
                </a:extLst>
              </p:cNvPr>
              <p:cNvSpPr>
                <a:spLocks noGrp="1" noRot="1" noChangeAspect="1" noMove="1" noResize="1" noEditPoints="1" noAdjustHandles="1" noChangeArrowheads="1" noChangeShapeType="1" noTextEdit="1"/>
              </p:cNvSpPr>
              <p:nvPr>
                <p:ph idx="1"/>
              </p:nvPr>
            </p:nvSpPr>
            <p:spPr>
              <a:blipFill>
                <a:blip r:embed="rId2"/>
                <a:stretch>
                  <a:fillRect l="-965" t="-1744" r="-724"/>
                </a:stretch>
              </a:blipFill>
            </p:spPr>
            <p:txBody>
              <a:bodyPr/>
              <a:lstStyle/>
              <a:p>
                <a:r>
                  <a:rPr lang="en-US">
                    <a:noFill/>
                  </a:rPr>
                  <a:t> </a:t>
                </a:r>
              </a:p>
            </p:txBody>
          </p:sp>
        </mc:Fallback>
      </mc:AlternateContent>
    </p:spTree>
    <p:extLst>
      <p:ext uri="{BB962C8B-B14F-4D97-AF65-F5344CB8AC3E}">
        <p14:creationId xmlns:p14="http://schemas.microsoft.com/office/powerpoint/2010/main" val="3924431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57C-9F60-3F4A-A1C7-AD0E8A3D3766}"/>
              </a:ext>
            </a:extLst>
          </p:cNvPr>
          <p:cNvSpPr>
            <a:spLocks noGrp="1"/>
          </p:cNvSpPr>
          <p:nvPr>
            <p:ph type="title"/>
          </p:nvPr>
        </p:nvSpPr>
        <p:spPr/>
        <p:txBody>
          <a:bodyPr/>
          <a:lstStyle/>
          <a:p>
            <a:r>
              <a:rPr lang="en-US" dirty="0"/>
              <a:t>How well the model “fit” the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AB13A-5B4C-0F40-8D1E-7F229C779158}"/>
                  </a:ext>
                </a:extLst>
              </p:cNvPr>
              <p:cNvSpPr>
                <a:spLocks noGrp="1"/>
              </p:cNvSpPr>
              <p:nvPr>
                <p:ph idx="1"/>
              </p:nvPr>
            </p:nvSpPr>
            <p:spPr/>
            <p:txBody>
              <a:bodyPr/>
              <a:lstStyle/>
              <a:p>
                <a:pPr marL="0" indent="0">
                  <a:buNone/>
                </a:pPr>
                <a:r>
                  <a:rPr lang="en-US" sz="2400" dirty="0">
                    <a:latin typeface="Cambria Math" panose="02040503050406030204" pitchFamily="18" charset="0"/>
                  </a:rPr>
                  <a:t>Assuming this is our full model:</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𝐶𝑎𝑟</m:t>
                      </m:r>
                      <m:r>
                        <a:rPr lang="en-US" sz="2400" i="1" smtClean="0">
                          <a:latin typeface="Cambria Math" panose="02040503050406030204" pitchFamily="18" charset="0"/>
                        </a:rPr>
                        <m:t> </m:t>
                      </m:r>
                      <m:r>
                        <a:rPr lang="en-US" sz="2400" i="1" smtClean="0">
                          <a:latin typeface="Cambria Math" panose="02040503050406030204" pitchFamily="18" charset="0"/>
                        </a:rPr>
                        <m:t>𝑝𝑟𝑖𝑐𝑒</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𝐶𝑎𝑟</m:t>
                      </m:r>
                      <m:r>
                        <a:rPr lang="en-US" sz="2400" i="1">
                          <a:latin typeface="Cambria Math" panose="02040503050406030204" pitchFamily="18" charset="0"/>
                        </a:rPr>
                        <m:t> </m:t>
                      </m:r>
                      <m:r>
                        <a:rPr lang="en-US" sz="2400" i="1">
                          <a:latin typeface="Cambria Math" panose="02040503050406030204" pitchFamily="18" charset="0"/>
                        </a:rPr>
                        <m:t>𝑙𝑒𝑛𝑔𝑡h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𝑊h𝑒𝑒𝑙𝑏𝑎𝑠𝑒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𝐶𝑎𝑟</m:t>
                      </m:r>
                      <m:r>
                        <a:rPr lang="en-US" sz="2400" b="0" i="1" smtClean="0">
                          <a:latin typeface="Cambria Math" panose="02040503050406030204" pitchFamily="18" charset="0"/>
                        </a:rPr>
                        <m:t> </m:t>
                      </m:r>
                      <m:r>
                        <a:rPr lang="en-US" sz="2400" b="0" i="1" smtClean="0">
                          <a:latin typeface="Cambria Math" panose="02040503050406030204" pitchFamily="18" charset="0"/>
                        </a:rPr>
                        <m:t>𝑤𝑖𝑑𝑡h</m:t>
                      </m:r>
                    </m:oMath>
                  </m:oMathPara>
                </a14:m>
                <a:endParaRPr lang="en-US" sz="2400" b="0" dirty="0"/>
              </a:p>
              <a:p>
                <a:pPr marL="0" indent="0">
                  <a:buNone/>
                </a:pPr>
                <a:endParaRPr lang="en-US" sz="2400" b="0" dirty="0"/>
              </a:p>
              <a:p>
                <a:pPr marL="0" indent="0">
                  <a:buNone/>
                </a:pPr>
                <a:r>
                  <a:rPr lang="en-US" sz="2400" dirty="0"/>
                  <a:t>H</a:t>
                </a:r>
                <a:r>
                  <a:rPr lang="en-US" sz="2400" baseline="-25000" dirty="0"/>
                  <a:t>0</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3</m:t>
                        </m:r>
                      </m:sub>
                    </m:sSub>
                  </m:oMath>
                </a14:m>
                <a:r>
                  <a:rPr lang="en-US" sz="2400" dirty="0"/>
                  <a:t> = 0.</a:t>
                </a:r>
              </a:p>
              <a:p>
                <a:pPr marL="0" indent="0">
                  <a:buNone/>
                </a:pPr>
                <a:r>
                  <a:rPr lang="en-US" sz="2400" dirty="0"/>
                  <a:t>H</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𝑡h𝑒𝑚</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𝑁𝑂𝑇</m:t>
                    </m:r>
                    <m:r>
                      <a:rPr lang="en-US" sz="2400" b="0" i="1" smtClean="0">
                        <a:latin typeface="Cambria Math" panose="02040503050406030204" pitchFamily="18" charset="0"/>
                      </a:rPr>
                      <m:t> 0.</m:t>
                    </m:r>
                  </m:oMath>
                </a14:m>
                <a:endParaRPr lang="en-US" sz="2400" dirty="0"/>
              </a:p>
              <a:p>
                <a:pPr marL="0" indent="0">
                  <a:buNone/>
                </a:pPr>
                <a:endParaRPr lang="en-US" sz="2400" dirty="0"/>
              </a:p>
              <a:p>
                <a:pPr marL="0" indent="0">
                  <a:buNone/>
                </a:pPr>
                <a:r>
                  <a:rPr lang="en-US" sz="2400" dirty="0"/>
                  <a:t>That is why we want the dataset to be able to validate the alternative hypothesis. Again, we calculate the probability of observing this dataset if the null hypothesis is true, which is p-value.</a:t>
                </a:r>
              </a:p>
              <a:p>
                <a:r>
                  <a:rPr lang="en-US" sz="2400" dirty="0"/>
                  <a:t>If p-value is small, what does it entail?</a:t>
                </a:r>
              </a:p>
            </p:txBody>
          </p:sp>
        </mc:Choice>
        <mc:Fallback xmlns="">
          <p:sp>
            <p:nvSpPr>
              <p:cNvPr id="3" name="Content Placeholder 2">
                <a:extLst>
                  <a:ext uri="{FF2B5EF4-FFF2-40B4-BE49-F238E27FC236}">
                    <a16:creationId xmlns:a16="http://schemas.microsoft.com/office/drawing/2014/main" id="{DB6AB13A-5B4C-0F40-8D1E-7F229C779158}"/>
                  </a:ext>
                </a:extLst>
              </p:cNvPr>
              <p:cNvSpPr>
                <a:spLocks noGrp="1" noRot="1" noChangeAspect="1" noMove="1" noResize="1" noEditPoints="1" noAdjustHandles="1" noChangeArrowheads="1" noChangeShapeType="1" noTextEdit="1"/>
              </p:cNvSpPr>
              <p:nvPr>
                <p:ph idx="1"/>
              </p:nvPr>
            </p:nvSpPr>
            <p:spPr>
              <a:blipFill>
                <a:blip r:embed="rId2"/>
                <a:stretch>
                  <a:fillRect l="-965" t="-1744" r="-844"/>
                </a:stretch>
              </a:blipFill>
            </p:spPr>
            <p:txBody>
              <a:bodyPr/>
              <a:lstStyle/>
              <a:p>
                <a:r>
                  <a:rPr lang="en-US">
                    <a:noFill/>
                  </a:rPr>
                  <a:t> </a:t>
                </a:r>
              </a:p>
            </p:txBody>
          </p:sp>
        </mc:Fallback>
      </mc:AlternateContent>
    </p:spTree>
    <p:extLst>
      <p:ext uri="{BB962C8B-B14F-4D97-AF65-F5344CB8AC3E}">
        <p14:creationId xmlns:p14="http://schemas.microsoft.com/office/powerpoint/2010/main" val="23106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57C-9F60-3F4A-A1C7-AD0E8A3D3766}"/>
              </a:ext>
            </a:extLst>
          </p:cNvPr>
          <p:cNvSpPr>
            <a:spLocks noGrp="1"/>
          </p:cNvSpPr>
          <p:nvPr>
            <p:ph type="title"/>
          </p:nvPr>
        </p:nvSpPr>
        <p:spPr/>
        <p:txBody>
          <a:bodyPr/>
          <a:lstStyle/>
          <a:p>
            <a:r>
              <a:rPr lang="en-US" dirty="0"/>
              <a:t>How well the model “fit” the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AB13A-5B4C-0F40-8D1E-7F229C779158}"/>
                  </a:ext>
                </a:extLst>
              </p:cNvPr>
              <p:cNvSpPr>
                <a:spLocks noGrp="1"/>
              </p:cNvSpPr>
              <p:nvPr>
                <p:ph idx="1"/>
              </p:nvPr>
            </p:nvSpPr>
            <p:spPr/>
            <p:txBody>
              <a:bodyPr>
                <a:normAutofit fontScale="92500" lnSpcReduction="10000"/>
              </a:bodyPr>
              <a:lstStyle/>
              <a:p>
                <a:pPr marL="0" indent="0">
                  <a:buNone/>
                </a:pPr>
                <a:r>
                  <a:rPr lang="en-US" sz="2400" dirty="0">
                    <a:latin typeface="Cambria Math" panose="02040503050406030204" pitchFamily="18" charset="0"/>
                  </a:rPr>
                  <a:t>Assuming this is our full model:</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𝐶𝑎𝑟</m:t>
                      </m:r>
                      <m:r>
                        <a:rPr lang="en-US" sz="2400" i="1" smtClean="0">
                          <a:latin typeface="Cambria Math" panose="02040503050406030204" pitchFamily="18" charset="0"/>
                        </a:rPr>
                        <m:t> </m:t>
                      </m:r>
                      <m:r>
                        <a:rPr lang="en-US" sz="2400" i="1" smtClean="0">
                          <a:latin typeface="Cambria Math" panose="02040503050406030204" pitchFamily="18" charset="0"/>
                        </a:rPr>
                        <m:t>𝑝𝑟𝑖𝑐𝑒</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𝐶𝑎𝑟</m:t>
                      </m:r>
                      <m:r>
                        <a:rPr lang="en-US" sz="2400" i="1">
                          <a:latin typeface="Cambria Math" panose="02040503050406030204" pitchFamily="18" charset="0"/>
                        </a:rPr>
                        <m:t> </m:t>
                      </m:r>
                      <m:r>
                        <a:rPr lang="en-US" sz="2400" i="1">
                          <a:latin typeface="Cambria Math" panose="02040503050406030204" pitchFamily="18" charset="0"/>
                        </a:rPr>
                        <m:t>𝑙𝑒𝑛𝑔𝑡h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𝑊h𝑒𝑒𝑙𝑏𝑎𝑠𝑒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𝐶𝑎𝑟</m:t>
                      </m:r>
                      <m:r>
                        <a:rPr lang="en-US" sz="2400" b="0" i="1" smtClean="0">
                          <a:latin typeface="Cambria Math" panose="02040503050406030204" pitchFamily="18" charset="0"/>
                        </a:rPr>
                        <m:t> </m:t>
                      </m:r>
                      <m:r>
                        <a:rPr lang="en-US" sz="2400" b="0" i="1" smtClean="0">
                          <a:latin typeface="Cambria Math" panose="02040503050406030204" pitchFamily="18" charset="0"/>
                        </a:rPr>
                        <m:t>𝑤𝑖𝑑𝑡h</m:t>
                      </m:r>
                    </m:oMath>
                  </m:oMathPara>
                </a14:m>
                <a:endParaRPr lang="en-US" sz="2400" b="0" dirty="0"/>
              </a:p>
              <a:p>
                <a:pPr marL="0" indent="0">
                  <a:buNone/>
                </a:pPr>
                <a:endParaRPr lang="en-US" sz="2400" b="0" dirty="0"/>
              </a:p>
              <a:p>
                <a:pPr marL="0" indent="0">
                  <a:buNone/>
                </a:pPr>
                <a:r>
                  <a:rPr lang="en-US" sz="2400" dirty="0"/>
                  <a:t>H</a:t>
                </a:r>
                <a:r>
                  <a:rPr lang="en-US" sz="2400" baseline="-25000" dirty="0"/>
                  <a:t>0</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3</m:t>
                        </m:r>
                      </m:sub>
                    </m:sSub>
                  </m:oMath>
                </a14:m>
                <a:r>
                  <a:rPr lang="en-US" sz="2400" dirty="0"/>
                  <a:t> = 0.</a:t>
                </a:r>
              </a:p>
              <a:p>
                <a:pPr marL="0" indent="0">
                  <a:buNone/>
                </a:pPr>
                <a:r>
                  <a:rPr lang="en-US" sz="2400" dirty="0"/>
                  <a:t>H</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𝑡h𝑒𝑚</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𝑁𝑂𝑇</m:t>
                    </m:r>
                    <m:r>
                      <a:rPr lang="en-US" sz="2400" b="0" i="1" smtClean="0">
                        <a:latin typeface="Cambria Math" panose="02040503050406030204" pitchFamily="18" charset="0"/>
                      </a:rPr>
                      <m:t> 0.</m:t>
                    </m:r>
                  </m:oMath>
                </a14:m>
                <a:endParaRPr lang="en-US" sz="2400" dirty="0"/>
              </a:p>
              <a:p>
                <a:pPr marL="0" indent="0">
                  <a:buNone/>
                </a:pPr>
                <a:endParaRPr lang="en-US" sz="2400" dirty="0"/>
              </a:p>
              <a:p>
                <a:pPr marL="0" indent="0">
                  <a:buNone/>
                </a:pPr>
                <a:r>
                  <a:rPr lang="en-US" sz="2400" dirty="0"/>
                  <a:t>That is why we want the dataset to be able to validate the alternative hypothesis. Again, we calculate the probability of observing this dataset if the null hypothesis is true, which is p-value.</a:t>
                </a:r>
              </a:p>
              <a:p>
                <a:r>
                  <a:rPr lang="en-US" sz="2400" dirty="0"/>
                  <a:t>If p-value is small, we call that the data is statistically significant enough to reject the null hypothesis, and that </a:t>
                </a:r>
                <a:r>
                  <a:rPr lang="en-US" sz="2400" b="1" i="1" dirty="0"/>
                  <a:t>at least one </a:t>
                </a:r>
                <a:r>
                  <a:rPr lang="en-US" sz="2400" dirty="0"/>
                  <a:t>of the variables has a statistically significant relationship with car price.</a:t>
                </a:r>
              </a:p>
            </p:txBody>
          </p:sp>
        </mc:Choice>
        <mc:Fallback xmlns="">
          <p:sp>
            <p:nvSpPr>
              <p:cNvPr id="3" name="Content Placeholder 2">
                <a:extLst>
                  <a:ext uri="{FF2B5EF4-FFF2-40B4-BE49-F238E27FC236}">
                    <a16:creationId xmlns:a16="http://schemas.microsoft.com/office/drawing/2014/main" id="{DB6AB13A-5B4C-0F40-8D1E-7F229C779158}"/>
                  </a:ext>
                </a:extLst>
              </p:cNvPr>
              <p:cNvSpPr>
                <a:spLocks noGrp="1" noRot="1" noChangeAspect="1" noMove="1" noResize="1" noEditPoints="1" noAdjustHandles="1" noChangeArrowheads="1" noChangeShapeType="1" noTextEdit="1"/>
              </p:cNvSpPr>
              <p:nvPr>
                <p:ph idx="1"/>
              </p:nvPr>
            </p:nvSpPr>
            <p:spPr>
              <a:blipFill>
                <a:blip r:embed="rId2"/>
                <a:stretch>
                  <a:fillRect l="-724" t="-2326" r="-483"/>
                </a:stretch>
              </a:blipFill>
            </p:spPr>
            <p:txBody>
              <a:bodyPr/>
              <a:lstStyle/>
              <a:p>
                <a:r>
                  <a:rPr lang="en-US">
                    <a:noFill/>
                  </a:rPr>
                  <a:t> </a:t>
                </a:r>
              </a:p>
            </p:txBody>
          </p:sp>
        </mc:Fallback>
      </mc:AlternateContent>
    </p:spTree>
    <p:extLst>
      <p:ext uri="{BB962C8B-B14F-4D97-AF65-F5344CB8AC3E}">
        <p14:creationId xmlns:p14="http://schemas.microsoft.com/office/powerpoint/2010/main" val="1042463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57C-9F60-3F4A-A1C7-AD0E8A3D3766}"/>
              </a:ext>
            </a:extLst>
          </p:cNvPr>
          <p:cNvSpPr>
            <a:spLocks noGrp="1"/>
          </p:cNvSpPr>
          <p:nvPr>
            <p:ph type="title"/>
          </p:nvPr>
        </p:nvSpPr>
        <p:spPr/>
        <p:txBody>
          <a:bodyPr/>
          <a:lstStyle/>
          <a:p>
            <a:r>
              <a:rPr lang="en-US" dirty="0"/>
              <a:t>How well the model “fit” the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AB13A-5B4C-0F40-8D1E-7F229C779158}"/>
                  </a:ext>
                </a:extLst>
              </p:cNvPr>
              <p:cNvSpPr>
                <a:spLocks noGrp="1"/>
              </p:cNvSpPr>
              <p:nvPr>
                <p:ph idx="1"/>
              </p:nvPr>
            </p:nvSpPr>
            <p:spPr/>
            <p:txBody>
              <a:bodyPr>
                <a:normAutofit/>
              </a:bodyPr>
              <a:lstStyle/>
              <a:p>
                <a:pPr marL="0" indent="0">
                  <a:buNone/>
                </a:pPr>
                <a:r>
                  <a:rPr lang="en-US" sz="2400" dirty="0">
                    <a:latin typeface="Cambria Math" panose="02040503050406030204" pitchFamily="18" charset="0"/>
                  </a:rPr>
                  <a:t>Assuming this is our full model:</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𝐶𝑎𝑟</m:t>
                      </m:r>
                      <m:r>
                        <a:rPr lang="en-US" sz="2400" i="1" smtClean="0">
                          <a:latin typeface="Cambria Math" panose="02040503050406030204" pitchFamily="18" charset="0"/>
                        </a:rPr>
                        <m:t> </m:t>
                      </m:r>
                      <m:r>
                        <a:rPr lang="en-US" sz="2400" i="1" smtClean="0">
                          <a:latin typeface="Cambria Math" panose="02040503050406030204" pitchFamily="18" charset="0"/>
                        </a:rPr>
                        <m:t>𝑝𝑟𝑖𝑐𝑒</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𝐶𝑎𝑟</m:t>
                      </m:r>
                      <m:r>
                        <a:rPr lang="en-US" sz="2400" i="1">
                          <a:latin typeface="Cambria Math" panose="02040503050406030204" pitchFamily="18" charset="0"/>
                        </a:rPr>
                        <m:t> </m:t>
                      </m:r>
                      <m:r>
                        <a:rPr lang="en-US" sz="2400" i="1">
                          <a:latin typeface="Cambria Math" panose="02040503050406030204" pitchFamily="18" charset="0"/>
                        </a:rPr>
                        <m:t>𝑙𝑒𝑛𝑔𝑡h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𝑊h𝑒𝑒𝑙𝑏𝑎𝑠𝑒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𝐶𝑎𝑟</m:t>
                      </m:r>
                      <m:r>
                        <a:rPr lang="en-US" sz="2400" b="0" i="1" smtClean="0">
                          <a:latin typeface="Cambria Math" panose="02040503050406030204" pitchFamily="18" charset="0"/>
                        </a:rPr>
                        <m:t> </m:t>
                      </m:r>
                      <m:r>
                        <a:rPr lang="en-US" sz="2400" b="0" i="1" smtClean="0">
                          <a:latin typeface="Cambria Math" panose="02040503050406030204" pitchFamily="18" charset="0"/>
                        </a:rPr>
                        <m:t>𝑤𝑖𝑑𝑡h</m:t>
                      </m:r>
                    </m:oMath>
                  </m:oMathPara>
                </a14:m>
                <a:endParaRPr lang="en-US" sz="2400" b="0" dirty="0"/>
              </a:p>
              <a:p>
                <a:pPr marL="0" indent="0">
                  <a:buNone/>
                </a:pPr>
                <a:endParaRPr lang="en-US" sz="2400" b="0" dirty="0"/>
              </a:p>
              <a:p>
                <a:pPr marL="0" indent="0">
                  <a:buNone/>
                </a:pPr>
                <a:r>
                  <a:rPr lang="en-US" sz="2400" dirty="0"/>
                  <a:t>H</a:t>
                </a:r>
                <a:r>
                  <a:rPr lang="en-US" sz="2400" baseline="-25000" dirty="0"/>
                  <a:t>0</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3</m:t>
                        </m:r>
                      </m:sub>
                    </m:sSub>
                  </m:oMath>
                </a14:m>
                <a:r>
                  <a:rPr lang="en-US" sz="2400" dirty="0"/>
                  <a:t> = 0.</a:t>
                </a:r>
              </a:p>
              <a:p>
                <a:pPr marL="0" indent="0">
                  <a:buNone/>
                </a:pPr>
                <a:r>
                  <a:rPr lang="en-US" sz="2400" dirty="0"/>
                  <a:t>H</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𝑡h𝑒𝑚</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𝑁𝑂𝑇</m:t>
                    </m:r>
                    <m:r>
                      <a:rPr lang="en-US" sz="2400" b="0" i="1" smtClean="0">
                        <a:latin typeface="Cambria Math" panose="02040503050406030204" pitchFamily="18" charset="0"/>
                      </a:rPr>
                      <m:t> 0.</m:t>
                    </m:r>
                  </m:oMath>
                </a14:m>
                <a:endParaRPr lang="en-US" sz="2400" dirty="0"/>
              </a:p>
              <a:p>
                <a:pPr marL="0" indent="0">
                  <a:buNone/>
                </a:pPr>
                <a:endParaRPr lang="en-US" sz="2400" dirty="0"/>
              </a:p>
              <a:p>
                <a:pPr marL="0" indent="0">
                  <a:buNone/>
                </a:pPr>
                <a:r>
                  <a:rPr lang="en-US" sz="2400" dirty="0"/>
                  <a:t>Testing whether at least one of the variables is significant or none of them is significant is called a </a:t>
                </a:r>
                <a:r>
                  <a:rPr lang="en-US" sz="2400" b="1" dirty="0"/>
                  <a:t>F-test</a:t>
                </a:r>
                <a:r>
                  <a:rPr lang="en-US" sz="2400" dirty="0"/>
                  <a:t>.</a:t>
                </a:r>
              </a:p>
              <a:p>
                <a:pPr marL="0" indent="0">
                  <a:buNone/>
                </a:pPr>
                <a:r>
                  <a:rPr lang="en-US" sz="2400" dirty="0"/>
                  <a:t>F-test is a type of hypothesis testing based on the F-statistic. </a:t>
                </a:r>
              </a:p>
            </p:txBody>
          </p:sp>
        </mc:Choice>
        <mc:Fallback xmlns="">
          <p:sp>
            <p:nvSpPr>
              <p:cNvPr id="3" name="Content Placeholder 2">
                <a:extLst>
                  <a:ext uri="{FF2B5EF4-FFF2-40B4-BE49-F238E27FC236}">
                    <a16:creationId xmlns:a16="http://schemas.microsoft.com/office/drawing/2014/main" id="{DB6AB13A-5B4C-0F40-8D1E-7F229C779158}"/>
                  </a:ext>
                </a:extLst>
              </p:cNvPr>
              <p:cNvSpPr>
                <a:spLocks noGrp="1" noRot="1" noChangeAspect="1" noMove="1" noResize="1" noEditPoints="1" noAdjustHandles="1" noChangeArrowheads="1" noChangeShapeType="1" noTextEdit="1"/>
              </p:cNvSpPr>
              <p:nvPr>
                <p:ph idx="1"/>
              </p:nvPr>
            </p:nvSpPr>
            <p:spPr>
              <a:blipFill>
                <a:blip r:embed="rId2"/>
                <a:stretch>
                  <a:fillRect l="-965" t="-1744"/>
                </a:stretch>
              </a:blipFill>
            </p:spPr>
            <p:txBody>
              <a:bodyPr/>
              <a:lstStyle/>
              <a:p>
                <a:r>
                  <a:rPr lang="en-US">
                    <a:noFill/>
                  </a:rPr>
                  <a:t> </a:t>
                </a:r>
              </a:p>
            </p:txBody>
          </p:sp>
        </mc:Fallback>
      </mc:AlternateContent>
    </p:spTree>
    <p:extLst>
      <p:ext uri="{BB962C8B-B14F-4D97-AF65-F5344CB8AC3E}">
        <p14:creationId xmlns:p14="http://schemas.microsoft.com/office/powerpoint/2010/main" val="397835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608B-B5E6-C54E-A2F9-0C34F5402555}"/>
              </a:ext>
            </a:extLst>
          </p:cNvPr>
          <p:cNvSpPr>
            <a:spLocks noGrp="1"/>
          </p:cNvSpPr>
          <p:nvPr>
            <p:ph type="title"/>
          </p:nvPr>
        </p:nvSpPr>
        <p:spPr/>
        <p:txBody>
          <a:bodyPr/>
          <a:lstStyle/>
          <a:p>
            <a:r>
              <a:rPr lang="en-US" dirty="0"/>
              <a:t>Interpret results from R</a:t>
            </a:r>
          </a:p>
        </p:txBody>
      </p:sp>
      <p:pic>
        <p:nvPicPr>
          <p:cNvPr id="5" name="Content Placeholder 4" descr="Table&#10;&#10;Description automatically generated">
            <a:extLst>
              <a:ext uri="{FF2B5EF4-FFF2-40B4-BE49-F238E27FC236}">
                <a16:creationId xmlns:a16="http://schemas.microsoft.com/office/drawing/2014/main" id="{DD9C28D1-DDCC-1242-9E15-8EA721DB282E}"/>
              </a:ext>
            </a:extLst>
          </p:cNvPr>
          <p:cNvPicPr>
            <a:picLocks noGrp="1" noChangeAspect="1"/>
          </p:cNvPicPr>
          <p:nvPr>
            <p:ph idx="1"/>
          </p:nvPr>
        </p:nvPicPr>
        <p:blipFill>
          <a:blip r:embed="rId2"/>
          <a:stretch>
            <a:fillRect/>
          </a:stretch>
        </p:blipFill>
        <p:spPr>
          <a:xfrm>
            <a:off x="938538" y="1690688"/>
            <a:ext cx="5748012" cy="4849584"/>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76AE59A-EBCB-3742-B852-B01FF5143939}"/>
                  </a:ext>
                </a:extLst>
              </p14:cNvPr>
              <p14:cNvContentPartPr/>
              <p14:nvPr/>
            </p14:nvContentPartPr>
            <p14:xfrm>
              <a:off x="943177" y="6499035"/>
              <a:ext cx="4957920" cy="84960"/>
            </p14:xfrm>
          </p:contentPart>
        </mc:Choice>
        <mc:Fallback xmlns="">
          <p:pic>
            <p:nvPicPr>
              <p:cNvPr id="6" name="Ink 5">
                <a:extLst>
                  <a:ext uri="{FF2B5EF4-FFF2-40B4-BE49-F238E27FC236}">
                    <a16:creationId xmlns:a16="http://schemas.microsoft.com/office/drawing/2014/main" id="{976AE59A-EBCB-3742-B852-B01FF5143939}"/>
                  </a:ext>
                </a:extLst>
              </p:cNvPr>
              <p:cNvPicPr/>
              <p:nvPr/>
            </p:nvPicPr>
            <p:blipFill>
              <a:blip r:embed="rId4"/>
              <a:stretch>
                <a:fillRect/>
              </a:stretch>
            </p:blipFill>
            <p:spPr>
              <a:xfrm>
                <a:off x="938857" y="6494715"/>
                <a:ext cx="4966560" cy="93600"/>
              </a:xfrm>
              <a:prstGeom prst="rect">
                <a:avLst/>
              </a:prstGeom>
            </p:spPr>
          </p:pic>
        </mc:Fallback>
      </mc:AlternateContent>
      <p:sp>
        <p:nvSpPr>
          <p:cNvPr id="7" name="TextBox 6">
            <a:extLst>
              <a:ext uri="{FF2B5EF4-FFF2-40B4-BE49-F238E27FC236}">
                <a16:creationId xmlns:a16="http://schemas.microsoft.com/office/drawing/2014/main" id="{C4A30DDF-B7B6-DB4E-BF01-60BDCBB62EE5}"/>
              </a:ext>
            </a:extLst>
          </p:cNvPr>
          <p:cNvSpPr txBox="1"/>
          <p:nvPr/>
        </p:nvSpPr>
        <p:spPr>
          <a:xfrm>
            <a:off x="6586537" y="1943099"/>
            <a:ext cx="5472113" cy="2585323"/>
          </a:xfrm>
          <a:prstGeom prst="rect">
            <a:avLst/>
          </a:prstGeom>
          <a:noFill/>
        </p:spPr>
        <p:txBody>
          <a:bodyPr wrap="square" rtlCol="0">
            <a:spAutoFit/>
          </a:bodyPr>
          <a:lstStyle/>
          <a:p>
            <a:r>
              <a:rPr lang="en-US" dirty="0"/>
              <a:t>If p-value is</a:t>
            </a:r>
            <a:r>
              <a:rPr lang="en-US" b="1" dirty="0"/>
              <a:t> small </a:t>
            </a:r>
            <a:r>
              <a:rPr lang="en-US" dirty="0"/>
              <a:t>than a threshold, then we have enough evidence to claim that at least one of the variables is having a </a:t>
            </a:r>
            <a:r>
              <a:rPr lang="en-US" b="1" dirty="0"/>
              <a:t>statistically significant </a:t>
            </a:r>
            <a:r>
              <a:rPr lang="en-US" dirty="0"/>
              <a:t>relationship with car price.  </a:t>
            </a:r>
          </a:p>
          <a:p>
            <a:endParaRPr lang="en-US" dirty="0"/>
          </a:p>
          <a:p>
            <a:r>
              <a:rPr lang="en-US" dirty="0"/>
              <a:t>Otherwise, there is NO evidence to claim that ANY of the variables is statistically significant.</a:t>
            </a:r>
          </a:p>
          <a:p>
            <a:endParaRPr lang="en-US" dirty="0"/>
          </a:p>
          <a:p>
            <a:r>
              <a:rPr lang="en-US" dirty="0"/>
              <a:t>A few common thresholds: 0.05, 0.01, 0.001.</a:t>
            </a:r>
          </a:p>
        </p:txBody>
      </p:sp>
    </p:spTree>
    <p:extLst>
      <p:ext uri="{BB962C8B-B14F-4D97-AF65-F5344CB8AC3E}">
        <p14:creationId xmlns:p14="http://schemas.microsoft.com/office/powerpoint/2010/main" val="301628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F033-E797-C199-1B36-5960D6C788A3}"/>
              </a:ext>
            </a:extLst>
          </p:cNvPr>
          <p:cNvSpPr>
            <a:spLocks noGrp="1"/>
          </p:cNvSpPr>
          <p:nvPr>
            <p:ph type="title"/>
          </p:nvPr>
        </p:nvSpPr>
        <p:spPr/>
        <p:txBody>
          <a:bodyPr/>
          <a:lstStyle/>
          <a:p>
            <a:r>
              <a:rPr lang="en-US" altLang="zh-CN" dirty="0"/>
              <a:t>Output from linear regression</a:t>
            </a:r>
            <a:endParaRPr lang="en-US" dirty="0"/>
          </a:p>
        </p:txBody>
      </p:sp>
      <p:sp>
        <p:nvSpPr>
          <p:cNvPr id="3" name="Content Placeholder 2">
            <a:extLst>
              <a:ext uri="{FF2B5EF4-FFF2-40B4-BE49-F238E27FC236}">
                <a16:creationId xmlns:a16="http://schemas.microsoft.com/office/drawing/2014/main" id="{3BDEA2F7-869B-6576-06B0-79E15ECF04D3}"/>
              </a:ext>
            </a:extLst>
          </p:cNvPr>
          <p:cNvSpPr>
            <a:spLocks noGrp="1"/>
          </p:cNvSpPr>
          <p:nvPr>
            <p:ph idx="1"/>
          </p:nvPr>
        </p:nvSpPr>
        <p:spPr/>
        <p:txBody>
          <a:bodyPr/>
          <a:lstStyle/>
          <a:p>
            <a:pPr marL="0" indent="0">
              <a:buNone/>
            </a:pP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a</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model:</a:t>
            </a:r>
          </a:p>
          <a:p>
            <a:pPr marL="0" indent="0">
              <a:buNone/>
            </a:pPr>
            <a:endParaRPr lang="en-US" dirty="0"/>
          </a:p>
        </p:txBody>
      </p:sp>
      <p:pic>
        <p:nvPicPr>
          <p:cNvPr id="4" name="Content Placeholder 4" descr="Table&#10;&#10;Description automatically generated">
            <a:extLst>
              <a:ext uri="{FF2B5EF4-FFF2-40B4-BE49-F238E27FC236}">
                <a16:creationId xmlns:a16="http://schemas.microsoft.com/office/drawing/2014/main" id="{B627A8D2-F22F-0547-2C63-D6D7B5D7A04A}"/>
              </a:ext>
            </a:extLst>
          </p:cNvPr>
          <p:cNvPicPr>
            <a:picLocks noChangeAspect="1"/>
          </p:cNvPicPr>
          <p:nvPr/>
        </p:nvPicPr>
        <p:blipFill>
          <a:blip r:embed="rId2"/>
          <a:stretch>
            <a:fillRect/>
          </a:stretch>
        </p:blipFill>
        <p:spPr>
          <a:xfrm>
            <a:off x="966788" y="2330228"/>
            <a:ext cx="4719312" cy="3981672"/>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F5126CF-6E50-FE98-AA14-2F565D57B8C8}"/>
                  </a:ext>
                </a:extLst>
              </p:cNvPr>
              <p:cNvSpPr txBox="1"/>
              <p:nvPr/>
            </p:nvSpPr>
            <p:spPr>
              <a:xfrm>
                <a:off x="5686100" y="2257226"/>
                <a:ext cx="5815013" cy="3970318"/>
              </a:xfrm>
              <a:prstGeom prst="rect">
                <a:avLst/>
              </a:prstGeom>
              <a:noFill/>
            </p:spPr>
            <p:txBody>
              <a:bodyPr wrap="square" rtlCol="0">
                <a:spAutoFit/>
              </a:bodyPr>
              <a:lstStyle/>
              <a:p>
                <a:pPr marL="342900" indent="-342900">
                  <a:buAutoNum type="arabicParenR"/>
                </a:pPr>
                <a:r>
                  <a:rPr lang="en-US" altLang="zh-CN" dirty="0"/>
                  <a:t>Residuals</a:t>
                </a:r>
                <a:r>
                  <a:rPr lang="zh-CN" altLang="en-US" dirty="0"/>
                  <a:t> </a:t>
                </a:r>
                <a:r>
                  <a:rPr lang="en-US" altLang="zh-CN" dirty="0"/>
                  <a:t>in</a:t>
                </a:r>
                <a:r>
                  <a:rPr lang="zh-CN" altLang="en-US" dirty="0"/>
                  <a:t> </a:t>
                </a:r>
                <a:r>
                  <a:rPr lang="en-US" altLang="zh-CN" dirty="0"/>
                  <a:t>a</a:t>
                </a:r>
                <a:r>
                  <a:rPr lang="zh-CN" altLang="en-US" dirty="0"/>
                  <a:t> </a:t>
                </a:r>
                <a:r>
                  <a:rPr lang="en-US" altLang="zh-CN"/>
                  <a:t>model</a:t>
                </a:r>
                <a:endParaRPr lang="en-US" altLang="zh-CN" dirty="0"/>
              </a:p>
              <a:p>
                <a:pPr marL="342900" indent="-342900">
                  <a:buAutoNum type="arabicParenR"/>
                </a:pPr>
                <a:r>
                  <a:rPr lang="en-US" altLang="zh-CN" dirty="0"/>
                  <a:t>Estimates</a:t>
                </a:r>
                <a:r>
                  <a:rPr lang="zh-CN" altLang="en-US" dirty="0"/>
                  <a:t> </a:t>
                </a:r>
                <a:r>
                  <a:rPr lang="en-US" altLang="zh-CN" dirty="0"/>
                  <a:t>(intercept,</a:t>
                </a:r>
                <a:r>
                  <a:rPr lang="zh-CN" altLang="en-US" dirty="0"/>
                  <a:t> </a:t>
                </a:r>
                <a:r>
                  <a:rPr lang="en-US" altLang="zh-CN" dirty="0"/>
                  <a:t>coefficients</a:t>
                </a:r>
                <a:r>
                  <a:rPr lang="zh-CN" altLang="en-US" dirty="0"/>
                  <a:t> </a:t>
                </a:r>
                <a:r>
                  <a:rPr lang="en-US" altLang="zh-CN" dirty="0"/>
                  <a:t>for</a:t>
                </a:r>
                <a:r>
                  <a:rPr lang="zh-CN" altLang="en-US" dirty="0"/>
                  <a:t> </a:t>
                </a:r>
                <a:r>
                  <a:rPr lang="en-US" altLang="zh-CN" dirty="0"/>
                  <a:t>each</a:t>
                </a:r>
                <a:r>
                  <a:rPr lang="zh-CN" altLang="en-US" dirty="0"/>
                  <a:t> </a:t>
                </a:r>
                <a:r>
                  <a:rPr lang="en-US" altLang="zh-CN" dirty="0"/>
                  <a:t>variable)</a:t>
                </a:r>
                <a:r>
                  <a:rPr lang="zh-CN" altLang="en-US" dirty="0"/>
                  <a:t> </a:t>
                </a:r>
                <a:r>
                  <a:rPr lang="en-US" altLang="zh-CN" dirty="0"/>
                  <a:t>are</a:t>
                </a:r>
                <a:r>
                  <a:rPr lang="zh-CN" altLang="en-US" dirty="0"/>
                  <a:t> </a:t>
                </a:r>
                <a:r>
                  <a:rPr lang="en-US" altLang="zh-CN" dirty="0"/>
                  <a:t>obtained</a:t>
                </a:r>
                <a:r>
                  <a:rPr lang="zh-CN" altLang="en-US" dirty="0"/>
                  <a:t> </a:t>
                </a:r>
                <a:r>
                  <a:rPr lang="en-US" altLang="zh-CN" dirty="0"/>
                  <a:t>by</a:t>
                </a:r>
                <a:r>
                  <a:rPr lang="zh-CN" altLang="en-US" dirty="0"/>
                  <a:t> </a:t>
                </a:r>
                <a:r>
                  <a:rPr lang="en-US" altLang="zh-CN" dirty="0"/>
                  <a:t>minimizing</a:t>
                </a:r>
                <a:r>
                  <a:rPr lang="zh-CN" altLang="en-US" dirty="0"/>
                  <a:t> </a:t>
                </a:r>
                <a:r>
                  <a:rPr lang="en-US" altLang="zh-CN" dirty="0"/>
                  <a:t>all</a:t>
                </a:r>
                <a:r>
                  <a:rPr lang="zh-CN" altLang="en-US" dirty="0"/>
                  <a:t> </a:t>
                </a:r>
                <a:r>
                  <a:rPr lang="en-US" altLang="zh-CN" dirty="0"/>
                  <a:t>the</a:t>
                </a:r>
                <a:r>
                  <a:rPr lang="zh-CN" altLang="en-US" dirty="0"/>
                  <a:t> </a:t>
                </a:r>
                <a:r>
                  <a:rPr lang="en-US" altLang="zh-CN" dirty="0"/>
                  <a:t>residuals</a:t>
                </a:r>
                <a:r>
                  <a:rPr lang="zh-CN" altLang="en-US" dirty="0"/>
                  <a:t> </a:t>
                </a:r>
                <a:r>
                  <a:rPr lang="en-US" altLang="zh-CN" dirty="0"/>
                  <a:t>in</a:t>
                </a:r>
                <a:r>
                  <a:rPr lang="zh-CN" altLang="en-US" dirty="0"/>
                  <a:t> </a:t>
                </a:r>
                <a:r>
                  <a:rPr lang="en-US" altLang="zh-CN" dirty="0"/>
                  <a:t>the</a:t>
                </a:r>
                <a:r>
                  <a:rPr lang="zh-CN" altLang="en-US" dirty="0"/>
                  <a:t> </a:t>
                </a:r>
                <a:r>
                  <a:rPr lang="en-US" altLang="zh-CN" dirty="0"/>
                  <a:t>model.</a:t>
                </a:r>
              </a:p>
              <a:p>
                <a:pPr marL="342900" indent="-342900">
                  <a:buAutoNum type="arabicParenR"/>
                </a:pPr>
                <a:r>
                  <a:rPr lang="en-US" altLang="zh-CN" dirty="0" err="1"/>
                  <a:t>Pr</a:t>
                </a:r>
                <a:r>
                  <a:rPr lang="en-US" altLang="zh-CN" dirty="0"/>
                  <a:t>(&gt;|t|)</a:t>
                </a:r>
                <a:r>
                  <a:rPr lang="zh-CN" altLang="en-US" dirty="0"/>
                  <a:t> </a:t>
                </a:r>
                <a:r>
                  <a:rPr lang="en-US" altLang="zh-CN" dirty="0"/>
                  <a:t>is</a:t>
                </a:r>
                <a:r>
                  <a:rPr lang="zh-CN" altLang="en-US" dirty="0"/>
                  <a:t> </a:t>
                </a:r>
                <a:r>
                  <a:rPr lang="en-US" altLang="zh-CN" dirty="0"/>
                  <a:t>the</a:t>
                </a:r>
                <a:r>
                  <a:rPr lang="zh-CN" altLang="en-US" dirty="0"/>
                  <a:t> </a:t>
                </a:r>
                <a:r>
                  <a:rPr lang="en-US" altLang="zh-CN" dirty="0"/>
                  <a:t>p-value</a:t>
                </a:r>
                <a:r>
                  <a:rPr lang="zh-CN" altLang="en-US" dirty="0"/>
                  <a:t> </a:t>
                </a:r>
                <a:r>
                  <a:rPr lang="en-US" altLang="zh-CN" dirty="0"/>
                  <a:t>for</a:t>
                </a:r>
                <a:r>
                  <a:rPr lang="zh-CN" altLang="en-US" dirty="0"/>
                  <a:t> </a:t>
                </a:r>
                <a:r>
                  <a:rPr lang="en-US" altLang="zh-CN" dirty="0"/>
                  <a:t>the</a:t>
                </a:r>
                <a:r>
                  <a:rPr lang="zh-CN" altLang="en-US" dirty="0"/>
                  <a:t> </a:t>
                </a:r>
                <a:r>
                  <a:rPr lang="en-US" altLang="zh-CN" dirty="0"/>
                  <a:t>following</a:t>
                </a:r>
                <a:r>
                  <a:rPr lang="zh-CN" altLang="en-US" dirty="0"/>
                  <a:t> </a:t>
                </a:r>
                <a:r>
                  <a:rPr lang="en-US" altLang="zh-CN" dirty="0"/>
                  <a:t>hypothesis</a:t>
                </a:r>
                <a:r>
                  <a:rPr lang="zh-CN" altLang="en-US" dirty="0"/>
                  <a:t> </a:t>
                </a:r>
                <a:r>
                  <a:rPr lang="en-US" altLang="zh-CN" dirty="0"/>
                  <a:t>testing:</a:t>
                </a:r>
              </a:p>
              <a:p>
                <a:r>
                  <a:rPr lang="en-US" altLang="zh-CN" dirty="0"/>
                  <a:t>	H</a:t>
                </a:r>
                <a:r>
                  <a:rPr lang="en-US" altLang="zh-CN" baseline="-25000" dirty="0"/>
                  <a:t>0</a:t>
                </a:r>
                <a:r>
                  <a:rPr lang="en-US" altLang="zh-CN" dirty="0"/>
                  <a:t>:</a:t>
                </a:r>
                <a:r>
                  <a:rPr lang="zh-CN" altLang="en-US" dirty="0"/>
                  <a:t> </a:t>
                </a:r>
                <a:r>
                  <a:rPr lang="en-US" altLang="zh-CN" dirty="0" err="1"/>
                  <a:t>b</a:t>
                </a:r>
                <a:r>
                  <a:rPr lang="en-US" altLang="zh-CN" baseline="-25000" dirty="0" err="1"/>
                  <a:t>j</a:t>
                </a:r>
                <a:r>
                  <a:rPr lang="en-US" altLang="zh-CN" dirty="0"/>
                  <a:t>=0</a:t>
                </a:r>
              </a:p>
              <a:p>
                <a:r>
                  <a:rPr lang="en-US" altLang="zh-CN" dirty="0"/>
                  <a:t>	H</a:t>
                </a:r>
                <a:r>
                  <a:rPr lang="en-US" altLang="zh-CN" baseline="-25000" dirty="0"/>
                  <a:t>1</a:t>
                </a:r>
                <a:r>
                  <a:rPr lang="en-US" altLang="zh-CN" dirty="0"/>
                  <a:t>:</a:t>
                </a:r>
                <a:r>
                  <a:rPr lang="zh-CN" altLang="en-US" dirty="0"/>
                  <a:t> </a:t>
                </a:r>
                <a:r>
                  <a:rPr lang="en-US" altLang="zh-CN" dirty="0" err="1"/>
                  <a:t>bj</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a:t>
                </a:r>
              </a:p>
              <a:p>
                <a:r>
                  <a:rPr lang="zh-CN" altLang="en-US" dirty="0"/>
                  <a:t>       </a:t>
                </a:r>
                <a:r>
                  <a:rPr lang="en-US" altLang="zh-CN" dirty="0"/>
                  <a:t>where</a:t>
                </a:r>
                <a:r>
                  <a:rPr lang="zh-CN" altLang="en-US" dirty="0"/>
                  <a:t> </a:t>
                </a:r>
                <a:r>
                  <a:rPr lang="en-US" altLang="zh-CN" dirty="0"/>
                  <a:t>we</a:t>
                </a:r>
                <a:r>
                  <a:rPr lang="zh-CN" altLang="en-US" dirty="0"/>
                  <a:t> </a:t>
                </a:r>
                <a:r>
                  <a:rPr lang="en-US" altLang="zh-CN" dirty="0"/>
                  <a:t>need</a:t>
                </a:r>
                <a:r>
                  <a:rPr lang="zh-CN" altLang="en-US" dirty="0"/>
                  <a:t> </a:t>
                </a:r>
                <a:r>
                  <a:rPr lang="en-US" altLang="zh-CN" dirty="0"/>
                  <a:t>a</a:t>
                </a:r>
                <a:r>
                  <a:rPr lang="zh-CN" altLang="en-US" dirty="0"/>
                  <a:t> </a:t>
                </a:r>
                <a:r>
                  <a:rPr lang="en-US" altLang="zh-CN" dirty="0"/>
                  <a:t>small</a:t>
                </a:r>
                <a:r>
                  <a:rPr lang="zh-CN" altLang="en-US" dirty="0"/>
                  <a:t> </a:t>
                </a:r>
                <a:r>
                  <a:rPr lang="en-US" altLang="zh-CN" dirty="0"/>
                  <a:t>p-value</a:t>
                </a:r>
                <a:r>
                  <a:rPr lang="zh-CN" altLang="en-US" dirty="0"/>
                  <a:t> </a:t>
                </a:r>
                <a:r>
                  <a:rPr lang="en-US" altLang="zh-CN" dirty="0"/>
                  <a:t>to</a:t>
                </a:r>
                <a:r>
                  <a:rPr lang="zh-CN" altLang="en-US" dirty="0"/>
                  <a:t> </a:t>
                </a:r>
                <a:r>
                  <a:rPr lang="en-US" altLang="zh-CN" dirty="0"/>
                  <a:t>show</a:t>
                </a:r>
                <a:r>
                  <a:rPr lang="zh-CN" altLang="en-US" dirty="0"/>
                  <a:t> </a:t>
                </a:r>
                <a:r>
                  <a:rPr lang="en-US" altLang="zh-CN" dirty="0"/>
                  <a:t>evidence</a:t>
                </a:r>
                <a:r>
                  <a:rPr lang="zh-CN" altLang="en-US" dirty="0"/>
                  <a:t> </a:t>
                </a:r>
                <a:r>
                  <a:rPr lang="en-US" altLang="zh-CN" dirty="0"/>
                  <a:t>for</a:t>
                </a:r>
                <a:r>
                  <a:rPr lang="zh-CN" altLang="en-US" dirty="0"/>
                  <a:t> </a:t>
                </a:r>
                <a:r>
                  <a:rPr lang="en-US" altLang="zh-CN" dirty="0"/>
                  <a:t>H</a:t>
                </a:r>
                <a:r>
                  <a:rPr lang="en-US" altLang="zh-CN" baseline="-25000" dirty="0"/>
                  <a:t>1.</a:t>
                </a:r>
                <a:r>
                  <a:rPr lang="zh-CN" altLang="en-US" dirty="0"/>
                  <a:t> </a:t>
                </a:r>
                <a:endParaRPr lang="en-US" altLang="zh-CN" dirty="0"/>
              </a:p>
              <a:p>
                <a:pPr marL="342900" indent="-342900">
                  <a:buAutoNum type="arabicParenR"/>
                </a:pPr>
                <a:endParaRPr lang="en-US" altLang="zh-CN" dirty="0"/>
              </a:p>
              <a:p>
                <a:pPr marL="342900" indent="-342900">
                  <a:buAutoNum type="arabicParenR"/>
                </a:pPr>
                <a:endParaRPr lang="en-US" altLang="zh-CN" dirty="0"/>
              </a:p>
              <a:p>
                <a:r>
                  <a:rPr lang="en-US" altLang="zh-CN" dirty="0"/>
                  <a:t>	</a:t>
                </a:r>
              </a:p>
              <a:p>
                <a:endParaRPr lang="en-US" altLang="zh-CN" dirty="0"/>
              </a:p>
              <a:p>
                <a:endParaRPr lang="en-US" altLang="zh-CN" dirty="0"/>
              </a:p>
              <a:p>
                <a:endParaRPr lang="en-US" altLang="zh-CN" dirty="0"/>
              </a:p>
            </p:txBody>
          </p:sp>
        </mc:Choice>
        <mc:Fallback>
          <p:sp>
            <p:nvSpPr>
              <p:cNvPr id="5" name="TextBox 4">
                <a:extLst>
                  <a:ext uri="{FF2B5EF4-FFF2-40B4-BE49-F238E27FC236}">
                    <a16:creationId xmlns:a16="http://schemas.microsoft.com/office/drawing/2014/main" id="{4F5126CF-6E50-FE98-AA14-2F565D57B8C8}"/>
                  </a:ext>
                </a:extLst>
              </p:cNvPr>
              <p:cNvSpPr txBox="1">
                <a:spLocks noRot="1" noChangeAspect="1" noMove="1" noResize="1" noEditPoints="1" noAdjustHandles="1" noChangeArrowheads="1" noChangeShapeType="1" noTextEdit="1"/>
              </p:cNvSpPr>
              <p:nvPr/>
            </p:nvSpPr>
            <p:spPr>
              <a:xfrm>
                <a:off x="5686100" y="2257226"/>
                <a:ext cx="5815013" cy="3970318"/>
              </a:xfrm>
              <a:prstGeom prst="rect">
                <a:avLst/>
              </a:prstGeom>
              <a:blipFill>
                <a:blip r:embed="rId3"/>
                <a:stretch>
                  <a:fillRect l="-871" t="-637"/>
                </a:stretch>
              </a:blipFill>
            </p:spPr>
            <p:txBody>
              <a:bodyPr/>
              <a:lstStyle/>
              <a:p>
                <a:r>
                  <a:rPr lang="en-US">
                    <a:noFill/>
                  </a:rPr>
                  <a:t> </a:t>
                </a:r>
              </a:p>
            </p:txBody>
          </p:sp>
        </mc:Fallback>
      </mc:AlternateContent>
    </p:spTree>
    <p:extLst>
      <p:ext uri="{BB962C8B-B14F-4D97-AF65-F5344CB8AC3E}">
        <p14:creationId xmlns:p14="http://schemas.microsoft.com/office/powerpoint/2010/main" val="2702812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00BA-F031-DB46-B36B-F1DD634F75F2}"/>
              </a:ext>
            </a:extLst>
          </p:cNvPr>
          <p:cNvSpPr>
            <a:spLocks noGrp="1"/>
          </p:cNvSpPr>
          <p:nvPr>
            <p:ph type="title"/>
          </p:nvPr>
        </p:nvSpPr>
        <p:spPr/>
        <p:txBody>
          <a:bodyPr/>
          <a:lstStyle/>
          <a:p>
            <a:r>
              <a:rPr lang="en-US" dirty="0"/>
              <a:t>Goodness-of-fit</a:t>
            </a:r>
          </a:p>
        </p:txBody>
      </p:sp>
      <p:sp>
        <p:nvSpPr>
          <p:cNvPr id="3" name="Content Placeholder 2">
            <a:extLst>
              <a:ext uri="{FF2B5EF4-FFF2-40B4-BE49-F238E27FC236}">
                <a16:creationId xmlns:a16="http://schemas.microsoft.com/office/drawing/2014/main" id="{AFE8F608-3499-A644-9206-B2709B8C3B42}"/>
              </a:ext>
            </a:extLst>
          </p:cNvPr>
          <p:cNvSpPr>
            <a:spLocks noGrp="1"/>
          </p:cNvSpPr>
          <p:nvPr>
            <p:ph idx="1"/>
          </p:nvPr>
        </p:nvSpPr>
        <p:spPr/>
        <p:txBody>
          <a:bodyPr/>
          <a:lstStyle/>
          <a:p>
            <a:pPr marL="0" indent="0">
              <a:buNone/>
            </a:pPr>
            <a:r>
              <a:rPr lang="en-US" dirty="0"/>
              <a:t>There are two common measures to measure how well the model fits:</a:t>
            </a:r>
          </a:p>
          <a:p>
            <a:r>
              <a:rPr lang="en-US" dirty="0"/>
              <a:t>More hypothesis testing!</a:t>
            </a:r>
          </a:p>
          <a:p>
            <a:r>
              <a:rPr lang="en-US" dirty="0"/>
              <a:t>R-squared.</a:t>
            </a:r>
          </a:p>
        </p:txBody>
      </p:sp>
    </p:spTree>
    <p:extLst>
      <p:ext uri="{BB962C8B-B14F-4D97-AF65-F5344CB8AC3E}">
        <p14:creationId xmlns:p14="http://schemas.microsoft.com/office/powerpoint/2010/main" val="105575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C70C-25AB-3144-B73E-60893D752B34}"/>
              </a:ext>
            </a:extLst>
          </p:cNvPr>
          <p:cNvSpPr>
            <a:spLocks noGrp="1"/>
          </p:cNvSpPr>
          <p:nvPr>
            <p:ph type="title"/>
          </p:nvPr>
        </p:nvSpPr>
        <p:spPr/>
        <p:txBody>
          <a:bodyPr/>
          <a:lstStyle/>
          <a:p>
            <a:r>
              <a:rPr lang="en-US" dirty="0"/>
              <a:t>R-squared</a:t>
            </a:r>
          </a:p>
        </p:txBody>
      </p:sp>
      <p:sp>
        <p:nvSpPr>
          <p:cNvPr id="3" name="Content Placeholder 2">
            <a:extLst>
              <a:ext uri="{FF2B5EF4-FFF2-40B4-BE49-F238E27FC236}">
                <a16:creationId xmlns:a16="http://schemas.microsoft.com/office/drawing/2014/main" id="{FA9185F6-5468-C641-A1E0-1261E1304876}"/>
              </a:ext>
            </a:extLst>
          </p:cNvPr>
          <p:cNvSpPr>
            <a:spLocks noGrp="1"/>
          </p:cNvSpPr>
          <p:nvPr>
            <p:ph idx="1"/>
          </p:nvPr>
        </p:nvSpPr>
        <p:spPr/>
        <p:txBody>
          <a:bodyPr/>
          <a:lstStyle/>
          <a:p>
            <a:pPr marL="0" indent="0">
              <a:buNone/>
            </a:pPr>
            <a:r>
              <a:rPr lang="en-US" dirty="0"/>
              <a:t>Another way to approach the “goodness-of-fit” is </a:t>
            </a:r>
            <a:r>
              <a:rPr lang="en-US" altLang="zh-CN" dirty="0"/>
              <a:t>to</a:t>
            </a:r>
            <a:r>
              <a:rPr lang="zh-CN" altLang="en-US" dirty="0"/>
              <a:t> </a:t>
            </a:r>
            <a:r>
              <a:rPr lang="en-US" altLang="zh-CN" dirty="0"/>
              <a:t>measure</a:t>
            </a:r>
            <a:r>
              <a:rPr lang="en-US" dirty="0"/>
              <a:t> </a:t>
            </a:r>
            <a:r>
              <a:rPr lang="en-US" i="1" dirty="0"/>
              <a:t>to what level </a:t>
            </a:r>
            <a:r>
              <a:rPr lang="en-US" dirty="0"/>
              <a:t>the response variable could be explained by the linear regression model.</a:t>
            </a:r>
          </a:p>
        </p:txBody>
      </p:sp>
    </p:spTree>
    <p:extLst>
      <p:ext uri="{BB962C8B-B14F-4D97-AF65-F5344CB8AC3E}">
        <p14:creationId xmlns:p14="http://schemas.microsoft.com/office/powerpoint/2010/main" val="1173324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4857-6F66-9C46-ABC0-C07B506550BB}"/>
              </a:ext>
            </a:extLst>
          </p:cNvPr>
          <p:cNvSpPr>
            <a:spLocks noGrp="1"/>
          </p:cNvSpPr>
          <p:nvPr>
            <p:ph type="title"/>
          </p:nvPr>
        </p:nvSpPr>
        <p:spPr/>
        <p:txBody>
          <a:bodyPr/>
          <a:lstStyle/>
          <a:p>
            <a:r>
              <a:rPr lang="en-US" dirty="0"/>
              <a:t>Flashback</a:t>
            </a:r>
          </a:p>
        </p:txBody>
      </p:sp>
      <p:sp>
        <p:nvSpPr>
          <p:cNvPr id="3" name="Content Placeholder 2">
            <a:extLst>
              <a:ext uri="{FF2B5EF4-FFF2-40B4-BE49-F238E27FC236}">
                <a16:creationId xmlns:a16="http://schemas.microsoft.com/office/drawing/2014/main" id="{56DFBCC9-E563-184C-93E0-8D6EF0E2C9E4}"/>
              </a:ext>
            </a:extLst>
          </p:cNvPr>
          <p:cNvSpPr>
            <a:spLocks noGrp="1"/>
          </p:cNvSpPr>
          <p:nvPr>
            <p:ph idx="1"/>
          </p:nvPr>
        </p:nvSpPr>
        <p:spPr/>
        <p:txBody>
          <a:bodyPr/>
          <a:lstStyle/>
          <a:p>
            <a:pPr marL="0" indent="0">
              <a:buNone/>
            </a:pPr>
            <a:r>
              <a:rPr lang="en-US" altLang="zh-CN" dirty="0"/>
              <a:t>The first goal for building a linear regression model is to</a:t>
            </a:r>
            <a:r>
              <a:rPr lang="zh-CN" altLang="en-US" dirty="0"/>
              <a:t> </a:t>
            </a:r>
            <a:r>
              <a:rPr lang="en-US" altLang="zh-CN" b="1" dirty="0"/>
              <a:t>explain</a:t>
            </a:r>
            <a:r>
              <a:rPr lang="zh-CN" altLang="en-US" dirty="0"/>
              <a:t> </a:t>
            </a:r>
            <a:r>
              <a:rPr lang="en-US" altLang="zh-CN" dirty="0"/>
              <a:t>the response variable using the independent variables with the</a:t>
            </a:r>
            <a:r>
              <a:rPr lang="zh-CN" altLang="en-US" dirty="0"/>
              <a:t> </a:t>
            </a:r>
            <a:r>
              <a:rPr lang="en-US" altLang="zh-CN" dirty="0"/>
              <a:t>training</a:t>
            </a:r>
            <a:r>
              <a:rPr lang="zh-CN" altLang="en-US" dirty="0"/>
              <a:t> </a:t>
            </a:r>
            <a:r>
              <a:rPr lang="en-US" altLang="zh-CN" dirty="0"/>
              <a:t>dataset:</a:t>
            </a:r>
          </a:p>
          <a:p>
            <a:pPr lvl="1"/>
            <a:r>
              <a:rPr lang="en-US" altLang="zh-CN" dirty="0"/>
              <a:t>This</a:t>
            </a:r>
            <a:r>
              <a:rPr lang="zh-CN" altLang="en-US" dirty="0"/>
              <a:t> </a:t>
            </a:r>
            <a:r>
              <a:rPr lang="en-US" altLang="zh-CN" dirty="0"/>
              <a:t>is</a:t>
            </a:r>
            <a:r>
              <a:rPr lang="zh-CN" altLang="en-US" dirty="0"/>
              <a:t> </a:t>
            </a:r>
            <a:r>
              <a:rPr lang="en-US" altLang="zh-CN" dirty="0"/>
              <a:t>common</a:t>
            </a:r>
            <a:r>
              <a:rPr lang="zh-CN" altLang="en-US" dirty="0"/>
              <a:t> </a:t>
            </a:r>
            <a:r>
              <a:rPr lang="en-US" altLang="zh-CN" dirty="0"/>
              <a:t>in</a:t>
            </a:r>
            <a:r>
              <a:rPr lang="zh-CN" altLang="en-US" dirty="0"/>
              <a:t> </a:t>
            </a:r>
            <a:r>
              <a:rPr lang="en-US" altLang="zh-CN" dirty="0"/>
              <a:t>(traditional)</a:t>
            </a:r>
            <a:r>
              <a:rPr lang="zh-CN" altLang="en-US" dirty="0"/>
              <a:t> </a:t>
            </a:r>
            <a:r>
              <a:rPr lang="en-US" altLang="zh-CN" dirty="0"/>
              <a:t>social</a:t>
            </a:r>
            <a:r>
              <a:rPr lang="zh-CN" altLang="en-US" dirty="0"/>
              <a:t> </a:t>
            </a:r>
            <a:r>
              <a:rPr lang="en-US" altLang="zh-CN" dirty="0"/>
              <a:t>science,</a:t>
            </a:r>
            <a:r>
              <a:rPr lang="zh-CN" altLang="en-US" dirty="0"/>
              <a:t> </a:t>
            </a:r>
            <a:r>
              <a:rPr lang="en-US" altLang="zh-CN" dirty="0"/>
              <a:t>where</a:t>
            </a:r>
            <a:r>
              <a:rPr lang="zh-CN" altLang="en-US" dirty="0"/>
              <a:t> </a:t>
            </a:r>
            <a:r>
              <a:rPr lang="en-US" altLang="zh-CN" dirty="0"/>
              <a:t>the</a:t>
            </a:r>
            <a:r>
              <a:rPr lang="zh-CN" altLang="en-US" dirty="0"/>
              <a:t> </a:t>
            </a:r>
            <a:r>
              <a:rPr lang="en-US" altLang="zh-CN" dirty="0"/>
              <a:t>dataset</a:t>
            </a:r>
            <a:r>
              <a:rPr lang="zh-CN" altLang="en-US" dirty="0"/>
              <a:t> </a:t>
            </a:r>
            <a:r>
              <a:rPr lang="en-US" altLang="zh-CN" dirty="0"/>
              <a:t>is</a:t>
            </a:r>
            <a:r>
              <a:rPr lang="zh-CN" altLang="en-US" dirty="0"/>
              <a:t> </a:t>
            </a:r>
            <a:r>
              <a:rPr lang="en-US" altLang="zh-CN" dirty="0"/>
              <a:t>collected</a:t>
            </a:r>
            <a:r>
              <a:rPr lang="zh-CN" altLang="en-US" dirty="0"/>
              <a:t> </a:t>
            </a:r>
            <a:r>
              <a:rPr lang="en-US" altLang="zh-CN" dirty="0"/>
              <a:t>via</a:t>
            </a:r>
            <a:r>
              <a:rPr lang="zh-CN" altLang="en-US" dirty="0"/>
              <a:t> </a:t>
            </a:r>
            <a:r>
              <a:rPr lang="en-US" altLang="zh-CN" dirty="0"/>
              <a:t>lab</a:t>
            </a:r>
            <a:r>
              <a:rPr lang="zh-CN" altLang="en-US" dirty="0"/>
              <a:t> </a:t>
            </a:r>
            <a:r>
              <a:rPr lang="en-US" altLang="zh-CN" dirty="0"/>
              <a:t>experiments.</a:t>
            </a:r>
            <a:r>
              <a:rPr lang="zh-CN" altLang="en-US" dirty="0"/>
              <a:t> </a:t>
            </a:r>
            <a:endParaRPr lang="en-US" altLang="zh-CN" dirty="0"/>
          </a:p>
          <a:p>
            <a:pPr lvl="1"/>
            <a:r>
              <a:rPr lang="en-US" altLang="zh-CN" dirty="0"/>
              <a:t>This is also called “goodness-of-fit”.</a:t>
            </a:r>
          </a:p>
          <a:p>
            <a:pPr marL="0" indent="0">
              <a:buNone/>
            </a:pPr>
            <a:endParaRPr lang="en-US" dirty="0"/>
          </a:p>
        </p:txBody>
      </p:sp>
    </p:spTree>
    <p:extLst>
      <p:ext uri="{BB962C8B-B14F-4D97-AF65-F5344CB8AC3E}">
        <p14:creationId xmlns:p14="http://schemas.microsoft.com/office/powerpoint/2010/main" val="4190544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B20-E1AA-1B45-B565-5BE7325D5396}"/>
              </a:ext>
            </a:extLst>
          </p:cNvPr>
          <p:cNvSpPr>
            <a:spLocks noGrp="1"/>
          </p:cNvSpPr>
          <p:nvPr>
            <p:ph type="title"/>
          </p:nvPr>
        </p:nvSpPr>
        <p:spPr/>
        <p:txBody>
          <a:bodyPr/>
          <a:lstStyle/>
          <a:p>
            <a:r>
              <a:rPr lang="en-US" altLang="zh-CN" dirty="0"/>
              <a:t>When</a:t>
            </a:r>
            <a:r>
              <a:rPr lang="zh-CN" altLang="en-US" dirty="0"/>
              <a:t> </a:t>
            </a:r>
            <a:r>
              <a:rPr lang="en-US" altLang="zh-CN" dirty="0"/>
              <a:t>the</a:t>
            </a:r>
            <a:r>
              <a:rPr lang="zh-CN" altLang="en-US" dirty="0"/>
              <a:t> </a:t>
            </a:r>
            <a:r>
              <a:rPr lang="en-US" altLang="zh-CN" dirty="0"/>
              <a:t>predictors</a:t>
            </a:r>
            <a:r>
              <a:rPr lang="zh-CN" altLang="en-US" dirty="0"/>
              <a:t> </a:t>
            </a:r>
            <a:r>
              <a:rPr lang="en-US" altLang="zh-CN" dirty="0"/>
              <a:t>cannot</a:t>
            </a:r>
            <a:r>
              <a:rPr lang="zh-CN" altLang="en-US" dirty="0"/>
              <a:t> </a:t>
            </a:r>
            <a:r>
              <a:rPr lang="en-US" altLang="zh-CN" dirty="0"/>
              <a:t>explain</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endParaRPr lang="en-US" dirty="0"/>
          </a:p>
        </p:txBody>
      </p:sp>
      <p:pic>
        <p:nvPicPr>
          <p:cNvPr id="6" name="Picture 5" descr="Chart, scatter chart&#10;&#10;Description automatically generated">
            <a:extLst>
              <a:ext uri="{FF2B5EF4-FFF2-40B4-BE49-F238E27FC236}">
                <a16:creationId xmlns:a16="http://schemas.microsoft.com/office/drawing/2014/main" id="{BEB1FA71-1DBC-3644-BC90-FC896F91030F}"/>
              </a:ext>
            </a:extLst>
          </p:cNvPr>
          <p:cNvPicPr>
            <a:picLocks noChangeAspect="1"/>
          </p:cNvPicPr>
          <p:nvPr/>
        </p:nvPicPr>
        <p:blipFill>
          <a:blip r:embed="rId2"/>
          <a:stretch>
            <a:fillRect/>
          </a:stretch>
        </p:blipFill>
        <p:spPr>
          <a:xfrm>
            <a:off x="3896309" y="1879333"/>
            <a:ext cx="4399382" cy="2549792"/>
          </a:xfrm>
          <a:prstGeom prst="rect">
            <a:avLst/>
          </a:prstGeom>
        </p:spPr>
      </p:pic>
      <p:sp>
        <p:nvSpPr>
          <p:cNvPr id="7" name="TextBox 6">
            <a:extLst>
              <a:ext uri="{FF2B5EF4-FFF2-40B4-BE49-F238E27FC236}">
                <a16:creationId xmlns:a16="http://schemas.microsoft.com/office/drawing/2014/main" id="{2CF774E7-ACC2-6349-A465-BADDF61677D1}"/>
              </a:ext>
            </a:extLst>
          </p:cNvPr>
          <p:cNvSpPr txBox="1"/>
          <p:nvPr/>
        </p:nvSpPr>
        <p:spPr>
          <a:xfrm>
            <a:off x="1143000" y="4943475"/>
            <a:ext cx="3823996" cy="369332"/>
          </a:xfrm>
          <a:prstGeom prst="rect">
            <a:avLst/>
          </a:prstGeom>
          <a:noFill/>
        </p:spPr>
        <p:txBody>
          <a:bodyPr wrap="none" rtlCol="0">
            <a:spAutoFit/>
          </a:bodyPr>
          <a:lstStyle/>
          <a:p>
            <a:r>
              <a:rPr lang="en-US" altLang="zh-CN" dirty="0"/>
              <a:t>When</a:t>
            </a:r>
            <a:r>
              <a:rPr lang="zh-CN" altLang="en-US" dirty="0"/>
              <a:t> </a:t>
            </a:r>
            <a:r>
              <a:rPr lang="en-US" altLang="zh-CN" dirty="0"/>
              <a:t>shoe</a:t>
            </a:r>
            <a:r>
              <a:rPr lang="zh-CN" altLang="en-US" dirty="0"/>
              <a:t> </a:t>
            </a:r>
            <a:r>
              <a:rPr lang="en-US" altLang="zh-CN" dirty="0"/>
              <a:t>size</a:t>
            </a:r>
            <a:r>
              <a:rPr lang="zh-CN" altLang="en-US" dirty="0"/>
              <a:t> </a:t>
            </a:r>
            <a:r>
              <a:rPr lang="en-US" altLang="zh-CN" dirty="0"/>
              <a:t>increases,</a:t>
            </a:r>
            <a:r>
              <a:rPr lang="zh-CN" altLang="en-US" dirty="0"/>
              <a:t> </a:t>
            </a:r>
            <a:r>
              <a:rPr lang="en-US" altLang="zh-CN" dirty="0"/>
              <a:t>IQ</a:t>
            </a:r>
            <a:r>
              <a:rPr lang="zh-CN" altLang="en-US" dirty="0"/>
              <a:t> </a:t>
            </a:r>
            <a:r>
              <a:rPr lang="en-US" altLang="zh-CN" dirty="0"/>
              <a:t>often</a:t>
            </a:r>
            <a:r>
              <a:rPr lang="zh-CN" altLang="en-US" dirty="0"/>
              <a:t> </a:t>
            </a:r>
            <a:r>
              <a:rPr lang="en-US" altLang="zh-CN" dirty="0"/>
              <a:t>…?</a:t>
            </a:r>
            <a:r>
              <a:rPr lang="zh-CN" altLang="en-US" dirty="0"/>
              <a:t> </a:t>
            </a:r>
            <a:endParaRPr lang="en-US" dirty="0"/>
          </a:p>
        </p:txBody>
      </p:sp>
    </p:spTree>
    <p:extLst>
      <p:ext uri="{BB962C8B-B14F-4D97-AF65-F5344CB8AC3E}">
        <p14:creationId xmlns:p14="http://schemas.microsoft.com/office/powerpoint/2010/main" val="2222484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B20-E1AA-1B45-B565-5BE7325D5396}"/>
              </a:ext>
            </a:extLst>
          </p:cNvPr>
          <p:cNvSpPr>
            <a:spLocks noGrp="1"/>
          </p:cNvSpPr>
          <p:nvPr>
            <p:ph type="title"/>
          </p:nvPr>
        </p:nvSpPr>
        <p:spPr/>
        <p:txBody>
          <a:bodyPr/>
          <a:lstStyle/>
          <a:p>
            <a:r>
              <a:rPr lang="en-US" altLang="zh-CN" dirty="0"/>
              <a:t>When</a:t>
            </a:r>
            <a:r>
              <a:rPr lang="zh-CN" altLang="en-US" dirty="0"/>
              <a:t> </a:t>
            </a:r>
            <a:r>
              <a:rPr lang="en-US" altLang="zh-CN" dirty="0"/>
              <a:t>the</a:t>
            </a:r>
            <a:r>
              <a:rPr lang="zh-CN" altLang="en-US" dirty="0"/>
              <a:t> </a:t>
            </a:r>
            <a:r>
              <a:rPr lang="en-US" altLang="zh-CN" dirty="0"/>
              <a:t>predictors</a:t>
            </a:r>
            <a:r>
              <a:rPr lang="zh-CN" altLang="en-US" dirty="0"/>
              <a:t> </a:t>
            </a:r>
            <a:r>
              <a:rPr lang="en-US" altLang="zh-CN" dirty="0"/>
              <a:t>cannot</a:t>
            </a:r>
            <a:r>
              <a:rPr lang="zh-CN" altLang="en-US" dirty="0"/>
              <a:t> </a:t>
            </a:r>
            <a:r>
              <a:rPr lang="en-US" altLang="zh-CN" dirty="0"/>
              <a:t>explain</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endParaRPr lang="en-US" dirty="0"/>
          </a:p>
        </p:txBody>
      </p:sp>
      <p:pic>
        <p:nvPicPr>
          <p:cNvPr id="6" name="Picture 5" descr="Chart, scatter chart&#10;&#10;Description automatically generated">
            <a:extLst>
              <a:ext uri="{FF2B5EF4-FFF2-40B4-BE49-F238E27FC236}">
                <a16:creationId xmlns:a16="http://schemas.microsoft.com/office/drawing/2014/main" id="{BEB1FA71-1DBC-3644-BC90-FC896F91030F}"/>
              </a:ext>
            </a:extLst>
          </p:cNvPr>
          <p:cNvPicPr>
            <a:picLocks noChangeAspect="1"/>
          </p:cNvPicPr>
          <p:nvPr/>
        </p:nvPicPr>
        <p:blipFill>
          <a:blip r:embed="rId2"/>
          <a:stretch>
            <a:fillRect/>
          </a:stretch>
        </p:blipFill>
        <p:spPr>
          <a:xfrm>
            <a:off x="3896309" y="1879333"/>
            <a:ext cx="4399382" cy="2549792"/>
          </a:xfrm>
          <a:prstGeom prst="rect">
            <a:avLst/>
          </a:prstGeom>
        </p:spPr>
      </p:pic>
      <p:sp>
        <p:nvSpPr>
          <p:cNvPr id="7" name="TextBox 6">
            <a:extLst>
              <a:ext uri="{FF2B5EF4-FFF2-40B4-BE49-F238E27FC236}">
                <a16:creationId xmlns:a16="http://schemas.microsoft.com/office/drawing/2014/main" id="{2CF774E7-ACC2-6349-A465-BADDF61677D1}"/>
              </a:ext>
            </a:extLst>
          </p:cNvPr>
          <p:cNvSpPr txBox="1"/>
          <p:nvPr/>
        </p:nvSpPr>
        <p:spPr>
          <a:xfrm>
            <a:off x="1143000" y="4943475"/>
            <a:ext cx="10887075" cy="646331"/>
          </a:xfrm>
          <a:prstGeom prst="rect">
            <a:avLst/>
          </a:prstGeom>
          <a:noFill/>
        </p:spPr>
        <p:txBody>
          <a:bodyPr wrap="square" rtlCol="0">
            <a:spAutoFit/>
          </a:bodyPr>
          <a:lstStyle/>
          <a:p>
            <a:r>
              <a:rPr lang="en-US" altLang="zh-CN" dirty="0"/>
              <a:t>There</a:t>
            </a:r>
            <a:r>
              <a:rPr lang="zh-CN" altLang="en-US" dirty="0"/>
              <a:t> </a:t>
            </a:r>
            <a:r>
              <a:rPr lang="en-US" altLang="zh-CN" dirty="0"/>
              <a:t>does</a:t>
            </a:r>
            <a:r>
              <a:rPr lang="zh-CN" altLang="en-US" dirty="0"/>
              <a:t> </a:t>
            </a:r>
            <a:r>
              <a:rPr lang="en-US" altLang="zh-CN" dirty="0"/>
              <a:t>not</a:t>
            </a:r>
            <a:r>
              <a:rPr lang="zh-CN" altLang="en-US" dirty="0"/>
              <a:t> </a:t>
            </a:r>
            <a:r>
              <a:rPr lang="en-US" altLang="zh-CN" dirty="0"/>
              <a:t>seem</a:t>
            </a:r>
            <a:r>
              <a:rPr lang="zh-CN" altLang="en-US" dirty="0"/>
              <a:t> </a:t>
            </a:r>
            <a:r>
              <a:rPr lang="en-US" altLang="zh-CN" dirty="0"/>
              <a:t>to</a:t>
            </a:r>
            <a:r>
              <a:rPr lang="zh-CN" altLang="en-US" dirty="0"/>
              <a:t> </a:t>
            </a:r>
            <a:r>
              <a:rPr lang="en-US" altLang="zh-CN" dirty="0"/>
              <a:t>be</a:t>
            </a:r>
            <a:r>
              <a:rPr lang="zh-CN" altLang="en-US" dirty="0"/>
              <a:t> </a:t>
            </a:r>
            <a:r>
              <a:rPr lang="en-US" altLang="zh-CN" dirty="0"/>
              <a:t>an</a:t>
            </a:r>
            <a:r>
              <a:rPr lang="zh-CN" altLang="en-US" dirty="0"/>
              <a:t> </a:t>
            </a:r>
            <a:r>
              <a:rPr lang="en-US" altLang="zh-CN" dirty="0"/>
              <a:t>obvious</a:t>
            </a:r>
            <a:r>
              <a:rPr lang="zh-CN" altLang="en-US" dirty="0"/>
              <a:t> </a:t>
            </a:r>
            <a:r>
              <a:rPr lang="en-US" altLang="zh-CN" dirty="0"/>
              <a:t>relationship</a:t>
            </a:r>
            <a:r>
              <a:rPr lang="zh-CN" altLang="en-US" dirty="0"/>
              <a:t> </a:t>
            </a:r>
            <a:r>
              <a:rPr lang="en-US" altLang="zh-CN" dirty="0"/>
              <a:t>(of</a:t>
            </a:r>
            <a:r>
              <a:rPr lang="zh-CN" altLang="en-US" dirty="0"/>
              <a:t> </a:t>
            </a:r>
            <a:r>
              <a:rPr lang="en-US" altLang="zh-CN" dirty="0"/>
              <a:t>course)</a:t>
            </a:r>
            <a:r>
              <a:rPr lang="zh-CN" altLang="en-US" dirty="0"/>
              <a:t> </a:t>
            </a:r>
            <a:r>
              <a:rPr lang="en-US" altLang="zh-CN" dirty="0"/>
              <a:t>between</a:t>
            </a:r>
            <a:r>
              <a:rPr lang="zh-CN" altLang="en-US" dirty="0"/>
              <a:t> </a:t>
            </a:r>
            <a:r>
              <a:rPr lang="en-US" altLang="zh-CN" dirty="0"/>
              <a:t>shoe</a:t>
            </a:r>
            <a:r>
              <a:rPr lang="zh-CN" altLang="en-US" dirty="0"/>
              <a:t> </a:t>
            </a:r>
            <a:r>
              <a:rPr lang="en-US" altLang="zh-CN" dirty="0"/>
              <a:t>size</a:t>
            </a:r>
            <a:r>
              <a:rPr lang="zh-CN" altLang="en-US" dirty="0"/>
              <a:t> </a:t>
            </a:r>
            <a:r>
              <a:rPr lang="en-US" altLang="zh-CN" dirty="0"/>
              <a:t>and</a:t>
            </a:r>
            <a:r>
              <a:rPr lang="zh-CN" altLang="en-US" dirty="0"/>
              <a:t> </a:t>
            </a:r>
            <a:r>
              <a:rPr lang="en-US" altLang="zh-CN" dirty="0"/>
              <a:t>IQ.</a:t>
            </a:r>
            <a:r>
              <a:rPr lang="zh-CN" altLang="en-US" dirty="0"/>
              <a:t> </a:t>
            </a:r>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shoe</a:t>
            </a:r>
            <a:r>
              <a:rPr lang="zh-CN" altLang="en-US" dirty="0"/>
              <a:t> </a:t>
            </a:r>
            <a:r>
              <a:rPr lang="en-US" altLang="zh-CN" dirty="0"/>
              <a:t>size</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good</a:t>
            </a:r>
            <a:r>
              <a:rPr lang="zh-CN" altLang="en-US" dirty="0"/>
              <a:t> </a:t>
            </a:r>
            <a:r>
              <a:rPr lang="en-US" altLang="zh-CN" dirty="0"/>
              <a:t>explanation</a:t>
            </a:r>
            <a:r>
              <a:rPr lang="zh-CN" altLang="en-US" dirty="0"/>
              <a:t> </a:t>
            </a:r>
            <a:r>
              <a:rPr lang="en-US" altLang="zh-CN" dirty="0"/>
              <a:t>for</a:t>
            </a:r>
            <a:r>
              <a:rPr lang="zh-CN" altLang="en-US" dirty="0"/>
              <a:t> </a:t>
            </a:r>
            <a:r>
              <a:rPr lang="en-US" altLang="zh-CN" dirty="0"/>
              <a:t>IQ.</a:t>
            </a:r>
            <a:endParaRPr lang="en-US" dirty="0"/>
          </a:p>
        </p:txBody>
      </p:sp>
    </p:spTree>
    <p:extLst>
      <p:ext uri="{BB962C8B-B14F-4D97-AF65-F5344CB8AC3E}">
        <p14:creationId xmlns:p14="http://schemas.microsoft.com/office/powerpoint/2010/main" val="358803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B20-E1AA-1B45-B565-5BE7325D5396}"/>
              </a:ext>
            </a:extLst>
          </p:cNvPr>
          <p:cNvSpPr>
            <a:spLocks noGrp="1"/>
          </p:cNvSpPr>
          <p:nvPr>
            <p:ph type="title"/>
          </p:nvPr>
        </p:nvSpPr>
        <p:spPr/>
        <p:txBody>
          <a:bodyPr/>
          <a:lstStyle/>
          <a:p>
            <a:r>
              <a:rPr lang="en-US" altLang="zh-CN" dirty="0"/>
              <a:t>When</a:t>
            </a:r>
            <a:r>
              <a:rPr lang="zh-CN" altLang="en-US" dirty="0"/>
              <a:t> </a:t>
            </a:r>
            <a:r>
              <a:rPr lang="en-US" altLang="zh-CN" dirty="0"/>
              <a:t>the</a:t>
            </a:r>
            <a:r>
              <a:rPr lang="zh-CN" altLang="en-US" dirty="0"/>
              <a:t> </a:t>
            </a:r>
            <a:r>
              <a:rPr lang="en-US" altLang="zh-CN" dirty="0"/>
              <a:t>predictors</a:t>
            </a:r>
            <a:r>
              <a:rPr lang="zh-CN" altLang="en-US" dirty="0"/>
              <a:t> </a:t>
            </a:r>
            <a:r>
              <a:rPr lang="en-US" altLang="zh-CN" dirty="0"/>
              <a:t>cannot</a:t>
            </a:r>
            <a:r>
              <a:rPr lang="zh-CN" altLang="en-US" dirty="0"/>
              <a:t> </a:t>
            </a:r>
            <a:r>
              <a:rPr lang="en-US" altLang="zh-CN" dirty="0"/>
              <a:t>explain</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endParaRPr lang="en-US" dirty="0"/>
          </a:p>
        </p:txBody>
      </p:sp>
      <p:pic>
        <p:nvPicPr>
          <p:cNvPr id="6" name="Picture 5" descr="Chart, scatter chart&#10;&#10;Description automatically generated">
            <a:extLst>
              <a:ext uri="{FF2B5EF4-FFF2-40B4-BE49-F238E27FC236}">
                <a16:creationId xmlns:a16="http://schemas.microsoft.com/office/drawing/2014/main" id="{BEB1FA71-1DBC-3644-BC90-FC896F91030F}"/>
              </a:ext>
            </a:extLst>
          </p:cNvPr>
          <p:cNvPicPr>
            <a:picLocks noChangeAspect="1"/>
          </p:cNvPicPr>
          <p:nvPr/>
        </p:nvPicPr>
        <p:blipFill>
          <a:blip r:embed="rId2"/>
          <a:stretch>
            <a:fillRect/>
          </a:stretch>
        </p:blipFill>
        <p:spPr>
          <a:xfrm>
            <a:off x="3896309" y="1879333"/>
            <a:ext cx="4399382" cy="2549792"/>
          </a:xfrm>
          <a:prstGeom prst="rect">
            <a:avLst/>
          </a:prstGeom>
        </p:spPr>
      </p:pic>
      <p:sp>
        <p:nvSpPr>
          <p:cNvPr id="7" name="TextBox 6">
            <a:extLst>
              <a:ext uri="{FF2B5EF4-FFF2-40B4-BE49-F238E27FC236}">
                <a16:creationId xmlns:a16="http://schemas.microsoft.com/office/drawing/2014/main" id="{2CF774E7-ACC2-6349-A465-BADDF61677D1}"/>
              </a:ext>
            </a:extLst>
          </p:cNvPr>
          <p:cNvSpPr txBox="1"/>
          <p:nvPr/>
        </p:nvSpPr>
        <p:spPr>
          <a:xfrm>
            <a:off x="1143000" y="4943475"/>
            <a:ext cx="10887075" cy="1477328"/>
          </a:xfrm>
          <a:prstGeom prst="rect">
            <a:avLst/>
          </a:prstGeom>
          <a:noFill/>
        </p:spPr>
        <p:txBody>
          <a:bodyPr wrap="square" rtlCol="0">
            <a:spAutoFit/>
          </a:bodyPr>
          <a:lstStyle/>
          <a:p>
            <a:r>
              <a:rPr lang="en-US" altLang="zh-CN" dirty="0"/>
              <a:t>There</a:t>
            </a:r>
            <a:r>
              <a:rPr lang="zh-CN" altLang="en-US" dirty="0"/>
              <a:t> </a:t>
            </a:r>
            <a:r>
              <a:rPr lang="en-US" altLang="zh-CN" dirty="0"/>
              <a:t>does</a:t>
            </a:r>
            <a:r>
              <a:rPr lang="zh-CN" altLang="en-US" dirty="0"/>
              <a:t> </a:t>
            </a:r>
            <a:r>
              <a:rPr lang="en-US" altLang="zh-CN" dirty="0"/>
              <a:t>not</a:t>
            </a:r>
            <a:r>
              <a:rPr lang="zh-CN" altLang="en-US" dirty="0"/>
              <a:t> </a:t>
            </a:r>
            <a:r>
              <a:rPr lang="en-US" altLang="zh-CN" dirty="0"/>
              <a:t>seem</a:t>
            </a:r>
            <a:r>
              <a:rPr lang="zh-CN" altLang="en-US" dirty="0"/>
              <a:t> </a:t>
            </a:r>
            <a:r>
              <a:rPr lang="en-US" altLang="zh-CN" dirty="0"/>
              <a:t>to</a:t>
            </a:r>
            <a:r>
              <a:rPr lang="zh-CN" altLang="en-US" dirty="0"/>
              <a:t> </a:t>
            </a:r>
            <a:r>
              <a:rPr lang="en-US" altLang="zh-CN" dirty="0"/>
              <a:t>be</a:t>
            </a:r>
            <a:r>
              <a:rPr lang="zh-CN" altLang="en-US" dirty="0"/>
              <a:t> </a:t>
            </a:r>
            <a:r>
              <a:rPr lang="en-US" altLang="zh-CN" dirty="0"/>
              <a:t>an</a:t>
            </a:r>
            <a:r>
              <a:rPr lang="zh-CN" altLang="en-US" dirty="0"/>
              <a:t> </a:t>
            </a:r>
            <a:r>
              <a:rPr lang="en-US" altLang="zh-CN" dirty="0"/>
              <a:t>obvious</a:t>
            </a:r>
            <a:r>
              <a:rPr lang="zh-CN" altLang="en-US" dirty="0"/>
              <a:t> </a:t>
            </a:r>
            <a:r>
              <a:rPr lang="en-US" altLang="zh-CN" dirty="0"/>
              <a:t>relationship</a:t>
            </a:r>
            <a:r>
              <a:rPr lang="zh-CN" altLang="en-US" dirty="0"/>
              <a:t> </a:t>
            </a:r>
            <a:r>
              <a:rPr lang="en-US" altLang="zh-CN" dirty="0"/>
              <a:t>(of</a:t>
            </a:r>
            <a:r>
              <a:rPr lang="zh-CN" altLang="en-US" dirty="0"/>
              <a:t> </a:t>
            </a:r>
            <a:r>
              <a:rPr lang="en-US" altLang="zh-CN" dirty="0"/>
              <a:t>course)</a:t>
            </a:r>
            <a:r>
              <a:rPr lang="zh-CN" altLang="en-US" dirty="0"/>
              <a:t> </a:t>
            </a:r>
            <a:r>
              <a:rPr lang="en-US" altLang="zh-CN" dirty="0"/>
              <a:t>between</a:t>
            </a:r>
            <a:r>
              <a:rPr lang="zh-CN" altLang="en-US" dirty="0"/>
              <a:t> </a:t>
            </a:r>
            <a:r>
              <a:rPr lang="en-US" altLang="zh-CN" dirty="0"/>
              <a:t>shoe</a:t>
            </a:r>
            <a:r>
              <a:rPr lang="zh-CN" altLang="en-US" dirty="0"/>
              <a:t> </a:t>
            </a:r>
            <a:r>
              <a:rPr lang="en-US" altLang="zh-CN" dirty="0"/>
              <a:t>size</a:t>
            </a:r>
            <a:r>
              <a:rPr lang="zh-CN" altLang="en-US" dirty="0"/>
              <a:t> </a:t>
            </a:r>
            <a:r>
              <a:rPr lang="en-US" altLang="zh-CN" dirty="0"/>
              <a:t>and</a:t>
            </a:r>
            <a:r>
              <a:rPr lang="zh-CN" altLang="en-US" dirty="0"/>
              <a:t> </a:t>
            </a:r>
            <a:r>
              <a:rPr lang="en-US" altLang="zh-CN" dirty="0"/>
              <a:t>IQ.</a:t>
            </a:r>
            <a:r>
              <a:rPr lang="zh-CN" altLang="en-US" dirty="0"/>
              <a:t> </a:t>
            </a:r>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shoe</a:t>
            </a:r>
            <a:r>
              <a:rPr lang="zh-CN" altLang="en-US" dirty="0"/>
              <a:t> </a:t>
            </a:r>
            <a:r>
              <a:rPr lang="en-US" altLang="zh-CN" dirty="0"/>
              <a:t>size</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good</a:t>
            </a:r>
            <a:r>
              <a:rPr lang="zh-CN" altLang="en-US" dirty="0"/>
              <a:t> </a:t>
            </a:r>
            <a:r>
              <a:rPr lang="en-US" altLang="zh-CN" dirty="0"/>
              <a:t>explanation</a:t>
            </a:r>
            <a:r>
              <a:rPr lang="zh-CN" altLang="en-US" dirty="0"/>
              <a:t> </a:t>
            </a:r>
            <a:r>
              <a:rPr lang="en-US" altLang="zh-CN" dirty="0"/>
              <a:t>for</a:t>
            </a:r>
            <a:r>
              <a:rPr lang="zh-CN" altLang="en-US" dirty="0"/>
              <a:t> </a:t>
            </a:r>
            <a:r>
              <a:rPr lang="en-US" altLang="zh-CN" dirty="0"/>
              <a:t>IQ.</a:t>
            </a:r>
          </a:p>
          <a:p>
            <a:endParaRPr lang="en-US" dirty="0"/>
          </a:p>
          <a:p>
            <a:r>
              <a:rPr lang="en-US" altLang="zh-CN" dirty="0"/>
              <a:t>In</a:t>
            </a:r>
            <a:r>
              <a:rPr lang="zh-CN" altLang="en-US" dirty="0"/>
              <a:t> </a:t>
            </a:r>
            <a:r>
              <a:rPr lang="en-US" altLang="zh-CN" dirty="0"/>
              <a:t>this</a:t>
            </a:r>
            <a:r>
              <a:rPr lang="zh-CN" altLang="en-US" dirty="0"/>
              <a:t> </a:t>
            </a:r>
            <a:r>
              <a:rPr lang="en-US" altLang="zh-CN" dirty="0"/>
              <a:t>scenario,</a:t>
            </a:r>
            <a:r>
              <a:rPr lang="zh-CN" altLang="en-US" dirty="0"/>
              <a:t> </a:t>
            </a:r>
            <a:r>
              <a:rPr lang="en-US" altLang="zh-CN" dirty="0"/>
              <a:t>if</a:t>
            </a:r>
            <a:r>
              <a:rPr lang="zh-CN" altLang="en-US" dirty="0"/>
              <a:t> </a:t>
            </a:r>
            <a:r>
              <a:rPr lang="en-US" altLang="zh-CN" dirty="0"/>
              <a:t>I</a:t>
            </a:r>
            <a:r>
              <a:rPr lang="zh-CN" altLang="en-US" dirty="0"/>
              <a:t> </a:t>
            </a:r>
            <a:r>
              <a:rPr lang="en-US" altLang="zh-CN" dirty="0"/>
              <a:t>forcefully</a:t>
            </a:r>
            <a:r>
              <a:rPr lang="zh-CN" altLang="en-US" dirty="0"/>
              <a:t> </a:t>
            </a:r>
            <a:r>
              <a:rPr lang="en-US" altLang="zh-CN" dirty="0"/>
              <a:t>ask</a:t>
            </a:r>
            <a:r>
              <a:rPr lang="zh-CN" altLang="en-US" dirty="0"/>
              <a:t> </a:t>
            </a:r>
            <a:r>
              <a:rPr lang="en-US" altLang="zh-CN" dirty="0"/>
              <a:t>you</a:t>
            </a:r>
            <a:r>
              <a:rPr lang="zh-CN" altLang="en-US" dirty="0"/>
              <a:t> </a:t>
            </a:r>
            <a:r>
              <a:rPr lang="en-US" altLang="zh-CN" dirty="0"/>
              <a:t>to</a:t>
            </a:r>
            <a:r>
              <a:rPr lang="zh-CN" altLang="en-US" dirty="0"/>
              <a:t> </a:t>
            </a:r>
            <a:r>
              <a:rPr lang="en-US" altLang="zh-CN" dirty="0"/>
              <a:t>predict</a:t>
            </a:r>
            <a:r>
              <a:rPr lang="zh-CN" altLang="en-US" dirty="0"/>
              <a:t> </a:t>
            </a:r>
            <a:r>
              <a:rPr lang="en-US" altLang="zh-CN" dirty="0"/>
              <a:t>the</a:t>
            </a:r>
            <a:r>
              <a:rPr lang="zh-CN" altLang="en-US" dirty="0"/>
              <a:t> </a:t>
            </a:r>
            <a:r>
              <a:rPr lang="en-US" altLang="zh-CN" dirty="0"/>
              <a:t>IQ</a:t>
            </a:r>
            <a:r>
              <a:rPr lang="zh-CN" altLang="en-US" dirty="0"/>
              <a:t> </a:t>
            </a:r>
            <a:r>
              <a:rPr lang="en-US" altLang="zh-CN" dirty="0"/>
              <a:t>for</a:t>
            </a:r>
            <a:r>
              <a:rPr lang="zh-CN" altLang="en-US" dirty="0"/>
              <a:t> </a:t>
            </a:r>
            <a:r>
              <a:rPr lang="en-US" altLang="zh-CN" dirty="0"/>
              <a:t>somebody</a:t>
            </a:r>
            <a:r>
              <a:rPr lang="zh-CN" altLang="en-US" dirty="0"/>
              <a:t> </a:t>
            </a:r>
            <a:r>
              <a:rPr lang="en-US" altLang="zh-CN" dirty="0"/>
              <a:t>with</a:t>
            </a:r>
            <a:r>
              <a:rPr lang="zh-CN" altLang="en-US" dirty="0"/>
              <a:t> </a:t>
            </a:r>
            <a:r>
              <a:rPr lang="en-US" altLang="zh-CN" dirty="0"/>
              <a:t>a</a:t>
            </a:r>
            <a:r>
              <a:rPr lang="zh-CN" altLang="en-US" dirty="0"/>
              <a:t> </a:t>
            </a:r>
            <a:r>
              <a:rPr lang="en-US" altLang="zh-CN" dirty="0"/>
              <a:t>shoe</a:t>
            </a:r>
            <a:r>
              <a:rPr lang="zh-CN" altLang="en-US" dirty="0"/>
              <a:t> </a:t>
            </a:r>
            <a:r>
              <a:rPr lang="en-US" altLang="zh-CN" dirty="0"/>
              <a:t>size</a:t>
            </a:r>
            <a:r>
              <a:rPr lang="zh-CN" altLang="en-US" dirty="0"/>
              <a:t> </a:t>
            </a:r>
            <a:r>
              <a:rPr lang="en-US" altLang="zh-CN" dirty="0"/>
              <a:t>of</a:t>
            </a:r>
            <a:r>
              <a:rPr lang="zh-CN" altLang="en-US" dirty="0"/>
              <a:t> </a:t>
            </a:r>
            <a:r>
              <a:rPr lang="en-US" altLang="zh-CN" dirty="0"/>
              <a:t>8.5,</a:t>
            </a:r>
            <a:r>
              <a:rPr lang="zh-CN" altLang="en-US" dirty="0"/>
              <a:t> </a:t>
            </a:r>
            <a:r>
              <a:rPr lang="en-US" altLang="zh-CN" dirty="0"/>
              <a:t>what</a:t>
            </a:r>
            <a:r>
              <a:rPr lang="zh-CN" altLang="en-US" dirty="0"/>
              <a:t> </a:t>
            </a:r>
            <a:r>
              <a:rPr lang="en-US" altLang="zh-CN" dirty="0"/>
              <a:t>is</a:t>
            </a:r>
            <a:r>
              <a:rPr lang="zh-CN" altLang="en-US" dirty="0"/>
              <a:t> </a:t>
            </a:r>
            <a:r>
              <a:rPr lang="en-US" altLang="zh-CN" dirty="0"/>
              <a:t>your</a:t>
            </a:r>
            <a:r>
              <a:rPr lang="zh-CN" altLang="en-US" dirty="0"/>
              <a:t> </a:t>
            </a:r>
            <a:r>
              <a:rPr lang="en-US" altLang="zh-CN" dirty="0"/>
              <a:t>best</a:t>
            </a:r>
            <a:r>
              <a:rPr lang="zh-CN" altLang="en-US" dirty="0"/>
              <a:t> </a:t>
            </a:r>
            <a:r>
              <a:rPr lang="en-US" altLang="zh-CN" dirty="0"/>
              <a:t>guess?</a:t>
            </a:r>
            <a:endParaRPr lang="en-US" dirty="0"/>
          </a:p>
        </p:txBody>
      </p:sp>
    </p:spTree>
    <p:extLst>
      <p:ext uri="{BB962C8B-B14F-4D97-AF65-F5344CB8AC3E}">
        <p14:creationId xmlns:p14="http://schemas.microsoft.com/office/powerpoint/2010/main" val="79786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B20-E1AA-1B45-B565-5BE7325D5396}"/>
              </a:ext>
            </a:extLst>
          </p:cNvPr>
          <p:cNvSpPr>
            <a:spLocks noGrp="1"/>
          </p:cNvSpPr>
          <p:nvPr>
            <p:ph type="title"/>
          </p:nvPr>
        </p:nvSpPr>
        <p:spPr/>
        <p:txBody>
          <a:bodyPr/>
          <a:lstStyle/>
          <a:p>
            <a:r>
              <a:rPr lang="en-US" altLang="zh-CN" dirty="0"/>
              <a:t>When</a:t>
            </a:r>
            <a:r>
              <a:rPr lang="zh-CN" altLang="en-US" dirty="0"/>
              <a:t> </a:t>
            </a:r>
            <a:r>
              <a:rPr lang="en-US" altLang="zh-CN" dirty="0"/>
              <a:t>the</a:t>
            </a:r>
            <a:r>
              <a:rPr lang="zh-CN" altLang="en-US" dirty="0"/>
              <a:t> </a:t>
            </a:r>
            <a:r>
              <a:rPr lang="en-US" altLang="zh-CN" dirty="0"/>
              <a:t>predictors</a:t>
            </a:r>
            <a:r>
              <a:rPr lang="zh-CN" altLang="en-US" dirty="0"/>
              <a:t> </a:t>
            </a:r>
            <a:r>
              <a:rPr lang="en-US" altLang="zh-CN" dirty="0"/>
              <a:t>cannot</a:t>
            </a:r>
            <a:r>
              <a:rPr lang="zh-CN" altLang="en-US" dirty="0"/>
              <a:t> </a:t>
            </a:r>
            <a:r>
              <a:rPr lang="en-US" altLang="zh-CN" dirty="0"/>
              <a:t>explain</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endParaRPr lang="en-US" dirty="0"/>
          </a:p>
        </p:txBody>
      </p:sp>
      <p:pic>
        <p:nvPicPr>
          <p:cNvPr id="6" name="Picture 5" descr="Chart, scatter chart&#10;&#10;Description automatically generated">
            <a:extLst>
              <a:ext uri="{FF2B5EF4-FFF2-40B4-BE49-F238E27FC236}">
                <a16:creationId xmlns:a16="http://schemas.microsoft.com/office/drawing/2014/main" id="{BEB1FA71-1DBC-3644-BC90-FC896F91030F}"/>
              </a:ext>
            </a:extLst>
          </p:cNvPr>
          <p:cNvPicPr>
            <a:picLocks noChangeAspect="1"/>
          </p:cNvPicPr>
          <p:nvPr/>
        </p:nvPicPr>
        <p:blipFill>
          <a:blip r:embed="rId2"/>
          <a:stretch>
            <a:fillRect/>
          </a:stretch>
        </p:blipFill>
        <p:spPr>
          <a:xfrm>
            <a:off x="3896309" y="1879333"/>
            <a:ext cx="4399382" cy="2549792"/>
          </a:xfrm>
          <a:prstGeom prst="rect">
            <a:avLst/>
          </a:prstGeom>
        </p:spPr>
      </p:pic>
      <p:sp>
        <p:nvSpPr>
          <p:cNvPr id="7" name="TextBox 6">
            <a:extLst>
              <a:ext uri="{FF2B5EF4-FFF2-40B4-BE49-F238E27FC236}">
                <a16:creationId xmlns:a16="http://schemas.microsoft.com/office/drawing/2014/main" id="{2CF774E7-ACC2-6349-A465-BADDF61677D1}"/>
              </a:ext>
            </a:extLst>
          </p:cNvPr>
          <p:cNvSpPr txBox="1"/>
          <p:nvPr/>
        </p:nvSpPr>
        <p:spPr>
          <a:xfrm>
            <a:off x="1143000" y="4943475"/>
            <a:ext cx="10887075" cy="1477328"/>
          </a:xfrm>
          <a:prstGeom prst="rect">
            <a:avLst/>
          </a:prstGeom>
          <a:noFill/>
        </p:spPr>
        <p:txBody>
          <a:bodyPr wrap="square" rtlCol="0">
            <a:spAutoFit/>
          </a:bodyPr>
          <a:lstStyle/>
          <a:p>
            <a:r>
              <a:rPr lang="en-US" altLang="zh-CN" dirty="0"/>
              <a:t>There</a:t>
            </a:r>
            <a:r>
              <a:rPr lang="zh-CN" altLang="en-US" dirty="0"/>
              <a:t> </a:t>
            </a:r>
            <a:r>
              <a:rPr lang="en-US" altLang="zh-CN" dirty="0"/>
              <a:t>does</a:t>
            </a:r>
            <a:r>
              <a:rPr lang="zh-CN" altLang="en-US" dirty="0"/>
              <a:t> </a:t>
            </a:r>
            <a:r>
              <a:rPr lang="en-US" altLang="zh-CN" dirty="0"/>
              <a:t>not</a:t>
            </a:r>
            <a:r>
              <a:rPr lang="zh-CN" altLang="en-US" dirty="0"/>
              <a:t> </a:t>
            </a:r>
            <a:r>
              <a:rPr lang="en-US" altLang="zh-CN" dirty="0"/>
              <a:t>seem</a:t>
            </a:r>
            <a:r>
              <a:rPr lang="zh-CN" altLang="en-US" dirty="0"/>
              <a:t> </a:t>
            </a:r>
            <a:r>
              <a:rPr lang="en-US" altLang="zh-CN" dirty="0"/>
              <a:t>to</a:t>
            </a:r>
            <a:r>
              <a:rPr lang="zh-CN" altLang="en-US" dirty="0"/>
              <a:t> </a:t>
            </a:r>
            <a:r>
              <a:rPr lang="en-US" altLang="zh-CN" dirty="0"/>
              <a:t>be</a:t>
            </a:r>
            <a:r>
              <a:rPr lang="zh-CN" altLang="en-US" dirty="0"/>
              <a:t> </a:t>
            </a:r>
            <a:r>
              <a:rPr lang="en-US" altLang="zh-CN" dirty="0"/>
              <a:t>an</a:t>
            </a:r>
            <a:r>
              <a:rPr lang="zh-CN" altLang="en-US" dirty="0"/>
              <a:t> </a:t>
            </a:r>
            <a:r>
              <a:rPr lang="en-US" altLang="zh-CN" dirty="0"/>
              <a:t>obvious</a:t>
            </a:r>
            <a:r>
              <a:rPr lang="zh-CN" altLang="en-US" dirty="0"/>
              <a:t> </a:t>
            </a:r>
            <a:r>
              <a:rPr lang="en-US" altLang="zh-CN" dirty="0"/>
              <a:t>relationship</a:t>
            </a:r>
            <a:r>
              <a:rPr lang="zh-CN" altLang="en-US" dirty="0"/>
              <a:t> </a:t>
            </a:r>
            <a:r>
              <a:rPr lang="en-US" altLang="zh-CN" dirty="0"/>
              <a:t>(of</a:t>
            </a:r>
            <a:r>
              <a:rPr lang="zh-CN" altLang="en-US" dirty="0"/>
              <a:t> </a:t>
            </a:r>
            <a:r>
              <a:rPr lang="en-US" altLang="zh-CN" dirty="0"/>
              <a:t>course)</a:t>
            </a:r>
            <a:r>
              <a:rPr lang="zh-CN" altLang="en-US" dirty="0"/>
              <a:t> </a:t>
            </a:r>
            <a:r>
              <a:rPr lang="en-US" altLang="zh-CN" dirty="0"/>
              <a:t>between</a:t>
            </a:r>
            <a:r>
              <a:rPr lang="zh-CN" altLang="en-US" dirty="0"/>
              <a:t> </a:t>
            </a:r>
            <a:r>
              <a:rPr lang="en-US" altLang="zh-CN" dirty="0"/>
              <a:t>shoe</a:t>
            </a:r>
            <a:r>
              <a:rPr lang="zh-CN" altLang="en-US" dirty="0"/>
              <a:t> </a:t>
            </a:r>
            <a:r>
              <a:rPr lang="en-US" altLang="zh-CN" dirty="0"/>
              <a:t>size</a:t>
            </a:r>
            <a:r>
              <a:rPr lang="zh-CN" altLang="en-US" dirty="0"/>
              <a:t> </a:t>
            </a:r>
            <a:r>
              <a:rPr lang="en-US" altLang="zh-CN" dirty="0"/>
              <a:t>and</a:t>
            </a:r>
            <a:r>
              <a:rPr lang="zh-CN" altLang="en-US" dirty="0"/>
              <a:t> </a:t>
            </a:r>
            <a:r>
              <a:rPr lang="en-US" altLang="zh-CN" dirty="0"/>
              <a:t>IQ.</a:t>
            </a:r>
            <a:r>
              <a:rPr lang="zh-CN" altLang="en-US" dirty="0"/>
              <a:t> </a:t>
            </a:r>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shoe</a:t>
            </a:r>
            <a:r>
              <a:rPr lang="zh-CN" altLang="en-US" dirty="0"/>
              <a:t> </a:t>
            </a:r>
            <a:r>
              <a:rPr lang="en-US" altLang="zh-CN" dirty="0"/>
              <a:t>size</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good</a:t>
            </a:r>
            <a:r>
              <a:rPr lang="zh-CN" altLang="en-US" dirty="0"/>
              <a:t> </a:t>
            </a:r>
            <a:r>
              <a:rPr lang="en-US" altLang="zh-CN" dirty="0"/>
              <a:t>explanation</a:t>
            </a:r>
            <a:r>
              <a:rPr lang="zh-CN" altLang="en-US" dirty="0"/>
              <a:t> </a:t>
            </a:r>
            <a:r>
              <a:rPr lang="en-US" altLang="zh-CN" dirty="0"/>
              <a:t>for</a:t>
            </a:r>
            <a:r>
              <a:rPr lang="zh-CN" altLang="en-US" dirty="0"/>
              <a:t> </a:t>
            </a:r>
            <a:r>
              <a:rPr lang="en-US" altLang="zh-CN" dirty="0"/>
              <a:t>IQ.</a:t>
            </a:r>
          </a:p>
          <a:p>
            <a:endParaRPr lang="en-US" dirty="0"/>
          </a:p>
          <a:p>
            <a:r>
              <a:rPr lang="en-US" altLang="zh-CN" dirty="0"/>
              <a:t>In</a:t>
            </a:r>
            <a:r>
              <a:rPr lang="zh-CN" altLang="en-US" dirty="0"/>
              <a:t> </a:t>
            </a:r>
            <a:r>
              <a:rPr lang="en-US" altLang="zh-CN" dirty="0"/>
              <a:t>this</a:t>
            </a:r>
            <a:r>
              <a:rPr lang="zh-CN" altLang="en-US" dirty="0"/>
              <a:t> </a:t>
            </a:r>
            <a:r>
              <a:rPr lang="en-US" altLang="zh-CN" dirty="0"/>
              <a:t>scenario,</a:t>
            </a:r>
            <a:r>
              <a:rPr lang="zh-CN" altLang="en-US" dirty="0"/>
              <a:t> </a:t>
            </a:r>
            <a:r>
              <a:rPr lang="en-US" altLang="zh-CN" dirty="0"/>
              <a:t>if</a:t>
            </a:r>
            <a:r>
              <a:rPr lang="zh-CN" altLang="en-US" dirty="0"/>
              <a:t> </a:t>
            </a:r>
            <a:r>
              <a:rPr lang="en-US" altLang="zh-CN" dirty="0"/>
              <a:t>I</a:t>
            </a:r>
            <a:r>
              <a:rPr lang="zh-CN" altLang="en-US" dirty="0"/>
              <a:t> </a:t>
            </a:r>
            <a:r>
              <a:rPr lang="en-US" altLang="zh-CN" dirty="0"/>
              <a:t>forcefully</a:t>
            </a:r>
            <a:r>
              <a:rPr lang="zh-CN" altLang="en-US" dirty="0"/>
              <a:t> </a:t>
            </a:r>
            <a:r>
              <a:rPr lang="en-US" altLang="zh-CN" dirty="0"/>
              <a:t>ask</a:t>
            </a:r>
            <a:r>
              <a:rPr lang="zh-CN" altLang="en-US" dirty="0"/>
              <a:t> </a:t>
            </a:r>
            <a:r>
              <a:rPr lang="en-US" altLang="zh-CN" dirty="0"/>
              <a:t>you</a:t>
            </a:r>
            <a:r>
              <a:rPr lang="zh-CN" altLang="en-US" dirty="0"/>
              <a:t> </a:t>
            </a:r>
            <a:r>
              <a:rPr lang="en-US" altLang="zh-CN" dirty="0"/>
              <a:t>to</a:t>
            </a:r>
            <a:r>
              <a:rPr lang="zh-CN" altLang="en-US" dirty="0"/>
              <a:t> </a:t>
            </a:r>
            <a:r>
              <a:rPr lang="en-US" altLang="zh-CN" dirty="0"/>
              <a:t>predict</a:t>
            </a:r>
            <a:r>
              <a:rPr lang="zh-CN" altLang="en-US" dirty="0"/>
              <a:t> </a:t>
            </a:r>
            <a:r>
              <a:rPr lang="en-US" altLang="zh-CN" dirty="0"/>
              <a:t>the</a:t>
            </a:r>
            <a:r>
              <a:rPr lang="zh-CN" altLang="en-US" dirty="0"/>
              <a:t> </a:t>
            </a:r>
            <a:r>
              <a:rPr lang="en-US" altLang="zh-CN" dirty="0"/>
              <a:t>IQ</a:t>
            </a:r>
            <a:r>
              <a:rPr lang="zh-CN" altLang="en-US" dirty="0"/>
              <a:t> </a:t>
            </a:r>
            <a:r>
              <a:rPr lang="en-US" altLang="zh-CN" dirty="0"/>
              <a:t>for</a:t>
            </a:r>
            <a:r>
              <a:rPr lang="zh-CN" altLang="en-US" dirty="0"/>
              <a:t> </a:t>
            </a:r>
            <a:r>
              <a:rPr lang="en-US" altLang="zh-CN" dirty="0"/>
              <a:t>somebody</a:t>
            </a:r>
            <a:r>
              <a:rPr lang="zh-CN" altLang="en-US" dirty="0"/>
              <a:t> </a:t>
            </a:r>
            <a:r>
              <a:rPr lang="en-US" altLang="zh-CN" dirty="0"/>
              <a:t>with</a:t>
            </a:r>
            <a:r>
              <a:rPr lang="zh-CN" altLang="en-US" dirty="0"/>
              <a:t> </a:t>
            </a:r>
            <a:r>
              <a:rPr lang="en-US" altLang="zh-CN" dirty="0"/>
              <a:t>a</a:t>
            </a:r>
            <a:r>
              <a:rPr lang="zh-CN" altLang="en-US" dirty="0"/>
              <a:t> </a:t>
            </a:r>
            <a:r>
              <a:rPr lang="en-US" altLang="zh-CN" dirty="0"/>
              <a:t>shoe</a:t>
            </a:r>
            <a:r>
              <a:rPr lang="zh-CN" altLang="en-US" dirty="0"/>
              <a:t> </a:t>
            </a:r>
            <a:r>
              <a:rPr lang="en-US" altLang="zh-CN" dirty="0"/>
              <a:t>size</a:t>
            </a:r>
            <a:r>
              <a:rPr lang="zh-CN" altLang="en-US" dirty="0"/>
              <a:t> </a:t>
            </a:r>
            <a:r>
              <a:rPr lang="en-US" altLang="zh-CN" dirty="0"/>
              <a:t>of</a:t>
            </a:r>
            <a:r>
              <a:rPr lang="zh-CN" altLang="en-US" dirty="0"/>
              <a:t> </a:t>
            </a:r>
            <a:r>
              <a:rPr lang="en-US" altLang="zh-CN" dirty="0"/>
              <a:t>8.5,</a:t>
            </a:r>
            <a:r>
              <a:rPr lang="zh-CN" altLang="en-US" dirty="0"/>
              <a:t> </a:t>
            </a:r>
            <a:r>
              <a:rPr lang="en-US" altLang="zh-CN" dirty="0"/>
              <a:t>what</a:t>
            </a:r>
            <a:r>
              <a:rPr lang="zh-CN" altLang="en-US" dirty="0"/>
              <a:t> </a:t>
            </a:r>
            <a:r>
              <a:rPr lang="en-US" altLang="zh-CN" dirty="0"/>
              <a:t>is</a:t>
            </a:r>
            <a:r>
              <a:rPr lang="zh-CN" altLang="en-US" dirty="0"/>
              <a:t> </a:t>
            </a:r>
            <a:r>
              <a:rPr lang="en-US" altLang="zh-CN" dirty="0"/>
              <a:t>your</a:t>
            </a:r>
            <a:r>
              <a:rPr lang="zh-CN" altLang="en-US" dirty="0"/>
              <a:t> </a:t>
            </a:r>
            <a:r>
              <a:rPr lang="en-US" altLang="zh-CN" dirty="0"/>
              <a:t>best</a:t>
            </a:r>
            <a:r>
              <a:rPr lang="zh-CN" altLang="en-US" dirty="0"/>
              <a:t> </a:t>
            </a:r>
            <a:r>
              <a:rPr lang="en-US" altLang="zh-CN" dirty="0"/>
              <a:t>guess?</a:t>
            </a:r>
            <a:r>
              <a:rPr lang="zh-CN" altLang="en-US" dirty="0"/>
              <a:t> </a:t>
            </a:r>
            <a:r>
              <a:rPr lang="en-US" altLang="zh-CN" dirty="0">
                <a:solidFill>
                  <a:srgbClr val="FF0000"/>
                </a:solidFill>
              </a:rPr>
              <a:t>---use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average</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IQ</a:t>
            </a:r>
            <a:endParaRPr lang="en-US" dirty="0"/>
          </a:p>
        </p:txBody>
      </p:sp>
    </p:spTree>
    <p:extLst>
      <p:ext uri="{BB962C8B-B14F-4D97-AF65-F5344CB8AC3E}">
        <p14:creationId xmlns:p14="http://schemas.microsoft.com/office/powerpoint/2010/main" val="2885745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80E2-7A1E-3741-9931-8977088BB253}"/>
              </a:ext>
            </a:extLst>
          </p:cNvPr>
          <p:cNvSpPr>
            <a:spLocks noGrp="1"/>
          </p:cNvSpPr>
          <p:nvPr>
            <p:ph type="title"/>
          </p:nvPr>
        </p:nvSpPr>
        <p:spPr/>
        <p:txBody>
          <a:bodyPr/>
          <a:lstStyle/>
          <a:p>
            <a:r>
              <a:rPr lang="en-US" altLang="zh-CN" dirty="0"/>
              <a:t>In</a:t>
            </a:r>
            <a:r>
              <a:rPr lang="zh-CN" altLang="en-US" dirty="0"/>
              <a:t> </a:t>
            </a:r>
            <a:r>
              <a:rPr lang="en-US" altLang="zh-CN" dirty="0"/>
              <a:t>fact..</a:t>
            </a:r>
            <a:endParaRPr lang="en-US" dirty="0"/>
          </a:p>
        </p:txBody>
      </p:sp>
      <p:sp>
        <p:nvSpPr>
          <p:cNvPr id="3" name="Content Placeholder 2">
            <a:extLst>
              <a:ext uri="{FF2B5EF4-FFF2-40B4-BE49-F238E27FC236}">
                <a16:creationId xmlns:a16="http://schemas.microsoft.com/office/drawing/2014/main" id="{86FC615E-700F-5741-B8CA-64907F97F6F3}"/>
              </a:ext>
            </a:extLst>
          </p:cNvPr>
          <p:cNvSpPr>
            <a:spLocks noGrp="1"/>
          </p:cNvSpPr>
          <p:nvPr>
            <p:ph idx="1"/>
          </p:nvPr>
        </p:nvSpPr>
        <p:spPr/>
        <p:txBody>
          <a:bodyPr/>
          <a:lstStyle/>
          <a:p>
            <a:pPr marL="0" indent="0">
              <a:buNone/>
            </a:pPr>
            <a:r>
              <a:rPr lang="en-US" altLang="zh-CN" dirty="0"/>
              <a:t>A</a:t>
            </a:r>
            <a:r>
              <a:rPr lang="zh-CN" altLang="en-US" dirty="0"/>
              <a:t> </a:t>
            </a:r>
            <a:r>
              <a:rPr lang="en-US" altLang="zh-CN" dirty="0"/>
              <a:t>benchmark</a:t>
            </a:r>
            <a:r>
              <a:rPr lang="zh-CN" altLang="en-US" dirty="0"/>
              <a:t> </a:t>
            </a:r>
            <a:r>
              <a:rPr lang="en-US" altLang="zh-CN" dirty="0"/>
              <a:t>in</a:t>
            </a:r>
            <a:r>
              <a:rPr lang="zh-CN" altLang="en-US" dirty="0"/>
              <a:t> </a:t>
            </a:r>
            <a:r>
              <a:rPr lang="en-US" altLang="zh-CN" dirty="0"/>
              <a:t>prediction</a:t>
            </a:r>
            <a:r>
              <a:rPr lang="zh-CN" altLang="en-US" dirty="0"/>
              <a:t> </a:t>
            </a:r>
            <a:r>
              <a:rPr lang="en-US" altLang="zh-CN" dirty="0"/>
              <a:t>is</a:t>
            </a:r>
            <a:r>
              <a:rPr lang="zh-CN" altLang="en-US" dirty="0"/>
              <a:t> </a:t>
            </a:r>
            <a:r>
              <a:rPr lang="en-US" altLang="zh-CN" dirty="0"/>
              <a:t>ALWAYS</a:t>
            </a:r>
            <a:r>
              <a:rPr lang="zh-CN" altLang="en-US" dirty="0"/>
              <a:t> </a:t>
            </a:r>
            <a:r>
              <a:rPr lang="en-US" altLang="zh-CN" dirty="0"/>
              <a:t>to</a:t>
            </a:r>
            <a:r>
              <a:rPr lang="zh-CN" altLang="en-US" dirty="0"/>
              <a:t> </a:t>
            </a:r>
            <a:r>
              <a:rPr lang="en-US" altLang="zh-CN" dirty="0"/>
              <a:t>simply</a:t>
            </a:r>
            <a:r>
              <a:rPr lang="zh-CN" altLang="en-US" dirty="0"/>
              <a:t> </a:t>
            </a:r>
            <a:r>
              <a:rPr lang="en-US" altLang="zh-CN" dirty="0"/>
              <a:t>predict</a:t>
            </a:r>
            <a:r>
              <a:rPr lang="zh-CN" altLang="en-US" dirty="0"/>
              <a:t> </a:t>
            </a:r>
            <a:r>
              <a:rPr lang="en-US" altLang="zh-CN" dirty="0"/>
              <a:t>using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of</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endParaRPr lang="en-US" dirty="0"/>
          </a:p>
        </p:txBody>
      </p:sp>
      <p:grpSp>
        <p:nvGrpSpPr>
          <p:cNvPr id="7" name="Group 6">
            <a:extLst>
              <a:ext uri="{FF2B5EF4-FFF2-40B4-BE49-F238E27FC236}">
                <a16:creationId xmlns:a16="http://schemas.microsoft.com/office/drawing/2014/main" id="{58E67193-D063-9141-9CC5-4042A21F7D1C}"/>
              </a:ext>
            </a:extLst>
          </p:cNvPr>
          <p:cNvGrpSpPr/>
          <p:nvPr/>
        </p:nvGrpSpPr>
        <p:grpSpPr>
          <a:xfrm>
            <a:off x="838200" y="2843212"/>
            <a:ext cx="5763431" cy="3340367"/>
            <a:chOff x="838200" y="2843212"/>
            <a:chExt cx="5763431" cy="3340367"/>
          </a:xfrm>
        </p:grpSpPr>
        <p:pic>
          <p:nvPicPr>
            <p:cNvPr id="4" name="Picture 3" descr="Chart, scatter chart&#10;&#10;Description automatically generated">
              <a:extLst>
                <a:ext uri="{FF2B5EF4-FFF2-40B4-BE49-F238E27FC236}">
                  <a16:creationId xmlns:a16="http://schemas.microsoft.com/office/drawing/2014/main" id="{4C3D0042-5A7A-5E40-9A6F-153C5A5DF8BF}"/>
                </a:ext>
              </a:extLst>
            </p:cNvPr>
            <p:cNvPicPr>
              <a:picLocks noChangeAspect="1"/>
            </p:cNvPicPr>
            <p:nvPr/>
          </p:nvPicPr>
          <p:blipFill>
            <a:blip r:embed="rId2"/>
            <a:stretch>
              <a:fillRect/>
            </a:stretch>
          </p:blipFill>
          <p:spPr>
            <a:xfrm>
              <a:off x="838200" y="2843212"/>
              <a:ext cx="5763431" cy="3340367"/>
            </a:xfrm>
            <a:prstGeom prst="rect">
              <a:avLst/>
            </a:prstGeom>
          </p:spPr>
        </p:pic>
        <p:cxnSp>
          <p:nvCxnSpPr>
            <p:cNvPr id="6" name="Straight Connector 5">
              <a:extLst>
                <a:ext uri="{FF2B5EF4-FFF2-40B4-BE49-F238E27FC236}">
                  <a16:creationId xmlns:a16="http://schemas.microsoft.com/office/drawing/2014/main" id="{8ECDF54C-B093-0642-90AF-5899D20D3623}"/>
                </a:ext>
              </a:extLst>
            </p:cNvPr>
            <p:cNvCxnSpPr/>
            <p:nvPr/>
          </p:nvCxnSpPr>
          <p:spPr>
            <a:xfrm>
              <a:off x="2085975" y="4001294"/>
              <a:ext cx="3871912" cy="0"/>
            </a:xfrm>
            <a:prstGeom prst="line">
              <a:avLst/>
            </a:prstGeom>
          </p:spPr>
          <p:style>
            <a:lnRef idx="3">
              <a:schemeClr val="accent2"/>
            </a:lnRef>
            <a:fillRef idx="0">
              <a:schemeClr val="accent2"/>
            </a:fillRef>
            <a:effectRef idx="2">
              <a:schemeClr val="accent2"/>
            </a:effectRef>
            <a:fontRef idx="minor">
              <a:schemeClr val="tx1"/>
            </a:fontRef>
          </p:style>
        </p:cxnSp>
      </p:grpSp>
      <p:pic>
        <p:nvPicPr>
          <p:cNvPr id="8" name="Picture 4">
            <a:extLst>
              <a:ext uri="{FF2B5EF4-FFF2-40B4-BE49-F238E27FC236}">
                <a16:creationId xmlns:a16="http://schemas.microsoft.com/office/drawing/2014/main" id="{D35E7774-2487-704B-BD0F-B9872D743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208" y="2843211"/>
            <a:ext cx="4273941" cy="348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424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80E2-7A1E-3741-9931-8977088BB253}"/>
              </a:ext>
            </a:extLst>
          </p:cNvPr>
          <p:cNvSpPr>
            <a:spLocks noGrp="1"/>
          </p:cNvSpPr>
          <p:nvPr>
            <p:ph type="title"/>
          </p:nvPr>
        </p:nvSpPr>
        <p:spPr/>
        <p:txBody>
          <a:bodyPr/>
          <a:lstStyle/>
          <a:p>
            <a:r>
              <a:rPr lang="en-US" altLang="zh-CN" dirty="0"/>
              <a:t>In</a:t>
            </a:r>
            <a:r>
              <a:rPr lang="zh-CN" altLang="en-US" dirty="0"/>
              <a:t> </a:t>
            </a:r>
            <a:r>
              <a:rPr lang="en-US" altLang="zh-CN" dirty="0"/>
              <a:t>fact..</a:t>
            </a:r>
            <a:endParaRPr lang="en-US" dirty="0"/>
          </a:p>
        </p:txBody>
      </p:sp>
      <p:sp>
        <p:nvSpPr>
          <p:cNvPr id="3" name="Content Placeholder 2">
            <a:extLst>
              <a:ext uri="{FF2B5EF4-FFF2-40B4-BE49-F238E27FC236}">
                <a16:creationId xmlns:a16="http://schemas.microsoft.com/office/drawing/2014/main" id="{86FC615E-700F-5741-B8CA-64907F97F6F3}"/>
              </a:ext>
            </a:extLst>
          </p:cNvPr>
          <p:cNvSpPr>
            <a:spLocks noGrp="1"/>
          </p:cNvSpPr>
          <p:nvPr>
            <p:ph idx="1"/>
          </p:nvPr>
        </p:nvSpPr>
        <p:spPr/>
        <p:txBody>
          <a:bodyPr/>
          <a:lstStyle/>
          <a:p>
            <a:pPr marL="0" indent="0">
              <a:buNone/>
            </a:pPr>
            <a:r>
              <a:rPr lang="en-US" altLang="zh-CN" dirty="0"/>
              <a:t>A</a:t>
            </a:r>
            <a:r>
              <a:rPr lang="zh-CN" altLang="en-US" dirty="0"/>
              <a:t> </a:t>
            </a:r>
            <a:r>
              <a:rPr lang="en-US" altLang="zh-CN" dirty="0"/>
              <a:t>benchmark</a:t>
            </a:r>
            <a:r>
              <a:rPr lang="zh-CN" altLang="en-US" dirty="0"/>
              <a:t> </a:t>
            </a:r>
            <a:r>
              <a:rPr lang="en-US" altLang="zh-CN" dirty="0"/>
              <a:t>in</a:t>
            </a:r>
            <a:r>
              <a:rPr lang="zh-CN" altLang="en-US" dirty="0"/>
              <a:t> </a:t>
            </a:r>
            <a:r>
              <a:rPr lang="en-US" altLang="zh-CN" dirty="0"/>
              <a:t>prediction</a:t>
            </a:r>
            <a:r>
              <a:rPr lang="zh-CN" altLang="en-US" dirty="0"/>
              <a:t> </a:t>
            </a:r>
            <a:r>
              <a:rPr lang="en-US" altLang="zh-CN" dirty="0"/>
              <a:t>is</a:t>
            </a:r>
            <a:r>
              <a:rPr lang="zh-CN" altLang="en-US" dirty="0"/>
              <a:t> </a:t>
            </a:r>
            <a:r>
              <a:rPr lang="en-US" altLang="zh-CN" dirty="0"/>
              <a:t>ALWAYS</a:t>
            </a:r>
            <a:r>
              <a:rPr lang="zh-CN" altLang="en-US" dirty="0"/>
              <a:t> </a:t>
            </a:r>
            <a:r>
              <a:rPr lang="en-US" altLang="zh-CN" dirty="0"/>
              <a:t>to</a:t>
            </a:r>
            <a:r>
              <a:rPr lang="zh-CN" altLang="en-US" dirty="0"/>
              <a:t> </a:t>
            </a:r>
            <a:r>
              <a:rPr lang="en-US" altLang="zh-CN" dirty="0"/>
              <a:t>simply</a:t>
            </a:r>
            <a:r>
              <a:rPr lang="zh-CN" altLang="en-US" dirty="0"/>
              <a:t> </a:t>
            </a:r>
            <a:r>
              <a:rPr lang="en-US" altLang="zh-CN" dirty="0"/>
              <a:t>predict</a:t>
            </a:r>
            <a:r>
              <a:rPr lang="zh-CN" altLang="en-US" dirty="0"/>
              <a:t> </a:t>
            </a:r>
            <a:r>
              <a:rPr lang="en-US" altLang="zh-CN" dirty="0"/>
              <a:t>using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of</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we</a:t>
            </a:r>
            <a:r>
              <a:rPr lang="zh-CN" altLang="en-US" dirty="0"/>
              <a:t> </a:t>
            </a:r>
            <a:r>
              <a:rPr lang="en-US" altLang="zh-CN" dirty="0"/>
              <a:t>are</a:t>
            </a:r>
            <a:r>
              <a:rPr lang="zh-CN" altLang="en-US" dirty="0"/>
              <a:t> </a:t>
            </a:r>
            <a:r>
              <a:rPr lang="en-US" altLang="zh-CN" dirty="0"/>
              <a:t>assuming</a:t>
            </a:r>
            <a:r>
              <a:rPr lang="zh-CN" altLang="en-US" dirty="0"/>
              <a:t> </a:t>
            </a:r>
            <a:r>
              <a:rPr lang="en-US" altLang="zh-CN" dirty="0"/>
              <a:t>the</a:t>
            </a:r>
            <a:r>
              <a:rPr lang="zh-CN" altLang="en-US" dirty="0"/>
              <a:t> </a:t>
            </a:r>
            <a:r>
              <a:rPr lang="en-US" altLang="zh-CN" dirty="0"/>
              <a:t>predictor(s)</a:t>
            </a:r>
            <a:r>
              <a:rPr lang="zh-CN" altLang="en-US" dirty="0"/>
              <a:t> </a:t>
            </a:r>
            <a:r>
              <a:rPr lang="en-US" altLang="zh-CN" dirty="0"/>
              <a:t>does</a:t>
            </a:r>
            <a:r>
              <a:rPr lang="zh-CN" altLang="en-US" dirty="0"/>
              <a:t> </a:t>
            </a:r>
            <a:r>
              <a:rPr lang="en-US" altLang="zh-CN" dirty="0"/>
              <a:t>not</a:t>
            </a:r>
            <a:r>
              <a:rPr lang="zh-CN" altLang="en-US" dirty="0"/>
              <a:t> </a:t>
            </a:r>
            <a:r>
              <a:rPr lang="en-US" altLang="zh-CN" dirty="0"/>
              <a:t>have</a:t>
            </a:r>
            <a:r>
              <a:rPr lang="zh-CN" altLang="en-US" dirty="0"/>
              <a:t> </a:t>
            </a:r>
            <a:r>
              <a:rPr lang="en-US" altLang="zh-CN" dirty="0"/>
              <a:t>any</a:t>
            </a:r>
            <a:r>
              <a:rPr lang="zh-CN" altLang="en-US" dirty="0"/>
              <a:t> </a:t>
            </a:r>
            <a:r>
              <a:rPr lang="en-US" altLang="zh-CN" dirty="0"/>
              <a:t>explanation</a:t>
            </a:r>
            <a:r>
              <a:rPr lang="zh-CN" altLang="en-US" dirty="0"/>
              <a:t> </a:t>
            </a:r>
            <a:r>
              <a:rPr lang="en-US" altLang="zh-CN" dirty="0"/>
              <a:t>power.</a:t>
            </a:r>
            <a:r>
              <a:rPr lang="zh-CN" altLang="en-US" dirty="0"/>
              <a:t> </a:t>
            </a:r>
            <a:endParaRPr lang="en-US" dirty="0"/>
          </a:p>
        </p:txBody>
      </p:sp>
      <p:grpSp>
        <p:nvGrpSpPr>
          <p:cNvPr id="7" name="Group 6">
            <a:extLst>
              <a:ext uri="{FF2B5EF4-FFF2-40B4-BE49-F238E27FC236}">
                <a16:creationId xmlns:a16="http://schemas.microsoft.com/office/drawing/2014/main" id="{58E67193-D063-9141-9CC5-4042A21F7D1C}"/>
              </a:ext>
            </a:extLst>
          </p:cNvPr>
          <p:cNvGrpSpPr/>
          <p:nvPr/>
        </p:nvGrpSpPr>
        <p:grpSpPr>
          <a:xfrm>
            <a:off x="838200" y="2843213"/>
            <a:ext cx="4140593" cy="2257426"/>
            <a:chOff x="838200" y="2843212"/>
            <a:chExt cx="5763431" cy="3340367"/>
          </a:xfrm>
        </p:grpSpPr>
        <p:pic>
          <p:nvPicPr>
            <p:cNvPr id="4" name="Picture 3" descr="Chart, scatter chart&#10;&#10;Description automatically generated">
              <a:extLst>
                <a:ext uri="{FF2B5EF4-FFF2-40B4-BE49-F238E27FC236}">
                  <a16:creationId xmlns:a16="http://schemas.microsoft.com/office/drawing/2014/main" id="{4C3D0042-5A7A-5E40-9A6F-153C5A5DF8BF}"/>
                </a:ext>
              </a:extLst>
            </p:cNvPr>
            <p:cNvPicPr>
              <a:picLocks noChangeAspect="1"/>
            </p:cNvPicPr>
            <p:nvPr/>
          </p:nvPicPr>
          <p:blipFill>
            <a:blip r:embed="rId2"/>
            <a:stretch>
              <a:fillRect/>
            </a:stretch>
          </p:blipFill>
          <p:spPr>
            <a:xfrm>
              <a:off x="838200" y="2843212"/>
              <a:ext cx="5763431" cy="3340367"/>
            </a:xfrm>
            <a:prstGeom prst="rect">
              <a:avLst/>
            </a:prstGeom>
          </p:spPr>
        </p:pic>
        <p:cxnSp>
          <p:nvCxnSpPr>
            <p:cNvPr id="6" name="Straight Connector 5">
              <a:extLst>
                <a:ext uri="{FF2B5EF4-FFF2-40B4-BE49-F238E27FC236}">
                  <a16:creationId xmlns:a16="http://schemas.microsoft.com/office/drawing/2014/main" id="{8ECDF54C-B093-0642-90AF-5899D20D3623}"/>
                </a:ext>
              </a:extLst>
            </p:cNvPr>
            <p:cNvCxnSpPr/>
            <p:nvPr/>
          </p:nvCxnSpPr>
          <p:spPr>
            <a:xfrm>
              <a:off x="2085975" y="4001294"/>
              <a:ext cx="3871912" cy="0"/>
            </a:xfrm>
            <a:prstGeom prst="line">
              <a:avLst/>
            </a:prstGeom>
          </p:spPr>
          <p:style>
            <a:lnRef idx="3">
              <a:schemeClr val="accent2"/>
            </a:lnRef>
            <a:fillRef idx="0">
              <a:schemeClr val="accent2"/>
            </a:fillRef>
            <a:effectRef idx="2">
              <a:schemeClr val="accent2"/>
            </a:effectRef>
            <a:fontRef idx="minor">
              <a:schemeClr val="tx1"/>
            </a:fontRef>
          </p:style>
        </p:cxnSp>
      </p:grpSp>
      <p:pic>
        <p:nvPicPr>
          <p:cNvPr id="8" name="Picture 4">
            <a:extLst>
              <a:ext uri="{FF2B5EF4-FFF2-40B4-BE49-F238E27FC236}">
                <a16:creationId xmlns:a16="http://schemas.microsoft.com/office/drawing/2014/main" id="{D35E7774-2487-704B-BD0F-B9872D743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209" y="2843211"/>
            <a:ext cx="2788042" cy="227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086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0353-52E4-174A-93AF-2A9D12B52F9B}"/>
              </a:ext>
            </a:extLst>
          </p:cNvPr>
          <p:cNvSpPr>
            <a:spLocks noGrp="1"/>
          </p:cNvSpPr>
          <p:nvPr>
            <p:ph type="title"/>
          </p:nvPr>
        </p:nvSpPr>
        <p:spPr/>
        <p:txBody>
          <a:bodyPr/>
          <a:lstStyle/>
          <a:p>
            <a:r>
              <a:rPr lang="en-US" altLang="zh-CN" dirty="0"/>
              <a:t>Goodness-of-fit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5B36D6-CB91-9E4C-8E6E-EE6BEA9E5119}"/>
                  </a:ext>
                </a:extLst>
              </p:cNvPr>
              <p:cNvSpPr>
                <a:spLocks noGrp="1"/>
              </p:cNvSpPr>
              <p:nvPr>
                <p:ph idx="1"/>
              </p:nvPr>
            </p:nvSpPr>
            <p:spPr/>
            <p:txBody>
              <a:bodyPr>
                <a:normAutofit fontScale="85000" lnSpcReduction="20000"/>
              </a:bodyPr>
              <a:lstStyle/>
              <a:p>
                <a:pPr marL="0" indent="0">
                  <a:buNone/>
                </a:pPr>
                <a:r>
                  <a:rPr lang="en-US" altLang="zh-CN" dirty="0"/>
                  <a:t>A</a:t>
                </a:r>
                <a:r>
                  <a:rPr lang="zh-CN" altLang="en-US" dirty="0"/>
                  <a:t> </a:t>
                </a:r>
                <a:r>
                  <a:rPr lang="en-US" altLang="zh-CN" dirty="0"/>
                  <a:t>benchmark</a:t>
                </a:r>
                <a:r>
                  <a:rPr lang="zh-CN" altLang="en-US" dirty="0"/>
                  <a:t> </a:t>
                </a:r>
                <a:r>
                  <a:rPr lang="en-US" altLang="zh-CN" dirty="0"/>
                  <a:t>in</a:t>
                </a:r>
                <a:r>
                  <a:rPr lang="zh-CN" altLang="en-US" dirty="0"/>
                  <a:t> </a:t>
                </a:r>
                <a:r>
                  <a:rPr lang="en-US" altLang="zh-CN" dirty="0"/>
                  <a:t>prediction</a:t>
                </a:r>
                <a:r>
                  <a:rPr lang="zh-CN" altLang="en-US" dirty="0"/>
                  <a:t> </a:t>
                </a:r>
                <a:r>
                  <a:rPr lang="en-US" altLang="zh-CN" dirty="0"/>
                  <a:t>is</a:t>
                </a:r>
                <a:r>
                  <a:rPr lang="zh-CN" altLang="en-US" dirty="0"/>
                  <a:t> </a:t>
                </a:r>
                <a:r>
                  <a:rPr lang="en-US" altLang="zh-CN" dirty="0"/>
                  <a:t>ALWAYS</a:t>
                </a:r>
                <a:r>
                  <a:rPr lang="zh-CN" altLang="en-US" dirty="0"/>
                  <a:t> </a:t>
                </a:r>
                <a:r>
                  <a:rPr lang="en-US" altLang="zh-CN" dirty="0"/>
                  <a:t>to</a:t>
                </a:r>
                <a:r>
                  <a:rPr lang="zh-CN" altLang="en-US" dirty="0"/>
                  <a:t> </a:t>
                </a:r>
                <a:r>
                  <a:rPr lang="en-US" altLang="zh-CN" dirty="0"/>
                  <a:t>simply</a:t>
                </a:r>
                <a:r>
                  <a:rPr lang="zh-CN" altLang="en-US" dirty="0"/>
                  <a:t> </a:t>
                </a:r>
                <a:r>
                  <a:rPr lang="en-US" altLang="zh-CN" dirty="0"/>
                  <a:t>predict</a:t>
                </a:r>
                <a:r>
                  <a:rPr lang="zh-CN" altLang="en-US" dirty="0"/>
                  <a:t> </a:t>
                </a:r>
                <a:r>
                  <a:rPr lang="en-US" altLang="zh-CN" dirty="0"/>
                  <a:t>using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of</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Since</a:t>
                </a:r>
                <a:r>
                  <a:rPr lang="zh-CN" altLang="en-US" dirty="0"/>
                  <a:t> </a:t>
                </a: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benchmark,</a:t>
                </a:r>
                <a:r>
                  <a:rPr lang="zh-CN" altLang="en-US" dirty="0"/>
                  <a:t> </a:t>
                </a:r>
                <a:r>
                  <a:rPr lang="en-US" altLang="zh-CN" dirty="0"/>
                  <a:t>we</a:t>
                </a:r>
                <a:r>
                  <a:rPr lang="zh-CN" altLang="en-US" dirty="0"/>
                  <a:t> </a:t>
                </a:r>
                <a:r>
                  <a:rPr lang="en-US" altLang="zh-CN" dirty="0"/>
                  <a:t>can</a:t>
                </a:r>
                <a:r>
                  <a:rPr lang="zh-CN" altLang="en-US" dirty="0"/>
                  <a:t> </a:t>
                </a:r>
                <a:r>
                  <a:rPr lang="en-US" altLang="zh-CN" dirty="0"/>
                  <a:t>measure</a:t>
                </a:r>
                <a:r>
                  <a:rPr lang="zh-CN" altLang="en-US" dirty="0"/>
                  <a:t> </a:t>
                </a:r>
                <a:r>
                  <a:rPr lang="en-US" altLang="zh-CN" dirty="0"/>
                  <a:t>the</a:t>
                </a:r>
                <a:r>
                  <a:rPr lang="zh-CN" altLang="en-US" dirty="0"/>
                  <a:t> </a:t>
                </a:r>
                <a:r>
                  <a:rPr lang="en-US" altLang="zh-CN" dirty="0"/>
                  <a:t>“goodness-of-fit”</a:t>
                </a:r>
                <a:r>
                  <a:rPr lang="zh-CN" altLang="en-US" dirty="0"/>
                  <a:t> </a:t>
                </a:r>
                <a:r>
                  <a:rPr lang="en-US" altLang="zh-CN" dirty="0"/>
                  <a:t>of</a:t>
                </a:r>
                <a:r>
                  <a:rPr lang="zh-CN" altLang="en-US" dirty="0"/>
                  <a:t> </a:t>
                </a:r>
                <a:r>
                  <a:rPr lang="en-US" altLang="zh-CN" dirty="0"/>
                  <a:t>a</a:t>
                </a:r>
                <a:r>
                  <a:rPr lang="zh-CN" altLang="en-US" dirty="0"/>
                  <a:t> </a:t>
                </a:r>
                <a:r>
                  <a:rPr lang="en-US" altLang="zh-CN" dirty="0"/>
                  <a:t>model</a:t>
                </a:r>
                <a:r>
                  <a:rPr lang="zh-CN" altLang="en-US" dirty="0"/>
                  <a:t> </a:t>
                </a:r>
                <a:r>
                  <a:rPr lang="en-US" altLang="zh-CN" dirty="0"/>
                  <a:t>by</a:t>
                </a:r>
                <a:r>
                  <a:rPr lang="zh-CN" altLang="en-US" dirty="0"/>
                  <a:t> </a:t>
                </a:r>
                <a:r>
                  <a:rPr lang="en-US" altLang="zh-CN" dirty="0"/>
                  <a:t>looking</a:t>
                </a:r>
                <a:r>
                  <a:rPr lang="zh-CN" altLang="en-US" dirty="0"/>
                  <a:t> </a:t>
                </a:r>
                <a:r>
                  <a:rPr lang="en-US" altLang="zh-CN" dirty="0"/>
                  <a:t>at</a:t>
                </a:r>
                <a:r>
                  <a:rPr lang="zh-CN" altLang="en-US" dirty="0"/>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zh-CN" altLang="en-US" dirty="0">
                    <a:solidFill>
                      <a:srgbClr val="FF0000"/>
                    </a:solidFill>
                  </a:rPr>
                  <a:t> </a:t>
                </a:r>
                <a:r>
                  <a:rPr lang="en-US" altLang="zh-CN" dirty="0">
                    <a:solidFill>
                      <a:srgbClr val="FF0000"/>
                    </a:solidFill>
                  </a:rPr>
                  <a:t>between</a:t>
                </a:r>
                <a:r>
                  <a:rPr lang="zh-CN" altLang="en-US" dirty="0">
                    <a:solidFill>
                      <a:srgbClr val="FF0000"/>
                    </a:solidFill>
                  </a:rPr>
                  <a:t> </a:t>
                </a:r>
                <a14:m>
                  <m:oMath xmlns:m="http://schemas.openxmlformats.org/officeDocument/2006/math">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𝑦</m:t>
                        </m:r>
                      </m:e>
                    </m:acc>
                  </m:oMath>
                </a14:m>
                <a:r>
                  <a:rPr lang="zh-CN" altLang="en-US" dirty="0">
                    <a:solidFill>
                      <a:srgbClr val="FF0000"/>
                    </a:solidFill>
                  </a:rPr>
                  <a:t> </a:t>
                </a:r>
                <a:r>
                  <a:rPr lang="en-US" altLang="zh-CN" dirty="0"/>
                  <a:t>(estimation</a:t>
                </a:r>
                <a:r>
                  <a:rPr lang="zh-CN" altLang="en-US" dirty="0"/>
                  <a:t> </a:t>
                </a:r>
                <a:r>
                  <a:rPr lang="en-US" altLang="zh-CN" dirty="0"/>
                  <a:t>given</a:t>
                </a:r>
                <a:r>
                  <a:rPr lang="zh-CN" altLang="en-US" dirty="0"/>
                  <a:t> </a:t>
                </a:r>
                <a:r>
                  <a:rPr lang="en-US" altLang="zh-CN" dirty="0"/>
                  <a:t>by</a:t>
                </a:r>
                <a:r>
                  <a:rPr lang="zh-CN" altLang="en-US" dirty="0"/>
                  <a:t> </a:t>
                </a:r>
                <a:r>
                  <a:rPr lang="en-US" altLang="zh-CN" dirty="0"/>
                  <a:t>the</a:t>
                </a:r>
                <a:r>
                  <a:rPr lang="zh-CN" altLang="en-US" dirty="0"/>
                  <a:t> </a:t>
                </a:r>
                <a:r>
                  <a:rPr lang="en-US" altLang="zh-CN" dirty="0"/>
                  <a:t>model)</a:t>
                </a:r>
                <a:r>
                  <a:rPr lang="zh-CN" altLang="en-US" dirty="0"/>
                  <a:t> </a:t>
                </a:r>
                <a:r>
                  <a:rPr lang="en-US" altLang="zh-CN" dirty="0">
                    <a:solidFill>
                      <a:srgbClr val="FF0000"/>
                    </a:solidFill>
                  </a:rPr>
                  <a:t>and</a:t>
                </a:r>
                <a:r>
                  <a:rPr lang="zh-CN" altLang="en-US" dirty="0">
                    <a:solidFill>
                      <a:srgbClr val="FF0000"/>
                    </a:solidFill>
                  </a:rPr>
                  <a:t> </a:t>
                </a:r>
                <a14:m>
                  <m:oMath xmlns:m="http://schemas.openxmlformats.org/officeDocument/2006/math">
                    <m:acc>
                      <m:accPr>
                        <m:chr m:val="̅"/>
                        <m:ctrlPr>
                          <a:rPr lang="en-US" altLang="zh-CN"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𝑦</m:t>
                        </m:r>
                      </m:e>
                    </m:acc>
                  </m:oMath>
                </a14:m>
                <a:r>
                  <a:rPr lang="zh-CN" altLang="en-US" dirty="0"/>
                  <a:t> </a:t>
                </a:r>
                <a:r>
                  <a:rPr lang="en-US" altLang="zh-CN" dirty="0"/>
                  <a:t>(estimation</a:t>
                </a:r>
                <a:r>
                  <a:rPr lang="zh-CN" altLang="en-US" dirty="0"/>
                  <a:t> </a:t>
                </a:r>
                <a:r>
                  <a:rPr lang="en-US" altLang="zh-CN" dirty="0"/>
                  <a:t>give</a:t>
                </a:r>
                <a:r>
                  <a:rPr lang="zh-CN" altLang="en-US" dirty="0"/>
                  <a:t> </a:t>
                </a:r>
                <a:r>
                  <a:rPr lang="en-US" altLang="zh-CN" dirty="0"/>
                  <a:t>by</a:t>
                </a:r>
                <a:r>
                  <a:rPr lang="zh-CN" altLang="en-US" dirty="0"/>
                  <a:t> </a:t>
                </a:r>
                <a:r>
                  <a:rPr lang="en-US" altLang="zh-CN" dirty="0"/>
                  <a:t>the</a:t>
                </a:r>
                <a:r>
                  <a:rPr lang="zh-CN" altLang="en-US" dirty="0"/>
                  <a:t> </a:t>
                </a:r>
                <a:r>
                  <a:rPr lang="en-US" altLang="zh-CN" dirty="0"/>
                  <a:t>average)</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5B36D6-CB91-9E4C-8E6E-EE6BEA9E5119}"/>
                  </a:ext>
                </a:extLst>
              </p:cNvPr>
              <p:cNvSpPr>
                <a:spLocks noGrp="1" noRot="1" noChangeAspect="1" noMove="1" noResize="1" noEditPoints="1" noAdjustHandles="1" noChangeArrowheads="1" noChangeShapeType="1" noTextEdit="1"/>
              </p:cNvSpPr>
              <p:nvPr>
                <p:ph idx="1"/>
              </p:nvPr>
            </p:nvSpPr>
            <p:spPr>
              <a:blipFill>
                <a:blip r:embed="rId2"/>
                <a:stretch>
                  <a:fillRect l="-965" t="-319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835B022-2C71-274E-AF55-B8BC597DB8C1}"/>
              </a:ext>
            </a:extLst>
          </p:cNvPr>
          <p:cNvGrpSpPr/>
          <p:nvPr/>
        </p:nvGrpSpPr>
        <p:grpSpPr>
          <a:xfrm>
            <a:off x="3681412" y="2558256"/>
            <a:ext cx="4140593" cy="2257426"/>
            <a:chOff x="838200" y="2843212"/>
            <a:chExt cx="5763431" cy="3340367"/>
          </a:xfrm>
        </p:grpSpPr>
        <p:pic>
          <p:nvPicPr>
            <p:cNvPr id="5" name="Picture 4" descr="Chart, scatter chart&#10;&#10;Description automatically generated">
              <a:extLst>
                <a:ext uri="{FF2B5EF4-FFF2-40B4-BE49-F238E27FC236}">
                  <a16:creationId xmlns:a16="http://schemas.microsoft.com/office/drawing/2014/main" id="{C0EABEE4-A141-2440-9C01-FE742D815E4F}"/>
                </a:ext>
              </a:extLst>
            </p:cNvPr>
            <p:cNvPicPr>
              <a:picLocks noChangeAspect="1"/>
            </p:cNvPicPr>
            <p:nvPr/>
          </p:nvPicPr>
          <p:blipFill>
            <a:blip r:embed="rId3"/>
            <a:stretch>
              <a:fillRect/>
            </a:stretch>
          </p:blipFill>
          <p:spPr>
            <a:xfrm>
              <a:off x="838200" y="2843212"/>
              <a:ext cx="5763431" cy="3340367"/>
            </a:xfrm>
            <a:prstGeom prst="rect">
              <a:avLst/>
            </a:prstGeom>
          </p:spPr>
        </p:pic>
        <p:cxnSp>
          <p:nvCxnSpPr>
            <p:cNvPr id="6" name="Straight Connector 5">
              <a:extLst>
                <a:ext uri="{FF2B5EF4-FFF2-40B4-BE49-F238E27FC236}">
                  <a16:creationId xmlns:a16="http://schemas.microsoft.com/office/drawing/2014/main" id="{164EDF5D-7781-A844-83B4-97CF8E332D75}"/>
                </a:ext>
              </a:extLst>
            </p:cNvPr>
            <p:cNvCxnSpPr/>
            <p:nvPr/>
          </p:nvCxnSpPr>
          <p:spPr>
            <a:xfrm>
              <a:off x="2085975" y="4001294"/>
              <a:ext cx="3871912"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84555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4121-0645-8A68-E76B-38637574E6FF}"/>
              </a:ext>
            </a:extLst>
          </p:cNvPr>
          <p:cNvSpPr>
            <a:spLocks noGrp="1"/>
          </p:cNvSpPr>
          <p:nvPr>
            <p:ph type="title"/>
          </p:nvPr>
        </p:nvSpPr>
        <p:spPr/>
        <p:txBody>
          <a:bodyPr/>
          <a:lstStyle/>
          <a:p>
            <a:r>
              <a:rPr lang="en-US" altLang="zh-CN" dirty="0"/>
              <a:t>Agenda</a:t>
            </a:r>
            <a:endParaRPr lang="en-US" dirty="0"/>
          </a:p>
        </p:txBody>
      </p:sp>
      <p:sp>
        <p:nvSpPr>
          <p:cNvPr id="3" name="Content Placeholder 2">
            <a:extLst>
              <a:ext uri="{FF2B5EF4-FFF2-40B4-BE49-F238E27FC236}">
                <a16:creationId xmlns:a16="http://schemas.microsoft.com/office/drawing/2014/main" id="{9700AE03-4F82-F2FA-7F87-97D815ADD528}"/>
              </a:ext>
            </a:extLst>
          </p:cNvPr>
          <p:cNvSpPr>
            <a:spLocks noGrp="1"/>
          </p:cNvSpPr>
          <p:nvPr>
            <p:ph idx="1"/>
          </p:nvPr>
        </p:nvSpPr>
        <p:spPr/>
        <p:txBody>
          <a:bodyPr/>
          <a:lstStyle/>
          <a:p>
            <a:r>
              <a:rPr lang="en-US" altLang="zh-CN" dirty="0"/>
              <a:t>Refresh</a:t>
            </a:r>
            <a:r>
              <a:rPr lang="zh-CN" altLang="en-US" dirty="0"/>
              <a:t> </a:t>
            </a:r>
            <a:r>
              <a:rPr lang="en-US" altLang="zh-CN" dirty="0"/>
              <a:t>on</a:t>
            </a:r>
            <a:r>
              <a:rPr lang="zh-CN" altLang="en-US" dirty="0"/>
              <a:t> </a:t>
            </a:r>
            <a:r>
              <a:rPr lang="en-US" altLang="zh-CN" dirty="0"/>
              <a:t>hypothesis</a:t>
            </a:r>
            <a:r>
              <a:rPr lang="zh-CN" altLang="en-US" dirty="0"/>
              <a:t> </a:t>
            </a:r>
            <a:r>
              <a:rPr lang="en-US" altLang="zh-CN" dirty="0"/>
              <a:t>testing</a:t>
            </a:r>
          </a:p>
          <a:p>
            <a:r>
              <a:rPr lang="en-US" altLang="zh-CN" dirty="0"/>
              <a:t>Continue</a:t>
            </a:r>
            <a:r>
              <a:rPr lang="zh-CN" altLang="en-US" dirty="0"/>
              <a:t> </a:t>
            </a:r>
            <a:r>
              <a:rPr lang="en-US" altLang="zh-CN" dirty="0"/>
              <a:t>to</a:t>
            </a:r>
            <a:r>
              <a:rPr lang="zh-CN" altLang="en-US" dirty="0"/>
              <a:t> </a:t>
            </a:r>
            <a:r>
              <a:rPr lang="en-US" altLang="zh-CN" dirty="0"/>
              <a:t>decipher</a:t>
            </a:r>
            <a:r>
              <a:rPr lang="zh-CN" altLang="en-US" dirty="0"/>
              <a:t> </a:t>
            </a:r>
            <a:r>
              <a:rPr lang="en-US" altLang="zh-CN" dirty="0"/>
              <a:t>the</a:t>
            </a:r>
            <a:r>
              <a:rPr lang="zh-CN" altLang="en-US" dirty="0"/>
              <a:t> </a:t>
            </a:r>
            <a:r>
              <a:rPr lang="en-US" altLang="zh-CN" dirty="0"/>
              <a:t>output</a:t>
            </a:r>
            <a:endParaRPr lang="en-US" dirty="0"/>
          </a:p>
        </p:txBody>
      </p:sp>
    </p:spTree>
    <p:extLst>
      <p:ext uri="{BB962C8B-B14F-4D97-AF65-F5344CB8AC3E}">
        <p14:creationId xmlns:p14="http://schemas.microsoft.com/office/powerpoint/2010/main" val="3255917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0353-52E4-174A-93AF-2A9D12B52F9B}"/>
              </a:ext>
            </a:extLst>
          </p:cNvPr>
          <p:cNvSpPr>
            <a:spLocks noGrp="1"/>
          </p:cNvSpPr>
          <p:nvPr>
            <p:ph type="title"/>
          </p:nvPr>
        </p:nvSpPr>
        <p:spPr/>
        <p:txBody>
          <a:bodyPr/>
          <a:lstStyle/>
          <a:p>
            <a:r>
              <a:rPr lang="en-US" altLang="zh-CN" dirty="0"/>
              <a:t>Goodness-of-fit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5B36D6-CB91-9E4C-8E6E-EE6BEA9E5119}"/>
                  </a:ext>
                </a:extLst>
              </p:cNvPr>
              <p:cNvSpPr>
                <a:spLocks noGrp="1"/>
              </p:cNvSpPr>
              <p:nvPr>
                <p:ph idx="1"/>
              </p:nvPr>
            </p:nvSpPr>
            <p:spPr/>
            <p:txBody>
              <a:bodyPr>
                <a:normAutofit/>
              </a:bodyPr>
              <a:lstStyle/>
              <a:p>
                <a:pPr marL="0" indent="0">
                  <a:buNone/>
                </a:pPr>
                <a:r>
                  <a:rPr lang="en-US" altLang="zh-CN" dirty="0">
                    <a:solidFill>
                      <a:schemeClr val="tx1"/>
                    </a:solidFill>
                  </a:rPr>
                  <a:t>The</a:t>
                </a:r>
                <a:r>
                  <a:rPr lang="zh-CN" altLang="en-US" dirty="0">
                    <a:solidFill>
                      <a:schemeClr val="tx1"/>
                    </a:solidFill>
                  </a:rPr>
                  <a:t> </a:t>
                </a:r>
                <a:r>
                  <a:rPr lang="en-US" altLang="zh-CN" dirty="0">
                    <a:solidFill>
                      <a:schemeClr val="tx1"/>
                    </a:solidFill>
                  </a:rPr>
                  <a:t>difference</a:t>
                </a:r>
                <a:r>
                  <a:rPr lang="zh-CN" altLang="en-US" dirty="0">
                    <a:solidFill>
                      <a:schemeClr val="tx1"/>
                    </a:solidFill>
                  </a:rPr>
                  <a:t> </a:t>
                </a:r>
                <a:r>
                  <a:rPr lang="en-US" altLang="zh-CN" dirty="0">
                    <a:solidFill>
                      <a:schemeClr val="tx1"/>
                    </a:solidFill>
                  </a:rPr>
                  <a:t>between</a:t>
                </a:r>
                <a:r>
                  <a:rPr lang="zh-CN" altLang="en-US" dirty="0">
                    <a:solidFill>
                      <a:schemeClr val="tx1"/>
                    </a:solidFill>
                  </a:rPr>
                  <a:t> </a:t>
                </a:r>
                <a14:m>
                  <m:oMath xmlns:m="http://schemas.openxmlformats.org/officeDocument/2006/math">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𝑦</m:t>
                        </m:r>
                      </m:e>
                    </m:acc>
                  </m:oMath>
                </a14:m>
                <a:r>
                  <a:rPr lang="zh-CN" altLang="en-US" dirty="0">
                    <a:solidFill>
                      <a:schemeClr val="tx1"/>
                    </a:solidFill>
                  </a:rPr>
                  <a:t> </a:t>
                </a:r>
                <a:r>
                  <a:rPr lang="en-US" altLang="zh-CN" dirty="0">
                    <a:solidFill>
                      <a:schemeClr val="tx1"/>
                    </a:solidFill>
                  </a:rPr>
                  <a:t>(estimation</a:t>
                </a:r>
                <a:r>
                  <a:rPr lang="zh-CN" altLang="en-US" dirty="0">
                    <a:solidFill>
                      <a:schemeClr val="tx1"/>
                    </a:solidFill>
                  </a:rPr>
                  <a:t> </a:t>
                </a:r>
                <a:r>
                  <a:rPr lang="en-US" altLang="zh-CN" dirty="0">
                    <a:solidFill>
                      <a:schemeClr val="tx1"/>
                    </a:solidFill>
                  </a:rPr>
                  <a:t>given</a:t>
                </a:r>
                <a:r>
                  <a:rPr lang="zh-CN" altLang="en-US" dirty="0">
                    <a:solidFill>
                      <a:schemeClr val="tx1"/>
                    </a:solidFill>
                  </a:rPr>
                  <a:t> </a:t>
                </a:r>
                <a:r>
                  <a:rPr lang="en-US" altLang="zh-CN" dirty="0">
                    <a:solidFill>
                      <a:schemeClr val="tx1"/>
                    </a:solidFill>
                  </a:rPr>
                  <a:t>by</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a:solidFill>
                      <a:schemeClr val="tx1"/>
                    </a:solidFill>
                  </a:rPr>
                  <a:t>model)</a:t>
                </a:r>
                <a:r>
                  <a:rPr lang="zh-CN" altLang="en-US" dirty="0">
                    <a:solidFill>
                      <a:schemeClr val="tx1"/>
                    </a:solidFill>
                  </a:rPr>
                  <a:t> </a:t>
                </a:r>
                <a:r>
                  <a:rPr lang="en-US" altLang="zh-CN" dirty="0">
                    <a:solidFill>
                      <a:schemeClr val="tx1"/>
                    </a:solidFill>
                  </a:rPr>
                  <a:t>and</a:t>
                </a:r>
                <a:r>
                  <a:rPr lang="zh-CN" altLang="en-US" dirty="0">
                    <a:solidFill>
                      <a:schemeClr val="tx1"/>
                    </a:solidFill>
                  </a:rPr>
                  <a:t> </a:t>
                </a:r>
                <a14:m>
                  <m:oMath xmlns:m="http://schemas.openxmlformats.org/officeDocument/2006/math">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𝑦</m:t>
                        </m:r>
                      </m:e>
                    </m:acc>
                  </m:oMath>
                </a14:m>
                <a:r>
                  <a:rPr lang="zh-CN" altLang="en-US" dirty="0">
                    <a:solidFill>
                      <a:schemeClr val="tx1"/>
                    </a:solidFill>
                  </a:rPr>
                  <a:t> </a:t>
                </a:r>
                <a:r>
                  <a:rPr lang="en-US" altLang="zh-CN" dirty="0"/>
                  <a:t>(estimation</a:t>
                </a:r>
                <a:r>
                  <a:rPr lang="zh-CN" altLang="en-US" dirty="0"/>
                  <a:t> </a:t>
                </a:r>
                <a:r>
                  <a:rPr lang="en-US" altLang="zh-CN" dirty="0"/>
                  <a:t>give</a:t>
                </a:r>
                <a:r>
                  <a:rPr lang="zh-CN" altLang="en-US" dirty="0"/>
                  <a:t> </a:t>
                </a:r>
                <a:r>
                  <a:rPr lang="en-US" altLang="zh-CN" dirty="0"/>
                  <a:t>by</a:t>
                </a:r>
                <a:r>
                  <a:rPr lang="zh-CN" altLang="en-US" dirty="0"/>
                  <a:t> </a:t>
                </a:r>
                <a:r>
                  <a:rPr lang="en-US" altLang="zh-CN" dirty="0"/>
                  <a:t>the</a:t>
                </a:r>
                <a:r>
                  <a:rPr lang="zh-CN" altLang="en-US" dirty="0"/>
                  <a:t> </a:t>
                </a:r>
                <a:r>
                  <a:rPr lang="en-US" altLang="zh-CN" dirty="0"/>
                  <a:t>average),</a:t>
                </a:r>
                <a:r>
                  <a:rPr lang="zh-CN" altLang="en-US" dirty="0"/>
                  <a:t> </a:t>
                </a:r>
                <a:r>
                  <a:rPr lang="en-US" altLang="zh-CN" dirty="0"/>
                  <a:t>specifically</a:t>
                </a:r>
                <a:r>
                  <a:rPr lang="zh-CN" altLang="en-US" dirty="0"/>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zh-CN" altLang="en-US" dirty="0">
                    <a:solidFill>
                      <a:srgbClr val="FF0000"/>
                    </a:solidFill>
                  </a:rPr>
                  <a:t> </a:t>
                </a:r>
                <a:r>
                  <a:rPr lang="en-US" altLang="zh-CN" dirty="0">
                    <a:solidFill>
                      <a:srgbClr val="FF0000"/>
                    </a:solidFill>
                  </a:rPr>
                  <a:t>between</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SSE</a:t>
                </a:r>
                <a:r>
                  <a:rPr lang="zh-CN" altLang="en-US" dirty="0">
                    <a:solidFill>
                      <a:srgbClr val="FF0000"/>
                    </a:solidFill>
                  </a:rPr>
                  <a:t> </a:t>
                </a:r>
                <a:r>
                  <a:rPr lang="en-US" altLang="zh-CN" dirty="0">
                    <a:solidFill>
                      <a:srgbClr val="FF0000"/>
                    </a:solidFill>
                  </a:rPr>
                  <a:t>(residuals)</a:t>
                </a:r>
                <a:r>
                  <a:rPr lang="zh-CN" altLang="en-US" dirty="0">
                    <a:solidFill>
                      <a:srgbClr val="FF0000"/>
                    </a:solidFill>
                  </a:rPr>
                  <a:t> </a:t>
                </a:r>
                <a:r>
                  <a:rPr lang="en-US" altLang="zh-CN" dirty="0">
                    <a:solidFill>
                      <a:srgbClr val="FF0000"/>
                    </a:solidFill>
                  </a:rPr>
                  <a:t>using</a:t>
                </a:r>
                <a:r>
                  <a:rPr lang="zh-CN" altLang="en-US" dirty="0">
                    <a:solidFill>
                      <a:srgbClr val="FF0000"/>
                    </a:solidFill>
                  </a:rPr>
                  <a:t> </a:t>
                </a:r>
                <a14:m>
                  <m:oMath xmlns:m="http://schemas.openxmlformats.org/officeDocument/2006/math">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𝑦</m:t>
                        </m:r>
                      </m:e>
                    </m:acc>
                  </m:oMath>
                </a14:m>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SSE</a:t>
                </a:r>
                <a:r>
                  <a:rPr lang="zh-CN" altLang="en-US" dirty="0">
                    <a:solidFill>
                      <a:srgbClr val="FF0000"/>
                    </a:solidFill>
                  </a:rPr>
                  <a:t> </a:t>
                </a:r>
                <a:r>
                  <a:rPr lang="en-US" altLang="zh-CN" dirty="0">
                    <a:solidFill>
                      <a:srgbClr val="FF0000"/>
                    </a:solidFill>
                  </a:rPr>
                  <a:t>using</a:t>
                </a:r>
                <a:r>
                  <a:rPr lang="zh-CN" altLang="en-US" dirty="0">
                    <a:solidFill>
                      <a:srgbClr val="FF0000"/>
                    </a:solidFill>
                  </a:rPr>
                  <a:t> </a:t>
                </a:r>
                <a14:m>
                  <m:oMath xmlns:m="http://schemas.openxmlformats.org/officeDocument/2006/math">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𝑦</m:t>
                        </m:r>
                      </m:e>
                    </m:acc>
                  </m:oMath>
                </a14:m>
                <a:r>
                  <a:rPr lang="en-US" altLang="zh-CN" dirty="0"/>
                  <a:t>,</a:t>
                </a:r>
                <a:r>
                  <a:rPr lang="zh-CN" altLang="en-US" dirty="0"/>
                  <a:t> </a:t>
                </a:r>
                <a:r>
                  <a:rPr lang="en-US" altLang="zh-CN" dirty="0"/>
                  <a:t>is</a:t>
                </a:r>
                <a:r>
                  <a:rPr lang="zh-CN" altLang="en-US" dirty="0"/>
                  <a:t> </a:t>
                </a:r>
                <a:r>
                  <a:rPr lang="en-US" altLang="zh-CN" dirty="0"/>
                  <a:t>defined</a:t>
                </a:r>
                <a:r>
                  <a:rPr lang="zh-CN" altLang="en-US" dirty="0"/>
                  <a:t> </a:t>
                </a:r>
                <a:r>
                  <a:rPr lang="en-US" altLang="zh-CN" dirty="0"/>
                  <a:t>as</a:t>
                </a:r>
                <a:r>
                  <a:rPr lang="zh-CN" altLang="en-US" dirty="0"/>
                  <a:t> </a:t>
                </a:r>
                <a:r>
                  <a:rPr lang="en-US" altLang="zh-CN" b="1" dirty="0"/>
                  <a:t>R-squared</a:t>
                </a:r>
                <a:r>
                  <a:rPr lang="en-US" altLang="zh-CN" dirty="0"/>
                  <a:t>.</a:t>
                </a:r>
              </a:p>
              <a:p>
                <a:pPr marL="0" indent="0">
                  <a:buNone/>
                </a:pPr>
                <a:endParaRPr lang="en-US" dirty="0"/>
              </a:p>
              <a:p>
                <a:pPr marL="0" indent="0">
                  <a:buNone/>
                </a:pPr>
                <a:r>
                  <a:rPr lang="en-US" altLang="zh-CN" dirty="0"/>
                  <a:t>Mathematically,</a:t>
                </a:r>
                <a:r>
                  <a:rPr lang="zh-CN" altLang="en-US" dirty="0"/>
                  <a:t> </a:t>
                </a:r>
                <a:r>
                  <a:rPr lang="en-US" altLang="zh-CN" dirty="0"/>
                  <a:t>R-squared</a:t>
                </a:r>
                <a:r>
                  <a:rPr lang="zh-CN" altLang="en-US" dirty="0"/>
                  <a:t> </a:t>
                </a:r>
                <a:r>
                  <a:rPr lang="en-US" altLang="zh-CN" dirty="0"/>
                  <a:t>is</a:t>
                </a:r>
                <a:r>
                  <a:rPr lang="zh-CN" altLang="en-US" dirty="0"/>
                  <a:t> </a:t>
                </a:r>
                <a:r>
                  <a:rPr lang="en-US" altLang="zh-CN" dirty="0"/>
                  <a:t>the</a:t>
                </a:r>
                <a:r>
                  <a:rPr lang="zh-CN" altLang="en-US" dirty="0"/>
                  <a:t> </a:t>
                </a:r>
                <a:r>
                  <a:rPr lang="en-US" altLang="zh-CN" u="sng" dirty="0"/>
                  <a:t>percentage</a:t>
                </a:r>
                <a:r>
                  <a:rPr lang="zh-CN" altLang="en-US" dirty="0"/>
                  <a:t> </a:t>
                </a:r>
                <a:r>
                  <a:rPr lang="en-US" altLang="zh-CN" dirty="0"/>
                  <a:t>of</a:t>
                </a:r>
                <a:r>
                  <a:rPr lang="zh-CN" altLang="en-US" dirty="0"/>
                  <a:t> </a:t>
                </a:r>
                <a:r>
                  <a:rPr lang="en-US" altLang="zh-CN" dirty="0"/>
                  <a:t>the</a:t>
                </a:r>
                <a:r>
                  <a:rPr lang="zh-CN" altLang="en-US" dirty="0"/>
                  <a:t> </a:t>
                </a:r>
                <a:r>
                  <a:rPr lang="en-US" altLang="zh-CN" dirty="0"/>
                  <a:t>variation</a:t>
                </a:r>
                <a:r>
                  <a:rPr lang="zh-CN" altLang="en-US" dirty="0"/>
                  <a:t> </a:t>
                </a:r>
                <a:r>
                  <a:rPr lang="en-US" altLang="zh-CN" dirty="0"/>
                  <a:t>in</a:t>
                </a:r>
                <a:r>
                  <a:rPr lang="zh-CN" altLang="en-US" dirty="0"/>
                  <a:t> </a:t>
                </a:r>
                <a:r>
                  <a:rPr lang="en-US" altLang="zh-CN" dirty="0"/>
                  <a:t>the</a:t>
                </a:r>
                <a:r>
                  <a:rPr lang="zh-CN" altLang="en-US" dirty="0"/>
                  <a:t> </a:t>
                </a:r>
                <a:r>
                  <a:rPr lang="en-US" altLang="zh-CN" dirty="0"/>
                  <a:t>response</a:t>
                </a:r>
                <a:r>
                  <a:rPr lang="zh-CN" altLang="en-US" dirty="0"/>
                  <a:t> </a:t>
                </a:r>
                <a:r>
                  <a:rPr lang="en-US" altLang="zh-CN" dirty="0"/>
                  <a:t>variable</a:t>
                </a:r>
                <a:r>
                  <a:rPr lang="zh-CN" altLang="en-US" dirty="0"/>
                  <a:t> </a:t>
                </a:r>
                <a:r>
                  <a:rPr lang="en-US" altLang="zh-CN" dirty="0"/>
                  <a:t>that</a:t>
                </a:r>
                <a:r>
                  <a:rPr lang="zh-CN" altLang="en-US" dirty="0"/>
                  <a:t> </a:t>
                </a:r>
                <a:r>
                  <a:rPr lang="en-US" altLang="zh-CN" dirty="0"/>
                  <a:t>is</a:t>
                </a:r>
                <a:r>
                  <a:rPr lang="zh-CN" altLang="en-US" dirty="0"/>
                  <a:t> </a:t>
                </a:r>
                <a:r>
                  <a:rPr lang="en-US" altLang="zh-CN" dirty="0"/>
                  <a:t>explained</a:t>
                </a:r>
                <a:r>
                  <a:rPr lang="zh-CN" altLang="en-US" dirty="0"/>
                  <a:t> </a:t>
                </a:r>
                <a:r>
                  <a:rPr lang="en-US" altLang="zh-CN" dirty="0"/>
                  <a:t>by</a:t>
                </a:r>
                <a:r>
                  <a:rPr lang="zh-CN" altLang="en-US" dirty="0"/>
                  <a:t> </a:t>
                </a:r>
                <a:r>
                  <a:rPr lang="en-US" altLang="zh-CN" dirty="0"/>
                  <a:t>the</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model.</a:t>
                </a:r>
                <a:endParaRPr lang="en-US"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3" name="Content Placeholder 2">
                <a:extLst>
                  <a:ext uri="{FF2B5EF4-FFF2-40B4-BE49-F238E27FC236}">
                    <a16:creationId xmlns:a16="http://schemas.microsoft.com/office/drawing/2014/main" id="{705B36D6-CB91-9E4C-8E6E-EE6BEA9E5119}"/>
                  </a:ext>
                </a:extLst>
              </p:cNvPr>
              <p:cNvSpPr>
                <a:spLocks noGrp="1" noRot="1" noChangeAspect="1" noMove="1" noResize="1" noEditPoints="1" noAdjustHandles="1" noChangeArrowheads="1" noChangeShapeType="1" noTextEdit="1"/>
              </p:cNvSpPr>
              <p:nvPr>
                <p:ph idx="1"/>
              </p:nvPr>
            </p:nvSpPr>
            <p:spPr>
              <a:blipFill>
                <a:blip r:embed="rId2"/>
                <a:stretch>
                  <a:fillRect l="-1206" t="-2326" r="-844"/>
                </a:stretch>
              </a:blipFill>
            </p:spPr>
            <p:txBody>
              <a:bodyPr/>
              <a:lstStyle/>
              <a:p>
                <a:r>
                  <a:rPr lang="en-US">
                    <a:noFill/>
                  </a:rPr>
                  <a:t> </a:t>
                </a:r>
              </a:p>
            </p:txBody>
          </p:sp>
        </mc:Fallback>
      </mc:AlternateContent>
    </p:spTree>
    <p:extLst>
      <p:ext uri="{BB962C8B-B14F-4D97-AF65-F5344CB8AC3E}">
        <p14:creationId xmlns:p14="http://schemas.microsoft.com/office/powerpoint/2010/main" val="428878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0B21-F79F-3A4D-BE6B-7D2343956E0D}"/>
              </a:ext>
            </a:extLst>
          </p:cNvPr>
          <p:cNvSpPr>
            <a:spLocks noGrp="1"/>
          </p:cNvSpPr>
          <p:nvPr>
            <p:ph type="title"/>
          </p:nvPr>
        </p:nvSpPr>
        <p:spPr/>
        <p:txBody>
          <a:bodyPr/>
          <a:lstStyle/>
          <a:p>
            <a:r>
              <a:rPr lang="en-US" altLang="zh-CN" dirty="0"/>
              <a:t>Interpreting</a:t>
            </a:r>
            <a:r>
              <a:rPr lang="zh-CN" altLang="en-US" dirty="0"/>
              <a:t> </a:t>
            </a:r>
            <a:r>
              <a:rPr lang="en-US" altLang="zh-CN" dirty="0"/>
              <a:t>results</a:t>
            </a:r>
            <a:r>
              <a:rPr lang="zh-CN" altLang="en-US" dirty="0"/>
              <a:t> </a:t>
            </a:r>
            <a:r>
              <a:rPr lang="en-US" altLang="zh-CN" dirty="0"/>
              <a:t>in</a:t>
            </a:r>
            <a:r>
              <a:rPr lang="zh-CN" altLang="en-US" dirty="0"/>
              <a:t> </a:t>
            </a:r>
            <a:r>
              <a:rPr lang="en-US" altLang="zh-CN" dirty="0"/>
              <a:t>R</a:t>
            </a:r>
            <a:endParaRPr lang="en-US" dirty="0"/>
          </a:p>
        </p:txBody>
      </p:sp>
      <p:pic>
        <p:nvPicPr>
          <p:cNvPr id="4" name="Content Placeholder 4" descr="Table&#10;&#10;Description automatically generated">
            <a:extLst>
              <a:ext uri="{FF2B5EF4-FFF2-40B4-BE49-F238E27FC236}">
                <a16:creationId xmlns:a16="http://schemas.microsoft.com/office/drawing/2014/main" id="{5E0CA287-0BFC-C141-8CCD-92E4A7F4C375}"/>
              </a:ext>
            </a:extLst>
          </p:cNvPr>
          <p:cNvPicPr>
            <a:picLocks noChangeAspect="1"/>
          </p:cNvPicPr>
          <p:nvPr/>
        </p:nvPicPr>
        <p:blipFill>
          <a:blip r:embed="rId2"/>
          <a:stretch>
            <a:fillRect/>
          </a:stretch>
        </p:blipFill>
        <p:spPr>
          <a:xfrm>
            <a:off x="938538" y="1690688"/>
            <a:ext cx="5748012" cy="484958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BE3FAAC-EFD4-C942-B543-BE4BE6518BA2}"/>
                  </a:ext>
                </a:extLst>
              </p14:cNvPr>
              <p14:cNvContentPartPr/>
              <p14:nvPr/>
            </p14:nvContentPartPr>
            <p14:xfrm>
              <a:off x="949342" y="6265035"/>
              <a:ext cx="4318560" cy="95040"/>
            </p14:xfrm>
          </p:contentPart>
        </mc:Choice>
        <mc:Fallback xmlns="">
          <p:pic>
            <p:nvPicPr>
              <p:cNvPr id="5" name="Ink 4">
                <a:extLst>
                  <a:ext uri="{FF2B5EF4-FFF2-40B4-BE49-F238E27FC236}">
                    <a16:creationId xmlns:a16="http://schemas.microsoft.com/office/drawing/2014/main" id="{DBE3FAAC-EFD4-C942-B543-BE4BE6518BA2}"/>
                  </a:ext>
                </a:extLst>
              </p:cNvPr>
              <p:cNvPicPr/>
              <p:nvPr/>
            </p:nvPicPr>
            <p:blipFill>
              <a:blip r:embed="rId4"/>
              <a:stretch>
                <a:fillRect/>
              </a:stretch>
            </p:blipFill>
            <p:spPr>
              <a:xfrm>
                <a:off x="945022" y="6260715"/>
                <a:ext cx="4327200" cy="103680"/>
              </a:xfrm>
              <a:prstGeom prst="rect">
                <a:avLst/>
              </a:prstGeom>
            </p:spPr>
          </p:pic>
        </mc:Fallback>
      </mc:AlternateContent>
      <p:sp>
        <p:nvSpPr>
          <p:cNvPr id="6" name="TextBox 5">
            <a:extLst>
              <a:ext uri="{FF2B5EF4-FFF2-40B4-BE49-F238E27FC236}">
                <a16:creationId xmlns:a16="http://schemas.microsoft.com/office/drawing/2014/main" id="{FEA7DC95-78B6-7F43-AC12-127A1D69CB86}"/>
              </a:ext>
            </a:extLst>
          </p:cNvPr>
          <p:cNvSpPr txBox="1"/>
          <p:nvPr/>
        </p:nvSpPr>
        <p:spPr>
          <a:xfrm>
            <a:off x="6686550" y="2171700"/>
            <a:ext cx="5343525" cy="1754326"/>
          </a:xfrm>
          <a:prstGeom prst="rect">
            <a:avLst/>
          </a:prstGeom>
          <a:noFill/>
        </p:spPr>
        <p:txBody>
          <a:bodyPr wrap="square" rtlCol="0">
            <a:spAutoFit/>
          </a:bodyPr>
          <a:lstStyle/>
          <a:p>
            <a:r>
              <a:rPr lang="en-US" altLang="zh-CN" dirty="0"/>
              <a:t>R</a:t>
            </a:r>
            <a:r>
              <a:rPr lang="zh-CN" altLang="en-US" dirty="0"/>
              <a:t> </a:t>
            </a:r>
            <a:r>
              <a:rPr lang="en-US" altLang="zh-CN" dirty="0"/>
              <a:t>squared</a:t>
            </a:r>
            <a:r>
              <a:rPr lang="zh-CN" altLang="en-US" dirty="0"/>
              <a:t> </a:t>
            </a:r>
            <a:r>
              <a:rPr lang="en-US" altLang="zh-CN" dirty="0"/>
              <a:t>is</a:t>
            </a:r>
            <a:r>
              <a:rPr lang="zh-CN" altLang="en-US" dirty="0"/>
              <a:t> </a:t>
            </a:r>
            <a:r>
              <a:rPr lang="en-US" altLang="zh-CN" dirty="0"/>
              <a:t>always</a:t>
            </a:r>
            <a:r>
              <a:rPr lang="zh-CN" altLang="en-US" dirty="0"/>
              <a:t> </a:t>
            </a:r>
            <a:r>
              <a:rPr lang="en-US" altLang="zh-CN" dirty="0"/>
              <a:t>in</a:t>
            </a:r>
            <a:r>
              <a:rPr lang="zh-CN" altLang="en-US" dirty="0"/>
              <a:t> </a:t>
            </a:r>
            <a:r>
              <a:rPr lang="en-US" altLang="zh-CN" dirty="0"/>
              <a:t>between</a:t>
            </a:r>
            <a:r>
              <a:rPr lang="zh-CN" altLang="en-US" dirty="0"/>
              <a:t> </a:t>
            </a:r>
            <a:r>
              <a:rPr lang="en-US" altLang="zh-CN" dirty="0"/>
              <a:t>0</a:t>
            </a:r>
            <a:r>
              <a:rPr lang="zh-CN" altLang="en-US" dirty="0"/>
              <a:t> </a:t>
            </a:r>
            <a:r>
              <a:rPr lang="en-US" altLang="zh-CN" dirty="0"/>
              <a:t>and</a:t>
            </a:r>
            <a:r>
              <a:rPr lang="zh-CN" altLang="en-US" dirty="0"/>
              <a:t> </a:t>
            </a:r>
            <a:r>
              <a:rPr lang="en-US" altLang="zh-CN" dirty="0"/>
              <a:t>1</a:t>
            </a:r>
            <a:r>
              <a:rPr lang="zh-CN" altLang="en-US" dirty="0"/>
              <a:t> </a:t>
            </a:r>
            <a:r>
              <a:rPr lang="en-US" altLang="zh-CN" dirty="0"/>
              <a:t>(or</a:t>
            </a:r>
            <a:r>
              <a:rPr lang="zh-CN" altLang="en-US" dirty="0"/>
              <a:t> </a:t>
            </a:r>
            <a:r>
              <a:rPr lang="en-US" altLang="zh-CN" dirty="0"/>
              <a:t>0%</a:t>
            </a:r>
            <a:r>
              <a:rPr lang="zh-CN" altLang="en-US" dirty="0"/>
              <a:t> </a:t>
            </a:r>
            <a:r>
              <a:rPr lang="en-US" altLang="zh-CN" dirty="0"/>
              <a:t>and</a:t>
            </a:r>
            <a:r>
              <a:rPr lang="zh-CN" altLang="en-US" dirty="0"/>
              <a:t> </a:t>
            </a:r>
            <a:r>
              <a:rPr lang="en-US" altLang="zh-CN" dirty="0"/>
              <a:t>100%).</a:t>
            </a:r>
          </a:p>
          <a:p>
            <a:endParaRPr lang="en-US" dirty="0"/>
          </a:p>
          <a:p>
            <a:r>
              <a:rPr lang="en-US" altLang="zh-CN" dirty="0"/>
              <a:t>A</a:t>
            </a:r>
            <a:r>
              <a:rPr lang="zh-CN" altLang="en-US" dirty="0"/>
              <a:t> </a:t>
            </a:r>
            <a:r>
              <a:rPr lang="en-US" altLang="zh-CN" dirty="0"/>
              <a:t>R-squared</a:t>
            </a:r>
            <a:r>
              <a:rPr lang="zh-CN" altLang="en-US" dirty="0"/>
              <a:t> </a:t>
            </a:r>
            <a:r>
              <a:rPr lang="en-US" altLang="zh-CN" dirty="0"/>
              <a:t>=</a:t>
            </a:r>
            <a:r>
              <a:rPr lang="zh-CN" altLang="en-US" dirty="0"/>
              <a:t> </a:t>
            </a:r>
            <a:r>
              <a:rPr lang="en-US" altLang="zh-CN" dirty="0"/>
              <a:t>0.8508,</a:t>
            </a:r>
            <a:r>
              <a:rPr lang="zh-CN" altLang="en-US" dirty="0"/>
              <a:t> </a:t>
            </a:r>
            <a:r>
              <a:rPr lang="en-US" altLang="zh-CN" dirty="0"/>
              <a:t>for</a:t>
            </a:r>
            <a:r>
              <a:rPr lang="zh-CN" altLang="en-US" dirty="0"/>
              <a:t> </a:t>
            </a:r>
            <a:r>
              <a:rPr lang="en-US" altLang="zh-CN" dirty="0"/>
              <a:t>example,</a:t>
            </a:r>
            <a:r>
              <a:rPr lang="zh-CN" altLang="en-US" dirty="0"/>
              <a:t> </a:t>
            </a:r>
            <a:r>
              <a:rPr lang="en-US" altLang="zh-CN" dirty="0"/>
              <a:t>suggests</a:t>
            </a:r>
            <a:r>
              <a:rPr lang="zh-CN" altLang="en-US" dirty="0"/>
              <a:t> </a:t>
            </a:r>
            <a:r>
              <a:rPr lang="en-US" altLang="zh-CN" dirty="0"/>
              <a:t>that</a:t>
            </a:r>
            <a:r>
              <a:rPr lang="zh-CN" altLang="en-US" dirty="0"/>
              <a:t> </a:t>
            </a:r>
            <a:r>
              <a:rPr lang="en-US" altLang="zh-CN" dirty="0"/>
              <a:t>85.08%</a:t>
            </a:r>
            <a:r>
              <a:rPr lang="zh-CN" altLang="en-US" dirty="0"/>
              <a:t> </a:t>
            </a:r>
            <a:r>
              <a:rPr lang="en-US" altLang="zh-CN" dirty="0"/>
              <a:t>of</a:t>
            </a:r>
            <a:r>
              <a:rPr lang="zh-CN" altLang="en-US" dirty="0"/>
              <a:t> </a:t>
            </a:r>
            <a:r>
              <a:rPr lang="en-US" altLang="zh-CN" dirty="0"/>
              <a:t>the</a:t>
            </a:r>
            <a:r>
              <a:rPr lang="zh-CN" altLang="en-US" dirty="0"/>
              <a:t> </a:t>
            </a:r>
            <a:r>
              <a:rPr lang="en-US" altLang="zh-CN" dirty="0"/>
              <a:t>variation</a:t>
            </a:r>
            <a:r>
              <a:rPr lang="zh-CN" altLang="en-US" dirty="0"/>
              <a:t> </a:t>
            </a:r>
            <a:r>
              <a:rPr lang="en-US" altLang="zh-CN" dirty="0"/>
              <a:t>in</a:t>
            </a:r>
            <a:r>
              <a:rPr lang="zh-CN" altLang="en-US" dirty="0"/>
              <a:t> </a:t>
            </a:r>
            <a:r>
              <a:rPr lang="en-US" altLang="zh-CN" dirty="0"/>
              <a:t>car</a:t>
            </a:r>
            <a:r>
              <a:rPr lang="zh-CN" altLang="en-US" dirty="0"/>
              <a:t> </a:t>
            </a:r>
            <a:r>
              <a:rPr lang="en-US" altLang="zh-CN" dirty="0"/>
              <a:t>price</a:t>
            </a:r>
            <a:r>
              <a:rPr lang="zh-CN" altLang="en-US" dirty="0"/>
              <a:t> </a:t>
            </a:r>
            <a:r>
              <a:rPr lang="en-US" altLang="zh-CN" dirty="0"/>
              <a:t>could</a:t>
            </a:r>
            <a:r>
              <a:rPr lang="zh-CN" altLang="en-US" dirty="0"/>
              <a:t> </a:t>
            </a:r>
            <a:r>
              <a:rPr lang="en-US" altLang="zh-CN" dirty="0"/>
              <a:t>be</a:t>
            </a:r>
            <a:r>
              <a:rPr lang="zh-CN" altLang="en-US" dirty="0"/>
              <a:t> </a:t>
            </a:r>
            <a:r>
              <a:rPr lang="en-US" altLang="zh-CN" dirty="0"/>
              <a:t>explained</a:t>
            </a:r>
            <a:r>
              <a:rPr lang="zh-CN" altLang="en-US" dirty="0"/>
              <a:t> </a:t>
            </a:r>
            <a:r>
              <a:rPr lang="en-US" altLang="zh-CN" dirty="0"/>
              <a:t>by</a:t>
            </a:r>
            <a:r>
              <a:rPr lang="zh-CN" altLang="en-US" dirty="0"/>
              <a:t> </a:t>
            </a:r>
            <a:r>
              <a:rPr lang="en-US" altLang="zh-CN" dirty="0"/>
              <a:t>this</a:t>
            </a:r>
            <a:r>
              <a:rPr lang="zh-CN" altLang="en-US" dirty="0"/>
              <a:t> </a:t>
            </a:r>
            <a:r>
              <a:rPr lang="en-US" altLang="zh-CN" dirty="0"/>
              <a:t>linear</a:t>
            </a:r>
            <a:r>
              <a:rPr lang="zh-CN" altLang="en-US" dirty="0"/>
              <a:t> </a:t>
            </a:r>
            <a:r>
              <a:rPr lang="en-US" altLang="zh-CN" dirty="0"/>
              <a:t>regression</a:t>
            </a:r>
            <a:r>
              <a:rPr lang="zh-CN" altLang="en-US" dirty="0"/>
              <a:t> </a:t>
            </a:r>
            <a:r>
              <a:rPr lang="en-US" altLang="zh-CN"/>
              <a:t>model.</a:t>
            </a:r>
            <a:endParaRPr lang="en-US" dirty="0"/>
          </a:p>
        </p:txBody>
      </p:sp>
    </p:spTree>
    <p:extLst>
      <p:ext uri="{BB962C8B-B14F-4D97-AF65-F5344CB8AC3E}">
        <p14:creationId xmlns:p14="http://schemas.microsoft.com/office/powerpoint/2010/main" val="12339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lstStyle/>
          <a:p>
            <a:pPr marL="0" indent="0">
              <a:buNone/>
            </a:pPr>
            <a:r>
              <a:rPr lang="en-US" dirty="0"/>
              <a:t>One principal of the American justice system is that the defendant in a trial should be considered innocent until proven guilty.</a:t>
            </a:r>
          </a:p>
          <a:p>
            <a:pPr marL="0" indent="0">
              <a:buNone/>
            </a:pPr>
            <a:endParaRPr lang="en-US" sz="2000" dirty="0"/>
          </a:p>
          <a:p>
            <a:pPr marL="0" indent="0">
              <a:buNone/>
            </a:pPr>
            <a:r>
              <a:rPr lang="en-US" dirty="0"/>
              <a:t>What would the null and alternative hypotheses be in the context of a criminal trial?</a:t>
            </a:r>
          </a:p>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endParaRPr lang="en-US" dirty="0"/>
          </a:p>
        </p:txBody>
      </p:sp>
    </p:spTree>
    <p:extLst>
      <p:ext uri="{BB962C8B-B14F-4D97-AF65-F5344CB8AC3E}">
        <p14:creationId xmlns:p14="http://schemas.microsoft.com/office/powerpoint/2010/main" val="254128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endParaRPr lang="en-US" altLang="zh-CN" dirty="0"/>
          </a:p>
          <a:p>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dirty="0"/>
              <a:t> </a:t>
            </a:r>
            <a:r>
              <a:rPr lang="en-US" altLang="zh-CN" b="1" i="1"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don’t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p:txBody>
      </p:sp>
    </p:spTree>
    <p:extLst>
      <p:ext uri="{BB962C8B-B14F-4D97-AF65-F5344CB8AC3E}">
        <p14:creationId xmlns:p14="http://schemas.microsoft.com/office/powerpoint/2010/main" val="64596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normAutofit lnSpcReduction="10000"/>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endParaRPr lang="en-US" altLang="zh-CN" dirty="0"/>
          </a:p>
          <a:p>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dirty="0"/>
              <a:t> </a:t>
            </a:r>
            <a:r>
              <a:rPr lang="en-US" altLang="zh-CN" b="1" i="1"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a:p>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b="1" i="1" dirty="0"/>
              <a:t> </a:t>
            </a:r>
            <a:r>
              <a:rPr lang="en-US" altLang="zh-CN" b="1" i="1" dirty="0"/>
              <a:t>unlikely</a:t>
            </a:r>
            <a:r>
              <a:rPr lang="zh-CN" altLang="en-US" b="1" i="1"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p:txBody>
      </p:sp>
    </p:spTree>
    <p:extLst>
      <p:ext uri="{BB962C8B-B14F-4D97-AF65-F5344CB8AC3E}">
        <p14:creationId xmlns:p14="http://schemas.microsoft.com/office/powerpoint/2010/main" val="137340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1E-80CF-6A44-A575-28876C5BB650}"/>
              </a:ext>
            </a:extLst>
          </p:cNvPr>
          <p:cNvSpPr>
            <a:spLocks noGrp="1"/>
          </p:cNvSpPr>
          <p:nvPr>
            <p:ph type="title"/>
          </p:nvPr>
        </p:nvSpPr>
        <p:spPr/>
        <p:txBody>
          <a:bodyPr/>
          <a:lstStyle/>
          <a:p>
            <a:r>
              <a:rPr lang="en-US" altLang="zh-CN" dirty="0"/>
              <a:t>Toy</a:t>
            </a:r>
            <a:r>
              <a:rPr lang="zh-CN" altLang="en-US" dirty="0"/>
              <a:t> </a:t>
            </a:r>
            <a:r>
              <a:rPr lang="en-US" altLang="zh-CN" dirty="0"/>
              <a:t>examples</a:t>
            </a:r>
            <a:endParaRPr lang="en-US" dirty="0"/>
          </a:p>
        </p:txBody>
      </p:sp>
      <p:sp>
        <p:nvSpPr>
          <p:cNvPr id="3" name="Content Placeholder 2">
            <a:extLst>
              <a:ext uri="{FF2B5EF4-FFF2-40B4-BE49-F238E27FC236}">
                <a16:creationId xmlns:a16="http://schemas.microsoft.com/office/drawing/2014/main" id="{AAA0DBB5-40FE-B74A-B65E-C23F1378659A}"/>
              </a:ext>
            </a:extLst>
          </p:cNvPr>
          <p:cNvSpPr>
            <a:spLocks noGrp="1"/>
          </p:cNvSpPr>
          <p:nvPr>
            <p:ph idx="1"/>
          </p:nvPr>
        </p:nvSpPr>
        <p:spPr/>
        <p:txBody>
          <a:bodyPr>
            <a:normAutofit fontScale="92500" lnSpcReduction="10000"/>
          </a:bodyPr>
          <a:lstStyle/>
          <a:p>
            <a:pPr>
              <a:buNone/>
            </a:pPr>
            <a:r>
              <a:rPr lang="en-US" dirty="0"/>
              <a:t>		H</a:t>
            </a:r>
            <a:r>
              <a:rPr lang="en-US" baseline="-25000" dirty="0"/>
              <a:t>o</a:t>
            </a:r>
            <a:r>
              <a:rPr lang="en-US" dirty="0"/>
              <a:t>: The defendant is innocent.</a:t>
            </a:r>
          </a:p>
          <a:p>
            <a:pPr>
              <a:buNone/>
            </a:pPr>
            <a:r>
              <a:rPr lang="en-US" dirty="0"/>
              <a:t>		H</a:t>
            </a:r>
            <a:r>
              <a:rPr lang="en-US" baseline="-25000" dirty="0"/>
              <a:t>1</a:t>
            </a:r>
            <a:r>
              <a:rPr lang="en-US" dirty="0"/>
              <a:t>: The defendant is guilty.</a:t>
            </a:r>
          </a:p>
          <a:p>
            <a:pPr marL="0" indent="0">
              <a:buNone/>
            </a:pPr>
            <a:endParaRPr lang="en-US" dirty="0"/>
          </a:p>
          <a:p>
            <a:pPr marL="0" indent="0">
              <a:buNone/>
            </a:pPr>
            <a:r>
              <a:rPr lang="en-US" altLang="zh-CN" dirty="0"/>
              <a:t>Then</a:t>
            </a:r>
            <a:r>
              <a:rPr lang="zh-CN" altLang="en-US" dirty="0"/>
              <a:t> </a:t>
            </a:r>
            <a:r>
              <a:rPr lang="en-US" altLang="zh-CN" dirty="0"/>
              <a:t>the</a:t>
            </a:r>
            <a:r>
              <a:rPr lang="zh-CN" altLang="en-US" dirty="0"/>
              <a:t> </a:t>
            </a:r>
            <a:r>
              <a:rPr lang="en-US" altLang="zh-CN" dirty="0"/>
              <a:t>court</a:t>
            </a:r>
            <a:r>
              <a:rPr lang="zh-CN" altLang="en-US" dirty="0"/>
              <a:t> </a:t>
            </a:r>
            <a:r>
              <a:rPr lang="en-US" altLang="zh-CN" dirty="0"/>
              <a:t>looks</a:t>
            </a:r>
            <a:r>
              <a:rPr lang="zh-CN" altLang="en-US" dirty="0"/>
              <a:t> </a:t>
            </a:r>
            <a:r>
              <a:rPr lang="en-US" altLang="zh-CN" dirty="0"/>
              <a:t>at</a:t>
            </a:r>
            <a:r>
              <a:rPr lang="zh-CN" altLang="en-US" dirty="0"/>
              <a:t> </a:t>
            </a:r>
            <a:r>
              <a:rPr lang="en-US" altLang="zh-CN" dirty="0"/>
              <a:t>the</a:t>
            </a:r>
            <a:r>
              <a:rPr lang="zh-CN" altLang="en-US" dirty="0"/>
              <a:t> </a:t>
            </a:r>
            <a:r>
              <a:rPr lang="en-US" altLang="zh-CN" dirty="0"/>
              <a:t>evidence.</a:t>
            </a:r>
            <a:r>
              <a:rPr lang="zh-CN" altLang="en-US" dirty="0"/>
              <a:t> </a:t>
            </a:r>
            <a:r>
              <a:rPr lang="en-US" altLang="zh-CN" dirty="0"/>
              <a:t>Two</a:t>
            </a:r>
            <a:r>
              <a:rPr lang="zh-CN" altLang="en-US" dirty="0"/>
              <a:t> </a:t>
            </a:r>
            <a:r>
              <a:rPr lang="en-US" altLang="zh-CN" dirty="0"/>
              <a:t>things</a:t>
            </a:r>
            <a:r>
              <a:rPr lang="zh-CN" altLang="en-US" dirty="0"/>
              <a:t> </a:t>
            </a:r>
            <a:r>
              <a:rPr lang="en-US" altLang="zh-CN" dirty="0"/>
              <a:t>could</a:t>
            </a:r>
            <a:r>
              <a:rPr lang="zh-CN" altLang="en-US" dirty="0"/>
              <a:t> </a:t>
            </a:r>
            <a:r>
              <a:rPr lang="en-US" altLang="zh-CN" dirty="0"/>
              <a:t>happen:</a:t>
            </a:r>
          </a:p>
          <a:p>
            <a:pPr marL="514350" indent="-514350">
              <a:buFont typeface="+mj-lt"/>
              <a:buAutoNum type="arabicParenR"/>
            </a:pP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dirty="0"/>
              <a:t> </a:t>
            </a:r>
            <a:r>
              <a:rPr lang="en-US" altLang="zh-CN" b="1" i="1"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a:p>
            <a:pPr marL="514350" indent="-514350">
              <a:buFont typeface="+mj-lt"/>
              <a:buAutoNum type="arabicParenR"/>
            </a:pPr>
            <a:r>
              <a:rPr lang="en-US" altLang="zh-CN" dirty="0"/>
              <a:t>If</a:t>
            </a:r>
            <a:r>
              <a:rPr lang="zh-CN" altLang="en-US" dirty="0"/>
              <a:t> </a:t>
            </a:r>
            <a:r>
              <a:rPr lang="en-US" altLang="zh-CN" dirty="0"/>
              <a:t>the</a:t>
            </a:r>
            <a:r>
              <a:rPr lang="zh-CN" altLang="en-US" dirty="0"/>
              <a:t> </a:t>
            </a:r>
            <a:r>
              <a:rPr lang="en-US" altLang="zh-CN" dirty="0"/>
              <a:t>evidence</a:t>
            </a:r>
            <a:r>
              <a:rPr lang="zh-CN" altLang="en-US" dirty="0"/>
              <a:t> </a:t>
            </a:r>
            <a:r>
              <a:rPr lang="en-US" altLang="zh-CN" dirty="0"/>
              <a:t>is</a:t>
            </a:r>
            <a:r>
              <a:rPr lang="zh-CN" altLang="en-US" b="1" i="1" dirty="0"/>
              <a:t> </a:t>
            </a:r>
            <a:r>
              <a:rPr lang="en-US" altLang="zh-CN" b="1" i="1" dirty="0"/>
              <a:t>unlikely</a:t>
            </a:r>
            <a:r>
              <a:rPr lang="zh-CN" altLang="en-US" b="1" i="1" dirty="0"/>
              <a:t> </a:t>
            </a:r>
            <a:r>
              <a:rPr lang="en-US" altLang="zh-CN" dirty="0"/>
              <a:t>to</a:t>
            </a:r>
            <a:r>
              <a:rPr lang="zh-CN" altLang="en-US" dirty="0"/>
              <a:t> </a:t>
            </a:r>
            <a:r>
              <a:rPr lang="en-US" altLang="zh-CN" dirty="0"/>
              <a:t>be</a:t>
            </a:r>
            <a:r>
              <a:rPr lang="zh-CN" altLang="en-US" dirty="0"/>
              <a:t> </a:t>
            </a:r>
            <a:r>
              <a:rPr lang="en-US" altLang="zh-CN" dirty="0"/>
              <a:t>observed</a:t>
            </a:r>
            <a:r>
              <a:rPr lang="zh-CN" altLang="en-US" dirty="0"/>
              <a:t> </a:t>
            </a:r>
            <a:r>
              <a:rPr lang="en-US" altLang="zh-CN" dirty="0"/>
              <a:t>with</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strong</a:t>
            </a:r>
            <a:r>
              <a:rPr lang="zh-CN" altLang="en-US" dirty="0"/>
              <a:t> </a:t>
            </a:r>
            <a:r>
              <a:rPr lang="en-US" altLang="zh-CN" dirty="0"/>
              <a:t>reason</a:t>
            </a:r>
            <a:r>
              <a:rPr lang="zh-CN" altLang="en-US" dirty="0"/>
              <a:t> </a:t>
            </a:r>
            <a:r>
              <a:rPr lang="en-US" altLang="zh-CN" dirty="0"/>
              <a:t>to</a:t>
            </a:r>
            <a:r>
              <a:rPr lang="zh-CN" altLang="en-US" dirty="0"/>
              <a:t> </a:t>
            </a:r>
            <a:r>
              <a:rPr lang="en-US" altLang="zh-CN" dirty="0"/>
              <a:t>reject</a:t>
            </a:r>
            <a:r>
              <a:rPr lang="zh-CN" altLang="en-US" dirty="0"/>
              <a:t> </a:t>
            </a:r>
            <a:r>
              <a:rPr lang="en-US" altLang="zh-CN" dirty="0"/>
              <a:t>the</a:t>
            </a:r>
            <a:r>
              <a:rPr lang="zh-CN" altLang="en-US" dirty="0"/>
              <a:t> </a:t>
            </a:r>
            <a:r>
              <a:rPr lang="en-US" altLang="zh-CN" dirty="0"/>
              <a:t>innocent</a:t>
            </a:r>
            <a:r>
              <a:rPr lang="zh-CN" altLang="en-US" dirty="0"/>
              <a:t> </a:t>
            </a:r>
            <a:r>
              <a:rPr lang="en-US" altLang="zh-CN" dirty="0"/>
              <a:t>assumption.</a:t>
            </a:r>
          </a:p>
          <a:p>
            <a:pPr marL="0" indent="0">
              <a:buNone/>
            </a:pPr>
            <a:r>
              <a:rPr lang="en-US" altLang="zh-CN" dirty="0"/>
              <a:t>If</a:t>
            </a:r>
            <a:r>
              <a:rPr lang="zh-CN" altLang="en-US" dirty="0"/>
              <a:t> </a:t>
            </a:r>
            <a:r>
              <a:rPr lang="en-US" altLang="zh-CN" dirty="0"/>
              <a:t>you</a:t>
            </a:r>
            <a:r>
              <a:rPr lang="zh-CN" altLang="en-US" dirty="0"/>
              <a:t> </a:t>
            </a:r>
            <a:r>
              <a:rPr lang="en-US" altLang="zh-CN" dirty="0"/>
              <a:t>are</a:t>
            </a:r>
            <a:r>
              <a:rPr lang="zh-CN" altLang="en-US" dirty="0"/>
              <a:t> </a:t>
            </a:r>
            <a:r>
              <a:rPr lang="en-US" altLang="zh-CN" dirty="0"/>
              <a:t>the</a:t>
            </a:r>
            <a:r>
              <a:rPr lang="zh-CN" altLang="en-US" dirty="0"/>
              <a:t> </a:t>
            </a:r>
            <a:r>
              <a:rPr lang="en-US" altLang="zh-CN" dirty="0"/>
              <a:t>prosecutor,</a:t>
            </a:r>
            <a:r>
              <a:rPr lang="zh-CN" altLang="en-US" dirty="0"/>
              <a:t> </a:t>
            </a:r>
            <a:r>
              <a:rPr lang="en-US" altLang="zh-CN" dirty="0"/>
              <a:t>which</a:t>
            </a:r>
            <a:r>
              <a:rPr lang="zh-CN" altLang="en-US" dirty="0"/>
              <a:t> </a:t>
            </a:r>
            <a:r>
              <a:rPr lang="en-US" altLang="zh-CN" dirty="0"/>
              <a:t>one</a:t>
            </a:r>
            <a:r>
              <a:rPr lang="zh-CN" altLang="en-US" dirty="0"/>
              <a:t> </a:t>
            </a:r>
            <a:r>
              <a:rPr lang="en-US" altLang="zh-CN" dirty="0"/>
              <a:t>would</a:t>
            </a:r>
            <a:r>
              <a:rPr lang="zh-CN" altLang="en-US" dirty="0"/>
              <a:t> </a:t>
            </a:r>
            <a:r>
              <a:rPr lang="en-US" altLang="zh-CN" dirty="0"/>
              <a:t>you</a:t>
            </a:r>
            <a:r>
              <a:rPr lang="zh-CN" altLang="en-US" dirty="0"/>
              <a:t> </a:t>
            </a:r>
            <a:r>
              <a:rPr lang="en-US" altLang="zh-CN" dirty="0"/>
              <a:t>rather</a:t>
            </a:r>
            <a:r>
              <a:rPr lang="zh-CN" altLang="en-US" dirty="0"/>
              <a:t> </a:t>
            </a:r>
            <a:r>
              <a:rPr lang="en-US" altLang="zh-CN" dirty="0"/>
              <a:t>happen</a:t>
            </a:r>
            <a:r>
              <a:rPr lang="zh-CN" altLang="en-US" dirty="0"/>
              <a:t> </a:t>
            </a:r>
            <a:r>
              <a:rPr lang="en-US" altLang="zh-CN" dirty="0"/>
              <a:t>in</a:t>
            </a:r>
            <a:r>
              <a:rPr lang="zh-CN" altLang="en-US" dirty="0"/>
              <a:t> </a:t>
            </a:r>
            <a:r>
              <a:rPr lang="en-US" altLang="zh-CN" dirty="0"/>
              <a:t>order</a:t>
            </a:r>
            <a:r>
              <a:rPr lang="zh-CN" altLang="en-US" dirty="0"/>
              <a:t> </a:t>
            </a:r>
            <a:r>
              <a:rPr lang="en-US" altLang="zh-CN" dirty="0"/>
              <a:t>to</a:t>
            </a:r>
            <a:r>
              <a:rPr lang="zh-CN" altLang="en-US" dirty="0"/>
              <a:t> </a:t>
            </a:r>
            <a:r>
              <a:rPr lang="en-US" altLang="zh-CN" dirty="0"/>
              <a:t>prove</a:t>
            </a:r>
            <a:r>
              <a:rPr lang="zh-CN" altLang="en-US" dirty="0"/>
              <a:t> </a:t>
            </a:r>
            <a:r>
              <a:rPr lang="en-US" altLang="zh-CN" dirty="0"/>
              <a:t>guilty?</a:t>
            </a:r>
            <a:r>
              <a:rPr lang="zh-CN" altLang="en-US" dirty="0"/>
              <a:t> </a:t>
            </a:r>
            <a:r>
              <a:rPr lang="en-US" altLang="zh-CN" dirty="0"/>
              <a:t>1)</a:t>
            </a:r>
            <a:r>
              <a:rPr lang="zh-CN" altLang="en-US" dirty="0"/>
              <a:t> </a:t>
            </a:r>
            <a:r>
              <a:rPr lang="en-US" altLang="zh-CN" dirty="0"/>
              <a:t>or</a:t>
            </a:r>
            <a:r>
              <a:rPr lang="zh-CN" altLang="en-US" dirty="0"/>
              <a:t> </a:t>
            </a:r>
            <a:r>
              <a:rPr lang="en-US" altLang="zh-CN" dirty="0"/>
              <a:t>2)?</a:t>
            </a:r>
            <a:endParaRPr lang="en-US" dirty="0"/>
          </a:p>
        </p:txBody>
      </p:sp>
    </p:spTree>
    <p:extLst>
      <p:ext uri="{BB962C8B-B14F-4D97-AF65-F5344CB8AC3E}">
        <p14:creationId xmlns:p14="http://schemas.microsoft.com/office/powerpoint/2010/main" val="1844793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2954</Words>
  <Application>Microsoft Macintosh PowerPoint</Application>
  <PresentationFormat>Widescreen</PresentationFormat>
  <Paragraphs>291</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DATA 300 Statistical Machine Learning</vt:lpstr>
      <vt:lpstr>Output from linear regression</vt:lpstr>
      <vt:lpstr>Output from linear regression</vt:lpstr>
      <vt:lpstr>Output from linear regression</vt:lpstr>
      <vt:lpstr>Agenda</vt:lpstr>
      <vt:lpstr>Toy examples</vt:lpstr>
      <vt:lpstr>Toy examples</vt:lpstr>
      <vt:lpstr>Toy examples</vt:lpstr>
      <vt:lpstr>Toy examples</vt:lpstr>
      <vt:lpstr>Toy examples</vt:lpstr>
      <vt:lpstr>Toy examples</vt:lpstr>
      <vt:lpstr>Toy examples</vt:lpstr>
      <vt:lpstr>Summary of hypothesis testing</vt:lpstr>
      <vt:lpstr>Hypothesis testing in linear regression</vt:lpstr>
      <vt:lpstr>Interpret results from R</vt:lpstr>
      <vt:lpstr>Agenda</vt:lpstr>
      <vt:lpstr>What is the practical meaning of standard error?</vt:lpstr>
      <vt:lpstr>What is the practical meaning of standard error?</vt:lpstr>
      <vt:lpstr>What is the practical meaning of standard error?</vt:lpstr>
      <vt:lpstr>What is the practical meaning of standard error?</vt:lpstr>
      <vt:lpstr>What is the practical meaning of standard error?</vt:lpstr>
      <vt:lpstr>Exercise</vt:lpstr>
      <vt:lpstr>What is the practical meaning of standard error?</vt:lpstr>
      <vt:lpstr>Standard error</vt:lpstr>
      <vt:lpstr>Standard error</vt:lpstr>
      <vt:lpstr>Exercise</vt:lpstr>
      <vt:lpstr>Exercise based on R output</vt:lpstr>
      <vt:lpstr>Standard error in linear regression</vt:lpstr>
      <vt:lpstr>Exercise</vt:lpstr>
      <vt:lpstr>How does standard error correlation with p-value?</vt:lpstr>
      <vt:lpstr>How does standard error correlation with p-value?</vt:lpstr>
      <vt:lpstr>Agenda</vt:lpstr>
      <vt:lpstr>Goodness-of-fit</vt:lpstr>
      <vt:lpstr>How well the model “fit” the dataset?</vt:lpstr>
      <vt:lpstr>How well the model “fit” the dataset?</vt:lpstr>
      <vt:lpstr>How well the model “fit” the dataset?</vt:lpstr>
      <vt:lpstr>How well the model “fit” the dataset?</vt:lpstr>
      <vt:lpstr>How well the model “fit” the dataset?</vt:lpstr>
      <vt:lpstr>Interpret results from R</vt:lpstr>
      <vt:lpstr>Goodness-of-fit</vt:lpstr>
      <vt:lpstr>R-squared</vt:lpstr>
      <vt:lpstr>Flashback</vt:lpstr>
      <vt:lpstr>When the predictors cannot explain the response variable..</vt:lpstr>
      <vt:lpstr>When the predictors cannot explain the response variable..</vt:lpstr>
      <vt:lpstr>When the predictors cannot explain the response variable..</vt:lpstr>
      <vt:lpstr>When the predictors cannot explain the response variable..</vt:lpstr>
      <vt:lpstr>In fact..</vt:lpstr>
      <vt:lpstr>In fact..</vt:lpstr>
      <vt:lpstr>Goodness-of-fit</vt:lpstr>
      <vt:lpstr>Goodness-of-fit</vt:lpstr>
      <vt:lpstr>Interpreting results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300 Statistical Machine Learning</dc:title>
  <dc:creator>Liu, Xiexin</dc:creator>
  <cp:lastModifiedBy>Liu, Xiexin</cp:lastModifiedBy>
  <cp:revision>10</cp:revision>
  <dcterms:created xsi:type="dcterms:W3CDTF">2022-09-07T16:40:16Z</dcterms:created>
  <dcterms:modified xsi:type="dcterms:W3CDTF">2023-02-02T15:06:24Z</dcterms:modified>
</cp:coreProperties>
</file>