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6" r:id="rId3"/>
    <p:sldId id="338" r:id="rId4"/>
    <p:sldId id="339" r:id="rId5"/>
    <p:sldId id="340" r:id="rId6"/>
    <p:sldId id="341" r:id="rId7"/>
    <p:sldId id="342" r:id="rId8"/>
    <p:sldId id="359" r:id="rId9"/>
    <p:sldId id="360" r:id="rId10"/>
    <p:sldId id="361" r:id="rId11"/>
    <p:sldId id="362" r:id="rId12"/>
    <p:sldId id="363" r:id="rId13"/>
    <p:sldId id="364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35" r:id="rId30"/>
    <p:sldId id="381" r:id="rId31"/>
    <p:sldId id="337" r:id="rId32"/>
    <p:sldId id="382" r:id="rId33"/>
    <p:sldId id="383" r:id="rId34"/>
    <p:sldId id="384" r:id="rId35"/>
    <p:sldId id="3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66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4:47.3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1 261 24575,'68'0'0,"-10"0"0,-3 0 0,7 0 0,20 0 0,0 0 0,-15 0 0,2 0-1093,-3 0 1,5 0 0,-5 0 934,3 0 0,-2 0 158,15 0 0,0 0 0,-9 0 0,0 0 0,9 0 0,1 0 0,-9 0 0,-3 0 0,-7 0 0,-2 0 0,37 0 1122,-37 0-1122,-10 0 0,-14 0 588,19 0-588,-1 0 0,6 0 0,-3 0 1883,-20 0-1883,4 0 0,-11 0 0,6 0 0,-7 0 0,-1 0 0,8 0 0,0 0 0,7 0 0,7 0 0,-5 0 0,12 0 0,-5-6 0,7 5 0,0-10 0,-1 4 0,9-5 0,10-1 0,-13 0 0,-14 3 0,-2-1 0,3-2 0,40-13 0,-29 6 0,14 0 0,-7 1 0,-3 6 0,-7 1 0,-7 5 0,5 2 0,-13 5 0,6 0 0,-7 0 0,0 0 0,0 0 0,7 0 0,2 0 0,7 0 0,0 0 0,7 0 0,3 0 0,8-6 0,-13 2 0,-1 0 0,6-4 0,-7 5 0,-2 0 0,-5-3 0,14 5 0,6-5 0,-15 6 0,7 0 0,0 0 0,-7 0 0,15 0 0,-6 0 0,-1 0 0,-1 0 0,-8 0 0,-1 0 0,1 5 0,-7 1 0,22 1 0,-32-2 0,47-5 0,-32 6 0,20-5 0,16 5 0,-35-6 0,-9 0 0,0 0 0,15 0 0,-14 0 0,1 0 0,15 0 0,25 0 0,-20 0 0,-8 0 0,19 0 0,-21 0 0,16 0 0,-16 0 0,-3 0 0,-15 5 0,8 15 0,-18-7 0,3 11 0,-24-15 0,4 0 0,-9 0 0,5 0 0,-6-5 0,1 0 0,4-4 0,-4 0 0,9 0 0,-4 4 0,5-3 0,5 4 0,-4-5 0,10 0 0,-5 0 0,6 0 0,0 0 0,0 0 0,6 0 0,17 0 0,-12 0 0,32 0 0,-8 6 0,-1 0 0,-9 1 0,-1-1 0,0 0 0,26 4 0,-44-8 0,-11 2 0,-2-4 0,-10 0 0,-1 0 0,-5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6:23.7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6:36.9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387 716 24575,'0'30'0,"0"7"0,0-4 0,0 17 0,0-16 0,0 24 0,-5-18 0,-6 59 0,-2-42 0,-3 28 0,10-48 0,-4 7 0,8-9 0,-19 50 0,11-23 0,-4 0 0,-1 2 0,7 21 0,-9 12 0,16-28 0,-5-15 0,6-2 0,0-7 0,0 0 0,0 7 0,0-6 0,0 14 0,0 20 0,0-12 0,0 20 0,6-7 0,0-23 0,5 8 0,0-22 0,0-12 0,5 11 0,0-10 0,6 10 0,-1-10 0,6 5 0,1-5 0,6 1 0,0-1 0,-2-5 0,0-6 0,-1-2 0,-5-9 0,3 3 0,-8-8 0,3-2 0,0-4 0,-4 0 0,10 0 0,-5 0 0,12 0 0,2 0 0,6 0 0,15-6 0,4-1 0,14-12 0,1-7 0,8-3 0,-21-1 0,17 3 0,-19-3 0,14 2 0,-14-2 0,2 5 0,-19 2 0,-1 0 0,-9 2 0,-5-6 0,-6 6 0,0-5 0,-1 1 0,-4-1 0,12-8 0,-11 3 0,11-10 0,12-15 0,-5 4 0,11-12 0,-15 22 0,0-5 0,-1 4 0,0 1 0,18-27 0,-14 22 0,8-29 0,-12 26 0,-10-9 0,-2-4 0,14-16 0,-16 17 0,-1-1 0,5-14 0,-12 15 0,6-15 0,-1-21 0,-9 13 0,2-13 0,-11 29 0,0 8 0,0-8 0,0 6 0,-11-5 0,-10-10 0,-5 20 0,8 13 0,-4-2 0,-32-35 0,29 39 0,-2 0 0,-5 3 0,-3 1 0,-5-3 0,0 4 0,-21-6 0,18 11 0,1 2 0,-12 6 0,-5-4 0,-3 10 0,-17-6 0,-2 4 0,-15 0 0,23 2 0,-12 6 0,6 6 0,-2 1 0,-6 6 0,8 0 0,8 0 0,20-1 0,-1 2 0,-34 11 0,-7 2 0,9 18 0,20-6 0,-14 11 0,-1-9 0,30-2 0,0 1 0,-26 3 0,-8 22 0,14-6 0,24-13 0,-10 15 0,28-21 0,6 0 0,1 2 0,10-9 0,-1 10 0,3-10 0,2 16 0,0-9 0,-4 24 0,3-11 0,1 19 0,-5-5 0,4 7 0,-5 0 0,5-8 0,-4 6 0,10-18 0,-4 9 0,0-17 0,4 4 0,-4-6 0,5 0 0,0-6 0,0 5 0,0-10 0,0 4 0,0-9 0,0-2 0,0-5 0,-3-3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6:57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1 689 24575,'0'46'0,"0"-7"0,0 11 0,0-9 0,0 11 0,0-7 0,0 7 0,0 29 0,0-6 0,0 23-1639,-1-24 1,2 0-1639,4 14 2302,-2-17 1,1-4 2693,8-6-1719,5 20 0,-3-15 0,3 15 0,-5-21 0,6 36 0,-4-19 0,4 21 0,0-29 0,-5-1 3276,11-5 0,-6-1-3044,1-3-232,11 11 0,-9 3 0,18 14 0,-11-8-645,10-1 645,-6-7 0,7 5 0,-1-5 0,8 10 0,-6-10 0,14 10 0,-15-17 0,13 9 0,-14-12 0,-8-19 0,1-1 0,9 19 0,-1-14 0,-1 0 0,5 7 0,22 14 0,-22-19 0,6 1 0,0 0 0,-7-7 0,5-1 0,-13-13 0,5 0 0,-8-7 0,6 0 0,1-4 0,7 4 0,0-9 0,0 4 645,0-4-645,7-1 0,-5 1 0,12-6 0,-5-1 0,15-5 0,-7 0 0,7 0 0,0 0 0,-7 0 0,7 0 0,-8 0 0,-14 0 0,4 0 0,-19 0 0,6 0 0,-13 0 0,5-4 0,-10-2 0,9-4 0,-8 0 0,17-4 0,-11 3 0,12-4 0,-13 1 0,4 2 0,-10-6 0,9 2 0,-3 1 0,6-10 0,-1 7 0,2-14 0,-1 9 0,1-9 0,0 4 0,-6 1 0,6-12 0,-6 10 0,3-10 0,3-1 0,-3-7 0,6-3 0,0-10 0,1 10 0,-1-9 0,1 3 0,-7 2 0,5 0 0,-11 9 0,5-2 0,-12 2 0,4 0 0,-3 0 0,5-7 0,0-2 0,3-15 0,-7 6 0,5-13 0,-10 13 0,11-14 0,-12 14 0,6-6 0,-7 8 0,0 0 0,0 0 0,0-7 0,2-21 0,-4 18 0,0-3 0,1 8 0,1 1-719,-1-8 1,0 1 718,0 13 0,-1 3 0,-2 5 0,-2 1 0,2-5 0,-1 0 0,-3 0 0,0 2 0,8-36 0,-12 28 0,1 0 0,10-18 0,-10 26 0,0 2 0,4-18 0,-5 6 0,6-13 0,-5 13 0,5-14 0,0 6 0,-5 8 0,5-4 0,-6 20 1437,0-5-1437,0 6 0,0 8 0,0 0 0,0 1 0,0 4 0,0-4 0,0 0 0,0-2 0,0 0 0,-4 7 0,-1 8 0,-5 5 0,5 5 0,-3 4 0,7 2 0,-6 8 0,3-4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26:49.49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1500 16383,'39'-22'0,"-15"0"0,-7 15 0,-11 0 0,11-9 0,-3 13 0,-2-19 0,3 19 0,-7-14 0,10 10 0,-7-5 0,1 5 0,0-9 0,1 2 0,-1-5 0,-5 0 0,3 7 0,-3 0 0,5-7 0,0 6 0,1-6 0,-1 1 0,0 4 0,1-4 0,-6-1 0,3 5 0,-3-4 0,5 6 0,-6 0 0,5-7 0,-4 6 0,6-6 0,-7 7 0,5 0 0,-5 0 0,7-7 0,-6 6 0,4-6 0,-4 1 0,6-3 0,-1 1 0,1-5 0,0 5 0,6 0 0,-4-5 0,3 10 0,-5-10 0,-1 12 0,1-6 0,5 7 0,-4-7 0,4 5 0,-5-5 0,-1 7 0,0 0 0,0-6 0,0 4 0,1-5 0,-1 7 0,-1 0 0,1 0 0,1-6 0,-1 4 0,7-5 0,0-5 0,7 8 0,-6-8 0,-2 5 0,1 5 0,-5-5 0,4 6 0,-6 1 0,6 0 0,-4-1 0,11-6 0,-5 5 0,0-5 0,4 0 0,-4 5 0,7-5 0,-8 6 0,6-6 0,-11 5 0,4 1 0,-6 2 0,0 5 0,0-6 0,5 0 0,-4 0 0,4 0 0,-5-1 0,0 7 0,0-10 0,5 2 0,-9-4 0,8 6 0,-15-4 0,4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26:49.49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1500 16383,'39'-22'0,"-15"0"0,-7 15 0,-11 0 0,11-9 0,-3 13 0,-2-19 0,3 19 0,-7-14 0,10 10 0,-7-5 0,1 5 0,0-9 0,1 2 0,-1-5 0,-5 0 0,3 7 0,-3 0 0,5-7 0,0 6 0,1-6 0,-1 1 0,0 4 0,1-4 0,-6-1 0,3 5 0,-3-4 0,5 6 0,-6 0 0,5-7 0,-4 6 0,6-6 0,-7 7 0,5 0 0,-5 0 0,7-7 0,-6 6 0,4-6 0,-4 1 0,6-3 0,-1 1 0,1-5 0,0 5 0,6 0 0,-4-5 0,3 10 0,-5-10 0,-1 12 0,1-6 0,5 7 0,-4-7 0,4 5 0,-5-5 0,-1 7 0,0 0 0,0-6 0,0 4 0,1-5 0,-1 7 0,-1 0 0,1 0 0,1-6 0,-1 4 0,7-5 0,0-5 0,7 8 0,-6-8 0,-2 5 0,1 5 0,-5-5 0,4 6 0,-6 1 0,6 0 0,-4-1 0,11-6 0,-5 5 0,0-5 0,4 0 0,-4 5 0,7-5 0,-8 6 0,6-6 0,-11 5 0,4 1 0,-6 2 0,0 5 0,0-6 0,5 0 0,-4 0 0,4 0 0,-5-1 0,0 7 0,0-10 0,5 2 0,-9-4 0,8 6 0,-15-4 0,4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7:12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24575,'86'0'0,"2"0"0,-12 0 0,2 0-1516,-27 0 0,1 0 1516,41 0 0,9 0 0,-27 0 0,2 0 0,0 0-1093,3 0 1,1 0 0,1 0 1075,10 0 1,1 0 0,-3 0 16,-14 0 0,-3 0 0,-4 0 0,18 0 0,-3 0 0,3 0 0,-5 0 0,-27 0 0,0 0 195,30 0 1,-2 0-196,5 0 0,-20 2 0,1 2 0,25 9 0,-21 8 0,14 0 1210,-16 3-1210,-10-11 3276,-9 4-3096,-13-6-180,-2-5 1301,-6-1-1301,-5-5 0,3 0 0,-9 0 0,5 0 0,-7 0 0,1 0 0,5 0 0,-3 0 0,8 0 0,5 0 0,-1 0 0,13 0 0,19 0 0,-13 0 0,27 0 0,-25 0 0,15 0 0,-7-6 0,7 5 0,-8-10 0,27 4 0,-28 0 0,19 2 0,-14 5 0,-15 0 0,15 0 0,-13 0 0,-5 0 0,12 0 0,-12 0 0,12 0 0,-13 0 0,13 0 0,-5 0 0,0 0 0,5 0 0,15 0 0,-9 0 0,16 0 0,-27 0 0,-1 0 0,27 0 0,-21 0 0,-1 0 0,20-6 0,-25 0 0,0-1 0,32-7 0,-33 7 0,2 1 0,-1 3 0,-1 0 0,26-2 0,-26 4 0,-1 0 0,12-4 0,13 5 0,13 0-803,3 0 803,-38-3 0,0 0 0,44-5 0,-17 0 0,13-4 0,-21 10 0,14-4 0,-9 6 0,1 0 0,-8 0 0,-20 0 0,1 0 0,18 0 0,25 0 0,-41 0 0,-1 0 0,27 0 0,-26 0 0,1 0 0,42 0 0,-37 0 0,14 0 803,-37 0-803,-11 0 0,-7 0 0,-6 0 0,-4 0 0,-1 4 0,1-3 0,15 2 0,12-3 0,-10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7:16.3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0 263 11203,'18'-16'0,"40"3"-1712,-7 13 1712,5 0 0,9 0 0,8 0 0,3 0 1002,12 0 1,2 0-1003,-2 0 0,2 0 0,9 0 0,-1 0 0,-21 0 0,0 0 308,-9 0 0,2 0 0,0 0-308,27 0 0,0 0 0,-28 0 0,0 0 0,1 0 0,-1 0 0,1 0 0,0 0 0,1 0 0,-1 0 0,-1 0 0,29 0 0,-1 0 0,-29 0 0,1 0 0,-2 0-536,20 0 1,0 0 535,-16 0 0,3 0 0,-2 0 0,21 0 0,0 0 957,-21 0 1,3 0-1,-2 0-957,24 0 0,4 0 0,-6 0 0,7 0 0,-5 0 0,-25 0 0,-3 0 0,6 0 0,15 0 0,10 0 0,0 0 0,-9 0 0,-10 0 0,-7 0 0,3 0 0,16 0 0,3 0 0,0 0 0,-1 0 0,0 0 0,-6 0-258,6 0 1,-1 0 257,-10 0 0,4 0 0,-6 0 0,2-1 0,0 2 0,-6 5 0,6 3 0,-4-2 0,19 0 0,0 0 0,-19 3 0,2 2 0,2-2 0,1-5 0,2-3 0,-5 0 0,11 3 0,0-2 0,-14-3 0,4 0 0,-3 0 81,19 0 1,-7 0-82,-15 0 0,-1 0 1638,6 0 0,0 0-856,-4 0 1,-2 0-783,-1 0 0,-1 0 520,0-1 0,2 2-520,16 2 0,-2 0 0,-29-2 0,-2 0 1255,13 2 0,1 0-1255,10-3 0,-2 0 0,-25 0 0,1 0 671,22 0 1,0 0-672,-24 0 0,-2 0 0,11 0 0,1 0 0,-8-1 0,1 2 0,13 2 0,-1 0 0,-10-2 0,0 0 0,4 6 0,1 0 0,2-7 0,-1 1 0,-13 6 0,0-1 0,8-5 0,1-1 0,3 3 0,-3-1 0,33-2 0,-23 0 0,0 0 0,25 0 0,-38 1 0,4-2-1639,19-4 1,0-2 45,-22 3 1,-2-1 1592,6-5 0,-3 0 0,33-4 0,-36 5 0,1-1 0,39-5 0,-38 5 0,2 1 0,4 4 0,-1 2 0,-15 0 0,1 1 33,20 1 1,0 2-34,-16-1 0,-2 0 0,1 0 0,2 0 0,4 0 0,-1 0 0,35 0 0,-38 0 0,0 0 0,28 0 0,-26 0 0,1 0 0,2 0 0,-1 0-395,-9 0 0,4 0 395,11 0 0,8 0 0,-4 0 0,3 0 0,0 0 0,0 0 0,6 0 0,0 0 0,4 0 0,0 0 0,-6 0-504,-4-3 1,0 0 503,1 3 0,5 0 0,-11-2 0,27-10 241,-19 6 1,0-1-242,15-8 1638,-37 4 0,-3-2 930,8-8-2568,-18 2 1132,-2-4-1132,-6-1 1670,-17 3-1670,6 2 35,-13 3-35,-4 10 0,-1-12 0,-4 12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7:35.8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24575,'27'0'0,"7"0"0,-2 0 0,5 0 0,-11 0 0,-2 0 0,-5 0 0,13 0 0,-14 0 0,13 0 0,-21 0 0,8 0 0,-9 0 0,4 0 0,-4 0 0,-1 0 0,1 0 0,-1 0 0,0 0 0,0 0 0,0 0 0,1 0 0,3 0 0,-3 0 0,4 0 0,8 0 0,-5 0 0,7 0 0,-2 0 0,-10 0 0,6 0 0,-9 0 0,-3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7:37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24575,'41'0'0,"15"0"0,-8 0 0,11 0 0,-7 0 0,2 0 0,7 0 0,0 0 0,26 0 0,-19 0 0,20 0 0,-27 0 0,-1 0 0,-6 0 0,-2 0 0,-7 0 0,0 0 0,-6 0 0,4 0 0,-10 0 0,4 0 0,-6 4 0,0-3 0,0 4 0,20-5 0,-16 0 0,16 0 0,-25 0 0,3 0 0,-8 0 0,8 0 0,5 0 0,-6 0 0,4 0 0,-8 0 0,-3 4 0,3-3 0,-5 3 0,-1-4 0,1 0 0,0 5 0,0-4 0,-5 3 0,-1-4 0,0 0 0,-3 0 0,3 0 0,0 0 0,-3 0 0,3 0 0,-5 0 0,1 0 0,-1 0 0,1 0 0,-1 0 0,1 0 0,-1 0 0,0 0 0,-4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7:45.7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24575,'75'0'0,"-3"0"0,14 0 0,-2 0 0,-31 0 0,2 0 0,0 0 0,-3 0 0,25 0 0,-25 0 0,-2 0 0,16 0 0,30 0 0,-16 0 0,7 0 0,-8 0 0,-8 0 0,5 0 0,-13 0 0,6 0 0,-9 0 0,-6 0 0,5 0 0,-12 0 0,-1 0 0,-9 0 0,-6 0 0,13 0 0,-9 0 0,4 0 0,4 0 0,-19 0 0,19 0 0,-4 0 0,-4 0 0,16 0 0,1 0 0,-3 0 0,9 0 0,-13-6 0,0 5 0,0-4 0,0 5 0,-6 0 0,-2 0 0,0 0 0,-10 0 0,9 0 0,-10 0 0,5 0 0,-6 0 0,5 0 0,-5 0 0,1 0 0,3 0 0,-3 0 0,5 0 0,-6 0 0,19 0 0,-15 0 0,15 0 0,-6 0 0,-6 0 0,5 0 0,-6 0 0,-5 0 0,-2 0 0,-5 0 0,-5 0 0,4 0 0,-9 0 0,4 0 0,-8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5:12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24575,'82'0'0,"11"0"0,12 0 0,-38 0 0,0 0 0,5 0-652,-3 0 0,3 0 0,5 0 0,7 0 652,-6 0 0,9 0 0,5 0 0,3 0 0,-2 0 0,-3 0 0,-7 0-820,18 0 1,-8 0 0,0 0 0,11 0 409,-24 0 0,8 0 1,5 0-1,3 0 1,-1 0-1,-2 0 0,-7 0 1,-7 0 313,17 0 1,-9 0 0,-4 0 0,0 0-110,-3 0 1,0 0-1,-2 0 1,-1 0 204,23 0 0,-2 0 0,-4 0-485,-15 0 0,-2 0 0,-2 0 485,-4 0 0,-2 0 0,0 0-118,-1 0 0,0 0 0,-4 0 118,11-1 0,-3 2 1638,2 1 0,-2 2-1543,-9-1 0,-4 2 2960,38 14-3055,-26 1 0,-10 4 2489,-15-1-2489,-9-7 2011,-11-1-2011,-2-5 1068,-5-1-1068,-1 0 81,-4-4-81,-2-1 0,1-4 0,1 0 0,4 0 0,0-4 0,13-2 0,2-10 0,12-1 0,0-1 0,7-4 0,-5 9 0,11 1 0,-4 2 0,7 3 0,0 0 0,-7 2 0,-2 5 0,-8 0 0,-5 0 0,-2 0 0,-11 0 0,-7 0 0,-6 0 0,-4 0 0,-1 0 0,1 0 0,-5-4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5:13.7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24575,'67'0'0,"-2"0"0,21 0 0,8 0 0,-4 0 0,-7 0 0,-1 0 0,3 0 0,7 0-547,-3 0 1,7 0 0,3 0 0,4 0 0,1 0 0,1 0 136,-19 0 0,3 0 1,1 0-1,0 0 1,1 0-1,0 0 0,-2 0 1,-1 0-60,4 0 1,-1 0 0,-2 0 0,0 0 0,1 0 0,2 0 0,2 0 156,1 0 0,4 0 1,2 0-1,0 0 1,1 0-1,-2 0 1,-2 0-1,-3 0 292,-2 0 1,-1 0 0,-2 0 0,-1 0 0,-3 0 0,-3 0-1,-2 0 20,6 0 0,-5 0 0,-3 0 0,1 0 0,2 0 0,11 0 0,4 0 0,-1 0 0,-3 0 0,-8 0 0,7 0 0,-8 0 0,5 0 0,1 0 0,5 0 0,1 0 0,-6 0 0,8 0 0,-5 0 0,-6 0 0,13 0 0,-6 0-254,-5 0 1,-8 0 253,5 0 1255,-35 0 0,-1 0-1255,29 0 0,-36 0 3276,-9 0-1587,-13 0 1587,0 0-2356,8 0-920,37 0 0,-20 0 0,13-1 0,5 2 0,17 5 647,-23-2 1,0-1-648,21 5 0,-10 3 0,-15-9 0,-9 3 0,-17-5 0,0 5 0,-17-4 0,-3 3 0,-27-4 0,3 0 0,-14 0 0,20 0 0,-3 0 0,0 0 0,3 0 0,-8 0 0,-1 0 0,-10 0 0,-3 0 0,3 4 0,10-3 0,1 4 0,12-5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5:43.1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0 445 24575,'40'0'0,"9"0"0,6 0 0,-1 0 0,4 0-1639,33 0 1,7 0-1,-8 0 1,4 0 545,-18 0 1,5 1 0,0-2 765,8-7 1,3-3 0,1 1 326,-15 4 0,3 0 0,0 0 0,1-3-186,2-5 1,1-2 0,0-2 0,1 3 185,3 2 0,0 1 0,1 1 0,-1 0 0,2-1 0,0 0 0,-2 1 0,-3 1 0,4 1 0,-4 1 0,11 2-264,-9 3 1,11 1-1,7 0 1,0 1 0,-5 0-1,-11 1 264,-9-1 0,-9 1 0,-1 0 0,10 1 0,3-2 0,7 1 0,5-1 0,2 1 0,-2 0 0,-4 2-403,4 0 1,0 1-1,-2 0 1,-6 1-1,-8-1 403,-2 0 0,-9 0 0,6 1 552,17 1 0,10 0 0,-4 1 0,-19 2-552,-23 2 0,-8 1 0,8-3 0,-1 0 0,-5 5 0,-3 0 0,24 1 2117,-10 4-2117,-15-6 3276,-2-6-1767,-6 3 1767,7-8-1101,0 4-2175,7-5 0,2 0 584,15 0-584,-7 0 0,34 0 0,-28 0 0,20 0 0,-1 0 0,-2 0-655,14 0 655,-3 0 0,-6 0 0,-21 0 0,4 0 0,-4 0 0,2 0-612,15 0 1,-2 0 611,-26 1 0,2-2 0,7-2 0,7-3 0,-6 1 0,-5 0 0,-1-1 0,7-1 0,7 0 0,-2-2 0,-4-1 0,0-1 0,-4 2 0,13-1 0,1 0 0,-9 0 0,4-1 0,-4 2 0,1 0 0,1 2-1093,4 0 1,6 2 0,-3 0-351,7 0 1,1 1 1442,-5-1 0,5-1 0,-5 1-162,2 1 0,0-1 162,1 0 0,6-1 0,-3-1 0,-21 2 0,-3-1 0,3 0 0,15 0 0,4 0 0,0 1 0,3-2 0,0 1 0,-4 1-489,-18 1 0,-3 2 0,3-2 489,18-1 0,2-1 0,-5 2 0,4 3 0,-5 0 0,1-3 0,-1 1 0,-4 2 0,0 2 0,5-1 0,2 0 122,4 0 1,1 0-123,1-4 0,1 0 1638,5 3 0,1 0-1247,-1-7 0,0 0-391,-2 7 0,5 0 0,-9-4 0,6-1 0,-5 1 0,-19 4 0,-3 1 0,3-1-633,20-1 1,4-1 0,-6 0 632,9 3 0,-5 0 0,2 0 0,0 0-1397,1 0 0,-1 0 1397,-6 0 0,0 0 0,1 0 0,8 0-534,-19 0 0,8 0 0,2 0 0,-8 0 534,-7 0 0,-5 0 0,4 0 167,-2 0 0,2 0 0,2 0 0,-1 0-167,27 0 0,0 0 0,-13 0 0,-19 0 0,-1 0 0,19 0 0,10 0 0,-17 0 0,9 0 0,3 0 0,-21-11 0,-21 8 0,-17-9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6T18:25:53.3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 1 24575,'-54'0'0,"29"0"0,-30 0 0,27 0 0,-19 0 0,6 5 0,-5 0 0,15 6 0,6-6 0,5 4 0,2-8 0,12 6 0,-11-2 0,12 4 0,-5 0 0,7-1 0,-5 0 0,6 1 0,-5-1 0,7 0 0,3 0 0,6 1 0,5 4 0,12 8 0,0 0 0,7 11 0,0-4 0,0 6 0,-5-7 0,12 14 0,-17-19 0,6 7 0,-12-7 0,-11-12 0,2 7 0,-8-8 0,0-1 0,0 1 0,0-1 0,-4 1 0,-5-4 0,-6 3 0,-4-7 0,0 3 0,-5-4 0,4 0 0,-5 4 0,1-3 0,4 3 0,-10-4 0,10 4 0,-10 2 0,10-1 0,-10 4 0,10-7 0,-5 2 0,6 0 0,1-3 0,3 4 0,2-5 0,4 0 0,5 3 0,0 1 0,4 4 0,3 0 0,2-3 0,13 3 0,-2-3 0,13 5 0,-3-4 0,-1 2 0,5-2 0,-14 3 0,2 1 0,-9-2 0,-1 0 0,-3 1 0,-2 3 0,-3-3 0,-8 4 0,-16 9 0,1-5 0,-6 16 0,3-4 0,13-7 0,-9 4 0,17-17 0,-3 4 0,7-4 0,-3-1 0,4 1 0,0-1 0,0 0 0,0 1 0,5 4 0,-1-3 0,10 7 0,-4-3 0,8 5 0,-4 0 0,1-5 0,2 4 0,-7-8 0,8 3 0,-4-4 0,10 1 0,2 0 0,11 1 0,1-1 0,7 2 0,27 4 0,-13-8 0,22 2 0,-20-10 0,-7 0 0,-2 0 0,-14 0 0,-6 0 0,1 0 0,-17 0 0,5 0 0,-16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6:52:50.9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1 255 24575,'17'0'0,"10"0"0,18 0 0,9 0 0,9 0 0,20 0 0,-5 0 0,-25 0 0,1 0-1072,45 0 1072,-39 0 0,2 0-729,14 0 0,1 0 729,-5 0 0,0 0 0,17 0 0,1 0 0,-6 0 0,0 0-998,1 0 1,1 0 997,13 0 0,-2 0 0,-30 0 0,0 0 0,5 0 0,6 0 0,-9 0 0,-15 0 0,-2 0-459,42 0 1,3 0 458,-33 0 0,0 0 0,26 0 0,3 0 0,-12 0 0,0 0 0,10 0 0,-2 0 0,-13 0 0,-2 0 0,4 0 0,-2 0 0,-11 0 0,-1 0 0,11 0 0,-5 0 169,7 0-169,-19 0 0,0 0 0,27 0 0,-30 0 0,0 0 0,0 0 0,0 0 0,-1 0 0,2 0-83,17 0 1,4 0 82,3-1 0,0 2 0,-6 1 0,0 3 0,14 4 0,-3 3 0,-25-3 0,-3 2 336,12 7 0,1 1-336,-8-4 0,-2-1 285,-10 0 1,-1 0-286,47 12 0,-21-10 481,-11-6-481,-12-3 1810,-9-7-1810,-7 0 1427,-2 0-1427,-8 0 477,1 0-477,-1 0 0,0 0 0,-6 0 0,5 0 0,-5 0 0,0 0 0,4 0 0,-10 0 0,4 0 0,1 0 0,-6 0 0,5 0 0,-6 0 0,7 0 0,-6 0 0,5 0 0,1 0 0,-6 0 0,12 0 0,-5 0 0,6 0 0,1 0 0,6 0 0,-4 0 0,12-7 0,-5-1 0,7-7 0,0-6 0,10 5 0,20-19 0,-5 16 0,14-10 0,-19 13 0,0 7 0,0-5 0,0 13 0,9-7 0,-6 1 0,17 6 0,-8-6 0,0 7 0,-2 0 0,0-8 0,-8 6 0,8-6 0,-10 8 0,0 0 0,0 0 0,10 0 0,-8 0 0,18 0 0,-18 0 0,18 0 0,-18 0 0,8 0 0,9 0 0,-14 0 0,14 0 0,-19 0 0,-9 0 0,7 0 0,-7-7 0,9 6 0,-8-13 0,5 5 0,-14 1 0,15-6 0,-16 6 0,7-7 0,0 7 0,2-6 0,1-1 0,5-2 0,-5-5 0,-1 13 0,7-5 0,-16 13 0,7-13 0,-16 12 0,5-4 0,-13 6 0,26 0 0,-23 0 0,14 0 0,-18-6 0,-1 4 0,0-3 0,1 5 0,-1-6 0,8 4 0,-6-4 0,6 6 0,-8 0 0,1 0 0,-1 0 0,0 0 0,1 0 0,6 0 0,-4 0 0,12 0 0,-5 0 0,7 0 0,-7 0 0,5 7 0,-5 7 0,7 2 0,1 11 0,-9-11 0,-1 10 0,-7-12 0,-1 5 0,0-5 0,1-1 0,-1 0 0,-6 0 0,-2-1 0,1 0 0,-6 1 0,5-6 0,-6-2 0,0-5 0,-5 5 0,3-3 0,-4 3 0,0-5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6:52:59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93 24575,'21'0'0,"25"0"0,16 0 0,-10 1 0,4-2-1021,-5-2 0,0-2 1021,15 0 0,2 0-3636,3-1 1,-3 1 3635,-15 0 0,1 1 0,39 4 0,0 0 447,-35 0 0,-1 0-447,20 0 0,3 0 0,3 0 0,-6 0 0,11 0-315,-16 6 1,0 5 314,17 17 0,-34-9 0,0 1 0,-5 2 0,-1-1 0,37 13 616,-22-2-616,-19-3 5968,-4-7-5968,-19-4 1396,4-4-1396,-14-8 1068,0-1-1068,-1-5 0,1 0 0,-1 0 0,0 0 0,1 0 0,0 0 0,13 0 0,-3-6 0,12-1 0,0 0 0,2-6 0,7 5 0,-7-12 0,5 4 0,-5-4 0,7 6 0,1-1 0,-1 1 0,0-1 0,0 7 0,1-5 0,8 4 0,-7 1 0,7-6 0,0 13 0,-6-12 0,15 11 0,-16-11 0,16 11 0,-16-11 0,16 12 0,-7-6 0,9 7 0,0 0 0,0 0 0,0 0 0,0 0 0,-9 0 0,7 0 0,-7 0 0,1 0 0,5 0 0,-14 0 0,15 0 0,-16 0 0,16 0 0,-16 0 0,7 0 0,-8 0 0,-1 0 0,0 0 0,0 0 0,0 0 0,1 0 0,8 0 0,-7 0 0,7-6 0,-8 4 0,-1-4 0,-7 6 0,5 0 0,-13 0 0,14-7 0,-14 6 0,6-12 0,-8 6 0,0-1 0,1-3 0,-1 9 0,-6-4 0,-2 6 0,-6 0 0,7 0 0,-6 0 0,12 0 0,-12 0 0,6 0 0,-1 0 0,-4 0 0,10 0 0,-10 0 0,10 0 0,-10 0 0,4 0 0,1 0 0,1 0 0,-1 0 0,6 0 0,-5 0 0,6 0 0,1 0 0,7 0 0,-6 0 0,6 0 0,-8 0 0,0 0 0,1-6 0,-1 5 0,8-5 0,-6 6 0,6 0 0,0 0 0,2 0 0,-1 0 0,7 0 0,-14 0 0,13 0 0,-13 0 0,14 0 0,-14 0 0,13 0 0,-13 0 0,14 0 0,-6 0 0,7 0 0,0 0 0,1 0 0,-1 0 0,0 0 0,0 0 0,1 0 0,-9 0 0,7 0 0,-14 0 0,6 0 0,-8 0 0,8 0 0,-6 0 0,6 0 0,0 0 0,-6 0 0,14 0 0,-6 0 0,7 0 0,0 0 0,28 0 0,-20 0 0,20 0 0,-28 0 0,0 0 0,-7 0 0,-2 0 0,-8 0 0,1 0 0,-8 0 0,6 0 0,-11 0 0,10 0 0,-10 5 0,11-4 0,-12 10 0,12-4 0,-12 0 0,12 5 0,-5-11 0,6 11 0,1-5 0,7 0 0,1-1 0,9-6 0,-1 0 0,37 0 0,-27 0 0,27 0 0,-28 0 0,-7 0 0,0 0 0,-12 0 0,-6 0 0,-1 0 0,0 0 0,-6 0 0,5 0 0,-11 0 0,10 0 0,-10 0 0,11 0 0,-12 0 0,12 0 0,2 0 0,1 0 0,14 0 0,-6 0 0,16 7 0,2 2 0,0 12 0,-2-4 0,-9 10 0,1-11 0,-8 5 0,5-7 0,-5 0 0,-1 0 0,7-6 0,-6-3 0,16-5 0,-7 0 0,0 0 0,-4 0 0,-13 0 0,6 0 0,-8 0 0,8-6 0,-5 4 0,12-11 0,-13 6 0,14-8 0,-7 1 0,1 0 0,6 6 0,-7-4 0,1 4 0,5-6 0,-12 0 0,12 6 0,-5-4 0,7 4 0,0 0 0,1 1 0,-1 7 0,-7 0 0,-2 0 0,-8 0 0,-6 0 0,5 0 0,-5 0 0,6 0 0,0 0 0,8 0 0,-6 0 0,14 0 0,2 0 0,2 0 0,6 0 0,-9 0 0,-7 0 0,5 0 0,-13 0 0,6 0 0,-7 0 0,-1 0 0,0 0 0,8 0 0,-6 0 0,0 0 0,-4 0 0,-10 0 0,11 0 0,-12 0 0,6 0 0,-8 0 0,1 0 0,0 0 0,0 0 0,0-5 0,0 3 0,0-3 0,-1 0 0,-5-1 0,-1-6 0,-5 6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6:52:50.9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1 175 24575,'12'0'0,"8"0"0,12 0 0,7 0 0,6 0 0,14 0 0,-3 0 0,-17 0 0,-1 0-1072,33 0 1072,-28 0 0,2 0-729,9 0 0,2 0 729,-5 0 0,1 0 0,12 0 0,1 0 0,-5 0 0,0 0-998,1 0 1,1 0 997,9 0 0,-1 0 0,-22 0 0,0 0 0,4 0 0,4 0 0,-7 0 0,-10 0 0,-2 0-459,31 0 1,1 0 458,-23 0 0,0 0 0,19 0 0,2 0 0,-9 0 0,0 0 0,7 0 0,-1 0 0,-9 0 0,-2 0 0,3 0 0,-2 0 0,-7 0 0,-1 0 0,8 0 0,-4 0 169,5 0-169,-13 0 0,0 0 0,19 0 0,-22 0 0,1 0 0,-1 0 0,1 0 0,-2 0 0,3 0-83,11 0 1,3 0 82,3 0 0,-1 0 0,-4 2 0,0 1 0,11 3 0,-3 2 0,-18-1 0,-2 0 336,8 6 0,1 0-336,-5-3 0,-2 0 285,-7-1 1,-1 1-286,34 8 0,-15-7 481,-8-4-481,-9-3 1810,-6-4-1810,-5 0 1427,-2 0-1427,-5 0 477,0 0-477,0 0 0,-1 0 0,-3 0 0,3 0 0,-4 0 0,1 0 0,2 0 0,-7 0 0,3 0 0,0 0 0,-3 0 0,3 0 0,-5 0 0,6 0 0,-5 0 0,4 0 0,1 0 0,-5 0 0,9 0 0,-4 0 0,5 0 0,0 0 0,5 0 0,-3 0 0,8-4 0,-3-2 0,5-4 0,0-5 0,7 4 0,14-13 0,-3 11 0,10-7 0,-14 9 0,1 5 0,-1-4 0,0 10 0,7-6 0,-5 1 0,13 5 0,-6-5 0,-1 5 0,0 0 0,-1-6 0,-5 5 0,5-4 0,-7 5 0,1 0 0,-1 0 0,7 0 0,-5 0 0,13 0 0,-14 0 0,14 0 0,-14 0 0,7 0 0,6 0 0,-10 0 0,9 0 0,-12 0 0,-8 0 0,6 0 0,-5-5 0,6 4 0,-5-9 0,3 4 0,-10 1 0,11-5 0,-12 5 0,5-6 0,1 6 0,0-5 0,2 0 0,3-2 0,-4-3 0,0 9 0,5-4 0,-12 10 0,6-10 0,-13 9 0,5-3 0,-10 4 0,19 0 0,-17 0 0,10 0 0,-12-5 0,-2 4 0,1-2 0,0 3 0,0-5 0,5 4 0,-3-3 0,3 4 0,-5 0 0,0 0 0,0 0 0,-1 0 0,2 0 0,3 0 0,-2 0 0,9 0 0,-5 0 0,6 0 0,-5 0 0,4 5 0,-5 4 0,6 2 0,1 8 0,-7-8 0,-1 7 0,-4-9 0,-1 5 0,-1-5 0,2 0 0,-2 0 0,-3 0 0,-3-1 0,2 0 0,-5 1 0,4-4 0,-4-1 0,0-4 0,-4 3 0,2-2 0,-3 3 0,0-4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6:52:59.27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64 24575,'15'0'0,"18"0"0,12 0 0,-8 1 0,3-2-1021,-3-1 0,-1-1 1021,12-1 0,1 1-3636,2-1 1,-3 0 3635,-10 1 0,1 0 0,28 3 0,0 0 447,-26 0 0,0 0-447,15 0 0,1 0 0,3 0 0,-5 0 0,8 0-315,-11 4 1,-1 4 314,13 11 0,-24-6 0,-1 1 0,-3 1 0,-1-1 0,27 10 616,-16-2-616,-14-2 5968,-2-5-5968,-14-3 1396,2-2-1396,-9-6 1068,-1-1-1068,0-3 0,1 0 0,-1 0 0,0 0 0,0 0 0,1 0 0,9 0 0,-2-4 0,8-1 0,0 1 0,2-5 0,5 3 0,-5-8 0,3 3 0,-3-2 0,5 3 0,1 0 0,-1 0 0,0 0 0,-1 4 0,2-3 0,5 3 0,-4 1 0,4-5 0,0 9 0,-4-8 0,11 8 0,-12-8 0,12 8 0,-12-8 0,12 8 0,-5-4 0,6 5 0,1 0 0,-1 0 0,0 0 0,0 0 0,-6 0 0,5 0 0,-5 0 0,0 0 0,4 0 0,-10 0 0,11 0 0,-12 0 0,12 0 0,-12 0 0,6 0 0,-7 0 0,0 0 0,0 0 0,0 0 0,0 0 0,0 0 0,7 0 0,-6 0 0,5-4 0,-5 3 0,-1-3 0,-5 4 0,3 0 0,-9 0 0,10-5 0,-10 4 0,5-8 0,-7 4 0,1 0 0,0-3 0,0 7 0,-5-3 0,-1 4 0,-4 0 0,5 0 0,-5 0 0,9 0 0,-9 0 0,5 0 0,-1 0 0,-3 0 0,7 0 0,-7 0 0,7 0 0,-7 0 0,3 0 0,1 0 0,0 0 0,0 0 0,4 0 0,-4 0 0,5 0 0,0 0 0,6 0 0,-5 0 0,4 0 0,-5 0 0,0 0 0,0-4 0,0 3 0,5-3 0,-4 4 0,5 0 0,-1 0 0,2 0 0,-1 0 0,5 0 0,-10 0 0,10 0 0,-10 0 0,10 0 0,-10 0 0,9 0 0,-9 0 0,11 0 0,-6 0 0,6 0 0,0 0 0,1 0 0,-1 0 0,0 0 0,-1 0 0,2 0 0,-7 0 0,5 0 0,-10 0 0,5 0 0,-7 0 0,7 0 0,-5 0 0,4 0 0,1 0 0,-5 0 0,10 0 0,-4 0 0,5 0 0,0 0 0,20 0 0,-15 0 0,15 0 0,-20 0 0,0 0 0,-5 0 0,-2 0 0,-5 0 0,0 0 0,-5 0 0,4 0 0,-8 0 0,7 0 0,-7 3 0,8-2 0,-9 7 0,9-4 0,-8 1 0,8 4 0,-4-9 0,5 8 0,0-3 0,5 0 0,2-1 0,5-4 0,0 0 0,26 0 0,-18 0 0,18 0 0,-20 0 0,-4 0 0,-1 0 0,-8 0 0,-5 0 0,0 0 0,-1 0 0,-3 0 0,3 0 0,-8 0 0,7 0 0,-7 0 0,8 0 0,-9 0 0,9 0 0,2 0 0,0 0 0,10 0 0,-4 0 0,11 5 0,2 1 0,-1 9 0,0-4 0,-7 8 0,0-8 0,-5 3 0,4-4 0,-5 0 0,1-1 0,4-3 0,-4-3 0,11-3 0,-5 0 0,0 0 0,-2 0 0,-10 0 0,4 0 0,-5 0 0,5-4 0,-3 3 0,9-8 0,-10 4 0,10-5 0,-5 0 0,1 0 0,4 5 0,-5-3 0,1 2 0,4-4 0,-10 1 0,10 3 0,-4-2 0,4 3 0,1-1 0,1 1 0,-1 5 0,-5 0 0,-2 0 0,-5 0 0,-5 0 0,4 0 0,-4 0 0,5 0 0,0 0 0,5 0 0,-4 0 0,10 0 0,2 0 0,1 0 0,4 0 0,-6 0 0,-5 0 0,3 0 0,-8 0 0,3 0 0,-5 0 0,0 0 0,0 0 0,5 0 0,-4 0 0,0 0 0,-2 0 0,-8 0 0,8 0 0,-9 0 0,4 0 0,-5 0 0,1 0 0,0 0 0,-1 0 0,1-3 0,-1 1 0,1-1 0,-1 0 0,-4-2 0,0-3 0,-4 4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16FF-71B3-504F-86E4-97385C2A8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29F51-42E8-0AB9-C915-9FEA85E71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D32A-68AA-5B24-16E7-E544BB26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CB53-1742-FDE8-369C-AEEFA758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847D-E670-35AD-F107-66528A42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80E8-FA14-AE02-D5D7-F0269CEA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1B244-B5D0-E07B-83C3-465C014C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D0E1-B999-8D08-643B-DCFFCA8B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5FD2-769D-CDB8-B653-51B4D338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584A-0774-B4F6-3943-FBE786C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7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A63D9-2CB0-3500-2E0B-93C8A86DB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84C9-1B2B-08C5-7567-F7EE4C5E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AF8E5-7FD3-9DBF-274E-CDB74E9B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4097-3071-0A6B-B6C4-56A4FF41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3C8F-148E-F2E8-5558-E854AD2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BC4B-771E-C653-4308-7C91AC8F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7E9F-8B2D-145F-0A53-D30B3282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C3E5-35A2-8D06-9FB3-C2049485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EA5C-2423-88EE-3381-4EB86545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EFD8-A75F-00AC-BA61-A23BCB57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F25A-A54F-4C82-22E4-BA1E0AF7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DC8F-7AC3-8F3F-108D-532EBB94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E198-F0C7-F307-BA45-940061C5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F588-22C3-FA4D-DA8F-D33BC60E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0F2F-02E4-9F49-6DB0-4920CE4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1A5-C7D8-281B-6E48-406FE51C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3BE-262F-BAC7-B5D0-8EBA760EB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BF5BF-BA3F-9A1A-8E44-3497185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ED810-82D3-5ED3-5984-ECED5C28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9C78-7466-B07F-9A90-9EF28BE5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030F-C0C7-60C2-295B-1317530C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1082-0A90-CB11-FA7F-7940B5E8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8AB1-E32A-C6EB-2FDF-492F1734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466D-098C-2E20-7B6B-08FA86060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38DAA-ABD3-CAC3-D575-D05D3165F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69285-B5A6-D5C7-4528-49F57A091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6DAAA-B159-909B-0A42-C7934398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9136D-3CBF-9DC6-7787-201A4222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3029-353F-59C2-3B3D-9135C80B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82AF-7DC0-A3A8-25A1-3C0C0618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D9DDF-1CEF-606E-6EDA-952FA55E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2BB0F-F9AE-B02B-169C-95C7C44B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B6151-FA0D-38BB-DD7D-F20A22DE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F006B-7613-AFC0-44B9-CF1CF624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218D4-51EE-04AA-C5E0-68C6B5CA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91FE6-4BDB-B806-5F7B-803C9F7D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E167-78EE-0496-11B4-2A5084FD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4128-B284-194C-4AE7-93F2AEFD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F3F9-C7CB-4B36-8237-5E708C0E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6312-39E2-1931-5526-766D23AA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CBDF8-72D0-D369-8FDA-9F43EDE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A1828-C645-4C0D-7634-93A8B38A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A63-006A-7D5B-A82B-1D614136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132E0-6BFC-BD05-45F6-133F2C3CF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AFEB7-CC6F-25B2-B49E-5DDEF69A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A7AA-943E-A3B7-1E21-2BCE2C62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7E63-FE93-8B18-BD8D-14EFDA1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7392-C5C6-3B5D-F03F-AB5638E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0DCD2-D9F1-ED93-A1CC-E64C921A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8B56-3025-D617-21AA-E0CA3070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7B92-BDB4-5070-ADE0-1BF877F3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96FF-D07E-7140-ACA0-5BB909C98AA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F2C5-931D-B785-2335-9396071C5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F13E-9912-81CA-CC04-795E7F5F3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6474-D019-7146-95BC-7BF03ACF7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6.png"/><Relationship Id="rId4" Type="http://schemas.openxmlformats.org/officeDocument/2006/relationships/customXml" Target="../ink/ink1.xml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3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340.png"/><Relationship Id="rId4" Type="http://schemas.openxmlformats.org/officeDocument/2006/relationships/customXml" Target="../ink/ink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60.png"/><Relationship Id="rId4" Type="http://schemas.openxmlformats.org/officeDocument/2006/relationships/customXml" Target="../ink/ink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13.png"/><Relationship Id="rId4" Type="http://schemas.openxmlformats.org/officeDocument/2006/relationships/customXml" Target="../ink/ink10.xml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customXml" Target="../ink/ink1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15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18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DFD7-1A5C-3D1A-4C60-9A01521EF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300</a:t>
            </a:r>
            <a:br>
              <a:rPr lang="en-US" dirty="0"/>
            </a:br>
            <a:r>
              <a:rPr lang="en-US" dirty="0"/>
              <a:t>Statistical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25472-1EB2-DFB7-C3AE-27CB1A5AB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regression: interpretation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255367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F0D-860E-3745-A3B1-924C9EE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𝑔𝑒𝑛𝑑𝑒𝑟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GPA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GPA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5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F0D-860E-3745-A3B1-924C9EE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</a:t>
            </a:r>
            <a:r>
              <a:rPr lang="zh-CN" altLang="en-US" dirty="0"/>
              <a:t> </a:t>
            </a:r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𝑠𝑜𝑝h𝑜𝑚𝑜𝑟𝑒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𝑗𝑢𝑛𝑖𝑜𝑟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𝑠𝑒𝑛𝑖𝑜𝑟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F0D-860E-3745-A3B1-924C9EE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</a:t>
            </a:r>
            <a:r>
              <a:rPr lang="zh-CN" altLang="en-US" dirty="0"/>
              <a:t> </a:t>
            </a:r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𝑠𝑜𝑝h𝑜𝑚𝑜𝑟𝑒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𝑗𝑢𝑛𝑖𝑜𝑟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𝑠𝑒𝑛𝑖𝑜𝑟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person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freshman,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GPA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GPA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freshman.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66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F0D-860E-3745-A3B1-924C9EE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Practice:</a:t>
            </a:r>
            <a:r>
              <a:rPr lang="zh-CN" altLang="en-US" dirty="0"/>
              <a:t> </a:t>
            </a:r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𝑠𝑜𝑝h𝑜𝑚𝑜𝑟𝑒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𝑗𝑢𝑛𝑖𝑜𝑟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𝑠𝑒𝑛𝑖𝑜𝑟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person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freshman,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GPA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GPA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sophomore,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senior,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comparing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freshman.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40864C2-A591-6C44-8561-7D8499FA344D}"/>
              </a:ext>
            </a:extLst>
          </p:cNvPr>
          <p:cNvSpPr/>
          <p:nvPr/>
        </p:nvSpPr>
        <p:spPr>
          <a:xfrm>
            <a:off x="9587344" y="2549236"/>
            <a:ext cx="2493819" cy="983673"/>
          </a:xfrm>
          <a:prstGeom prst="wedgeRectCallout">
            <a:avLst>
              <a:gd name="adj1" fmla="val -169806"/>
              <a:gd name="adj2" fmla="val 97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baseline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1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627B-23E0-9540-99FD-1BAC4BB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A62E-A2EA-614E-BAF5-7076E1AF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</a:p>
          <a:p>
            <a:pPr lvl="1"/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</a:p>
          <a:p>
            <a:pPr lvl="1"/>
            <a:r>
              <a:rPr lang="en-US" altLang="zh-CN" dirty="0"/>
              <a:t>Nonlinearity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19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0B0-D370-7447-8433-E59E1AF1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uncorrelated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obviously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bedrooms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bathrooms.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8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0B0-D370-7447-8433-E59E1AF1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uncorrelated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obviously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bedrooms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bathrooms.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𝑙𝑖𝑣𝑖𝑛𝑔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𝑙𝑜𝑡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larger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1930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10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0B0-D370-7447-8433-E59E1AF1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Therefore,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when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suspect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predictors,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often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relax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additive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assumption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include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interaction:</a:t>
                </a: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14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0B0-D370-7447-8433-E59E1AF1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Therefore,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when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suspect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predictors,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often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relax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additive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assumption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include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interaction:</a:t>
                </a: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D3835834-E419-DD43-8B74-E0554F63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349" y="4520045"/>
            <a:ext cx="7873302" cy="1791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DF841-F267-FC44-8CC4-2F299B6DBA4C}"/>
                  </a:ext>
                </a:extLst>
              </p14:cNvPr>
              <p14:cNvContentPartPr/>
              <p14:nvPr/>
            </p14:nvContentPartPr>
            <p14:xfrm>
              <a:off x="2018048" y="5573263"/>
              <a:ext cx="3025800" cy="9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DF841-F267-FC44-8CC4-2F299B6DBA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408" y="5537623"/>
                <a:ext cx="309744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2C1D60B-3608-D14C-85FB-6F53B2CC1D5F}"/>
              </a:ext>
            </a:extLst>
          </p:cNvPr>
          <p:cNvGrpSpPr/>
          <p:nvPr/>
        </p:nvGrpSpPr>
        <p:grpSpPr>
          <a:xfrm>
            <a:off x="3782408" y="3939223"/>
            <a:ext cx="5924520" cy="61200"/>
            <a:chOff x="3782408" y="3939223"/>
            <a:chExt cx="592452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A077F8-8EDA-5C47-B963-1FCB9C962C65}"/>
                    </a:ext>
                  </a:extLst>
                </p14:cNvPr>
                <p14:cNvContentPartPr/>
                <p14:nvPr/>
              </p14:nvContentPartPr>
              <p14:xfrm>
                <a:off x="3782408" y="3939223"/>
                <a:ext cx="2092320" cy="6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A077F8-8EDA-5C47-B963-1FCB9C962C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46768" y="3903223"/>
                  <a:ext cx="2163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57CCEB-B775-F441-83B1-17DCCB035FD5}"/>
                    </a:ext>
                  </a:extLst>
                </p14:cNvPr>
                <p14:cNvContentPartPr/>
                <p14:nvPr/>
              </p14:nvContentPartPr>
              <p14:xfrm>
                <a:off x="7037168" y="3942463"/>
                <a:ext cx="2669760" cy="2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57CCEB-B775-F441-83B1-17DCCB035F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01168" y="3906463"/>
                  <a:ext cx="2741400" cy="9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229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0B0-D370-7447-8433-E59E1AF1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Therefore,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when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suspect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predictors,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often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relax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additive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assumption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include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interaction:</a:t>
                </a: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=390637 −104251∗#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+29442∗#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+58496∗(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What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is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the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impact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of</a:t>
                </a:r>
                <a:r>
                  <a:rPr lang="zh-CN" altLang="en-US" b="0" dirty="0"/>
                  <a:t> </a:t>
                </a:r>
                <a:r>
                  <a:rPr lang="en-US" altLang="zh-CN" dirty="0"/>
                  <a:t>having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extra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bedroom?</a:t>
                </a:r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627B-23E0-9540-99FD-1BAC4BB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A62E-A2EA-614E-BAF5-7076E1AF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coefficient interpretation</a:t>
            </a:r>
          </a:p>
          <a:p>
            <a:r>
              <a:rPr lang="en-US" altLang="zh-CN" dirty="0"/>
              <a:t>Extensions</a:t>
            </a:r>
          </a:p>
          <a:p>
            <a:pPr lvl="1"/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</a:p>
          <a:p>
            <a:pPr lvl="1"/>
            <a:r>
              <a:rPr lang="en-US" altLang="zh-CN" dirty="0"/>
              <a:t>Nonlinearity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712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00B0-D370-7447-8433-E59E1AF1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Therefore,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when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suspect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predictors,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often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relax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additive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assumption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and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include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interaction:</a:t>
                </a:r>
              </a:p>
              <a:p>
                <a:pPr marL="0" indent="0">
                  <a:buNone/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=390637 −104251∗#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+29442∗#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+58496∗(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What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is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the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impact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of</a:t>
                </a:r>
                <a:r>
                  <a:rPr lang="zh-CN" altLang="en-US" b="0" dirty="0"/>
                  <a:t> </a:t>
                </a:r>
                <a:r>
                  <a:rPr lang="en-US" altLang="zh-CN" dirty="0"/>
                  <a:t>having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extra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bedroom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=390637 −104251+58496∗(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𝑏𝑎𝑡h𝑟𝑜𝑜𝑚𝑠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b="0" dirty="0"/>
                  <a:t>In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change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bathroom,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bedrooms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E75AA9-7461-3C4A-8D7D-7BEF456C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8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3663-2890-384A-A8CB-BB7B56C4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F0F85D3-445F-7944-9365-C4994DCB6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386" y="3170475"/>
            <a:ext cx="5148962" cy="32117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DBF58-9407-8D47-BA1B-ADDA787E7EB4}"/>
              </a:ext>
            </a:extLst>
          </p:cNvPr>
          <p:cNvSpPr txBox="1"/>
          <p:nvPr/>
        </p:nvSpPr>
        <p:spPr>
          <a:xfrm>
            <a:off x="838200" y="1856509"/>
            <a:ext cx="1063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Whenever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33A72-2F8C-0840-BF63-6735BFB44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5990"/>
            <a:ext cx="5909312" cy="369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0440D6-6D76-9A41-9481-B60A0601C6A5}"/>
                  </a:ext>
                </a:extLst>
              </p14:cNvPr>
              <p14:cNvContentPartPr/>
              <p14:nvPr/>
            </p14:nvContentPartPr>
            <p14:xfrm>
              <a:off x="776768" y="2561503"/>
              <a:ext cx="5865840" cy="16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0440D6-6D76-9A41-9481-B60A0601C6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768" y="2525503"/>
                <a:ext cx="5937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BE9637-2460-3D4A-AF9A-C4E2706FD880}"/>
                  </a:ext>
                </a:extLst>
              </p14:cNvPr>
              <p14:cNvContentPartPr/>
              <p14:nvPr/>
            </p14:nvContentPartPr>
            <p14:xfrm>
              <a:off x="3153488" y="5042623"/>
              <a:ext cx="318960" cy="41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BE9637-2460-3D4A-AF9A-C4E2706FD8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7848" y="5006983"/>
                <a:ext cx="390600" cy="4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41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8294-069C-FD4E-9CBD-A25FC5B4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5C1D-4DC6-AA4D-A381-C654D072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bedrooms,</a:t>
            </a:r>
            <a:r>
              <a:rPr lang="zh-CN" altLang="en-US" dirty="0"/>
              <a:t> </a:t>
            </a:r>
            <a:r>
              <a:rPr lang="en-US" altLang="zh-CN" dirty="0"/>
              <a:t>waterfront,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predictors.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031A-4328-0748-9E58-224461A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990091-C3A1-A643-8390-01649B22C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720" y="2495173"/>
            <a:ext cx="6066557" cy="263387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54075-7D95-7A48-A6B2-74090F0D4D44}"/>
                  </a:ext>
                </a:extLst>
              </p:cNvPr>
              <p:cNvSpPr txBox="1"/>
              <p:nvPr/>
            </p:nvSpPr>
            <p:spPr>
              <a:xfrm>
                <a:off x="311726" y="1578191"/>
                <a:ext cx="11568546" cy="916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=133202+118160∗#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−255355∗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𝑤𝑎𝑡𝑒𝑟𝑓𝑟𝑜𝑛𝑡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+422354∗(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𝑤𝑎𝑡𝑒𝑟𝑓𝑟𝑜𝑛𝑡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54075-7D95-7A48-A6B2-74090F0D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6" y="1578191"/>
                <a:ext cx="11568546" cy="916982"/>
              </a:xfrm>
              <a:prstGeom prst="rect">
                <a:avLst/>
              </a:prstGeom>
              <a:blipFill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44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031A-4328-0748-9E58-224461A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54075-7D95-7A48-A6B2-74090F0D4D44}"/>
                  </a:ext>
                </a:extLst>
              </p:cNvPr>
              <p:cNvSpPr txBox="1"/>
              <p:nvPr/>
            </p:nvSpPr>
            <p:spPr>
              <a:xfrm>
                <a:off x="311726" y="1578191"/>
                <a:ext cx="11568546" cy="916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=133202+118160∗#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−255355∗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𝑤𝑎𝑡𝑒𝑟𝑓𝑟𝑜𝑛𝑡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+422354∗(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𝑤𝑎𝑡𝑒𝑟𝑓𝑟𝑜𝑛𝑡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54075-7D95-7A48-A6B2-74090F0D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6" y="1578191"/>
                <a:ext cx="11568546" cy="916982"/>
              </a:xfrm>
              <a:prstGeom prst="rect">
                <a:avLst/>
              </a:prstGeo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F4199A-8960-4448-AA73-C0B05EB76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In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other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words,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if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house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NOT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waterfront: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=133202+118160∗#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waterfront: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=133202+118160∗#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−255355+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422354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=−122153+540514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F4199A-8960-4448-AA73-C0B05EB76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642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031A-4328-0748-9E58-224461A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54075-7D95-7A48-A6B2-74090F0D4D44}"/>
                  </a:ext>
                </a:extLst>
              </p:cNvPr>
              <p:cNvSpPr txBox="1"/>
              <p:nvPr/>
            </p:nvSpPr>
            <p:spPr>
              <a:xfrm>
                <a:off x="311726" y="1578191"/>
                <a:ext cx="11568546" cy="916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h𝑜𝑢𝑠𝑖𝑛𝑔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=133202+118160∗#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−255355∗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𝑤𝑎𝑡𝑒𝑟𝑓𝑟𝑜𝑛𝑡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+422354∗(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𝑏𝑒𝑑𝑟𝑜𝑜𝑚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𝑤𝑎𝑡𝑒𝑟𝑓𝑟𝑜𝑛𝑡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54075-7D95-7A48-A6B2-74090F0D4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6" y="1578191"/>
                <a:ext cx="11568546" cy="916982"/>
              </a:xfrm>
              <a:prstGeom prst="rect">
                <a:avLst/>
              </a:prstGeo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199A-8960-4448-AA73-C0B05EB7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D7F9A4E-CE99-9042-A17D-712EF317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91" y="2495173"/>
            <a:ext cx="4865253" cy="38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76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1B1-0768-9744-A47A-217538B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6D2B-DBD3-C44D-ADEF-140EFE42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suspect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r>
              <a:rPr lang="zh-CN" altLang="en-US" dirty="0"/>
              <a:t> </a:t>
            </a:r>
            <a:r>
              <a:rPr lang="en-US" altLang="zh-CN" dirty="0"/>
              <a:t>goodness-of-fit.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1B1-0768-9744-A47A-217538B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6D2B-DBD3-C44D-ADEF-140EFE42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suspect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r>
              <a:rPr lang="zh-CN" altLang="en-US" dirty="0"/>
              <a:t> </a:t>
            </a:r>
            <a:r>
              <a:rPr lang="en-US" altLang="zh-CN" dirty="0"/>
              <a:t>goodness-of-fit.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0F6249B-D12E-A746-B426-EC3A990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76" y="2959894"/>
            <a:ext cx="5502587" cy="2958768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D6B5C66A-E1A1-2848-9ED4-2A864F68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466" y="3076012"/>
            <a:ext cx="5375522" cy="28426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21936-C884-4D40-B391-71AFC9E62BA7}"/>
                  </a:ext>
                </a:extLst>
              </p14:cNvPr>
              <p14:cNvContentPartPr/>
              <p14:nvPr/>
            </p14:nvContentPartPr>
            <p14:xfrm>
              <a:off x="1093058" y="5641102"/>
              <a:ext cx="3943800" cy="16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21936-C884-4D40-B391-71AFC9E62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738" y="5636782"/>
                <a:ext cx="39524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190A1D-E9F0-7F41-A407-6D039AEC4A34}"/>
                  </a:ext>
                </a:extLst>
              </p14:cNvPr>
              <p14:cNvContentPartPr/>
              <p14:nvPr/>
            </p14:nvContentPartPr>
            <p14:xfrm>
              <a:off x="6456698" y="5692582"/>
              <a:ext cx="4012560" cy="123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190A1D-E9F0-7F41-A407-6D039AEC4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2378" y="5688262"/>
                <a:ext cx="402120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A1B1-0768-9744-A47A-217538B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6D2B-DBD3-C44D-ADEF-140EFE42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suspect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boost</a:t>
            </a:r>
            <a:r>
              <a:rPr lang="zh-CN" altLang="en-US" dirty="0"/>
              <a:t> </a:t>
            </a:r>
            <a:r>
              <a:rPr lang="en-US" altLang="zh-CN" dirty="0"/>
              <a:t>goodness-of-fit.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0F6249B-D12E-A746-B426-EC3A990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4" y="3084585"/>
            <a:ext cx="3950243" cy="2124065"/>
          </a:xfrm>
          <a:prstGeom prst="rect">
            <a:avLst/>
          </a:prstGeom>
        </p:spPr>
      </p:pic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D6B5C66A-E1A1-2848-9ED4-2A864F68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84" y="3200703"/>
            <a:ext cx="3859025" cy="20407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721936-C884-4D40-B391-71AFC9E62BA7}"/>
                  </a:ext>
                </a:extLst>
              </p14:cNvPr>
              <p14:cNvContentPartPr/>
              <p14:nvPr/>
            </p14:nvContentPartPr>
            <p14:xfrm>
              <a:off x="1097394" y="5024697"/>
              <a:ext cx="2831208" cy="11304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721936-C884-4D40-B391-71AFC9E62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074" y="5020377"/>
                <a:ext cx="2839849" cy="12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190A1D-E9F0-7F41-A407-6D039AEC4A34}"/>
                  </a:ext>
                </a:extLst>
              </p14:cNvPr>
              <p14:cNvContentPartPr/>
              <p14:nvPr/>
            </p14:nvContentPartPr>
            <p14:xfrm>
              <a:off x="6401280" y="5080606"/>
              <a:ext cx="2880570" cy="8484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190A1D-E9F0-7F41-A407-6D039AEC4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6960" y="5076274"/>
                <a:ext cx="2889210" cy="9350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6769BB-BE4F-5C4A-8495-104AB2B9F270}"/>
              </a:ext>
            </a:extLst>
          </p:cNvPr>
          <p:cNvSpPr txBox="1"/>
          <p:nvPr/>
        </p:nvSpPr>
        <p:spPr>
          <a:xfrm>
            <a:off x="1004934" y="5423999"/>
            <a:ext cx="1079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R-squared</a:t>
            </a:r>
            <a:r>
              <a:rPr lang="zh-CN" altLang="en-US" dirty="0"/>
              <a:t> </a:t>
            </a:r>
            <a:r>
              <a:rPr lang="en-US" altLang="zh-CN" dirty="0"/>
              <a:t>increased,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helped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variability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90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627B-23E0-9540-99FD-1BAC4BB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A62E-A2EA-614E-BAF5-7076E1AF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Extensions</a:t>
            </a:r>
          </a:p>
          <a:p>
            <a:pPr lvl="1"/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</a:p>
          <a:p>
            <a:pPr lvl="1"/>
            <a:r>
              <a:rPr lang="en-US" altLang="zh-CN" dirty="0"/>
              <a:t>Nonlinearity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78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B600-1F78-2349-BA91-2B07E2DF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C7260-DC6A-B842-9A07-9D6E75E0F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01" y="1694362"/>
            <a:ext cx="8259787" cy="892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/>
              <p:nvPr/>
            </p:nvSpPr>
            <p:spPr>
              <a:xfrm>
                <a:off x="838200" y="2704339"/>
                <a:ext cx="12128292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revenue,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advertising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expenses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respectively.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4339"/>
                <a:ext cx="12128292" cy="1499641"/>
              </a:xfrm>
              <a:prstGeom prst="rect">
                <a:avLst/>
              </a:prstGeom>
              <a:blipFill>
                <a:blip r:embed="rId3"/>
                <a:stretch>
                  <a:fillRect l="-524" t="-2521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34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69C6-905D-DD4C-AF44-613FD5F4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FBAA-4083-8E41-97EB-1008F4DE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horsepower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mpg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linear?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45D465B-0D9C-7944-8487-7F66ADA6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286000"/>
            <a:ext cx="604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9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977E-E7E3-6E47-B8BD-5E1870C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32C9245-CC4F-0E48-BC43-AAA5EBDC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71284" cy="40350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2A46C-DA11-7844-929D-464F94F7D6C6}"/>
                  </a:ext>
                </a:extLst>
              </p:cNvPr>
              <p:cNvSpPr txBox="1"/>
              <p:nvPr/>
            </p:nvSpPr>
            <p:spPr>
              <a:xfrm>
                <a:off x="6096000" y="211143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2A46C-DA11-7844-929D-464F94F7D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1432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F146F4-7097-EF42-8D7C-45F3F5255EDB}"/>
                  </a:ext>
                </a:extLst>
              </p14:cNvPr>
              <p14:cNvContentPartPr/>
              <p14:nvPr/>
            </p14:nvContentPartPr>
            <p14:xfrm>
              <a:off x="5467208" y="461098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F146F4-7097-EF42-8D7C-45F3F5255E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1208" y="45749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7E367-6897-D248-BA37-6B470FB2970B}"/>
                  </a:ext>
                </a:extLst>
              </p14:cNvPr>
              <p14:cNvContentPartPr/>
              <p14:nvPr/>
            </p14:nvContentPartPr>
            <p14:xfrm>
              <a:off x="5149328" y="3681103"/>
              <a:ext cx="972360" cy="113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7E367-6897-D248-BA37-6B470FB297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3328" y="3645103"/>
                <a:ext cx="104400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E5D0E1-29AB-4346-BC45-2DB69CCF2E90}"/>
                  </a:ext>
                </a:extLst>
              </p14:cNvPr>
              <p14:cNvContentPartPr/>
              <p14:nvPr/>
            </p14:nvContentPartPr>
            <p14:xfrm>
              <a:off x="6606968" y="3335143"/>
              <a:ext cx="1438560" cy="1589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E5D0E1-29AB-4346-BC45-2DB69CCF2E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70968" y="3299503"/>
                <a:ext cx="1510200" cy="16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160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977E-E7E3-6E47-B8BD-5E1870C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32C9245-CC4F-0E48-BC43-AAA5EBDC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71284" cy="403507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E1B51-CC2C-514B-B418-EA1AA69C4F62}"/>
                  </a:ext>
                </a:extLst>
              </p14:cNvPr>
              <p14:cNvContentPartPr/>
              <p14:nvPr/>
            </p14:nvContentPartPr>
            <p14:xfrm>
              <a:off x="5258978" y="4098502"/>
              <a:ext cx="490320" cy="54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E1B51-CC2C-514B-B418-EA1AA69C4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4978" y="3990862"/>
                <a:ext cx="597960" cy="755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CEEF79-A979-B745-B6CA-4340B4E9E1B0}"/>
              </a:ext>
            </a:extLst>
          </p:cNvPr>
          <p:cNvSpPr txBox="1"/>
          <p:nvPr/>
        </p:nvSpPr>
        <p:spPr>
          <a:xfrm>
            <a:off x="6096000" y="211143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function..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4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977E-E7E3-6E47-B8BD-5E1870C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32C9245-CC4F-0E48-BC43-AAA5EBDC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71284" cy="403507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E1B51-CC2C-514B-B418-EA1AA69C4F62}"/>
                  </a:ext>
                </a:extLst>
              </p14:cNvPr>
              <p14:cNvContentPartPr/>
              <p14:nvPr/>
            </p14:nvContentPartPr>
            <p14:xfrm>
              <a:off x="5258978" y="4098502"/>
              <a:ext cx="490320" cy="54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E1B51-CC2C-514B-B418-EA1AA69C4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5018" y="3990502"/>
                <a:ext cx="597881" cy="755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CEEF79-A979-B745-B6CA-4340B4E9E1B0}"/>
              </a:ext>
            </a:extLst>
          </p:cNvPr>
          <p:cNvSpPr txBox="1"/>
          <p:nvPr/>
        </p:nvSpPr>
        <p:spPr>
          <a:xfrm>
            <a:off x="6096000" y="211143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immediate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square</a:t>
            </a:r>
            <a:r>
              <a:rPr lang="zh-CN" altLang="en-US" dirty="0"/>
              <a:t> </a:t>
            </a:r>
            <a:r>
              <a:rPr lang="en-US" altLang="zh-CN" dirty="0"/>
              <a:t>term: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9AFE74-91C1-4441-A9DF-004E025333A1}"/>
                  </a:ext>
                </a:extLst>
              </p:cNvPr>
              <p:cNvSpPr txBox="1"/>
              <p:nvPr/>
            </p:nvSpPr>
            <p:spPr>
              <a:xfrm>
                <a:off x="5783642" y="257309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h𝑜𝑟𝑠𝑒𝑝𝑜𝑤𝑒𝑟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9AFE74-91C1-4441-A9DF-004E0253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42" y="2573097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46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1CCC-617B-AD4A-B7B7-8D2375D9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5FB605A-1668-374A-98E6-73007393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07109" cy="3795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DF9EC8-E93F-CB42-90DF-F936EDB2D15B}"/>
                  </a:ext>
                </a:extLst>
              </p:cNvPr>
              <p:cNvSpPr txBox="1"/>
              <p:nvPr/>
            </p:nvSpPr>
            <p:spPr>
              <a:xfrm>
                <a:off x="6096000" y="3588544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1" dirty="0">
                    <a:latin typeface="Cambria Math" panose="02040503050406030204" pitchFamily="18" charset="0"/>
                  </a:rPr>
                  <a:t>			versus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h𝑜𝑟𝑠𝑒𝑝𝑜𝑤𝑒𝑟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DF9EC8-E93F-CB42-90DF-F936EDB2D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88544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233606-29FF-7644-BD25-8EE2DC943C44}"/>
                  </a:ext>
                </a:extLst>
              </p:cNvPr>
              <p:cNvSpPr txBox="1"/>
              <p:nvPr/>
            </p:nvSpPr>
            <p:spPr>
              <a:xfrm>
                <a:off x="6096000" y="321921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233606-29FF-7644-BD25-8EE2DC94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1921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B7CD02-5CC5-C247-9763-84E8B051AC17}"/>
                  </a:ext>
                </a:extLst>
              </p14:cNvPr>
              <p14:cNvContentPartPr/>
              <p14:nvPr/>
            </p14:nvContentPartPr>
            <p14:xfrm>
              <a:off x="7745648" y="3617383"/>
              <a:ext cx="2901960" cy="5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B7CD02-5CC5-C247-9763-84E8B051A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9648" y="3581743"/>
                <a:ext cx="2973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5937B-20AC-3343-8E18-6BFF65E968E4}"/>
                  </a:ext>
                </a:extLst>
              </p14:cNvPr>
              <p14:cNvContentPartPr/>
              <p14:nvPr/>
            </p14:nvContentPartPr>
            <p14:xfrm>
              <a:off x="6420848" y="4205263"/>
              <a:ext cx="5319720" cy="13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5937B-20AC-3343-8E18-6BFF65E968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848" y="4169263"/>
                <a:ext cx="5391360" cy="2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55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445-3E37-F648-A866-C52B4746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993F-8D6F-C641-854B-C14C09E09D3E}"/>
              </a:ext>
            </a:extLst>
          </p:cNvPr>
          <p:cNvSpPr txBox="1"/>
          <p:nvPr/>
        </p:nvSpPr>
        <p:spPr>
          <a:xfrm>
            <a:off x="7384473" y="2008909"/>
            <a:ext cx="43123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I()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squared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BA0D0A9-6D3E-CA42-8421-9883C82EC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531" y="1827235"/>
            <a:ext cx="6174342" cy="4351338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FAAD3B8-0E1A-184B-83A4-C7D3DF33B10A}"/>
              </a:ext>
            </a:extLst>
          </p:cNvPr>
          <p:cNvGrpSpPr/>
          <p:nvPr/>
        </p:nvGrpSpPr>
        <p:grpSpPr>
          <a:xfrm>
            <a:off x="2796728" y="2415703"/>
            <a:ext cx="1070640" cy="10800"/>
            <a:chOff x="2796728" y="2415703"/>
            <a:chExt cx="107064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B30E9B2-76B1-5F43-BA83-91B5104F8408}"/>
                    </a:ext>
                  </a:extLst>
                </p14:cNvPr>
                <p14:cNvContentPartPr/>
                <p14:nvPr/>
              </p14:nvContentPartPr>
              <p14:xfrm>
                <a:off x="2796728" y="2425423"/>
                <a:ext cx="20052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B30E9B2-76B1-5F43-BA83-91B5104F84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60728" y="2389423"/>
                  <a:ext cx="272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A112FA-2924-4544-9A34-B90D36981856}"/>
                    </a:ext>
                  </a:extLst>
                </p14:cNvPr>
                <p14:cNvContentPartPr/>
                <p14:nvPr/>
              </p14:nvContentPartPr>
              <p14:xfrm>
                <a:off x="3179408" y="2415703"/>
                <a:ext cx="687960" cy="1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A112FA-2924-4544-9A34-B90D369818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43768" y="2380063"/>
                  <a:ext cx="75960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9D4A95-699A-894E-B8EE-E3D8266C8E01}"/>
                  </a:ext>
                </a:extLst>
              </p14:cNvPr>
              <p14:cNvContentPartPr/>
              <p14:nvPr/>
            </p14:nvContentPartPr>
            <p14:xfrm>
              <a:off x="4274528" y="2524783"/>
              <a:ext cx="1174320" cy="4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9D4A95-699A-894E-B8EE-E3D8266C8E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38528" y="2488783"/>
                <a:ext cx="124596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2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B600-1F78-2349-BA91-2B07E2DF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C7260-DC6A-B842-9A07-9D6E75E0F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01" y="1694362"/>
            <a:ext cx="8259787" cy="892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/>
              <p:nvPr/>
            </p:nvSpPr>
            <p:spPr>
              <a:xfrm>
                <a:off x="838200" y="2704339"/>
                <a:ext cx="12188252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revenue,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advertising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expenses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respectively.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base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sales,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assuming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advertising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expenses.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average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change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sales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associated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with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increase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TV,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holding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other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predictors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fixed.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4339"/>
                <a:ext cx="12188252" cy="2053639"/>
              </a:xfrm>
              <a:prstGeom prst="rect">
                <a:avLst/>
              </a:prstGeom>
              <a:blipFill>
                <a:blip r:embed="rId3"/>
                <a:stretch>
                  <a:fillRect l="-521"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B600-1F78-2349-BA91-2B07E2DF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C7260-DC6A-B842-9A07-9D6E75E0F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01" y="1694362"/>
            <a:ext cx="8259787" cy="892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/>
              <p:nvPr/>
            </p:nvSpPr>
            <p:spPr>
              <a:xfrm>
                <a:off x="838200" y="2704339"/>
                <a:ext cx="12188252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revenue,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advertising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expenses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respectively.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base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sales,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assuming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advertising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expenses.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average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effect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sales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with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increase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TV,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holding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other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predictors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fixed.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4339"/>
                <a:ext cx="12188252" cy="2053639"/>
              </a:xfrm>
              <a:prstGeom prst="rect">
                <a:avLst/>
              </a:prstGeom>
              <a:blipFill>
                <a:blip r:embed="rId3"/>
                <a:stretch>
                  <a:fillRect l="-521"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BE394D-DF70-8445-8861-8762617B91B5}"/>
                  </a:ext>
                </a:extLst>
              </p:cNvPr>
              <p:cNvSpPr txBox="1"/>
              <p:nvPr/>
            </p:nvSpPr>
            <p:spPr>
              <a:xfrm>
                <a:off x="869430" y="5051685"/>
                <a:ext cx="97498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happens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other?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BE394D-DF70-8445-8861-8762617B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30" y="5051685"/>
                <a:ext cx="9749849" cy="391646"/>
              </a:xfrm>
              <a:prstGeom prst="rect">
                <a:avLst/>
              </a:prstGeom>
              <a:blipFill>
                <a:blip r:embed="rId4"/>
                <a:stretch>
                  <a:fillRect l="-520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96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B600-1F78-2349-BA91-2B07E2DF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C7260-DC6A-B842-9A07-9D6E75E0F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401" y="1694362"/>
            <a:ext cx="8259787" cy="8920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/>
              <p:nvPr/>
            </p:nvSpPr>
            <p:spPr>
              <a:xfrm>
                <a:off x="838200" y="2704339"/>
                <a:ext cx="12188252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revenue,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advertising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expenses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TV/radio/newspaper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respectively.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base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sales,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assuming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there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advertising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expenses.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3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average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effect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sales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with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one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increase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TV,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holding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all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other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predictors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fixed.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E6C2A-F34A-1945-8EFB-FCDFC2946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4339"/>
                <a:ext cx="12188252" cy="2053639"/>
              </a:xfrm>
              <a:prstGeom prst="rect">
                <a:avLst/>
              </a:prstGeom>
              <a:blipFill>
                <a:blip r:embed="rId3"/>
                <a:stretch>
                  <a:fillRect l="-521" t="-185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BE394D-DF70-8445-8861-8762617B91B5}"/>
                  </a:ext>
                </a:extLst>
              </p:cNvPr>
              <p:cNvSpPr txBox="1"/>
              <p:nvPr/>
            </p:nvSpPr>
            <p:spPr>
              <a:xfrm>
                <a:off x="869431" y="5051685"/>
                <a:ext cx="111826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happens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expenses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correlating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changes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expenses,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hazardous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fixed.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BE394D-DF70-8445-8861-8762617B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31" y="5051685"/>
                <a:ext cx="11182662" cy="923330"/>
              </a:xfrm>
              <a:prstGeom prst="rect">
                <a:avLst/>
              </a:prstGeom>
              <a:blipFill>
                <a:blip r:embed="rId4"/>
                <a:stretch>
                  <a:fillRect l="-454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BD4C-BB36-8544-8026-6C72113B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9DB7-7F13-6846-80EB-9F7F2DAC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Ideally,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uncorrelated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other.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because:</a:t>
            </a:r>
          </a:p>
          <a:p>
            <a:r>
              <a:rPr lang="en-US" altLang="zh-CN" dirty="0"/>
              <a:t>Mathematically,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separately.</a:t>
            </a:r>
          </a:p>
          <a:p>
            <a:r>
              <a:rPr lang="en-US" altLang="zh-CN" dirty="0"/>
              <a:t>Conceptually,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enables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coefficients.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F0D-860E-3745-A3B1-924C9EE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𝑔𝑒𝑛𝑑𝑒𝑟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female,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male.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20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F0D-860E-3745-A3B1-924C9EE8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Interpreting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𝑔𝑒𝑛𝑑𝑒𝑟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student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female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(gender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𝐺𝑃𝐴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DA8CD-16E6-C946-BBE8-4DBB7C771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1759</Words>
  <Application>Microsoft Macintosh PowerPoint</Application>
  <PresentationFormat>Widescreen</PresentationFormat>
  <Paragraphs>186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DATA 300 Statistical Machine Learning</vt:lpstr>
      <vt:lpstr>Agenda</vt:lpstr>
      <vt:lpstr>Interpreting the following model:</vt:lpstr>
      <vt:lpstr>Interpreting the following model:</vt:lpstr>
      <vt:lpstr>Interpreting the following model:</vt:lpstr>
      <vt:lpstr>Interpreting the following model:</vt:lpstr>
      <vt:lpstr>Assumptions on predictors</vt:lpstr>
      <vt:lpstr>Interpreting coefficients for categorical variables</vt:lpstr>
      <vt:lpstr>Interpreting coefficients for categorical variables</vt:lpstr>
      <vt:lpstr>Interpreting coefficients for categorical variables</vt:lpstr>
      <vt:lpstr>Practice: Interpreting coefficients for categorical variables</vt:lpstr>
      <vt:lpstr>Practice: Interpreting coefficients for categorical variables</vt:lpstr>
      <vt:lpstr>Practice: Interpreting coefficients for categorical variables</vt:lpstr>
      <vt:lpstr>Agenda</vt:lpstr>
      <vt:lpstr>Interaction between predictors</vt:lpstr>
      <vt:lpstr>Interaction between predictors</vt:lpstr>
      <vt:lpstr>Interaction between predictors</vt:lpstr>
      <vt:lpstr>Interaction between predictors</vt:lpstr>
      <vt:lpstr>Interaction between predictors</vt:lpstr>
      <vt:lpstr>Interaction between predictors</vt:lpstr>
      <vt:lpstr>Implementing in R</vt:lpstr>
      <vt:lpstr>Do it on your own</vt:lpstr>
      <vt:lpstr>Coefficients for categorical interaction</vt:lpstr>
      <vt:lpstr>Coefficients for categorical interaction</vt:lpstr>
      <vt:lpstr>Coefficients for categorical interaction</vt:lpstr>
      <vt:lpstr>Benefits of having interaction terms</vt:lpstr>
      <vt:lpstr>Benefits of having interaction terms</vt:lpstr>
      <vt:lpstr>Benefits of having interaction terms</vt:lpstr>
      <vt:lpstr>Agenda</vt:lpstr>
      <vt:lpstr>Non-linear effect of predictors</vt:lpstr>
      <vt:lpstr>Fitting a linear model</vt:lpstr>
      <vt:lpstr>Fitting a linear model</vt:lpstr>
      <vt:lpstr>Including non-linear terms in linear regression</vt:lpstr>
      <vt:lpstr>Including a nonlinear term in linear regression</vt:lpstr>
      <vt:lpstr>Implement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 Statistical Machine Learning</dc:title>
  <dc:creator>Liu, Xiexin</dc:creator>
  <cp:lastModifiedBy>Liu, Xiexin</cp:lastModifiedBy>
  <cp:revision>1</cp:revision>
  <dcterms:created xsi:type="dcterms:W3CDTF">2022-09-12T15:17:00Z</dcterms:created>
  <dcterms:modified xsi:type="dcterms:W3CDTF">2022-09-12T15:20:53Z</dcterms:modified>
</cp:coreProperties>
</file>