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0" r:id="rId4"/>
    <p:sldId id="258" r:id="rId5"/>
    <p:sldId id="263" r:id="rId6"/>
    <p:sldId id="259" r:id="rId7"/>
    <p:sldId id="262" r:id="rId8"/>
    <p:sldId id="264" r:id="rId9"/>
    <p:sldId id="261" r:id="rId10"/>
    <p:sldId id="265" r:id="rId11"/>
    <p:sldId id="267" r:id="rId12"/>
    <p:sldId id="266" r:id="rId13"/>
    <p:sldId id="268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/>
    <p:restoredTop sz="94643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3:47:38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1104 567 24575,'0'20'0,"0"18"0,0 24 0,0 27 0,0 4 0,0-20 0,0 21 0,0-35 0,0 22 0,0 10-696,0-7 696,0 15 0,0-15 0,0 16 0,0-32 0,0 28 0,0-18 0,0 6 0,0 14 0,0-30 0,0 20 0,0-23 0,19 24 0,4-13 0,19 14 0,-14-43 0,2 0-403,0 6 0,3 1 403,5 2 0,2-1 0,-5-4 0,-1-1 0,4 3 0,-1-2 0,-4-10 0,-1-1 0,6 8 0,-1 1 0,-4-4 0,1-3-129,0-4 0,1-3 129,21 33 0,10-15 0,12 4 0,-7-9 0,-22-22 0,2-1 0,34 9 0,0 0 0,3-6 0,-5-1 0,0 0 0,0-5 0,-12-3 0,-8-6 0,0-1 0,-7 0 0,14 1 0,-20-6 0,37 6 0,-10-5 0,1 5 0,8 1 0,-19-2 0,23 2 0,-6-6-511,-24-1 1,0 0 510,38-6 0,-41 3 0,0 0 0,43-4 0,-7-7 0,-38-2 0,1-4 0,-4-1 0,0-3 0,10-6 0,-2 0 0,27-13 0,-31 10 0,-1 1 0,30-13 0,-22 7 0,0 0 0,19-6 149,-26 8 1,-2 0-150,5-5 116,22-14-116,-21 10 0,4-1 0,-13 1 0,-8 1 1549,-1 1-1549,-13 2 668,0-6-668,-7-1 149,2-13-149,9-19 0,-6 5-278,-6 20 1,0-1 277,7-27 0,0-7 0,-8-5 0,0 3 0,-5-7 0,-4 42 0,-1 0 0,-2-34 0,-2-6 0,-6-1 0,0 7 0,1 29 0,-2 0 0,-5-31 0,-2 32 0,-5-1 0,-4 7 0,-4 1 0,-7-6 0,-5 0-671,-7-8 0,-3-1 671,4 6 0,-3 0 0,-10-3 0,-2 0 0,9 3 0,-2 1 0,-9 4 0,-1 1 0,3-3 0,0 0-920,-12 1 1,-2 2 919,0 3 0,-3 0 0,-11-6 0,-5 1-928,27 19 1,-2 3 0,-1-1 927,-7-5 0,-2 0 0,0 2 0,2 4 0,-1 1 0,0 1 0,-2 1 0,-1 1 0,0 1-461,6 3 0,1 1 0,0 1 461,-29-4 0,2 2 0,6-1 0,1 3 0,0 5 0,2 3-83,9 3 0,0 1 83,-3-1 0,-1 3 0,5 5 0,1 0 0,1-6 0,-1-1 0,-1 7 0,1 0 0,5-2 0,0-1 0,-4 4 0,1 0 0,9 0 0,-1 0 340,-3 0 0,1 0-340,8 0 0,1 0 0,1 2 0,0 3 0,-1 1 0,2 3 2610,-25 11-2610,31-3 0,1 1 0,-18 9 0,-16 12 0,9-11 0,1 9 2211,1-9-2211,-15 19 0,1-9 0,38-14 0,0 2 1551,-37 22-1551,17-13 0,-13 12 0,14-14 0,-8 1 0,2-8 0,16-3 1015,9-10-1015,14 3 0,12-10 0,7-2 0,5-4 0,4 4 0,1 0 0,0 5 0,-1 5 0,-11 20 0,8-18 0,-3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3:47:40.4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2566 551 24575,'-30'0'0,"-18"0"0,-10 0 0,-31 0 0,-6 0-1253,34 0 1,-3 0 1252,1 0 0,-1 0 0,1 0 0,1 0-43,0 0 0,2 0 43,8 0 0,-1 0 0,-12-2 0,-2 4 0,3 7 0,0 4 0,-5-3 0,0 6 0,-1 13 0,1 6 0,8-7 0,4 1 0,14-2 0,1-1 0,-8-1 0,3-1 518,-1 7-518,-31 10 0,35-11 0,-16 6 0,15 8 0,-7 3 0,0 19 0,3 3 0,1-6 0,17-22 0,0 1 0,-11 18 0,-19 16 0,28-19 0,-11 1 0,25-23 0,-4-2 1240,14-13-1240,3-1 724,-3 6-724,8 9 0,-4 21 0,-1 11 0,4 24 0,-4-14 0,6 21 0,0-21 0,0 15 0,0-18 0,0-1 109,0-9-109,0 8 0,6-5 0,13 13 0,17-3-622,-11-29 0,3 1 622,5 6 0,3 1 0,1 6 0,-1 0 0,-4-10 0,-1-1 0,7 8 0,-1-2-592,15 23 592,-17-30 0,3-1 0,-5-7 0,0-1 0,2 0 0,2-2 0,12 2 0,1-3 0,-5-6 0,1-2 0,11 3 0,2-3 0,-4-8 0,0-4 0,1-1 0,2-3 0,10 0 0,-2-3 0,-16-2 0,0-2 0,14 3 0,-1-2 0,24 0 0,-35-3 0,-1-1 0,40-3 0,-1 0 0,-39 0 0,1 0 0,0 0 0,1 0 0,2 0 0,1 0 0,0-3 0,0-1-558,5-3 1,2-2 557,5-4 0,2 0 0,5 0 0,-2 1 0,-14 1 0,1-1 0,30-6 0,-2 1 0,2-1 0,-12 1 0,0 0 0,17-4 0,0-7 0,-40 13 0,-1-1-318,30-18 318,6 0 0,-8 5 0,-1-10 0,-7 6 0,-3-7 0,-8 2 0,2-7 0,10-10 0,-3-10 0,-28 25 0,1-2 0,-8 1 0,1 0 0,3-3 0,-1-2 0,-1-2 0,-3-1 0,22-30 0,-25 32 0,-1 0 0,17-30 0,-5 0 0,1 3 0,-24 11 0,3 7 0,-12 2 0,-1 7 0,-4 0 0,-2-24 0,-5 2 0,0-31 0,0 49 0,0-1-47,1-9 1,-2-3 46,-9-10 0,-3-1 0,1-1 0,-4 0-597,-11-10 1,-6 1 596,0 6 0,-2 3 0,2 0 0,-3 2 0,-8 0 0,-4 3 0,8 8 0,-3 3 0,-9 0 0,-5 1 0,-1 4 0,-3 1 0,-2 3 0,-2 1 0,-7 1 0,-3 1 0,2 0 0,-2 2 0,0 6 0,-2 3 0,-6 1 0,2 2 0,25 10 0,0 2 146,-15 4 1,2 3-147,-29-5 0,26 11 0,-2 2 0,14 2 0,0 1 0,-8-1 0,2 2 0,9 3 0,2 0 0,-2-1 0,-1 2 0,-3 5 0,-2 2 0,-5 0 0,1 2 0,3 2 0,1 0 0,4 0 0,2-1 0,-4-4 0,2 1 0,7 2 0,-1 1 0,-20 1 0,-1 2 0,14 4 0,0 1 0,-13 0 0,2 3 0,16 6 0,2 3 0,-4-1 0,-1 4-973,-3 10 0,0 9 973,9 1 0,-1 5 0,5-6 0,4-10 0,4-2 0,-5 19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3:47:42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3172 139 24575,'-17'-5'0,"-21"1"0,-42 4 0,-20 0 0,18 3 0,-5 2-3900,4 3 1,-2 2 3899,9 2 0,-3 2 0,4-1 0,-3 2 0,0 0 215,4-1 1,-6 1 0,5 1-216,-8 7 0,1-1 0,11-8 0,-3 0 0,0 0 0,6 1 0,0 1 0,1-1 0,-28 3 0,3-2 0,13-3 0,5-1 0,20-3 0,3 1 1339,-44 16-1339,23 4 0,3 0 0,-14 24 0,45-23 0,-12 19 3972,19-8-3972,0 1 1603,-12 13-1603,17-13 238,-18 15-238,12-9 0,-6 1 0,1-6 0,1-2 0,1-7 0,6-7 0,2 4 0,7-11 0,-1 10 0,0-4 0,-1 5 0,6-6 0,1 5 0,4-4 0,5 5 0,1 0 0,5 0 0,0 0 0,0 0 0,0 7 0,0-5 0,12 18 0,6-15 0,29 33 0,1-14-384,-11-18 0,2 2 384,-2-3 0,-1-3 0,33 16 0,-27-18 0,-1-3 0,26 6 0,17 14 0,-29-23 0,1-1 0,33 13 0,-30-17 0,2-3 0,-10-7 0,1-2-746,14 0 1,4-2 745,5-2 0,3-1-1061,13 0 1,4 0 1060,-1-4 0,2 0 0,-29 0 0,2 0 0,-4 0 0,10 0 0,-1 0-428,16 0 0,-4 0 428,-30-3 0,-1-1 0,18 0 0,0-1 0,-15-2 0,-2-1 0,11 0 0,-2 0 0,-11 1 0,-1-1 0,9 0 0,-1 1 0,-10 3 0,0 0 0,-1-3 0,1 1 0,5 1 0,0 1 0,30-4 0,-32 1 0,0 1 0,22-2 0,14-6 0,-16 6 218,-3-9-218,-15 9 0,5-10 0,-5 0 0,8 4 0,-1-10 0,8 3 0,-6-10 0,7 3 1265,-9-3-1265,-7 6 2203,-2 6-2203,-14-2 1063,-1 4-1063,-7 0 487,-10-3-487,2 9 0,-13-3 0,2 5 0,-4 0 0,0 0 0,0 0 0,0-5 0,0 4 0,1-14 0,0 7 0,6-20 0,0 9 0,14-19 0,0 4 0,8-7 0,-1 6 0,-1 2 0,-12 8 0,2 6 0,-15 2 0,3 11 0,-9-3 0,-1 8 0,-4-9 0,0-1 0,0-21 0,0-1 0,-26-30 0,-13 2-684,4 25 1,-5 0 683,-6-1 0,-2-1 0,-9-7 0,-3 1 0,-6 5 0,-3 0-1150,-4-7 0,-3 0 1150,-7 4 0,-2 3 0,-1-2 0,0 0 0,-1-1 0,2 4 0,16 15 0,3 2-540,-2-6 0,2 2 540,13 14 0,0 0 0,-8-7 0,-1 1-225,4 9 1,1 2 224,6-1 0,0 4 0,-39 4 1029,17 2-1029,1 6 2231,9 0-2231,7 0 1274,2 0-1274,7 0 582,0 0-582,0 0 80,-7 0-80,5 5 0,-5 1 0,13 5 0,3 5 0,5 1 0,7-1 0,0-1 0,11-5 0,2-1 0,4-4 0,0-1 0,-5-4 0,-1 4 0,4-3 0,2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3:47:44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3124 1 24575,'-30'0'0,"-4"0"0,-36 0 0,11 0 0,-5 0-1041,0 0 1,-5 0 1040,-28 0 0,-3 0-713,12 0 0,-1 0 713,22 0 0,-2 0 0,3 0 0,-12 0 0,0 0 0,11 0 0,-4 0 0,4 0 0,-13 0 0,-1 0 0,11 0 0,-4 0 0,2 0 0,-17 0 0,1 0 0,-6 0 0,4 0 0,19 0 0,3 0 0,-6 0 0,2 0 216,8 0 1,4 0-217,-23 0 0,-4 0 0,45 0 958,-12 0-958,7 0 1674,12 0-1674,-2 5 442,8 24-442,0-3 0,-7 34 0,17-25 0,-15 25 0,13-10 0,-9 5 0,7-7 0,5-9 0,7-18 0,6 3 0,5-9 0,0 5 0,-4-1 0,3 13 0,-3 2 0,4 13 0,0 7 0,0 2 0,0 8 0,0-1 0,0 0 0,0-7 0,0-2 0,16-5 0,15 16 0,14-10 0,19 21-833,-1-6 833,-20-33 0,2 2-616,2 7 1,2-1 615,9-3 0,3-2 0,1 6 0,1-2 0,1-6 0,1-3 0,-12-6 0,2-2 0,22 6 0,1-3 0,-22-12 0,2-2 0,20 10 0,2-2 0,-17-10 0,-2-4 0,6 2 0,1-1 0,5-2 0,2-2 0,5 2 0,3-1 0,8 1 0,2 0 0,2 0 0,-1 0-981,2 0 1,-3 0 980,-20-1 0,-1 0 0,6 0 0,-3 0-115,-21-1 1,-1 1 114,13 3 0,3 1 0,5 0 0,-2 1-397,-12 0 1,0-2 396,12 2 0,0-2 0,-10-2 0,1-2 0,10-3 0,3 0 0,4 4 0,3 0 0,9-7 0,2-1 0,1 4 0,0 0 0,1-3 0,-3-2 0,-19 1 0,-2 0 0,4 0 0,-1 0 0,-15 0 0,-1 0 0,9 1 0,1-2 0,-5-1 0,-3-2 0,-3-2 0,-4-3 0,39-19 0,-2-2 0,-17-8 0,-10 12 1032,-9-11-1032,-7 12 1963,-11-9-1963,2 4 259,-15-9-259,4-2 1793,-3-22-1793,-6 5 0,0-6 0,1-24 0,-5 8 0,6-8 0,-13-8-1000,-3-1 1000,-5 44 0,0-1 0,2-3 0,-4 1 0,-8 4 0,-8 1 0,-8 4 0,-6 2 0,-11-7 0,-6 1-935,-11-1 0,-6 2 935,-7 1 0,-2 2-1332,-5-4 1,-4 4 1331,19 20 0,-3 3 0,-4-1-829,3-1 1,-4 0 0,-2 0 0,3 3 828,-17-2 0,1 4 0,-2 1 0,-5-2 0,-2 1 0,1 3-603,6 4 1,0 1-1,2 4 603,7 3 0,1 3 0,-2 0 0,-10-1 0,-3 0 0,1 0 0,0 1 0,1-1 0,1 2 0,6 1 0,2 2 0,4-1-117,-15 0 1,3 0 116,-7 0 0,6 0 470,27 0 0,2 0-470,-11 0 0,1 0 0,14 0 0,4 0 2999,-37 0-2999,29 0 3312,10 0-3312,-17 0 0,25 0 0,-23 5 2242,28-4-2242,-6 5 1394,7-6-1394,1 0 0,7 0 0,10 0 0,3 0 0,14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3:49:22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24575,'5'0'0,"-2"0"0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3:49:22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5:48:13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1572 0 24575,'-28'0'0,"-1"0"0,-17 0 0,-3 0 0,-14 0 0,-9 0 0,7 0 0,-15 0 0,6 0 0,15 0 0,-26 0 0,31 0 0,-35 0 0,24 0 0,-7 0 0,9 0 0,0 6 0,13 5 0,-2 2 0,11 8 0,1-3 0,1-1 0,7 3 0,5-4 0,2 0 0,5 3 0,0-8 0,5 2 0,-3-3 0,7 4 0,-7-3 0,7 2 0,-7-3 0,7-1 0,-2 0 0,4 0 0,0 0 0,4 0 0,-3-1 0,3 1 0,0 5 0,1-4 0,0 3 0,3-4 0,-3 5 0,4-4 0,0 14 0,0-2 0,0 16 0,0 3 0,0 5 0,0 8 0,0 2 0,0 0 0,0-2 0,0-7 0,0-7 0,0 5 0,0-11 0,5 11 0,2-4 0,4 5 0,5-5 0,2 4 0,-1-12 0,4 6 0,-9-7 0,7-5 0,-3-2 0,-1-6 0,-1-4 0,0 4 0,-4-9 0,8 4 0,-7-1 0,7-2 0,-3 3 0,5-4 0,0 0 0,-1 0 0,1-1 0,-1-3 0,1-2 0,-1-4 0,6 0 0,2 0 0,5 5 0,0-4 0,7 4 0,1-5 0,0 0 0,5 5 0,3-4 0,1 5 0,12-6 0,12 0 0,-13 0 0,-7-1 0,0 2 0,2 4 0,42-4 0,-39 4 0,6 0 0,-10-3 0,-7 3 0,-13-5 0,4 0 0,-12 0 0,1 0 0,3 0 0,-9 0 0,10 0 0,-4 0 0,5 0 0,6 0 0,-4 0 0,11 0 0,-5 0 0,0 0 0,-1 0 0,-7 0 0,7 0 0,-11 0 0,9 0 0,-10 0 0,0 0 0,-2 0 0,-6 0 0,1-5 0,-5 4 0,3-3 0,-8 0 0,4 3 0,-1-3 0,-3 0 0,9 3 0,-9-3 0,8-1 0,-3 0 0,5-1 0,-1-2 0,1 2 0,-1-4 0,6-5 0,-4 4 0,5-4 0,-1 0 0,-4 3 0,-1-2 0,-2 0 0,-8 3 0,4 2 0,-5 1 0,0 3 0,0 0 0,-5-3 0,0 3 0,-4-4 0,0 1 0,0-6 0,0 4 0,0-8 0,0 7 0,0-7 0,0 3 0,-4-5 0,-2-5 0,-4 4 0,-1-10 0,1 4 0,-1-5 0,-5-7 0,3 5 0,-3-5 0,5 13 0,1-5 0,-6 4 0,5 0 0,-4 2 0,4 0 0,1 4 0,-5-10 0,4 10 0,-10-10 0,10 10 0,-9-10 0,9 10 0,-9-5 0,10 12 0,-9-5 0,9 4 0,-9-5 0,8 1 0,-8-1 0,3-5 0,-10-3 0,3-5 0,-10 5 0,5-5 0,1 11 0,-7-11 0,13 11 0,-11-5 0,10 7 0,-8-1 0,3 0 0,0 0 0,-4 5 0,-2-5 0,-1 9 0,-5-5 0,13 11 0,-5 2 0,4 4 0,0 0 0,-3 0 0,8 0 0,-8 0 0,3 0 0,0 0 0,-4 0 0,10 0 0,-9 0 0,9 0 0,-10 0 0,10 0 0,-4 0 0,5 0 0,-5 0 0,8 0 0,-7 0 0,9 0 0,0 0 0,2 0 0,4 0 0,0 0 0,0 0 0,0 0 0,0 0 0,1 0 0,3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5:48:17.026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2454 80 24575,'-51'0'0,"-20"0"0,-9 0 0,-12 0 0,24 0 0,-2 0 0,-3 0-1572,-10 0 1,-2 0 0,-2 0 1571,-6 0 0,-1 0 0,8 0 0,3 0 0,2 0 0,9 0 0,-3 0 0,3 0 0,-15 0 0,2 0 0,-12 0 0,2 0 0,22 0 0,3 0 0,-1 0 0,6 0 0,-15 0 1436,-7 0-1436,15 0 767,37 0-767,8 0 0,13 8 0,4 15 2511,4 19-2511,1 1 0,-2 44 0,-1-14 0,-1 14 0,-4 9-407,12-28 407,-6 32 0,7-16 0,-6 6 0,5-17 0,-6-8 0,7-11 0,0-14 0,0-1 0,0-13 0,0-1 407,0-5-407,0-5 0,16 10 0,11 0 0,16 11 0,6-4 0,7-2 0,0 0 0,7 3 0,9 0 0,-7-2 0,15-10-657,12 5 657,3-10 0,-39-4 0,0-2 0,1-5 0,-3-2 0,34 4 0,-35-7 0,0 0 0,32 0 0,7 0 0,-1 0 0,-18 0 0,-2 0 0,-8 0 0,-7 0 0,5 0 0,3-6 0,10-2 0,16-6 0,3 0 0,-8 0-424,12-7 424,-12 6 0,-35 4 0,2 1 0,-2 2 0,2 1 0,10-1 0,-2 1 0,23-7 0,-15 6 0,1 0 0,13-6 321,-20 7 1,-1-1-322,16-5 0,19-2 0,-36 3 0,28-2 0,-30 1 0,4 1 0,-15 0 0,-7-4 0,5 3 0,-11-3 438,5 0-438,-1 4 0,3-4 0,5-1 0,1 3 0,0-2 0,-1 4 0,1 0 0,-7 1 0,-7 0 0,-8 0 0,-5 2 0,-5-1 0,-2 5 0,-4-3 0,0 3 0,0-4 0,0 0 0,0-5 0,0 4 0,0-8 0,1 3 0,-1-5 0,1 0 0,0 1 0,-5-7 0,4 5 0,-8-10 0,8 10 0,-8-4 0,3 0 0,-4 4 0,0-5 0,0 1 0,0-8 0,0-1 0,-17-13 0,-5-9 0,-17 2 0,0-16 0,-5 17 0,-2-11 0,-5 12 0,-2-7 0,2 14 0,-5 2 0,6 11 0,-11 1 0,12 13 0,-13 0 0,6 5 0,-7 6 0,0 2 0,0 5 0,-1 0 0,-7 0 0,5 0 0,-13 0 0,14 0 0,-15 0 0,15 5 0,-7 2 0,16 5 0,2 1 0,7-2 0,6 0 0,3 5 0,11-4 0,-4 8 0,4-9 0,1 9 0,-5-9 0,4 9 0,-5-4 0,0 1 0,-1 3 0,7-4 0,-5 1 0,4 2 0,0-7 0,-4 8 0,10-9 0,-10 4 0,-2-4 0,-28 0 0,9-4 0,-16-2 0,21-5 0,7-5 0,7-5 0,16 3 0,8-2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6057-DC11-9221-173E-06EA0AB2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7BA53-D60A-5A0F-318F-18B2A2DF2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9DD62-6203-507C-5451-4C7CB68D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7DA5-E1EE-514D-F220-AC99B38A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5F19C-3351-5EC5-712B-37C21B9A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2B9F-1342-19F8-B0CD-3471D09D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4DDE5-2C06-7084-2FA0-65BA44D36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D70A-D047-75EA-6887-D7B0F031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5323-1157-11D5-C205-9CD13D92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C089-8A5B-C951-1405-40208183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80684-2E9D-CD53-5A49-90EFBE4F8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C3BAA-2EC7-DF4F-D4E7-4216A58CE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8BC1-2EB2-D3CB-6B32-27E0535E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05BDF-39F2-E599-7F35-4BD0669A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C679-5D6C-D94C-B650-C6BEE10C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2CC6-38E3-E16F-096B-1AA86A5E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8FD2-3D6E-7CC8-8B73-EC1972C6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A3D1-059F-E07A-58D7-F4AE1107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3AF0-70CC-B93A-FA7E-A360B41E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3B80-C155-4D9A-7E99-50E2A1C4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A046-98D2-768D-E53A-8B323E91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F6E1-B1BE-FC29-F515-68575266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D2966-8985-F125-5C43-32504E0F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8C4D-5064-9797-3965-8068869B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F1BF-CB63-E37E-FCBA-2007D85B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0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A054-C461-4F21-34A8-8CFFD359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5C01-FB82-FCDD-8543-4C3826200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D1426-D203-C7D0-ED80-D2937EE1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31DCD-2E32-D81F-3E21-06F7536D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DDB4F-DB3E-7BEB-3400-984B50B5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43BD6-1206-D7A2-3C2D-69053CA0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8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59F-F8A5-DEEB-BC10-3AAB9E03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D0AE0-5E46-0A28-6AA6-2351BE3D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F10D6-2EB0-3C2F-0DE5-35BCF3CB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E6EC-4727-B1DB-8805-EECDBD142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5E2D4-7BEC-8201-7714-210A8E5B4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2188F-5CDA-9276-9307-AB0A1762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B6A3F-9605-7146-61FA-24C21DA4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E126F-17C6-A759-40C6-5FEDD38D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6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7ADC-254A-7775-6E71-48CACEDB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D79E-24EA-F32A-B398-FA367E4A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8793D-05E4-DA36-F468-1474111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39999-BA2D-FFD0-7598-6A511140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9292A-A013-B9C6-2266-16CB87DA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53855-108F-C9A7-C823-9EB6FDF2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EA43-C1B8-5357-16E6-BB7DEE7F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BA4-0671-2FC6-79C7-14E4F3AA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B75F-7B87-38B1-AED6-D763E76A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908BB-212C-BC99-69E3-0C96E6A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97556-1207-070B-DF35-324EF254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66350-B77C-05EE-0D2A-3C161833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80889-DD78-39D5-5AFF-FA6E2AF5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2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08E7-4669-D433-0964-6283610A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E2EFB-533A-B140-AF60-EF66648E5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4F3-6DBD-E86E-55F2-936F67A05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CF0B-7792-77F3-359B-DE9CD67A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83E3-A393-6A38-8ACA-B804081C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01336-6C63-D2F4-C9F2-288F6F08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2B0D-D661-983E-38EF-DA2E4EE8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0C5B5-5CB2-EAF6-4FFB-2F617E39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4728-E70E-DE22-71AF-0F1AEDD92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6E56-2E17-5B41-BE71-93E6DF278BE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CF92-D473-CA7D-7A8C-F3F21031C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B421-0963-EEA0-4FBC-9760BD7B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7167-817F-DB42-B879-A5F831F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D9FF-F283-FED2-0189-FA260DAFD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300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7FA16-53C7-8BD2-72CD-36A105FE6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r>
              <a:rPr lang="en-US" altLang="zh-CN" dirty="0"/>
              <a:t>Tree-based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D129-CC1F-BA52-5917-9497405C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3AB9-BC82-01EA-268F-53A8EFE2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It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computationally</a:t>
            </a:r>
            <a:r>
              <a:rPr lang="zh-CN" altLang="en-US" b="1" dirty="0"/>
              <a:t> </a:t>
            </a:r>
            <a:r>
              <a:rPr lang="en-US" altLang="zh-CN" b="1" dirty="0"/>
              <a:t>infeasible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find</a:t>
            </a:r>
            <a:r>
              <a:rPr lang="zh-CN" altLang="en-US" b="1" dirty="0"/>
              <a:t> </a:t>
            </a:r>
            <a:r>
              <a:rPr lang="en-US" altLang="zh-CN" b="1" dirty="0"/>
              <a:t>such</a:t>
            </a:r>
            <a:r>
              <a:rPr lang="zh-CN" altLang="en-US" b="1" dirty="0"/>
              <a:t> </a:t>
            </a:r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partition.</a:t>
            </a:r>
            <a:r>
              <a:rPr lang="zh-CN" altLang="en-US" b="1" dirty="0"/>
              <a:t> </a:t>
            </a:r>
            <a:r>
              <a:rPr lang="en-US" altLang="zh-CN" dirty="0"/>
              <a:t>Instead,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top-down,</a:t>
            </a:r>
            <a:r>
              <a:rPr lang="zh-CN" altLang="en-US" i="1" dirty="0"/>
              <a:t> </a:t>
            </a:r>
            <a:r>
              <a:rPr lang="en-US" altLang="zh-CN" i="1" dirty="0"/>
              <a:t>greedy</a:t>
            </a:r>
            <a:r>
              <a:rPr lang="zh-CN" altLang="en-US" i="1" dirty="0"/>
              <a:t> </a:t>
            </a:r>
            <a:r>
              <a:rPr lang="en-US" altLang="zh-CN" dirty="0"/>
              <a:t>approach:</a:t>
            </a:r>
          </a:p>
          <a:p>
            <a:pPr lvl="1"/>
            <a:r>
              <a:rPr lang="en-US" altLang="zh-CN" i="1" dirty="0"/>
              <a:t>Top-down:</a:t>
            </a:r>
            <a:r>
              <a:rPr lang="zh-CN" altLang="en-US" i="1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</a:p>
          <a:p>
            <a:pPr lvl="1"/>
            <a:r>
              <a:rPr lang="en-US" altLang="zh-CN" i="1" dirty="0"/>
              <a:t>Greedy:</a:t>
            </a:r>
            <a:r>
              <a:rPr lang="zh-CN" altLang="en-US" i="1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term.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words,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deciding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splitting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region),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constructed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RSS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minimized:</a:t>
            </a:r>
          </a:p>
        </p:txBody>
      </p:sp>
      <p:pic>
        <p:nvPicPr>
          <p:cNvPr id="5" name="Picture 4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11232AFF-A507-0F49-F985-291B9498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558" y="5129083"/>
            <a:ext cx="5636163" cy="7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2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D129-CC1F-BA52-5917-9497405C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3AB9-BC82-01EA-268F-53A8EFE2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It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computationally</a:t>
            </a:r>
            <a:r>
              <a:rPr lang="zh-CN" altLang="en-US" b="1" dirty="0"/>
              <a:t> </a:t>
            </a:r>
            <a:r>
              <a:rPr lang="en-US" altLang="zh-CN" b="1" dirty="0"/>
              <a:t>infeasible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find</a:t>
            </a:r>
            <a:r>
              <a:rPr lang="zh-CN" altLang="en-US" b="1" dirty="0"/>
              <a:t> </a:t>
            </a:r>
            <a:r>
              <a:rPr lang="en-US" altLang="zh-CN" b="1" dirty="0"/>
              <a:t>such</a:t>
            </a:r>
            <a:r>
              <a:rPr lang="zh-CN" altLang="en-US" b="1" dirty="0"/>
              <a:t> </a:t>
            </a:r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partition.</a:t>
            </a:r>
            <a:r>
              <a:rPr lang="zh-CN" altLang="en-US" b="1" dirty="0"/>
              <a:t> </a:t>
            </a:r>
            <a:r>
              <a:rPr lang="en-US" altLang="zh-CN" dirty="0"/>
              <a:t>Instead,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top-down,</a:t>
            </a:r>
            <a:r>
              <a:rPr lang="zh-CN" altLang="en-US" i="1" dirty="0"/>
              <a:t> </a:t>
            </a:r>
            <a:r>
              <a:rPr lang="en-US" altLang="zh-CN" i="1" dirty="0"/>
              <a:t>greedy</a:t>
            </a:r>
            <a:r>
              <a:rPr lang="zh-CN" altLang="en-US" i="1" dirty="0"/>
              <a:t> </a:t>
            </a:r>
            <a:r>
              <a:rPr lang="en-US" altLang="zh-CN" dirty="0"/>
              <a:t>approach:</a:t>
            </a:r>
          </a:p>
          <a:p>
            <a:pPr lvl="1"/>
            <a:r>
              <a:rPr lang="en-US" altLang="zh-CN" i="1" dirty="0"/>
              <a:t>Top-down:</a:t>
            </a:r>
            <a:r>
              <a:rPr lang="zh-CN" altLang="en-US" i="1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</a:p>
          <a:p>
            <a:pPr lvl="1"/>
            <a:r>
              <a:rPr lang="en-US" altLang="zh-CN" i="1" dirty="0"/>
              <a:t>Greedy:</a:t>
            </a:r>
            <a:r>
              <a:rPr lang="zh-CN" altLang="en-US" i="1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determined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RSS</a:t>
            </a:r>
            <a:r>
              <a:rPr lang="zh-CN" altLang="en-US" i="1" dirty="0"/>
              <a:t> </a:t>
            </a:r>
            <a:r>
              <a:rPr lang="en-US" altLang="zh-CN" i="1" dirty="0"/>
              <a:t>at</a:t>
            </a:r>
            <a:r>
              <a:rPr lang="zh-CN" altLang="en-US" i="1" dirty="0"/>
              <a:t> </a:t>
            </a:r>
            <a:r>
              <a:rPr lang="en-US" altLang="zh-CN" i="1" dirty="0"/>
              <a:t>this</a:t>
            </a:r>
            <a:r>
              <a:rPr lang="zh-CN" altLang="en-US" i="1" dirty="0"/>
              <a:t> </a:t>
            </a:r>
            <a:r>
              <a:rPr lang="en-US" altLang="zh-CN" i="1" dirty="0"/>
              <a:t>split</a:t>
            </a:r>
            <a:r>
              <a:rPr lang="zh-CN" altLang="en-US" i="1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minimized.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i="1" dirty="0"/>
              <a:t>recursive</a:t>
            </a:r>
            <a:r>
              <a:rPr lang="zh-CN" altLang="en-US" i="1" dirty="0"/>
              <a:t> </a:t>
            </a:r>
            <a:r>
              <a:rPr lang="en-US" altLang="zh-CN" i="1" dirty="0"/>
              <a:t>binary</a:t>
            </a:r>
            <a:r>
              <a:rPr lang="zh-CN" altLang="en-US" i="1" dirty="0"/>
              <a:t> </a:t>
            </a:r>
            <a:r>
              <a:rPr lang="en-US" altLang="zh-CN" i="1" dirty="0"/>
              <a:t>splitting.</a:t>
            </a:r>
            <a:r>
              <a:rPr lang="zh-CN" altLang="en-US" i="1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cutpoint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user-defined</a:t>
            </a:r>
            <a:r>
              <a:rPr lang="zh-CN" altLang="en-US" dirty="0"/>
              <a:t> </a:t>
            </a:r>
            <a:r>
              <a:rPr lang="en-US" altLang="zh-CN" dirty="0"/>
              <a:t>stopping</a:t>
            </a:r>
            <a:r>
              <a:rPr lang="zh-CN" altLang="en-US" dirty="0"/>
              <a:t> </a:t>
            </a:r>
            <a:r>
              <a:rPr lang="en-US" altLang="zh-CN" dirty="0"/>
              <a:t>criteria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reached.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regions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five</a:t>
            </a:r>
            <a:r>
              <a:rPr lang="zh-CN" altLang="en-US" dirty="0"/>
              <a:t> </a:t>
            </a:r>
            <a:r>
              <a:rPr lang="en-US" altLang="zh-CN" dirty="0"/>
              <a:t>observations.</a:t>
            </a:r>
          </a:p>
        </p:txBody>
      </p:sp>
    </p:spTree>
    <p:extLst>
      <p:ext uri="{BB962C8B-B14F-4D97-AF65-F5344CB8AC3E}">
        <p14:creationId xmlns:p14="http://schemas.microsoft.com/office/powerpoint/2010/main" val="35285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AA2B-7D1C-7B9B-38EE-4C32F4F3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7B108-2531-EE8F-5346-633CD5E5D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fully-grown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prune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subset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 keep the terminal nodes to minimize: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tuning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associates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 err="1"/>
                  <a:t>m</a:t>
                </a:r>
                <a:r>
                  <a:rPr lang="en-US" altLang="zh-CN" baseline="30000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node.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7B108-2531-EE8F-5346-633CD5E5D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1AA43D8-E572-945C-10B3-E4181869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618" y="3429000"/>
            <a:ext cx="2661196" cy="6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AA2B-7D1C-7B9B-38EE-4C32F4F3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7B108-2531-EE8F-5346-633CD5E5D5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fully-grown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designed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data.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prune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select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subset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predictor),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minimize: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tuning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parameter,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associates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i="1" dirty="0" err="1"/>
                  <a:t>m</a:t>
                </a:r>
                <a:r>
                  <a:rPr lang="en-US" altLang="zh-CN" baseline="30000" dirty="0" err="1"/>
                  <a:t>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This is again a </a:t>
                </a:r>
                <a:r>
                  <a:rPr lang="en-US" altLang="zh-CN" i="1" dirty="0" err="1"/>
                  <a:t>loss+penalty</a:t>
                </a:r>
                <a:r>
                  <a:rPr lang="en-US" altLang="zh-CN" dirty="0"/>
                  <a:t> type of objective function, and the core of the minimization is equivalent to LASSO for regression problems.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7B108-2531-EE8F-5346-633CD5E5D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1AA43D8-E572-945C-10B3-E4181869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618" y="3079836"/>
            <a:ext cx="2661196" cy="6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8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74CD-E673-A1C1-DDA5-C723D254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9FB12-E5B2-D8ED-90FE-8C3C46BB5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Theoretically,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decision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dividing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predictor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space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divided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minimize</m:t>
                        </m:r>
                        <m:r>
                          <a:rPr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𝐸𝑟𝑟𝑜𝑟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classification, the predicted response for each region is naturally the majority class in this region. And the error function naturally becomes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Error of region j = 1 – accuracy at region j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9FB12-E5B2-D8ED-90FE-8C3C46BB5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07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570-BA1F-106A-F662-C411111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to error 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9C3931-51F7-F427-8090-8365BBD4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However, in practice, error rate is NOT a preferred measure in decision trees. Consider the following 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this tree was successfully built, it would have been a perfect tree with error equal to 0 at all terminal nodes.</a:t>
            </a: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6430F40-D089-F0F1-5348-9484ED84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27" y="2759441"/>
            <a:ext cx="4978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4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570-BA1F-106A-F662-C411111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to error 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9C3931-51F7-F427-8090-8365BBD4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However, in practice, error rate is NOT a preferred measure in decision trees. Consider the following tree: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But.. if our goal is to minimize error at each split, then the split at the second layer won’t happen because 28/70 is higher than 40/120. In other words, this split would cause an increasing error, and thus won’t be chosen. </a:t>
            </a: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6430F40-D089-F0F1-5348-9484ED84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27" y="2759441"/>
            <a:ext cx="4978400" cy="228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9071E1-8196-C371-3EBD-ACE756F3E59F}"/>
                  </a:ext>
                </a:extLst>
              </p14:cNvPr>
              <p14:cNvContentPartPr/>
              <p14:nvPr/>
            </p14:nvContentPartPr>
            <p14:xfrm>
              <a:off x="3580103" y="3630281"/>
              <a:ext cx="949680" cy="544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9071E1-8196-C371-3EBD-ACE756F3E5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5783" y="3625964"/>
                <a:ext cx="958320" cy="552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2952EC-D9FC-39E5-ED9A-AE0AD4C517D6}"/>
                  </a:ext>
                </a:extLst>
              </p14:cNvPr>
              <p14:cNvContentPartPr/>
              <p14:nvPr/>
            </p14:nvContentPartPr>
            <p14:xfrm>
              <a:off x="4529783" y="2940392"/>
              <a:ext cx="1547280" cy="58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2952EC-D9FC-39E5-ED9A-AE0AD4C517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5463" y="2936069"/>
                <a:ext cx="1555920" cy="5896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47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570-BA1F-106A-F662-C411111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to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Because error rate is not sensitive to tree-growing, in practice, we replace error rate with one of the following two measures:</a:t>
                </a:r>
              </a:p>
              <a:p>
                <a:pPr lvl="1"/>
                <a:r>
                  <a:rPr lang="en-US" dirty="0"/>
                  <a:t>Gini index:		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proportion of class k at node m.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When would Gini index be small? </a:t>
                </a:r>
                <a:r>
                  <a:rPr lang="en-US" dirty="0"/>
                  <a:t>Consider the following three nodes: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50% of the sample units are in class 1, the other 50% are in class 0.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10% are in class 1, the other 90% are in class 0.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100% are in class 1, 0% are in class 0.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96F5E01-B884-4B6C-E216-AE8426D3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71" y="2614311"/>
            <a:ext cx="1609983" cy="5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48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570-BA1F-106A-F662-C411111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to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Because error rate is not sensitive to tree-growing, in practice, we replace error rate with one of the following two measures:</a:t>
                </a:r>
              </a:p>
              <a:p>
                <a:pPr lvl="1"/>
                <a:r>
                  <a:rPr lang="en-US" dirty="0"/>
                  <a:t>Gini index:		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proportion of class k at node m.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When would Gini index be small? </a:t>
                </a:r>
                <a:r>
                  <a:rPr lang="en-US" dirty="0"/>
                  <a:t>Consider the following three nodes: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50% of the sample units are in class 1, the other 50% are in class 0.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10% are in class 1, the other 90% are in class 0.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>
                    <a:solidFill>
                      <a:srgbClr val="FF0000"/>
                    </a:solidFill>
                  </a:rPr>
                  <a:t>At this node, 100% are in class 1, 0% are in class 0.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96F5E01-B884-4B6C-E216-AE8426D3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71" y="2614311"/>
            <a:ext cx="1609983" cy="5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8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570-BA1F-106A-F662-C411111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to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Because error rate is not sensitive to tree-growing, in practice, we replace error rate with one of the following two measures:</a:t>
                </a:r>
              </a:p>
              <a:p>
                <a:pPr lvl="1"/>
                <a:r>
                  <a:rPr lang="en-US" dirty="0"/>
                  <a:t>Gini index:		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proportion of class k at node m. To minimize Gini index, we are forcing each node has a strongly </a:t>
                </a:r>
                <a:r>
                  <a:rPr lang="en-US" i="1" dirty="0"/>
                  <a:t>dominating</a:t>
                </a:r>
                <a:r>
                  <a:rPr lang="en-US" dirty="0"/>
                  <a:t> class k. Gini index is thus considered as a measure of </a:t>
                </a:r>
                <a:r>
                  <a:rPr lang="en-US" i="1" dirty="0"/>
                  <a:t>impurity.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96F5E01-B884-4B6C-E216-AE8426D3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71" y="2614311"/>
            <a:ext cx="1389621" cy="46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D817-C2A5-88B0-B729-24BFE891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3BB1-3F37-D6DF-2C7D-20321EF7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Overview</a:t>
            </a:r>
          </a:p>
          <a:p>
            <a:pPr lvl="1"/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pPr lvl="1"/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</a:p>
          <a:p>
            <a:pPr lvl="1"/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</a:p>
          <a:p>
            <a:r>
              <a:rPr lang="en-US" altLang="zh-CN"/>
              <a:t>Tree-based methods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905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570-BA1F-106A-F662-C411111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to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Because error rate is not sensitive to tree-growing, in practice, we replace error rate with one of the following two measures:</a:t>
                </a:r>
              </a:p>
              <a:p>
                <a:pPr lvl="1"/>
                <a:r>
                  <a:rPr lang="en-US" dirty="0"/>
                  <a:t>Gini index:		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proportion of class k at node m. To minimize Gini index, we are forcing each node has a strongly </a:t>
                </a:r>
                <a:r>
                  <a:rPr lang="en-US" i="1" dirty="0"/>
                  <a:t>dominating</a:t>
                </a:r>
                <a:r>
                  <a:rPr lang="en-US" dirty="0"/>
                  <a:t> class k. Gini index is thus considered as a measure of </a:t>
                </a:r>
                <a:r>
                  <a:rPr lang="en-US" i="1" dirty="0"/>
                  <a:t>impurity. </a:t>
                </a:r>
              </a:p>
              <a:p>
                <a:pPr lvl="1"/>
                <a:r>
                  <a:rPr lang="en-US" dirty="0"/>
                  <a:t>Entropy: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When would Entropy be small? </a:t>
                </a:r>
                <a:r>
                  <a:rPr lang="en-US" dirty="0"/>
                  <a:t>Consider the following three nodes: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50% of the sample units are in class 1, the other 50% are in class 0.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10% are in class 1, the other 90% are in class 0.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100% are in class 1, 0% are in class 0.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96F5E01-B884-4B6C-E216-AE8426D3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71" y="2614311"/>
            <a:ext cx="1389621" cy="463207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BA2BFD17-B291-FFDF-7350-B9C043CDC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935" y="3701132"/>
            <a:ext cx="1389620" cy="4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99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570-BA1F-106A-F662-C411111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to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Because error rate is not sensitive to tree-growing, in practice, we replace error rate with one of the following two measures:</a:t>
                </a:r>
              </a:p>
              <a:p>
                <a:pPr lvl="1"/>
                <a:r>
                  <a:rPr lang="en-US" dirty="0"/>
                  <a:t>Gini index:		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proportion of class k at node m. To minimize Gini index, we are forcing each node has a strongly </a:t>
                </a:r>
                <a:r>
                  <a:rPr lang="en-US" i="1" dirty="0"/>
                  <a:t>dominating</a:t>
                </a:r>
                <a:r>
                  <a:rPr lang="en-US" dirty="0"/>
                  <a:t> class k. Gini index is thus considered as a measure of </a:t>
                </a:r>
                <a:r>
                  <a:rPr lang="en-US" i="1" dirty="0"/>
                  <a:t>impurity. </a:t>
                </a:r>
              </a:p>
              <a:p>
                <a:pPr lvl="1"/>
                <a:r>
                  <a:rPr lang="en-US" dirty="0"/>
                  <a:t>Entropy: 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When would Entropy be small? </a:t>
                </a:r>
                <a:r>
                  <a:rPr lang="en-US" dirty="0"/>
                  <a:t>Consider the following three nodes: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50% of the sample units are in class 1, the other 50% are in class 0.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At this node, 10% are in class 1, the other 90% are in class 0.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>
                    <a:solidFill>
                      <a:srgbClr val="FF0000"/>
                    </a:solidFill>
                  </a:rPr>
                  <a:t>At this node, 100% are in class 1, 0% are in class 0.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96F5E01-B884-4B6C-E216-AE8426D3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71" y="2614311"/>
            <a:ext cx="1389621" cy="463207"/>
          </a:xfrm>
          <a:prstGeom prst="rect">
            <a:avLst/>
          </a:prstGeom>
        </p:spPr>
      </p:pic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BA2BFD17-B291-FFDF-7350-B9C043CDC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935" y="3701132"/>
            <a:ext cx="1389620" cy="4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8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8570-BA1F-106A-F662-C411111F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 to 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Because error rate is not sensitive to tree-growing, in practice, we replace error rate with one of the following two measures:</a:t>
                </a:r>
              </a:p>
              <a:p>
                <a:pPr lvl="1"/>
                <a:r>
                  <a:rPr lang="en-US" dirty="0"/>
                  <a:t>Gini index:		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proportion of class k at node m. To minimize Gini index, we are forcing each node has a strongly </a:t>
                </a:r>
                <a:r>
                  <a:rPr lang="en-US" i="1" dirty="0"/>
                  <a:t>dominating</a:t>
                </a:r>
                <a:r>
                  <a:rPr lang="en-US" dirty="0"/>
                  <a:t> class k. Gini index is thus considered as a measure of </a:t>
                </a:r>
                <a:r>
                  <a:rPr lang="en-US" i="1" dirty="0"/>
                  <a:t>impurity. </a:t>
                </a:r>
              </a:p>
              <a:p>
                <a:pPr lvl="1"/>
                <a:r>
                  <a:rPr lang="en-US" dirty="0"/>
                  <a:t>Entropy: 		        Numerically similar to Gini index. 		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7E39F55-9DA5-7D8C-A4F5-1EF302A88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F96F5E01-B884-4B6C-E216-AE8426D3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71" y="2614311"/>
            <a:ext cx="1389621" cy="463207"/>
          </a:xfrm>
          <a:prstGeom prst="rect">
            <a:avLst/>
          </a:prstGeom>
        </p:spPr>
      </p:pic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99F8670A-F4E2-73BC-7DBB-FC488F214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935" y="3701132"/>
            <a:ext cx="1389620" cy="4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7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FC8E-4AA0-8385-BA05-CA954AC7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7E144-42C9-EFFD-8692-BF1A80995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grow a decision tree: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At each step, we pick a predictor and a cutoff point to split the dataset, such that the </a:t>
                </a:r>
                <a:r>
                  <a:rPr lang="en-US" i="1" dirty="0"/>
                  <a:t>RSS/Gini Index/Entropy</a:t>
                </a:r>
                <a:r>
                  <a:rPr lang="en-US" dirty="0"/>
                  <a:t> resulted from this split is minimized.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We keep splitting until some user-defined stopping rule is reached.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After we fully grow a tree, we prune it such that only the terminal nodes that help minimize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RSS/Gini/Entropy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7E144-42C9-EFFD-8692-BF1A80995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6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E09A-C479-2D0A-8EAE-4A3D19EC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decision trees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C072E8-E0AD-A505-BD56-9395F9B5F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862" y="1825625"/>
            <a:ext cx="4288275" cy="4351338"/>
          </a:xfrm>
        </p:spPr>
      </p:pic>
    </p:spTree>
    <p:extLst>
      <p:ext uri="{BB962C8B-B14F-4D97-AF65-F5344CB8AC3E}">
        <p14:creationId xmlns:p14="http://schemas.microsoft.com/office/powerpoint/2010/main" val="125280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594B-040D-6A3E-F4EA-0D63DAF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dataset..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5C46C4-A422-848C-46B1-EF7038BD0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556137"/>
              </p:ext>
            </p:extLst>
          </p:nvPr>
        </p:nvGraphicFramePr>
        <p:xfrm>
          <a:off x="1562100" y="1690688"/>
          <a:ext cx="8412480" cy="4067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91249954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55514509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401741413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710893233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600773296"/>
                    </a:ext>
                  </a:extLst>
                </a:gridCol>
              </a:tblGrid>
              <a:tr h="72961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Qualified/Not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qualified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Job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/>
                        <a:t>history/</a:t>
                      </a:r>
                    </a:p>
                    <a:p>
                      <a:pPr algn="ctr"/>
                      <a:r>
                        <a:rPr lang="en-US" altLang="zh-CN"/>
                        <a:t>reference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Interview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Interpersonal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skill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5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Candidate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9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8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5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1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4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5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45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6F9-7266-CB9C-8BC7-BD70198E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DCE478F-7AFD-7196-B344-CDB84E0F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041" y="1690688"/>
            <a:ext cx="5820159" cy="3205173"/>
          </a:xfrm>
        </p:spPr>
      </p:pic>
    </p:spTree>
    <p:extLst>
      <p:ext uri="{BB962C8B-B14F-4D97-AF65-F5344CB8AC3E}">
        <p14:creationId xmlns:p14="http://schemas.microsoft.com/office/powerpoint/2010/main" val="93971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6F9-7266-CB9C-8BC7-BD70198E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“Regions”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DCE478F-7AFD-7196-B344-CDB84E0F5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041" y="1690688"/>
            <a:ext cx="5820159" cy="3205173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9CAC7AE-9CFF-838B-46C7-1A297EF13E16}"/>
              </a:ext>
            </a:extLst>
          </p:cNvPr>
          <p:cNvGrpSpPr/>
          <p:nvPr/>
        </p:nvGrpSpPr>
        <p:grpSpPr>
          <a:xfrm>
            <a:off x="1898543" y="2152138"/>
            <a:ext cx="6768000" cy="2992320"/>
            <a:chOff x="1898543" y="2152138"/>
            <a:chExt cx="6768000" cy="29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940DD75-0755-4AE8-85D7-3801887B509A}"/>
                    </a:ext>
                  </a:extLst>
                </p14:cNvPr>
                <p14:cNvContentPartPr/>
                <p14:nvPr/>
              </p14:nvContentPartPr>
              <p14:xfrm>
                <a:off x="1898543" y="2152138"/>
                <a:ext cx="2103840" cy="1446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940DD75-0755-4AE8-85D7-3801887B50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223" y="2147818"/>
                  <a:ext cx="2112480" cy="14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716B9C-B60F-B6EA-5866-BA6F3E553B92}"/>
                    </a:ext>
                  </a:extLst>
                </p14:cNvPr>
                <p14:cNvContentPartPr/>
                <p14:nvPr/>
              </p14:nvContentPartPr>
              <p14:xfrm>
                <a:off x="3262223" y="3128458"/>
                <a:ext cx="1807920" cy="144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716B9C-B60F-B6EA-5866-BA6F3E553B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57903" y="3124138"/>
                  <a:ext cx="1816560" cy="14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2B6C14-7D73-F667-3714-9D7A2A180943}"/>
                    </a:ext>
                  </a:extLst>
                </p14:cNvPr>
                <p14:cNvContentPartPr/>
                <p14:nvPr/>
              </p14:nvContentPartPr>
              <p14:xfrm>
                <a:off x="4224503" y="4263898"/>
                <a:ext cx="1785240" cy="861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2B6C14-7D73-F667-3714-9D7A2A1809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20183" y="4259578"/>
                  <a:ext cx="179388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A9A937-A535-A218-7988-7784BEB7F089}"/>
                    </a:ext>
                  </a:extLst>
                </p14:cNvPr>
                <p14:cNvContentPartPr/>
                <p14:nvPr/>
              </p14:nvContentPartPr>
              <p14:xfrm>
                <a:off x="6552263" y="4321138"/>
                <a:ext cx="2114280" cy="82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A9A937-A535-A218-7988-7784BEB7F0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943" y="4316818"/>
                  <a:ext cx="2122920" cy="83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C92FF9-387A-FCC4-1D32-36D30D88D652}"/>
                  </a:ext>
                </a:extLst>
              </p14:cNvPr>
              <p14:cNvContentPartPr/>
              <p14:nvPr/>
            </p14:nvContentPartPr>
            <p14:xfrm>
              <a:off x="4771703" y="412618"/>
              <a:ext cx="32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C92FF9-387A-FCC4-1D32-36D30D88D6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67383" y="408298"/>
                <a:ext cx="11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DE3CF6-4242-4D4D-151B-339A6C7DC8AD}"/>
                  </a:ext>
                </a:extLst>
              </p14:cNvPr>
              <p14:cNvContentPartPr/>
              <p14:nvPr/>
            </p14:nvContentPartPr>
            <p14:xfrm>
              <a:off x="5259503" y="132377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DE3CF6-4242-4D4D-151B-339A6C7DC8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55183" y="1319458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3AF1CFB-F147-ED1F-4D74-4A23AF092CE4}"/>
              </a:ext>
            </a:extLst>
          </p:cNvPr>
          <p:cNvSpPr txBox="1"/>
          <p:nvPr/>
        </p:nvSpPr>
        <p:spPr>
          <a:xfrm>
            <a:off x="877331" y="5572897"/>
            <a:ext cx="1110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circled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i="1" dirty="0"/>
              <a:t>terminal</a:t>
            </a:r>
            <a:r>
              <a:rPr lang="zh-CN" altLang="en-US" i="1" dirty="0"/>
              <a:t> </a:t>
            </a:r>
            <a:r>
              <a:rPr lang="en-US" altLang="zh-CN" i="1" dirty="0"/>
              <a:t>nodes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i="1" dirty="0"/>
              <a:t>internal</a:t>
            </a:r>
            <a:r>
              <a:rPr lang="zh-CN" altLang="en-US" i="1" dirty="0"/>
              <a:t> </a:t>
            </a:r>
            <a:r>
              <a:rPr lang="en-US" altLang="zh-CN" i="1" dirty="0"/>
              <a:t>nodes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connected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i="1" dirty="0"/>
              <a:t> </a:t>
            </a:r>
            <a:r>
              <a:rPr lang="en-US" altLang="zh-CN" i="1" dirty="0"/>
              <a:t>branches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3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9241-253B-95DB-AE35-F8D146F6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09273-786F-AE2C-CAFB-633EEF13E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Theoretically,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decision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dividing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predictor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space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multiple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exact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divided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minimize</m:t>
                        </m:r>
                        <m:r>
                          <a:rPr lang="zh-CN" alt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𝐸𝑟𝑟𝑜𝑟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Error()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function,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response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109273-786F-AE2C-CAFB-633EEF13E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34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A6A6-3DBC-2C55-2015-9AFB026C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15DA8-0169-73E8-8A7F-EBB944EDA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construct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</a:p>
              <a:p>
                <a:pPr lvl="1"/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identify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create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split,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region.</a:t>
                </a:r>
              </a:p>
              <a:p>
                <a:pPr lvl="1"/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splits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constructed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across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surprise):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	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15DA8-0169-73E8-8A7F-EBB944ED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3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A6A6-3DBC-2C55-2015-9AFB026C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15DA8-0169-73E8-8A7F-EBB944EDA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construct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tree,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to:</a:t>
                </a:r>
              </a:p>
              <a:p>
                <a:pPr lvl="1"/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identify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create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split,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region.</a:t>
                </a:r>
              </a:p>
              <a:p>
                <a:pPr lvl="1"/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splits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constructed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across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Squared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Residuals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surprise):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	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Thoughts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implement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it?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How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regions?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can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even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feasibly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them?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15DA8-0169-73E8-8A7F-EBB944ED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1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D129-CC1F-BA52-5917-9497405C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decision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3AB9-BC82-01EA-268F-53A8EFE2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It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computationally</a:t>
            </a:r>
            <a:r>
              <a:rPr lang="zh-CN" altLang="en-US" b="1" dirty="0"/>
              <a:t> </a:t>
            </a:r>
            <a:r>
              <a:rPr lang="en-US" altLang="zh-CN" b="1" dirty="0"/>
              <a:t>infeasible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find</a:t>
            </a:r>
            <a:r>
              <a:rPr lang="zh-CN" altLang="en-US" b="1" dirty="0"/>
              <a:t> </a:t>
            </a:r>
            <a:r>
              <a:rPr lang="en-US" altLang="zh-CN" b="1" dirty="0"/>
              <a:t>such</a:t>
            </a:r>
            <a:r>
              <a:rPr lang="zh-CN" altLang="en-US" b="1" dirty="0"/>
              <a:t> </a:t>
            </a:r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partition.</a:t>
            </a:r>
            <a:r>
              <a:rPr lang="zh-CN" altLang="en-US" b="1" dirty="0"/>
              <a:t> </a:t>
            </a:r>
            <a:r>
              <a:rPr lang="en-US" altLang="zh-CN" dirty="0"/>
              <a:t>Instead,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/>
              <a:t>top-down,</a:t>
            </a:r>
            <a:r>
              <a:rPr lang="zh-CN" altLang="en-US" i="1" dirty="0"/>
              <a:t> </a:t>
            </a:r>
            <a:r>
              <a:rPr lang="en-US" altLang="zh-CN" i="1" dirty="0"/>
              <a:t>greedy</a:t>
            </a:r>
            <a:r>
              <a:rPr lang="zh-CN" altLang="en-US" i="1" dirty="0"/>
              <a:t> </a:t>
            </a:r>
            <a:r>
              <a:rPr lang="en-US" altLang="zh-CN" dirty="0"/>
              <a:t>approach:</a:t>
            </a:r>
          </a:p>
          <a:p>
            <a:pPr lvl="1"/>
            <a:r>
              <a:rPr lang="en-US" altLang="zh-CN" i="1" dirty="0"/>
              <a:t>Top-down:</a:t>
            </a:r>
            <a:r>
              <a:rPr lang="zh-CN" altLang="en-US" i="1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</a:p>
          <a:p>
            <a:pPr lvl="1"/>
            <a:r>
              <a:rPr lang="en-US" altLang="zh-CN" i="1" dirty="0"/>
              <a:t>Greedy:</a:t>
            </a:r>
            <a:r>
              <a:rPr lang="zh-CN" altLang="en-US" i="1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term.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776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1721</Words>
  <Application>Microsoft Macintosh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DATA 300</vt:lpstr>
      <vt:lpstr>Agenda</vt:lpstr>
      <vt:lpstr>Assume we have the following dataset..</vt:lpstr>
      <vt:lpstr>Overview of decision tree</vt:lpstr>
      <vt:lpstr>“Regions” in decision trees </vt:lpstr>
      <vt:lpstr>Overview of decision tree</vt:lpstr>
      <vt:lpstr>Regression tree</vt:lpstr>
      <vt:lpstr>Regression tree</vt:lpstr>
      <vt:lpstr>Search algorithm for decision trees</vt:lpstr>
      <vt:lpstr>Search algorithm for decision trees</vt:lpstr>
      <vt:lpstr>Search algorithm for decision trees</vt:lpstr>
      <vt:lpstr>Variable selection in decision tree:  Tree pruning</vt:lpstr>
      <vt:lpstr>Variable selection in decision tree:  Tree pruning</vt:lpstr>
      <vt:lpstr>Classification trees</vt:lpstr>
      <vt:lpstr>Alternative approaches to error rate</vt:lpstr>
      <vt:lpstr>Alternative approaches to error rate</vt:lpstr>
      <vt:lpstr>Alternative approaches to error rate</vt:lpstr>
      <vt:lpstr>Alternative approaches to error rate</vt:lpstr>
      <vt:lpstr>Alternative approaches to error rate</vt:lpstr>
      <vt:lpstr>Alternative approaches to error rate</vt:lpstr>
      <vt:lpstr>Alternative approaches to error rate</vt:lpstr>
      <vt:lpstr>Alternative approaches to error rate</vt:lpstr>
      <vt:lpstr>Summary of decision trees</vt:lpstr>
      <vt:lpstr>Pros and cons of decision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300</dc:title>
  <dc:creator>Liu, Xiexin</dc:creator>
  <cp:lastModifiedBy>Liu, Xiexin</cp:lastModifiedBy>
  <cp:revision>14</cp:revision>
  <dcterms:created xsi:type="dcterms:W3CDTF">2022-11-13T21:16:55Z</dcterms:created>
  <dcterms:modified xsi:type="dcterms:W3CDTF">2023-04-11T14:29:45Z</dcterms:modified>
</cp:coreProperties>
</file>