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2.xml" ContentType="application/vnd.openxmlformats-officedocument.presentationml.notesSlide+xml"/>
  <Override PartName="/ppt/ink/ink22.xml" ContentType="application/inkml+xml"/>
  <Override PartName="/ppt/notesSlides/notesSlide3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8" r:id="rId33"/>
    <p:sldId id="289" r:id="rId34"/>
    <p:sldId id="290" r:id="rId35"/>
    <p:sldId id="291" r:id="rId36"/>
    <p:sldId id="293" r:id="rId37"/>
    <p:sldId id="294" r:id="rId38"/>
    <p:sldId id="295" r:id="rId39"/>
    <p:sldId id="296" r:id="rId40"/>
    <p:sldId id="298" r:id="rId41"/>
    <p:sldId id="299" r:id="rId42"/>
    <p:sldId id="300" r:id="rId43"/>
    <p:sldId id="297" r:id="rId44"/>
    <p:sldId id="301" r:id="rId45"/>
    <p:sldId id="302" r:id="rId46"/>
    <p:sldId id="306" r:id="rId47"/>
    <p:sldId id="307" r:id="rId48"/>
    <p:sldId id="308" r:id="rId49"/>
    <p:sldId id="309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5FB7FB-A772-1B4F-B1D7-B007126B3091}" v="2569" dt="2022-11-29T23:02:30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6"/>
    <p:restoredTop sz="94724"/>
  </p:normalViewPr>
  <p:slideViewPr>
    <p:cSldViewPr snapToGrid="0">
      <p:cViewPr>
        <p:scale>
          <a:sx n="108" d="100"/>
          <a:sy n="108" d="100"/>
        </p:scale>
        <p:origin x="67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1:16:32.7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24575,'0'13'0,"0"8"0,0 0 0,5 23 0,-4-20 0,3 14 0,1-18 0,-4-5 0,4-1 0,-1-5 0,-3 0 0,6-4 0,-6 2 0,3-2 0,-4 4 0,0 0 0,4 0 0,-3 0 0,7 0 0,-7 0 0,3 0 0,-4 0 0,4-4 0,-3 3 0,3-3 0,-4 4 0,0 0 0,4-4 0,-3 3 0,3-4 0,-4 5 0,0 0 0,0-4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1:35:11.71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4665 24575,'0'-9'0,"16"-11"0,1-1 0,18-14 0,6-6 0,2-3 0,5 1 0,-8 4 0,-7 5 0,0-1 0,1-5 0,-2 13 0,1-5 0,-3 11 0,-3-5 0,-3 2 0,-5 4 0,0-4 0,0 5 0,-5 0 0,3 1 0,-7 4 0,7-3 0,-7 3 0,4-5 0,-1 1 0,-3-1 0,3 1 0,0-1 0,-2 0 0,2 1 0,-4-1 0,4 1 0,-2-1 0,2 0 0,0 1 0,-3 4 0,3 1 0,-5 4 0,1 1 0,-1-1 0,0 1 0,1-1 0,-1 1 0,0 0 0,1-1 0,-1 1 0,5-1 0,-4 0 0,4 0 0,-4 5 0,7-12 0,-5 9 0,10-10 0,-12 8 0,8 0 0,-7 1 0,7-6 0,-7 5 0,7-9 0,-8 9 0,9-5 0,-8 1 0,7 3 0,-7-8 0,8 8 0,-8-3 0,15-5 0,-13 3 0,13-7 0,-10 3 0,3 1 0,0-1 0,6 0 0,-4 0 0,4 0 0,-6 4 0,1-2 0,-1 6 0,0-6 0,1 6 0,-1-6 0,1 7 0,5-4 0,-9 0 0,8 4 0,-9-8 0,8 0 0,-2-2 0,2-2 0,-8 3 0,4 5 0,-8-4 0,7 4 0,-2-5 0,3 1 0,-4 3 0,3-2 0,-3 3 0,5-5 0,-1 1 0,5-9 0,-4 10 0,4-8 0,-9 10 0,4 1 0,-4-4 0,4 4 0,-3-5 0,2 5 0,-3-4 0,1 4 0,2-5 0,-3 5 0,1-4 0,2 4 0,-7 0 0,11-8 0,-11 12 0,7-7 0,-8 4 0,-1 3 0,1-3 0,4 0 0,-4 4 0,9-14 0,-8 8 0,8-9 0,-2 1 0,2 3 0,-2-9 0,1 9 0,-1-10 0,2 11 0,2-5 0,7-8 0,0 3 0,18-24 0,-16 23 0,5-14 0,-8 18 0,-10 0 0,8 1 0,-9 6 0,-1 1 0,-1 4 0,0 1 0,-3-1 0,7 0 0,-7 0 0,7-4 0,-3 4 0,5-4 0,-5-1 0,3 1 0,-7 4 0,8-4 0,-9 4 0,4 0 0,-4-3 0,0 7 0,-1-3 0,1 0 0,0 4 0,-1-4 0,1 5 0,-5-1 0,4 1 0,-4-1 0,4 1 0,-3 0 0,2-1 0,-2 1 0,3-1 0,1-4 0,-1 4 0,1-4 0,-1 4 0,1 1 0,-1-1 0,-3 1 0,2-1 0,-2 1 0,-1 0 0,4-1 0,0-8 0,2 7 0,2-7 0,-4 9 0,1-5 0,0 3 0,-1-3 0,5 4 0,-3 1 0,3-1 0,-5 0 0,0 1 0,0 0 0,5-1 0,-3-4 0,7-1 0,-3-4 0,-1 4 0,0 1 0,-5 5 0,1-1 0,-1 1 0,0-1 0,1-4 0,4 3 0,1-7 0,5 2 0,-1-3 0,1-1 0,-1 1 0,1-1 0,-1 0 0,-3 1 0,2-1 0,-3 1 0,5-1 0,-1 1 0,1-1 0,4 0 0,-3 0 0,0 0 0,-3 4 0,-2 2 0,-1-1 0,-1 4 0,-4 1 0,-1 2 0,0 6 0,-4-7 0,4 7 0,-8-6 0,8 2 0,-4-3 0,5-1 0,-1 1 0,5-5 0,1 3 0,4-8 0,-4 9 0,4-9 0,-5 4 0,6 0 0,-1-4 0,1 8 0,-1-8 0,-3 4 0,2-5 0,-3 5 0,5-4 0,-1 4 0,1-5 0,-5 0 0,4 1 0,-4-1 0,4 1 0,1-1 0,0-4 0,-5 3 0,4-4 0,-3 5 0,3 1 0,4-5 0,-6 4 0,5 1 0,-7 0 0,4 4 0,1-5 0,0-5 0,0 4 0,0-3 0,0 4 0,-1 5 0,-4-4 0,-1 8 0,-4-3 0,3 8 0,-3 2 0,0-1 0,-2 0 0,-2-9 0,3 4 0,5-9 0,1 4 0,5 0 0,-1-4 0,-4 4 0,4-1 0,-8 2 0,3 8 0,-5-2 0,-4 9 0,-7-1 0,-2 6 0,-11 2 0,6 4 0,-15 5 0,8-3 0,-10 7 0,8-8 0,1 1 0,-1 2 0,5-7 0,1 7 0,0-7 0,3 3 0,1-4 0,1-1 0,0 4 0,-2-3 0,-2 3 0,3-3 0,1-1 0,-1 1 0,1-1 0,-1 0 0,1 1 0,0-1 0,-1 0 0,4 1 0,-2-1 0,2 0 0,-3 1 0,3-1 0,-3 0 0,4 1 0,-5-1 0,1 0 0,-1 1 0,1-1 0,-5 1 0,3 4 0,-8-3 0,4 7 0,-1-2 0,-3 8 0,-4 16 0,-3 15 0,6-19 0,8-1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1:35:35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0 605 24575,'32'-32'0,"1"12"0,5-31 0,5 16 0,22-35 0,-10 16 0,10-10 0,-28 30 0,-16 5 0,3 8 0,-5-3 0,-5 10 0,-1 1 0,-5 5 0,5-4 0,-4 2 0,3-6 0,-3 6 0,-1-3 0,1 5 0,-1-1 0,0 1 0,1 3 0,-1-2 0,0 2 0,0-3 0,-3 0 0,2 3 0,-3-2 0,4 6 0,-3-2 0,-2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1:35:37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0 517 24575,'4'-22'0,"5"1"0,12-4 0,27-18 0,-11 12 0,16-16 0,-22 25 0,0-4 0,-6 11 0,-1-4 0,-6 9 0,-4 1 0,4 0 0,-9 5 0,4-1 0,-5-3 0,1 7 0,-1-6 0,0 2 0,0-3 0,0 0 0,0 0 0,0-1 0,1 1 0,-1-5 0,1 3 0,4-3 0,-3 4 0,3 0 0,-5 1 0,0 0 0,1-1 0,-1 4 0,0-2 0,1 6 0,4-7 0,-4 7 0,8-3 0,-7 0 0,3 3 0,-5-6 0,0 6 0,1-7 0,-1 7 0,0-6 0,1 2 0,-1 1 0,-4 0 0,0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1:35:37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0 644 24575,'35'-18'0,"7"-10"0,14-23 0,-9 13 0,7-15 0,-18 12 0,25-11 0,-22-1 0,9 4 0,-13 8 0,-1 1 0,-1 7 0,-6 1 0,-2 6 0,0 1 0,-6 11 0,1 0 0,-7 9 0,-1-3 0,-2 7 0,3-7 0,-5 7 0,0-3 0,0 4 0,1-4 0,-1 3 0,5-2 0,-4 3 0,0 0 0,-5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1:35:38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1 819 24575,'12'-21'0,"16"-20"0,2 4 0,17-17 0,-16 7 0,8 1 0,-9-5 0,11 1 0,-11-1 0,10 4 0,-12 8 0,-4-6 0,7 11 0,-18-3 0,26-9 0,-29 12 0,23-11 0,-22 19 0,4 3 0,-2 8 0,-4 3 0,-1 3 0,0 5 0,-3 0 0,-2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1:35:39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1 318 24575,'12'0'0,"29"-28"0,-20 12 0,45-38 0,-35 29 0,16-6 0,-2-7 0,-6 18 0,-5-12 0,8 4 0,-24 16 0,8-8 0,-14 15 0,-2 0 0,-1 1 0,-6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1:35:40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1 807 24575,'8'-16'0,"4"-1"0,-2 4 0,-1 0 0,-2 5 0,-2-1 0,3 1 0,0-1 0,11-10 0,2 3 0,7-21 0,16 0 0,-18-2 0,26-8 0,-23 13 0,16-11 0,-16 11 0,15-11 0,-22 18 0,16-11 0,-18 18 0,6-10 0,-2 9 0,-12 2 0,10 5 0,-16 5 0,6 0 0,-3 4 0,-1-2 0,0 2 0,1-7 0,-1 3 0,5-8 0,-3-2 0,7-1 0,-6-4 0,2 6 0,-4-1 0,0 9 0,0 2 0,-5 8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1:35:41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1 504 24575,'16'-24'0,"-4"4"0,32-19 0,-25 17 0,11-5 0,-16 9 0,-5 9 0,4-4 0,0 4 0,-8 0 0,8-4 0,-9 7 0,5-6 0,-4 7 0,2-3 0,-2 3 0,-1-6 0,3 9 0,-6-9 0,6 7 0,-6-5 0,3 1 0,0-1 0,-3 1 0,3 0 0,-1-1 0,-2 1 0,7-5 0,-7 3 0,7-3 0,-4 5 0,1 0 0,-2 0 0,1 3 0,-3-2 0,3 2 0,-1-3 0,-2-1 0,7 1 0,-4 0 0,4 3 0,0-2 0,0 2 0,0-3 0,0-1 0,1 1 0,-5-1 0,4 1 0,-7 3 0,2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1:37:56.77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1 599 24575,'6'0'0,"7"0"0,21-5 0,-2 4 0,4-4 0,0 5 0,-4 0 0,11 0 0,-5 0 0,5 0 0,-5 0 0,4 0 0,-10 0 0,18 0 0,-22 0 0,19 0 0,-25 0 0,12 0 0,-14-4 0,3 3 0,-4-12 0,-1 7 0,6-12 0,2-4 0,0 1 0,4-5 0,-9 2 0,3 4 0,-5-4 0,-1 9 0,-3-2 0,-2 2 0,-4 1 0,0-3 0,-4 3 0,-1-10 0,-4 4 0,0-4 0,0 5 0,0-5 0,0 5 0,0-5 0,0 0 0,0 4 0,0-4 0,0 6 0,-8 3 0,-3-2 0,-13 6 0,4-2 0,-9 7 0,4-3 0,-11 8 0,-2-3 0,-7 4 0,-5 0 0,4 0 0,2 0 0,1 0 0,5 0 0,0 0 0,-4 0 0,10 0 0,-5 0 0,7 4 0,0-3 0,-1 4 0,6-1 0,1-3 0,5 7 0,5-3 0,1 4 0,5-1 0,0 0 0,-1 1 0,1-1 0,3 0 0,-3 5 0,3-4 0,0 9 0,-3-4 0,7 0 0,-7 3 0,7-3 0,-3 10 0,4 1 0,0 0 0,0 4 0,0-4 0,0 5 0,0-5 0,0-1 0,0 0 0,0-9 0,0 7 0,0-12 0,0 3 0,0-1 0,0-2 0,0 2 0,0-3 0,3-5 0,2 4 0,3-7 0,0 2 0,1-3 0,-1 0 0,3-7 0,-6 5 0,3-5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1:38:01.08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22 219 24575,'0'16'0,"0"1"0,0 1 0,0 3 0,0-12 0,0 9 0,0-4 0,0 4 0,0 6 0,0-5 0,0 5 0,0-6 0,0 6 0,0-9 0,0 8 0,0-9 0,3 0 0,2 3 0,4-7 0,0 3 0,-5-5 0,4 0 0,-4 1 0,5-1 0,3 1 0,2 0 0,0-1 0,9 2 0,-8-1 0,9 0 0,-6-3 0,1 2 0,-1-7 0,1 3 0,-1-4 0,0 0 0,1 0 0,-5 0 0,3 0 0,-3 0 0,4 0 0,1 0 0,-5 0 0,3 0 0,-7 0 0,7-4 0,-3-1 0,4-9 0,-4 4 0,3-7 0,-7 3 0,8-1 0,-8-2 0,7 2 0,-7 1 0,3-3 0,-4 3 0,0-5 0,0 5 0,0-3 0,0 2 0,1-8 0,-5 3 0,-1-9 0,-4 9 0,0-9 0,0 4 0,0 0 0,0-5 0,0 10 0,0-9 0,0 9 0,0-4 0,0 10 0,-8-3 0,2 3 0,-7 0 0,0-4 0,-1 8 0,-5-3 0,0 4 0,1-1 0,-1 1 0,1 4 0,-1-3 0,1 6 0,4-5 0,-4 6 0,0-3 0,-1 4 0,-3 0 0,8 0 0,-4 0 0,4 8 0,0 2 0,-4 9 0,4-1 0,-1 0 0,-2 1 0,6-1 0,-6-3 0,6 2 0,-6-3 0,6 5 0,-6-5 0,6 4 0,-2-4 0,4 0 0,0 3 0,0-7 0,4 3 0,-2-5 0,2 0 0,-4 1 0,5-1 0,-4 0 0,3 1 0,-3 4 0,3-4 0,-3 8 0,2-3 0,1 5 0,-3-1 0,7 5 0,-8-3 0,8 4 0,-3-6 0,0-4 0,3 3 0,-2-7 0,3 3 0,-4-5 0,3 0 0,-3 4 0,4-6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1:16:35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0 220 24575,'4'5'0,"1"2"0,3-6 0,1 7 0,0-3 0,0 4 0,1-4 0,-1 3 0,-1-3 0,-3 4 0,3-4 0,-7 3 0,7-3 0,-7 3 0,3 1 0,0-4 0,-3 3 0,3-3 0,0 0 0,-3 3 0,6-3 0,-6 3 0,7 1 0,-3 0 0,0 0 0,3 0 0,-7-1 0,7-3 0,-7-5 0,3-5 0,-4-4 0,0 0 0,0 0 0,0 0 0,0 0 0,0-5 0,0 4 0,0-9 0,0-3 0,0 1 0,0-11 0,0 11 0,0 0 0,0 2 0,0 9 0,0-4 0,0 5 0,0 0 0,0 0 0,0 1 0,0-1 0,0-4 0,0 3 0,0-3 0,0-1 0,0 3 0,0-8 0,0 9 0,0-4 0,0 5 0,0 12 0,4-1 0,1 11 0,4-4 0,5 0 0,1 5 0,5-3 0,0 4 0,0-1 0,-5-3 0,4 3 0,-9-5 0,9 1 0,-9-1 0,4 1 0,-5-1 0,5 1 0,-3-1 0,3 0 0,-5 0 0,0 0 0,0 0 0,0 0 0,0 0 0,0 0 0,0-4 0,-4 3 0,3-7 0,-3 7 0,3-4 0,1 1 0,-4 3 0,2-7 0,-6 3 0,3-4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1:38:02.75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94 731 24147,'3'8'0,"6"4"213,5 2-213,11 11 71,6-8-71,3 8 36,8-13-36,-10 7 108,17-7-108,-10 3 0,12-3 0,-7-6 0,0 3 0,-6-3 0,-2 0 0,-6-2 0,-5-4 0,-1 0 0,-6 0 0,1 0 0,-1 0 0,-4 0 0,3-4 0,-3-5 0,5-1 0,-1-8 0,-4 4 0,4-1 0,-8-2 0,7 2 0,-6-3 0,2-1 0,-4 1 0,0-1 0,1-5 0,-5 4 0,0-22 0,-5 13 0,0-21 0,0 12 0,0-7 0,0 1 0,0 0 0,0 0 0,0 6 0,0-5 0,0 12 0,0-12 0,0 11 0,0 1 0,0-6 0,-5 9 0,-4-1 0,-2 6 0,-7 13 0,8-3 0,-7 4 0,3 4 0,-5 1 0,-4 4 0,3 0 0,-9 0 0,4 0 0,-6 0 0,1 0 0,-7 0 0,-1 9 0,-6 4 0,0 8 0,-1 7 0,-23 23 0,16-11 0,-17 17 0,27-16 0,-4-4 0,10 3 0,3-13 0,1 5 0,16-12 0,-8 10 0,13-11 0,1 5 0,2-5 0,7-1 0,-3 9 0,4-7 0,0 12 0,0-12 0,0 9 0,0-4 0,0 5 0,0 0 0,0 6 0,0-4 0,0 11 0,0-11 0,0 4 0,4-5 0,2-1 0,4-5 0,-1-6 0,-1-6 0,-3-5 0,3 1 0,-8-5 0,4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1:38:04.56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0 369 24575,'0'12'0,"0"19"0,0 22 0,0 8 0,0-3 0,0-2 0,0-16 0,10 11 0,2-8 0,16 8 0,-5-11 0,4 3 0,-8-18 0,0-1 0,6 1 0,1-9 0,5 4 0,6-4 0,-6-5 0,18 10 0,-9-4 0,4-4 0,-2 2 0,-4-9 0,0 4 0,-7-4 0,-2 3 0,-10-4 0,5 5 0,-6-1 0,-4-4 0,4-1 0,-9-4 0,4 0 0,-5 0 0,1 0 0,-1 0 0,0 0 0,1 0 0,-5-4 0,4-5 0,-7-5 0,3-5 0,-4-4 0,5-3 0,-4-4 0,3-1 0,-4-5 0,0-2 0,0-6 0,0 6 0,0-4 0,0 10 0,0-5 0,0 7 0,0-1 0,0 1 0,0-1 0,0 1 0,0 5 0,0-10 0,0 9 0,-4-11 0,-2 1 0,-4 4 0,-1-10 0,0 4 0,1 5 0,-1-2 0,1 10 0,1 0 0,-1 1 0,5 10 0,-3 1 0,7 5 0,-7-1 0,4 1 0,-5-1 0,1 1 0,-1-5 0,0 3 0,0-2 0,1-1 0,-1 3 0,-4-3 0,3 0 0,-3 7 0,-1-7 0,5 12 0,-9-7 0,4 7 0,-4-3 0,-1 4 0,1 0 0,-6 0 0,-1 0 0,-6 0 0,6 0 0,-10 0 0,14 0 0,-14 0 0,15 4 0,-9 1 0,9 5 0,1-1 0,2 0 0,7-1 0,-3 1 0,5-1 0,3 1 0,-2-5 0,6 4 0,-3-4 0,0 5 0,3-1 0,-7 5 0,4-4 0,-2 14 0,-1-12 0,1 17 0,-3-13 0,4 9 0,-4-6 0,8 6 0,-3-4 0,4 11 0,0-10 0,0 6 0,0-9 0,0-4 0,0-1 0,0-5 0,0 0 0,0 1 0,0-5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1:42:14.4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1075 24575,'44'0'0,"-4"0"0,50 0 0,-9 0 0,16 0 0,-24-4 0,10-4 0,-21-9 0,8-3 0,-9 1 0,-10 7 0,-13 2 0,-1 5 0,-12-5 0,-1 4 0,-10-2 0,-1 3 0,-8-3 0,3-5 0,-7 3 0,3-3 0,-4 0 0,0-1 0,0-4 0,0 4 0,0-3 0,0 3 0,0-5 0,0 1 0,0-6 0,0-2 0,0-10 0,0-3 0,0-12 0,0 4 0,0-4 0,0 6 0,-5 1 0,-6-1 0,-7 1 0,-10-2 0,5 7 0,-10-1 0,5 8 0,-5-1 0,0 5 0,2 2 0,0 10 0,0 1 0,1 5 0,-21-1 0,15 5 0,-14-3 0,19 7 0,1-2 0,-1-1 0,6 4 0,-5-4 0,5 5 0,-6 0 0,6 0 0,-4 0 0,9 0 0,-4 5 0,5 0 0,0 4 0,5 0 0,1 0 0,0 4 0,3-4 0,1 9 0,1-4 0,3 4 0,0 1 0,-4 5 0,8-4 0,-4 3 0,5-4 0,-4 0 0,3-1 0,-3-4 0,4 4 0,0-4 0,0 4 0,0 1 0,-4-1 0,3 1 0,-4 0 0,5-5 0,0 3 0,0-7 0,-4 7 0,3-7 0,-3 2 0,4-3 0,0-1 0,-4-3 0,3 2 0,-2-2 0,3 3 0,-4 0 0,3 0 0,-3 1 0,4-1 0,0 0 0,0 1 0,0 4 0,0 1 0,0 10 0,0 1 0,0 0 0,0 10 0,0-8 0,0 16 0,0-11 0,0 5 0,0-12 0,0 4 0,0-9 0,0 4 0,0-10 0,0 4 0,0-9 0,0 4 0,0-5 0,0 1 0,0-1 0,0 0 0,0 1 0,4-1 0,-3 0 0,6 1 0,-2-1 0,-1 0 0,3-3 0,-2 2 0,3-2 0,1 3 0,-1 0 0,0 1 0,1-1 0,-1 5 0,5 1 0,-3 0 0,3-1 0,-4 0 0,0-4 0,-1 4 0,1-8 0,-5-1 0,0-4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5:09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1 647 24575,'0'-8'0,"0"16"0,0-1 0,0 11 0,0 5 0,0-8 0,0 14 0,0-4 0,0 11 0,0-4 0,0 18 0,0-11 0,0 12 0,0-7 0,0-1 0,0-5 0,4-1 0,2-12 0,-1-2 0,-1-9 0,0-1 0,-3-5 0,3 1 0,-1-1 0,-2 5 0,7-4 0,-7 9 0,6-4 0,-5 0 0,6 3 0,-4-7 0,2 2 0,1-3 0,-2-1 0,-1 0 0,4 1 0,-4-1 0,1 0 0,2-3 0,-2 2 0,3-6 0,1 3 0,-1-4 0,0 0 0,4 0 0,-2 0 0,2 0 0,-4 0 0,0 0 0,5-4 0,1-5 0,5-6 0,19-17 0,-14 4 0,27-14 0,-20 3 0,10-3 0,0 0 0,-11 3 0,7 6 0,-16 7 0,9 5 0,-5 7 0,6 4 0,-1 0 0,0 4 0,6 1 0,2 5 0,6 0 0,0 0 0,0 0 0,0 0 0,-1 0 0,2 0 0,-2 0 0,1 0 0,-6 0 0,5 5 0,-5 2 0,5 8 0,2 2 0,-2 5 0,-5-1 0,-1 0 0,-7-1 0,-5 0 0,-1-1 0,-6-1 0,-4 1 0,0-1 0,-5 1 0,1 4 0,-1 2 0,2 12 0,-6 0 0,0 2 0,-5 3 0,0-11 0,0 6 0,0-12 0,0-1 0,0-10 0,0-1 0,0-5 0,0 0 0,0-7 0,0-11 0,0-11 0,0-15 0,0-2 0,0-6 0,0-1 0,5 2 0,6-1 0,12-8 0,7 5 0,6-6 0,-2 11 0,1 2 0,4 6 0,2 0 0,5 4 0,-1 3 0,-1 5 0,6 4 0,-4 7 0,12 0 0,1 10 0,3-4 0,4 5 0,-7 0 0,8 0 0,-6 0 0,6 0 0,-7 0 0,-8 0 0,5 0 0,-4 0 0,6 0 0,29 4 0,5 4 0,-43 0 0,1 1 0,2-2 0,-3 1 0,14 10 0,27-5 0,-28-1 0,32 2 0,-18-7 0,8 4 0,-16-4 0,6 0 0,-14 3 0,6-3 0,-8 4 0,1-4 0,33 9 0,-25-13 0,24 13 0,-32-15 0,-1 10 0,0-10 0,0 10 0,1-10 0,-1 4 0,0 1 0,0-5 0,1 4 0,-1-5 0,1 0 0,6 0 0,-12 5 0,12-4 0,-14 4 0,27-5 0,-14 0 0,13 0 0,-25 0 0,5 0 0,-13 0 0,6 0 0,-13 0 0,5 0 0,-6-5 0,1 4 0,5-9 0,8-2 0,-4 4 0,18-13 0,-12 13 0,13-10 0,-4 6 0,5 0 0,-8 0 0,1 0 0,-8 0 0,-1 1 0,-7 0 0,-6 0 0,4 0 0,-10-4 0,4 4 0,-6-9 0,-5 9 0,-1-3 0,0 0 0,-5 3 0,5-7 0,-5 4 0,-1-1 0,6-3 0,2-4 0,5 1 0,2-11 0,-3 10 0,3-10 0,-3 11 0,2-6 0,-7 8 0,-1 0 0,-6 4 0,0-2 0,-4 7 0,4-4 0,-4 1 0,4 3 0,1-8 0,-1 8 0,-3-8 0,-2 8 0,-5-3 0,1 5 0,-1-1 0,0 1 0,1-1 0,-1-4 0,1-1 0,0 0 0,0-3 0,0 3 0,0-5 0,0 1 0,4 0 0,-7 4 0,1 2 0,-3 7 0,-3-2 0,6 2 0,-6-8 0,7-1 0,-3-10 0,5 4 0,0-9 0,-1 4 0,1 0 0,0 1 0,-5 5 0,-1 5 0,-4 1 0,0 8 0,0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5:11.0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451 0 24575,'0'12'0,"-4"6"0,-2 12 0,-9 1 0,-1 5 0,-5 0 0,0 2 0,-7 7 0,4-1 0,-10 4 0,9 3 0,-9-2 0,3 4 0,2-7 0,2-7 0,5 4 0,1-11 0,0 4 0,5-11 0,3-6 0,4-6 0,0-5 0,5 1 0,0-1 0,0 0 0,3 0 0,-6-3 0,2-2 0,8-3 0,15-4 0,20-3 0,21-5 0,11 0 0,5-1 0,18 6 0,-27 1 0,30 6 0,-32 0 0,21 0 0,-24 0 0,-3 0 0,-13 0 0,-13 0 0,-2 0 0,-16 0 0,-2 0 0,0 0 0,-3 0 0,3 0 0,-4 0 0,1 0 0,-1 0 0,5-4 0,-4 3 0,9-3 0,-9 4 0,4 0 0,-5 0 0,1 0 0,-1 0 0,-3 0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5:13.7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0 335 24575,'0'12'0,"0"7"0,0 19 0,0 16 0,0 4 0,0 12 0,0-7 0,0-2 0,0-15 0,0-1 0,5-2 0,-3-22 0,7 13 0,-8-23 0,7 12 0,-7-14 0,7 4 0,-3-5 0,3-3 0,0-2 0,1-3 0,-1 0 0,5 0 0,1-4 0,10-6 0,2-11 0,4-1 0,10-10 0,-1 3 0,14-7 0,-6 7 0,11 0 0,-6 6 0,1 4 0,-2 3 0,-1 10 0,-4 1 0,4 5 0,-6 0 0,0 0 0,0 0 0,-11 8 0,2 3 0,-16 7 0,1 2 0,-3-6 0,-7-1 0,3-4 0,-4 3 0,0 2 0,-4 5 0,3-1 0,-2 12 0,3-4 0,-3 17 0,4-6 0,-9 1 0,4-1 0,-5-12 0,0-2 0,0-9 0,0-1 0,0-4 0,0-12 0,0-8 0,0-19 0,4-2 0,2-10 0,4 10 0,6-11 0,0 11 0,5-4 0,4 10 0,-5 2 0,9 4 0,-4 0 0,6 4 0,-1 6 0,0 1 0,7 8 0,-6-4 0,12 5 0,-5 0 0,5 0 0,1 0 0,7 0 0,-6 0 0,6 5 0,0-4 0,1 9 0,8-3 0,0 0 0,0-2 0,33 0 0,-24-4 0,-19 5 0,0-1 0,4-4 0,11 5 0,-20-1 0,0-4 0,-9 4 0,-6-5 0,-4 0 0,-3 0 0,-4 0 0,4-5 0,-3-4 0,5-11 0,-11-6 0,5-4 0,-2-7 0,14-20 0,-11 1 0,0 11 0,1-2 0,0-17 0,12-15 0,-10 26 0,0 3 0,-6 6 0,2 11 0,-8 4 0,2 10 0,-4 5 0,-4 1 0,-1 5 0,-4 0 0,0-1 0,0-4 0,0-1 0,0-4 0,0 8 0,0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5:15.4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1 295 24575,'0'36'0,"0"20"0,0 9 0,0 3 0,0 6 0,0-18 0,0 13 0,0-4 0,0-11 0,0 21 0,0-14 0,0 13 0,0-19 0,0 10 0,0-20 0,0 13 0,0-18 0,0 9 0,0-17 0,0 5 0,0-17 0,0 2 0,0-12 0,0 3 0,0-12 0,0-12 0,0-28 0,0-10 0,0-17 0,0-19 0,0 19 0,0 15 0,0 0 0,0-19 0,0-24 0,5 15 0,3-6 0,4 9 0,0 7 0,1 3 0,-2 13 0,0 8 0,0 3 0,-6 15 0,0-8 0,-5 19 0,0-7 0,0 14 0,0-9 0,0 9 0,0-4 0,0 5 0,0 0 0,0 0 0,4-1 0,1-9 0,9-3 0,2-9 0,4 0 0,-1 5 0,1-4 0,-1 13 0,0-7 0,0 17 0,-5-6 0,3 11 0,-3-3 0,5 4 0,-1 0 0,1 0 0,4 0 0,2 0 0,0 4 0,4 2 0,-9 7 0,9 3 0,-10-2 0,6 10 0,-6-9 0,-4 9 0,2-10 0,-7 4 0,4-4 0,-9 0 0,-1 3 0,-4-7 0,0 7 0,0 2 0,0 1 0,0 3 0,-9 1 0,-2 1 0,-9 0 0,-5 5 0,-2-4 0,-5 1 0,0 5 0,0-5 0,-1 6 0,-6 1 0,10-7 0,-8 5 0,17-12 0,-6 1 0,12-8 0,-3-4 0,7-1 0,-2-3 0,3-1 0,1-4 0,-1 0 0,1 0 0,-1 0 0,1 0 0,0 0 0,-1 0 0,1 0 0,-1 0 0,1 0 0,0 0 0,0 0 0,0 0 0,4 0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22:03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1469 24575,'45'-63'0,"-1"0"0,0 0 0,18-25 0,-10 14 0,-16 27 0,-1 0 0,-6 6 0,-2 4 0,-2 6 0,-3 0 0,2 5 0,2-4 0,0 3 0,7-6 0,0 0 0,7-1 0,0 0 0,1-1 0,6-1 0,-6 2 0,4 5 0,1 0 0,-3 8 0,1-2 0,0 7 0,-1 0 0,8 10 0,-6 1 0,13 5 0,-13 0 0,13 0 0,-13 0 0,6 0 0,-8 0 0,8 0 0,-5 0 0,4 0 0,1 0 0,-6 5 0,13 1 0,-13 5 0,6 0 0,-7 0 0,-6 0 0,-2-1 0,-6 0 0,-5 0 0,-2 0 0,-4 3 0,-1-3 0,1 7 0,-1-3 0,1 10 0,0 1 0,1 0 0,5 5 0,-4-5 0,5 6 0,-7-6 0,0-2 0,-1-8 0,1 2 0,-5-7 0,3 3 0,-4-4 0,6 0 0,-1-4 0,19 4 0,-9-8 0,16 3 0,-14-4 0,1 0 0,-1 0 0,0 0 0,0 0 0,0 0 0,1 0 0,4 0 0,-3 0 0,4 0 0,0 0 0,-4 0 0,10-10 0,-10 3 0,4-3 0,-5-4 0,-6 8 0,3-9 0,-3 6 0,0-1 0,4 0 0,-5-4 0,1 3 0,3-8 0,-2 4 0,3-5 0,-4 0 0,-1 1 0,-5-5 0,1-1 0,-5-5 0,0 0 0,-1-1 0,-3 1 0,9-6 0,-8-2 0,9-6 0,-9-7 0,9 6 0,-8-13 0,3 13 0,-5 0 0,-1 9 0,0 6 0,-4 9 0,-2-1 0,-4 12 0,0 4 0,0 12 0,4 13 0,2 6 0,4 5 0,0 0 0,0 6 0,0-5 0,1 12 0,11-4 0,-5-1 0,17 8 0,-5-6 0,5 1 0,7 5 0,0-11 0,6 6 0,1-5 0,-1-1 0,6-5 0,-6-1 0,3-7 0,0 1 0,-4-6 0,9 4 0,-9-8 0,11 3 0,-12-5 0,6 1 0,-7-1 0,-1-1 0,1-4 0,0-1 0,13-5 0,-15 0 0,46 0 0,-35 0 0,25 0 0,-13 0 0,-4 0 0,16 0 0,-10 0 0,8 0 0,-14 0 0,30 0 0,-19 0 0,-21 0 0,1 0 0,33 0 0,-32 0 0,-1 0 0,22 0 0,-20 0 0,0 0 0,11 0 0,-14 0 0,1 0 0,26 0 0,0 0 0,-11 0 0,-15 0 0,-2 0 0,-5 0 0,-8 0 0,5 0 0,-10 5 0,4 0 0,-6 5 0,1 0 0,-1-4 0,-5 2 0,-1-2 0,-1-1 0,-3 3 0,4-3 0,-6 4 0,6 1 0,-5-1 0,5 4 0,0 2 0,-5 4 0,10 1 0,-9-1 0,3-5 0,-5 4 0,1-8 0,-5 3 0,3-4 0,-3 4 0,4-3 0,1 7 0,-1-6 0,6 7 0,1-3 0,5 1 0,0 2 0,-5-7 0,-1 3 0,-6-4 0,1-1 0,-1 0 0,-4 0 0,3 0 0,-3 4 0,5 1 0,0 9 0,-5-3 0,5 9 0,-9-9 0,9 9 0,-8-9 0,7 7 0,-12-12 0,6 6 0,-11-11 0,3 12 0,-4-7 0,0 20 0,0-8 0,0 15 0,0-10 0,0 4 0,0-6 0,0 0 0,0 0 0,0 0 0,-5 1 0,-1-1 0,-4 6 0,0 9 0,-1-11 0,1 9 0,5-32 0,1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22:03.4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1 24575,'-4'10'0,"0"6"0,4 11 0,0 16 0,-5-4 0,-1 19 0,-6-6 0,0 1 0,1-8 0,1-9 0,-6 0 0,5-9 0,-8 3 0,13-6 0,-12 1 0,16 5 0,-16 0 0,16-4 0,-11-3 0,12-5 0,-3-4 0,4-1 0,0-5 0,0 1 0,-4-5 0,3 3 0,1-6 0,14 3 0,12-9 0,19-2 0,7-4 0,1-1 0,-2 1 0,-1-1 0,-10 1 0,3 5 0,-13 1 0,-9 5 0,1 0 0,-13 0 0,4 0 0,-5 0 0,-3 0 0,-2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22:03.4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1465 24575,'0'-13'0,"0"-6"0,13-14 0,0-6 0,12-8 0,-3 4 0,1-9 0,-1 7 0,8-20 0,-12 23 0,16-22 0,-15 11 0,11-8 0,-7 1 0,0 9 0,-2 13 0,-9 1 0,1 7 0,-8 13 0,1 0 0,1 12 0,-2-8 0,8 7 0,-3-10 0,7 6 0,-2-9 0,4-5 0,0-1 0,7-6 0,-5 0 0,4 5 0,-5-3 0,-1 9 0,5-4 0,-4 5 0,4 4 0,0-4 0,-4 9 0,8-5 0,-8 6 0,3-1 0,-4 1 0,7 4 0,-5 1 0,5 4 0,-2 0 0,-4 0 0,11 20 0,-10-1 0,12 19 0,-11-1 0,4-4 0,-6-3 0,-5-6 0,-2-5 0,1-5 0,-4-1 0,3-4 0,-1 3 0,-3-3 0,3 3 0,-4-7 0,1 2 0,3-6 0,2 3 0,5-4 0,-1 0 0,-4 0 0,3 0 0,-3 0 0,5 0 0,-5-4 0,3-1 0,-3-8 0,4-5 0,-4-2 0,3-2 0,-6-2 0,2 4 0,-2-15 0,3 8 0,-2-15 0,7 10 0,-2-11 0,3 11 0,-3-4 0,-3 11 0,-5 1 0,0 10 0,0 1 0,-4 1 0,-2 2 0,-3-1 0,0 3 0,0-1 0,0 1 0,0-1 0,0 1 0,0-1 0,0 1 0,0 0 0,0 6 0,5 16 0,-4 2 0,8 23 0,-3-7 0,5 13 0,0-2 0,5 8 0,-3-5 0,8 4 0,-8-5 0,6-8 0,-7-5 0,1-13 0,-4-7 0,-1-3 0,1-1 0,3-3 0,-2-1 0,7-4 0,-3 0 0,10 0 0,-5 0 0,10 0 0,-4-5 0,0 0 0,5-5 0,-11 4 0,10-3 0,-9 8 0,4-3 0,-1 4 0,2 0 0,6 0 0,-1 0 0,0 0 0,0 0 0,7 0 0,-5 0 0,4 0 0,-5 0 0,-6 0 0,12 0 0,-10 4 0,6 5 0,-9 6 0,-5 9 0,6 2 0,-4-1 0,5 5 0,-8-10 0,-3 4 0,4 0 0,-9-5 0,4 1 0,-5-3 0,0-3 0,0 4 0,0 5 0,0-4 0,-4 8 0,-1-7 0,-4 4 0,0 0 0,0-5 0,0 11 0,0-6 0,0 7 0,0-1 0,0 6 0,0-4 0,0 11 0,0-5 0,0 5 0,0-5 0,0-2 0,0-3 0,0-11 0,0-1 0,0-13 0,0-3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1:16:36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 24575,'-13'0'0,"0"0"0,4 0 0,4 3 0,1 2 0,4 4 0,0-1 0,4 1 0,-3 0 0,3-1 0,0 1 0,-3 0 0,3 0 0,-4 0 0,0 0 0,0 0 0,0-1 0,0 1 0,0-1 0,0 1 0,0 0 0,0 0 0,0 5 0,0-3 0,0 2 0,0-3 0,0-1 0,0-1 0,0-3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22:03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60 24575,'0'18'0,"0"0"0,0 7 0,0 2 0,0-12 0,0 8 0,0-4 0,0 12 0,0 14 0,0-6 0,0 17 0,0-17 0,0 18 0,0-11 0,0 5 0,0-19 0,0 3 0,0-20 0,0 3 0,0-9 0,0-8 0,0-11 0,0-4 0,-4-14 0,-2 3 0,-5-11 0,6-2 0,-5-6 0,8 0 0,-3 0 0,5 0 0,0 0 0,0 6 0,0-4 0,0 10 0,0 1 0,0 7 0,0 5 0,0 1 0,0 4 0,0 1 0,0 5 0,4 3 0,-3-3 0,6 7 0,-2-6 0,3 2 0,1-3 0,-1-1 0,5 5 0,-4-4 0,9 7 0,-4-7 0,9 7 0,-3-3 0,4 4 0,-1 0 0,-3 0 0,9 0 0,-9 0 0,4 0 0,-6 4 0,1-3 0,-5 7 0,-2-3 0,-3-1 0,-1 4 0,0-7 0,-3 6 0,2-2 0,-2 3 0,0 0 0,2 1 0,-6-1 0,7 5 0,-7 0 0,6 0 0,-6 0 0,3-5 0,-4 0 0,0 1 0,0 3 0,0 2 0,-4 5 0,-6 5 0,-6 1 0,-4 5 0,-6 1 0,4 0 0,-8-4 0,9-3 0,-2-5 0,-1-4 0,0 2 0,-1-7 0,7-1 0,5-5 0,5-4 0,0 0 0,-1 0 0,1 0 0,4 0 0,1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6:34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1469 24575,'45'-63'0,"-1"0"0,0 0 0,18-25 0,-10 14 0,-16 27 0,-1 0 0,-6 6 0,-2 4 0,-2 6 0,-3 0 0,2 5 0,2-4 0,0 3 0,7-6 0,0 0 0,7-1 0,0 0 0,1-1 0,6-1 0,-6 2 0,4 5 0,1 0 0,-3 8 0,1-2 0,0 7 0,-1 0 0,8 10 0,-6 1 0,13 5 0,-13 0 0,13 0 0,-13 0 0,6 0 0,-8 0 0,8 0 0,-5 0 0,4 0 0,1 0 0,-6 5 0,13 1 0,-13 5 0,6 0 0,-7 0 0,-6 0 0,-2-1 0,-6 0 0,-5 0 0,-2 0 0,-4 3 0,-1-3 0,1 7 0,-1-3 0,1 10 0,0 1 0,1 0 0,5 5 0,-4-5 0,5 6 0,-7-6 0,0-2 0,-1-8 0,1 2 0,-5-7 0,3 3 0,-4-4 0,6 0 0,-1-4 0,19 4 0,-9-8 0,16 3 0,-14-4 0,1 0 0,-1 0 0,0 0 0,0 0 0,0 0 0,1 0 0,4 0 0,-3 0 0,4 0 0,0 0 0,-4 0 0,10-10 0,-10 3 0,4-3 0,-5-4 0,-6 8 0,3-9 0,-3 6 0,0-1 0,4 0 0,-5-4 0,1 3 0,3-8 0,-2 4 0,3-5 0,-4 0 0,-1 1 0,-5-5 0,1-1 0,-5-5 0,0 0 0,-1-1 0,-3 1 0,9-6 0,-8-2 0,9-6 0,-9-7 0,9 6 0,-8-13 0,3 13 0,-5 0 0,-1 9 0,0 6 0,-4 9 0,-2-1 0,-4 12 0,0 4 0,0 12 0,4 13 0,2 6 0,4 5 0,0 0 0,0 6 0,0-5 0,1 12 0,11-4 0,-5-1 0,17 8 0,-5-6 0,5 1 0,7 5 0,0-11 0,6 6 0,1-5 0,-1-1 0,6-5 0,-6-1 0,3-7 0,0 1 0,-4-6 0,9 4 0,-9-8 0,11 3 0,-12-5 0,6 1 0,-7-1 0,-1-1 0,1-4 0,0-1 0,13-5 0,-15 0 0,46 0 0,-35 0 0,25 0 0,-13 0 0,-4 0 0,16 0 0,-10 0 0,8 0 0,-14 0 0,30 0 0,-19 0 0,-21 0 0,1 0 0,33 0 0,-32 0 0,-1 0 0,22 0 0,-20 0 0,0 0 0,11 0 0,-14 0 0,1 0 0,26 0 0,0 0 0,-11 0 0,-15 0 0,-2 0 0,-5 0 0,-8 0 0,5 0 0,-10 5 0,4 0 0,-6 5 0,1 0 0,-1-4 0,-5 2 0,-1-2 0,-1-1 0,-3 3 0,4-3 0,-6 4 0,6 1 0,-5-1 0,5 4 0,0 2 0,-5 4 0,10 1 0,-9-1 0,3-5 0,-5 4 0,1-8 0,-5 3 0,3-4 0,-3 4 0,4-3 0,1 7 0,-1-6 0,6 7 0,1-3 0,5 1 0,0 2 0,-5-7 0,-1 3 0,-6-4 0,1-1 0,-1 0 0,-4 0 0,3 0 0,-3 4 0,5 1 0,0 9 0,-5-3 0,5 9 0,-9-9 0,9 9 0,-8-9 0,7 7 0,-12-12 0,6 6 0,-11-11 0,3 12 0,-4-7 0,0 20 0,0-8 0,0 15 0,0-10 0,0 4 0,0-6 0,0 0 0,0 0 0,0 0 0,-5 1 0,-1-1 0,-4 6 0,0 9 0,-1-11 0,1 9 0,5-32 0,1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6:35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1 24575,'-4'10'0,"0"6"0,4 11 0,0 16 0,-5-4 0,-1 19 0,-6-6 0,0 1 0,1-8 0,1-9 0,-6 0 0,5-9 0,-8 3 0,13-6 0,-12 1 0,16 5 0,-16 0 0,16-4 0,-11-3 0,12-5 0,-3-4 0,4-1 0,0-5 0,0 1 0,-4-5 0,3 3 0,1-6 0,14 3 0,12-9 0,19-2 0,7-4 0,1-1 0,-2 1 0,-1-1 0,-10 1 0,3 5 0,-13 1 0,-9 5 0,1 0 0,-13 0 0,4 0 0,-5 0 0,-3 0 0,-2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6:38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1465 24575,'0'-13'0,"0"-6"0,13-14 0,0-6 0,12-8 0,-3 4 0,1-9 0,-1 7 0,8-20 0,-12 23 0,16-22 0,-15 11 0,11-8 0,-7 1 0,0 9 0,-2 13 0,-9 1 0,1 7 0,-8 13 0,1 0 0,1 12 0,-2-8 0,8 7 0,-3-10 0,7 6 0,-2-9 0,4-5 0,0-1 0,7-6 0,-5 0 0,4 5 0,-5-3 0,-1 9 0,5-4 0,-4 5 0,4 4 0,0-4 0,-4 9 0,8-5 0,-8 6 0,3-1 0,-4 1 0,7 4 0,-5 1 0,5 4 0,-2 0 0,-4 0 0,11 20 0,-10-1 0,12 19 0,-11-1 0,4-4 0,-6-3 0,-5-6 0,-2-5 0,1-5 0,-4-1 0,3-4 0,-1 3 0,-3-3 0,3 3 0,-4-7 0,1 2 0,3-6 0,2 3 0,5-4 0,-1 0 0,-4 0 0,3 0 0,-3 0 0,5 0 0,-5-4 0,3-1 0,-3-8 0,4-5 0,-4-2 0,3-2 0,-6-2 0,2 4 0,-2-15 0,3 8 0,-2-15 0,7 10 0,-2-11 0,3 11 0,-3-4 0,-3 11 0,-5 1 0,0 10 0,0 1 0,-4 1 0,-2 2 0,-3-1 0,0 3 0,0-1 0,0 1 0,0-1 0,0 1 0,0-1 0,0 1 0,0 0 0,0 6 0,5 16 0,-4 2 0,8 23 0,-3-7 0,5 13 0,0-2 0,5 8 0,-3-5 0,8 4 0,-8-5 0,6-8 0,-7-5 0,1-13 0,-4-7 0,-1-3 0,1-1 0,3-3 0,-2-1 0,7-4 0,-3 0 0,10 0 0,-5 0 0,10 0 0,-4-5 0,0 0 0,5-5 0,-11 4 0,10-3 0,-9 8 0,4-3 0,-1 4 0,2 0 0,6 0 0,-1 0 0,0 0 0,0 0 0,7 0 0,-5 0 0,4 0 0,-5 0 0,-6 0 0,12 0 0,-10 4 0,6 5 0,-9 6 0,-5 9 0,6 2 0,-4-1 0,5 5 0,-8-10 0,-3 4 0,4 0 0,-9-5 0,4 1 0,-5-3 0,0-3 0,0 4 0,0 5 0,0-4 0,-4 8 0,-1-7 0,-4 4 0,0 0 0,0-5 0,0 11 0,0-6 0,0 7 0,0-1 0,0 6 0,0-4 0,0 11 0,0-5 0,0 5 0,0-5 0,0-2 0,0-3 0,0-11 0,0-1 0,0-13 0,0-3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6:40.5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60 24575,'0'18'0,"0"0"0,0 7 0,0 2 0,0-12 0,0 8 0,0-4 0,0 12 0,0 14 0,0-6 0,0 17 0,0-17 0,0 18 0,0-11 0,0 5 0,0-19 0,0 3 0,0-20 0,0 3 0,0-9 0,0-8 0,0-11 0,0-4 0,-4-14 0,-2 3 0,-5-11 0,6-2 0,-5-6 0,8 0 0,-3 0 0,5 0 0,0 0 0,0 6 0,0-4 0,0 10 0,0 1 0,0 7 0,0 5 0,0 1 0,0 4 0,0 1 0,0 5 0,4 3 0,-3-3 0,6 7 0,-2-6 0,3 2 0,1-3 0,-1-1 0,5 5 0,-4-4 0,9 7 0,-4-7 0,9 7 0,-3-3 0,4 4 0,-1 0 0,-3 0 0,9 0 0,-9 0 0,4 0 0,-6 4 0,1-3 0,-5 7 0,-2-3 0,-3-1 0,-1 4 0,0-7 0,-3 6 0,2-2 0,-2 3 0,0 0 0,2 1 0,-6-1 0,7 5 0,-7 0 0,6 0 0,-6 0 0,3-5 0,-4 0 0,0 1 0,0 3 0,0 2 0,-4 5 0,-6 5 0,-6 1 0,-4 5 0,-6 1 0,4 0 0,-8-4 0,9-3 0,-2-5 0,-1-4 0,0 2 0,-1-7 0,7-1 0,5-5 0,5-4 0,0 0 0,-1 0 0,1 0 0,4 0 0,1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6:34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1469 24575,'45'-63'0,"-1"0"0,0 0 0,18-25 0,-10 14 0,-16 27 0,-1 0 0,-6 6 0,-2 4 0,-2 6 0,-3 0 0,2 5 0,2-4 0,0 3 0,7-6 0,0 0 0,7-1 0,0 0 0,1-1 0,6-1 0,-6 2 0,4 5 0,1 0 0,-3 8 0,1-2 0,0 7 0,-1 0 0,8 10 0,-6 1 0,13 5 0,-13 0 0,13 0 0,-13 0 0,6 0 0,-8 0 0,8 0 0,-5 0 0,4 0 0,1 0 0,-6 5 0,13 1 0,-13 5 0,6 0 0,-7 0 0,-6 0 0,-2-1 0,-6 0 0,-5 0 0,-2 0 0,-4 3 0,-1-3 0,1 7 0,-1-3 0,1 10 0,0 1 0,1 0 0,5 5 0,-4-5 0,5 6 0,-7-6 0,0-2 0,-1-8 0,1 2 0,-5-7 0,3 3 0,-4-4 0,6 0 0,-1-4 0,19 4 0,-9-8 0,16 3 0,-14-4 0,1 0 0,-1 0 0,0 0 0,0 0 0,0 0 0,1 0 0,4 0 0,-3 0 0,4 0 0,0 0 0,-4 0 0,10-10 0,-10 3 0,4-3 0,-5-4 0,-6 8 0,3-9 0,-3 6 0,0-1 0,4 0 0,-5-4 0,1 3 0,3-8 0,-2 4 0,3-5 0,-4 0 0,-1 1 0,-5-5 0,1-1 0,-5-5 0,0 0 0,-1-1 0,-3 1 0,9-6 0,-8-2 0,9-6 0,-9-7 0,9 6 0,-8-13 0,3 13 0,-5 0 0,-1 9 0,0 6 0,-4 9 0,-2-1 0,-4 12 0,0 4 0,0 12 0,4 13 0,2 6 0,4 5 0,0 0 0,0 6 0,0-5 0,1 12 0,11-4 0,-5-1 0,17 8 0,-5-6 0,5 1 0,7 5 0,0-11 0,6 6 0,1-5 0,-1-1 0,6-5 0,-6-1 0,3-7 0,0 1 0,-4-6 0,9 4 0,-9-8 0,11 3 0,-12-5 0,6 1 0,-7-1 0,-1-1 0,1-4 0,0-1 0,13-5 0,-15 0 0,46 0 0,-35 0 0,25 0 0,-13 0 0,-4 0 0,16 0 0,-10 0 0,8 0 0,-14 0 0,30 0 0,-19 0 0,-21 0 0,1 0 0,33 0 0,-32 0 0,-1 0 0,22 0 0,-20 0 0,0 0 0,11 0 0,-14 0 0,1 0 0,26 0 0,0 0 0,-11 0 0,-15 0 0,-2 0 0,-5 0 0,-8 0 0,5 0 0,-10 5 0,4 0 0,-6 5 0,1 0 0,-1-4 0,-5 2 0,-1-2 0,-1-1 0,-3 3 0,4-3 0,-6 4 0,6 1 0,-5-1 0,5 4 0,0 2 0,-5 4 0,10 1 0,-9-1 0,3-5 0,-5 4 0,1-8 0,-5 3 0,3-4 0,-3 4 0,4-3 0,1 7 0,-1-6 0,6 7 0,1-3 0,5 1 0,0 2 0,-5-7 0,-1 3 0,-6-4 0,1-1 0,-1 0 0,-4 0 0,3 0 0,-3 4 0,5 1 0,0 9 0,-5-3 0,5 9 0,-9-9 0,9 9 0,-8-9 0,7 7 0,-12-12 0,6 6 0,-11-11 0,3 12 0,-4-7 0,0 20 0,0-8 0,0 15 0,0-10 0,0 4 0,0-6 0,0 0 0,0 0 0,0 0 0,-5 1 0,-1-1 0,-4 6 0,0 9 0,-1-11 0,1 9 0,5-32 0,1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6:35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1 24575,'-4'10'0,"0"6"0,4 11 0,0 16 0,-5-4 0,-1 19 0,-6-6 0,0 1 0,1-8 0,1-9 0,-6 0 0,5-9 0,-8 3 0,13-6 0,-12 1 0,16 5 0,-16 0 0,16-4 0,-11-3 0,12-5 0,-3-4 0,4-1 0,0-5 0,0 1 0,-4-5 0,3 3 0,1-6 0,14 3 0,12-9 0,19-2 0,7-4 0,1-1 0,-2 1 0,-1-1 0,-10 1 0,3 5 0,-13 1 0,-9 5 0,1 0 0,-13 0 0,4 0 0,-5 0 0,-3 0 0,-2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6:38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1465 24575,'0'-13'0,"0"-6"0,13-14 0,0-6 0,12-8 0,-3 4 0,1-9 0,-1 7 0,8-20 0,-12 23 0,16-22 0,-15 11 0,11-8 0,-7 1 0,0 9 0,-2 13 0,-9 1 0,1 7 0,-8 13 0,1 0 0,1 12 0,-2-8 0,8 7 0,-3-10 0,7 6 0,-2-9 0,4-5 0,0-1 0,7-6 0,-5 0 0,4 5 0,-5-3 0,-1 9 0,5-4 0,-4 5 0,4 4 0,0-4 0,-4 9 0,8-5 0,-8 6 0,3-1 0,-4 1 0,7 4 0,-5 1 0,5 4 0,-2 0 0,-4 0 0,11 20 0,-10-1 0,12 19 0,-11-1 0,4-4 0,-6-3 0,-5-6 0,-2-5 0,1-5 0,-4-1 0,3-4 0,-1 3 0,-3-3 0,3 3 0,-4-7 0,1 2 0,3-6 0,2 3 0,5-4 0,-1 0 0,-4 0 0,3 0 0,-3 0 0,5 0 0,-5-4 0,3-1 0,-3-8 0,4-5 0,-4-2 0,3-2 0,-6-2 0,2 4 0,-2-15 0,3 8 0,-2-15 0,7 10 0,-2-11 0,3 11 0,-3-4 0,-3 11 0,-5 1 0,0 10 0,0 1 0,-4 1 0,-2 2 0,-3-1 0,0 3 0,0-1 0,0 1 0,0-1 0,0 1 0,0-1 0,0 1 0,0 0 0,0 6 0,5 16 0,-4 2 0,8 23 0,-3-7 0,5 13 0,0-2 0,5 8 0,-3-5 0,8 4 0,-8-5 0,6-8 0,-7-5 0,1-13 0,-4-7 0,-1-3 0,1-1 0,3-3 0,-2-1 0,7-4 0,-3 0 0,10 0 0,-5 0 0,10 0 0,-4-5 0,0 0 0,5-5 0,-11 4 0,10-3 0,-9 8 0,4-3 0,-1 4 0,2 0 0,6 0 0,-1 0 0,0 0 0,0 0 0,7 0 0,-5 0 0,4 0 0,-5 0 0,-6 0 0,12 0 0,-10 4 0,6 5 0,-9 6 0,-5 9 0,6 2 0,-4-1 0,5 5 0,-8-10 0,-3 4 0,4 0 0,-9-5 0,4 1 0,-5-3 0,0-3 0,0 4 0,0 5 0,0-4 0,-4 8 0,-1-7 0,-4 4 0,0 0 0,0-5 0,0 11 0,0-6 0,0 7 0,0-1 0,0 6 0,0-4 0,0 11 0,0-5 0,0 5 0,0-5 0,0-2 0,0-3 0,0-11 0,0-1 0,0-13 0,0-3 0,0-1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6:40.5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60 24575,'0'18'0,"0"0"0,0 7 0,0 2 0,0-12 0,0 8 0,0-4 0,0 12 0,0 14 0,0-6 0,0 17 0,0-17 0,0 18 0,0-11 0,0 5 0,0-19 0,0 3 0,0-20 0,0 3 0,0-9 0,0-8 0,0-11 0,0-4 0,-4-14 0,-2 3 0,-5-11 0,6-2 0,-5-6 0,8 0 0,-3 0 0,5 0 0,0 0 0,0 6 0,0-4 0,0 10 0,0 1 0,0 7 0,0 5 0,0 1 0,0 4 0,0 1 0,0 5 0,4 3 0,-3-3 0,6 7 0,-2-6 0,3 2 0,1-3 0,-1-1 0,5 5 0,-4-4 0,9 7 0,-4-7 0,9 7 0,-3-3 0,4 4 0,-1 0 0,-3 0 0,9 0 0,-9 0 0,4 0 0,-6 4 0,1-3 0,-5 7 0,-2-3 0,-3-1 0,-1 4 0,0-7 0,-3 6 0,2-2 0,-2 3 0,0 0 0,2 1 0,-6-1 0,7 5 0,-7 0 0,6 0 0,-6 0 0,3-5 0,-4 0 0,0 1 0,0 3 0,0 2 0,-4 5 0,-6 5 0,-6 1 0,-4 5 0,-6 1 0,4 0 0,-8-4 0,9-3 0,-2-5 0,-1-4 0,0 2 0,-1-7 0,7-1 0,5-5 0,5-4 0,0 0 0,-1 0 0,1 0 0,4 0 0,1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6:34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1469 24575,'45'-63'0,"-1"0"0,0 0 0,18-25 0,-10 14 0,-16 27 0,-1 0 0,-6 6 0,-2 4 0,-2 6 0,-3 0 0,2 5 0,2-4 0,0 3 0,7-6 0,0 0 0,7-1 0,0 0 0,1-1 0,6-1 0,-6 2 0,4 5 0,1 0 0,-3 8 0,1-2 0,0 7 0,-1 0 0,8 10 0,-6 1 0,13 5 0,-13 0 0,13 0 0,-13 0 0,6 0 0,-8 0 0,8 0 0,-5 0 0,4 0 0,1 0 0,-6 5 0,13 1 0,-13 5 0,6 0 0,-7 0 0,-6 0 0,-2-1 0,-6 0 0,-5 0 0,-2 0 0,-4 3 0,-1-3 0,1 7 0,-1-3 0,1 10 0,0 1 0,1 0 0,5 5 0,-4-5 0,5 6 0,-7-6 0,0-2 0,-1-8 0,1 2 0,-5-7 0,3 3 0,-4-4 0,6 0 0,-1-4 0,19 4 0,-9-8 0,16 3 0,-14-4 0,1 0 0,-1 0 0,0 0 0,0 0 0,0 0 0,1 0 0,4 0 0,-3 0 0,4 0 0,0 0 0,-4 0 0,10-10 0,-10 3 0,4-3 0,-5-4 0,-6 8 0,3-9 0,-3 6 0,0-1 0,4 0 0,-5-4 0,1 3 0,3-8 0,-2 4 0,3-5 0,-4 0 0,-1 1 0,-5-5 0,1-1 0,-5-5 0,0 0 0,-1-1 0,-3 1 0,9-6 0,-8-2 0,9-6 0,-9-7 0,9 6 0,-8-13 0,3 13 0,-5 0 0,-1 9 0,0 6 0,-4 9 0,-2-1 0,-4 12 0,0 4 0,0 12 0,4 13 0,2 6 0,4 5 0,0 0 0,0 6 0,0-5 0,1 12 0,11-4 0,-5-1 0,17 8 0,-5-6 0,5 1 0,7 5 0,0-11 0,6 6 0,1-5 0,-1-1 0,6-5 0,-6-1 0,3-7 0,0 1 0,-4-6 0,9 4 0,-9-8 0,11 3 0,-12-5 0,6 1 0,-7-1 0,-1-1 0,1-4 0,0-1 0,13-5 0,-15 0 0,46 0 0,-35 0 0,25 0 0,-13 0 0,-4 0 0,16 0 0,-10 0 0,8 0 0,-14 0 0,30 0 0,-19 0 0,-21 0 0,1 0 0,33 0 0,-32 0 0,-1 0 0,22 0 0,-20 0 0,0 0 0,11 0 0,-14 0 0,1 0 0,26 0 0,0 0 0,-11 0 0,-15 0 0,-2 0 0,-5 0 0,-8 0 0,5 0 0,-10 5 0,4 0 0,-6 5 0,1 0 0,-1-4 0,-5 2 0,-1-2 0,-1-1 0,-3 3 0,4-3 0,-6 4 0,6 1 0,-5-1 0,5 4 0,0 2 0,-5 4 0,10 1 0,-9-1 0,3-5 0,-5 4 0,1-8 0,-5 3 0,3-4 0,-3 4 0,4-3 0,1 7 0,-1-6 0,6 7 0,1-3 0,5 1 0,0 2 0,-5-7 0,-1 3 0,-6-4 0,1-1 0,-1 0 0,-4 0 0,3 0 0,-3 4 0,5 1 0,0 9 0,-5-3 0,5 9 0,-9-9 0,9 9 0,-8-9 0,7 7 0,-12-12 0,6 6 0,-11-11 0,3 12 0,-4-7 0,0 20 0,0-8 0,0 15 0,0-10 0,0 4 0,0-6 0,0 0 0,0 0 0,0 0 0,-5 1 0,-1-1 0,-4 6 0,0 9 0,-1-11 0,1 9 0,5-32 0,1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1:16:40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1 263 24575,'0'2'0,"0"5"0,0 17 0,0 3 0,0 1 0,0 3 0,0-4 0,0-5 0,0 8 0,4-18 0,1 13 0,0-10 0,4 0 0,-4-1 0,0-5 0,-1 0 0,-4 0 0,4 0 0,-3 0 0,3 0 0,-4 0 0,4 0 0,-3 0 0,7-4 0,-7 3 0,2-4 0,1 1 0,-3-5 0,3-5 0,-4-4 0,0-5 0,0-1 0,0-5 0,-4 0 0,-2 0 0,1 0 0,-4 0 0,8 0 0,-8 0 0,8-1 0,-4 6 0,5-4 0,0 9 0,0-4 0,-4 4 0,3 1 0,-3 0 0,4 0 0,0 1 0,0-1 0,0 0 0,0 1 0,0-1 0,0 0 0,0 0 0,-4 5 0,3-4 0,-3 3 0,4-4 0,-4 0 0,2 0 0,-2 0 0,4 0 0,0 0 0,4 8 0,1 7 0,9 4 0,1 9 0,5-3 0,0-1 0,0 0 0,-4-6 0,2 6 0,-8-5 0,4 4 0,-5-5 0,0 0 0,0 0 0,0 0 0,0 0 0,0 0 0,1 0 0,-5 0 0,3-4 0,-4-1 0,1 0 0,3-3 0,-4 3 0,1-11 0,-2 1 0,-3-11 0,0 1 0,0-4 0,0 0 0,-4-6 0,2-1 0,-3-6 0,5 0 0,-5 0 0,4-7 0,-4 11 0,5-9 0,0 17 0,0-5 0,0 11 0,0 1 0,0 5 0,0 7 0,4 3 0,6 8 0,5 5 0,11-3 0,-5 8 0,19 2 0,-12 0 0,11 4 0,-19-10 0,-2-6 0,-9-5 0,-4 0 0,3 1 0,-3 0 0,0 3 0,2-7 0,-6 7 0,6-4 0,-2 5 0,4 0 0,0 0 0,5 0 0,-4 1 0,9-1 0,-9 1 0,4-5 0,-5 3 0,0-7 0,-8 3 0,-2-4 0,-4 0 0,1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6:35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1 24575,'-4'10'0,"0"6"0,4 11 0,0 16 0,-5-4 0,-1 19 0,-6-6 0,0 1 0,1-8 0,1-9 0,-6 0 0,5-9 0,-8 3 0,13-6 0,-12 1 0,16 5 0,-16 0 0,16-4 0,-11-3 0,12-5 0,-3-4 0,4-1 0,0-5 0,0 1 0,-4-5 0,3 3 0,1-6 0,14 3 0,12-9 0,19-2 0,7-4 0,1-1 0,-2 1 0,-1-1 0,-10 1 0,3 5 0,-13 1 0,-9 5 0,1 0 0,-13 0 0,4 0 0,-5 0 0,-3 0 0,-2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6:38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1465 24575,'0'-13'0,"0"-6"0,13-14 0,0-6 0,12-8 0,-3 4 0,1-9 0,-1 7 0,8-20 0,-12 23 0,16-22 0,-15 11 0,11-8 0,-7 1 0,0 9 0,-2 13 0,-9 1 0,1 7 0,-8 13 0,1 0 0,1 12 0,-2-8 0,8 7 0,-3-10 0,7 6 0,-2-9 0,4-5 0,0-1 0,7-6 0,-5 0 0,4 5 0,-5-3 0,-1 9 0,5-4 0,-4 5 0,4 4 0,0-4 0,-4 9 0,8-5 0,-8 6 0,3-1 0,-4 1 0,7 4 0,-5 1 0,5 4 0,-2 0 0,-4 0 0,11 20 0,-10-1 0,12 19 0,-11-1 0,4-4 0,-6-3 0,-5-6 0,-2-5 0,1-5 0,-4-1 0,3-4 0,-1 3 0,-3-3 0,3 3 0,-4-7 0,1 2 0,3-6 0,2 3 0,5-4 0,-1 0 0,-4 0 0,3 0 0,-3 0 0,5 0 0,-5-4 0,3-1 0,-3-8 0,4-5 0,-4-2 0,3-2 0,-6-2 0,2 4 0,-2-15 0,3 8 0,-2-15 0,7 10 0,-2-11 0,3 11 0,-3-4 0,-3 11 0,-5 1 0,0 10 0,0 1 0,-4 1 0,-2 2 0,-3-1 0,0 3 0,0-1 0,0 1 0,0-1 0,0 1 0,0-1 0,0 1 0,0 0 0,0 6 0,5 16 0,-4 2 0,8 23 0,-3-7 0,5 13 0,0-2 0,5 8 0,-3-5 0,8 4 0,-8-5 0,6-8 0,-7-5 0,1-13 0,-4-7 0,-1-3 0,1-1 0,3-3 0,-2-1 0,7-4 0,-3 0 0,10 0 0,-5 0 0,10 0 0,-4-5 0,0 0 0,5-5 0,-11 4 0,10-3 0,-9 8 0,4-3 0,-1 4 0,2 0 0,6 0 0,-1 0 0,0 0 0,0 0 0,7 0 0,-5 0 0,4 0 0,-5 0 0,-6 0 0,12 0 0,-10 4 0,6 5 0,-9 6 0,-5 9 0,6 2 0,-4-1 0,5 5 0,-8-10 0,-3 4 0,4 0 0,-9-5 0,4 1 0,-5-3 0,0-3 0,0 4 0,0 5 0,0-4 0,-4 8 0,-1-7 0,-4 4 0,0 0 0,0-5 0,0 11 0,0-6 0,0 7 0,0-1 0,0 6 0,0-4 0,0 11 0,0-5 0,0 5 0,0-5 0,0-2 0,0-3 0,0-11 0,0-1 0,0-13 0,0-3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6:40.5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60 24575,'0'18'0,"0"0"0,0 7 0,0 2 0,0-12 0,0 8 0,0-4 0,0 12 0,0 14 0,0-6 0,0 17 0,0-17 0,0 18 0,0-11 0,0 5 0,0-19 0,0 3 0,0-20 0,0 3 0,0-9 0,0-8 0,0-11 0,0-4 0,-4-14 0,-2 3 0,-5-11 0,6-2 0,-5-6 0,8 0 0,-3 0 0,5 0 0,0 0 0,0 6 0,0-4 0,0 10 0,0 1 0,0 7 0,0 5 0,0 1 0,0 4 0,0 1 0,0 5 0,4 3 0,-3-3 0,6 7 0,-2-6 0,3 2 0,1-3 0,-1-1 0,5 5 0,-4-4 0,9 7 0,-4-7 0,9 7 0,-3-3 0,4 4 0,-1 0 0,-3 0 0,9 0 0,-9 0 0,4 0 0,-6 4 0,1-3 0,-5 7 0,-2-3 0,-3-1 0,-1 4 0,0-7 0,-3 6 0,2-2 0,-2 3 0,0 0 0,2 1 0,-6-1 0,7 5 0,-7 0 0,6 0 0,-6 0 0,3-5 0,-4 0 0,0 1 0,0 3 0,0 2 0,-4 5 0,-6 5 0,-6 1 0,-4 5 0,-6 1 0,4 0 0,-8-4 0,9-3 0,-2-5 0,-1-4 0,0 2 0,-1-7 0,7-1 0,5-5 0,5-4 0,0 0 0,-1 0 0,1 0 0,4 0 0,1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6:34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1469 24575,'45'-63'0,"-1"0"0,0 0 0,18-25 0,-10 14 0,-16 27 0,-1 0 0,-6 6 0,-2 4 0,-2 6 0,-3 0 0,2 5 0,2-4 0,0 3 0,7-6 0,0 0 0,7-1 0,0 0 0,1-1 0,6-1 0,-6 2 0,4 5 0,1 0 0,-3 8 0,1-2 0,0 7 0,-1 0 0,8 10 0,-6 1 0,13 5 0,-13 0 0,13 0 0,-13 0 0,6 0 0,-8 0 0,8 0 0,-5 0 0,4 0 0,1 0 0,-6 5 0,13 1 0,-13 5 0,6 0 0,-7 0 0,-6 0 0,-2-1 0,-6 0 0,-5 0 0,-2 0 0,-4 3 0,-1-3 0,1 7 0,-1-3 0,1 10 0,0 1 0,1 0 0,5 5 0,-4-5 0,5 6 0,-7-6 0,0-2 0,-1-8 0,1 2 0,-5-7 0,3 3 0,-4-4 0,6 0 0,-1-4 0,19 4 0,-9-8 0,16 3 0,-14-4 0,1 0 0,-1 0 0,0 0 0,0 0 0,0 0 0,1 0 0,4 0 0,-3 0 0,4 0 0,0 0 0,-4 0 0,10-10 0,-10 3 0,4-3 0,-5-4 0,-6 8 0,3-9 0,-3 6 0,0-1 0,4 0 0,-5-4 0,1 3 0,3-8 0,-2 4 0,3-5 0,-4 0 0,-1 1 0,-5-5 0,1-1 0,-5-5 0,0 0 0,-1-1 0,-3 1 0,9-6 0,-8-2 0,9-6 0,-9-7 0,9 6 0,-8-13 0,3 13 0,-5 0 0,-1 9 0,0 6 0,-4 9 0,-2-1 0,-4 12 0,0 4 0,0 12 0,4 13 0,2 6 0,4 5 0,0 0 0,0 6 0,0-5 0,1 12 0,11-4 0,-5-1 0,17 8 0,-5-6 0,5 1 0,7 5 0,0-11 0,6 6 0,1-5 0,-1-1 0,6-5 0,-6-1 0,3-7 0,0 1 0,-4-6 0,9 4 0,-9-8 0,11 3 0,-12-5 0,6 1 0,-7-1 0,-1-1 0,1-4 0,0-1 0,13-5 0,-15 0 0,46 0 0,-35 0 0,25 0 0,-13 0 0,-4 0 0,16 0 0,-10 0 0,8 0 0,-14 0 0,30 0 0,-19 0 0,-21 0 0,1 0 0,33 0 0,-32 0 0,-1 0 0,22 0 0,-20 0 0,0 0 0,11 0 0,-14 0 0,1 0 0,26 0 0,0 0 0,-11 0 0,-15 0 0,-2 0 0,-5 0 0,-8 0 0,5 0 0,-10 5 0,4 0 0,-6 5 0,1 0 0,-1-4 0,-5 2 0,-1-2 0,-1-1 0,-3 3 0,4-3 0,-6 4 0,6 1 0,-5-1 0,5 4 0,0 2 0,-5 4 0,10 1 0,-9-1 0,3-5 0,-5 4 0,1-8 0,-5 3 0,3-4 0,-3 4 0,4-3 0,1 7 0,-1-6 0,6 7 0,1-3 0,5 1 0,0 2 0,-5-7 0,-1 3 0,-6-4 0,1-1 0,-1 0 0,-4 0 0,3 0 0,-3 4 0,5 1 0,0 9 0,-5-3 0,5 9 0,-9-9 0,9 9 0,-8-9 0,7 7 0,-12-12 0,6 6 0,-11-11 0,3 12 0,-4-7 0,0 20 0,0-8 0,0 15 0,0-10 0,0 4 0,0-6 0,0 0 0,0 0 0,0 0 0,-5 1 0,-1-1 0,-4 6 0,0 9 0,-1-11 0,1 9 0,5-32 0,1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6:35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1 24575,'-4'10'0,"0"6"0,4 11 0,0 16 0,-5-4 0,-1 19 0,-6-6 0,0 1 0,1-8 0,1-9 0,-6 0 0,5-9 0,-8 3 0,13-6 0,-12 1 0,16 5 0,-16 0 0,16-4 0,-11-3 0,12-5 0,-3-4 0,4-1 0,0-5 0,0 1 0,-4-5 0,3 3 0,1-6 0,14 3 0,12-9 0,19-2 0,7-4 0,1-1 0,-2 1 0,-1-1 0,-10 1 0,3 5 0,-13 1 0,-9 5 0,1 0 0,-13 0 0,4 0 0,-5 0 0,-3 0 0,-2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6:38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1465 24575,'0'-13'0,"0"-6"0,13-14 0,0-6 0,12-8 0,-3 4 0,1-9 0,-1 7 0,8-20 0,-12 23 0,16-22 0,-15 11 0,11-8 0,-7 1 0,0 9 0,-2 13 0,-9 1 0,1 7 0,-8 13 0,1 0 0,1 12 0,-2-8 0,8 7 0,-3-10 0,7 6 0,-2-9 0,4-5 0,0-1 0,7-6 0,-5 0 0,4 5 0,-5-3 0,-1 9 0,5-4 0,-4 5 0,4 4 0,0-4 0,-4 9 0,8-5 0,-8 6 0,3-1 0,-4 1 0,7 4 0,-5 1 0,5 4 0,-2 0 0,-4 0 0,11 20 0,-10-1 0,12 19 0,-11-1 0,4-4 0,-6-3 0,-5-6 0,-2-5 0,1-5 0,-4-1 0,3-4 0,-1 3 0,-3-3 0,3 3 0,-4-7 0,1 2 0,3-6 0,2 3 0,5-4 0,-1 0 0,-4 0 0,3 0 0,-3 0 0,5 0 0,-5-4 0,3-1 0,-3-8 0,4-5 0,-4-2 0,3-2 0,-6-2 0,2 4 0,-2-15 0,3 8 0,-2-15 0,7 10 0,-2-11 0,3 11 0,-3-4 0,-3 11 0,-5 1 0,0 10 0,0 1 0,-4 1 0,-2 2 0,-3-1 0,0 3 0,0-1 0,0 1 0,0-1 0,0 1 0,0-1 0,0 1 0,0 0 0,0 6 0,5 16 0,-4 2 0,8 23 0,-3-7 0,5 13 0,0-2 0,5 8 0,-3-5 0,8 4 0,-8-5 0,6-8 0,-7-5 0,1-13 0,-4-7 0,-1-3 0,1-1 0,3-3 0,-2-1 0,7-4 0,-3 0 0,10 0 0,-5 0 0,10 0 0,-4-5 0,0 0 0,5-5 0,-11 4 0,10-3 0,-9 8 0,4-3 0,-1 4 0,2 0 0,6 0 0,-1 0 0,0 0 0,0 0 0,7 0 0,-5 0 0,4 0 0,-5 0 0,-6 0 0,12 0 0,-10 4 0,6 5 0,-9 6 0,-5 9 0,6 2 0,-4-1 0,5 5 0,-8-10 0,-3 4 0,4 0 0,-9-5 0,4 1 0,-5-3 0,0-3 0,0 4 0,0 5 0,0-4 0,-4 8 0,-1-7 0,-4 4 0,0 0 0,0-5 0,0 11 0,0-6 0,0 7 0,0-1 0,0 6 0,0-4 0,0 11 0,0-5 0,0 5 0,0-5 0,0-2 0,0-3 0,0-11 0,0-1 0,0-13 0,0-3 0,0-1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23:03.7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60 24575,'0'18'0,"0"0"0,0 7 0,0 2 0,0-12 0,0 8 0,0-4 0,0 12 0,0 14 0,0-6 0,0 17 0,0-17 0,0 18 0,0-11 0,0 5 0,0-19 0,0 3 0,0-20 0,0 3 0,0-9 0,0-8 0,0-11 0,0-4 0,-4-14 0,-2 3 0,-5-11 0,6-2 0,-5-6 0,8 0 0,-3 0 0,5 0 0,0 0 0,0 6 0,0-4 0,0 10 0,0 1 0,0 7 0,0 5 0,0 1 0,0 4 0,0 1 0,0 5 0,4 3 0,-3-3 0,6 7 0,-2-6 0,3 2 0,1-3 0,-1-1 0,5 5 0,-4-4 0,9 7 0,-4-7 0,9 7 0,-3-3 0,4 4 0,-1 0 0,-3 0 0,9 0 0,-9 0 0,4 0 0,-6 4 0,1-3 0,-5 7 0,-2-3 0,-3-1 0,-1 4 0,0-7 0,-3 6 0,2-2 0,-2 3 0,0 0 0,2 1 0,-6-1 0,7 5 0,-7 0 0,6 0 0,-6 0 0,3-5 0,-4 0 0,0 1 0,0 3 0,0 2 0,-4 5 0,-6 5 0,-6 1 0,-4 5 0,-6 1 0,4 0 0,-8-4 0,9-3 0,-2-5 0,-1-4 0,0 2 0,-1-7 0,7-1 0,5-5 0,5-4 0,0 0 0,-1 0 0,1 0 0,4 0 0,1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23:03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24575,'0'30'0,"0"3"0,0-13 0,-5 10 0,4-10 0,-4 4 0,1-5 0,3-5 0,-3-1 0,0-4 0,3-1 0,-3 1 0,4-1 0,0 1 0,0-1 0,0 5 0,0-3 0,0 8 0,0-9 0,0 4 0,0-4 0,0-1 0,0 1 0,0-1 0,0 1 0,0 4 0,0 1 0,0 1 0,0 8 0,0-12 0,0 12 0,0-14 0,0 4 0,0-4 0,0 3 0,0-2 0,0 1 0,0-3 0,0 0 0,0 1 0,0-1 0,0 5 0,0-3 0,0 7 0,0-2 0,0 4 0,0-1 0,0 1 0,0 0 0,0 0 0,0 0 0,0-5 0,0-1 0,0 0 0,0-3 0,0 3 0,0 0 0,0 1 0,0 5 0,0 0 0,0 5 0,0-4 0,0 4 0,0-5 0,0 0 0,0 0 0,0-5 0,0-1 0,0-5 0,0 1 0,0-12 0,0-8 0,0-9 0,0-9 0,0 3 0,0-11 0,0 4 0,0-10 0,0 10 0,0-11 0,5 6 0,-4-1 0,4 1 0,-5 13 0,0-5 0,0 10 0,0-4 0,0 5 0,0 0 0,0 0 0,0 0 0,0 4 0,0-2 0,0 7 0,0-3 0,0 4 0,0 0 0,0 1 0,0 0 0,0 0 0,0 0 0,0-1 0,0-4 0,0-1 0,0-5 0,0 0 0,0-5 0,0 4 0,0-10 0,0 4 0,0-5 0,0 6 0,0 0 0,0 15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22:03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1469 24575,'45'-63'0,"-1"0"0,0 0 0,18-25 0,-10 14 0,-16 27 0,-1 0 0,-6 6 0,-2 4 0,-2 6 0,-3 0 0,2 5 0,2-4 0,0 3 0,7-6 0,0 0 0,7-1 0,0 0 0,1-1 0,6-1 0,-6 2 0,4 5 0,1 0 0,-3 8 0,1-2 0,0 7 0,-1 0 0,8 10 0,-6 1 0,13 5 0,-13 0 0,13 0 0,-13 0 0,6 0 0,-8 0 0,8 0 0,-5 0 0,4 0 0,1 0 0,-6 5 0,13 1 0,-13 5 0,6 0 0,-7 0 0,-6 0 0,-2-1 0,-6 0 0,-5 0 0,-2 0 0,-4 3 0,-1-3 0,1 7 0,-1-3 0,1 10 0,0 1 0,1 0 0,5 5 0,-4-5 0,5 6 0,-7-6 0,0-2 0,-1-8 0,1 2 0,-5-7 0,3 3 0,-4-4 0,6 0 0,-1-4 0,19 4 0,-9-8 0,16 3 0,-14-4 0,1 0 0,-1 0 0,0 0 0,0 0 0,0 0 0,1 0 0,4 0 0,-3 0 0,4 0 0,0 0 0,-4 0 0,10-10 0,-10 3 0,4-3 0,-5-4 0,-6 8 0,3-9 0,-3 6 0,0-1 0,4 0 0,-5-4 0,1 3 0,3-8 0,-2 4 0,3-5 0,-4 0 0,-1 1 0,-5-5 0,1-1 0,-5-5 0,0 0 0,-1-1 0,-3 1 0,9-6 0,-8-2 0,9-6 0,-9-7 0,9 6 0,-8-13 0,3 13 0,-5 0 0,-1 9 0,0 6 0,-4 9 0,-2-1 0,-4 12 0,0 4 0,0 12 0,4 13 0,2 6 0,4 5 0,0 0 0,0 6 0,0-5 0,1 12 0,11-4 0,-5-1 0,17 8 0,-5-6 0,5 1 0,7 5 0,0-11 0,6 6 0,1-5 0,-1-1 0,6-5 0,-6-1 0,3-7 0,0 1 0,-4-6 0,9 4 0,-9-8 0,11 3 0,-12-5 0,6 1 0,-7-1 0,-1-1 0,1-4 0,0-1 0,13-5 0,-15 0 0,46 0 0,-35 0 0,25 0 0,-13 0 0,-4 0 0,16 0 0,-10 0 0,8 0 0,-14 0 0,30 0 0,-19 0 0,-21 0 0,1 0 0,33 0 0,-32 0 0,-1 0 0,22 0 0,-20 0 0,0 0 0,11 0 0,-14 0 0,1 0 0,26 0 0,0 0 0,-11 0 0,-15 0 0,-2 0 0,-5 0 0,-8 0 0,5 0 0,-10 5 0,4 0 0,-6 5 0,1 0 0,-1-4 0,-5 2 0,-1-2 0,-1-1 0,-3 3 0,4-3 0,-6 4 0,6 1 0,-5-1 0,5 4 0,0 2 0,-5 4 0,10 1 0,-9-1 0,3-5 0,-5 4 0,1-8 0,-5 3 0,3-4 0,-3 4 0,4-3 0,1 7 0,-1-6 0,6 7 0,1-3 0,5 1 0,0 2 0,-5-7 0,-1 3 0,-6-4 0,1-1 0,-1 0 0,-4 0 0,3 0 0,-3 4 0,5 1 0,0 9 0,-5-3 0,5 9 0,-9-9 0,9 9 0,-8-9 0,7 7 0,-12-12 0,6 6 0,-11-11 0,3 12 0,-4-7 0,0 20 0,0-8 0,0 15 0,0-10 0,0 4 0,0-6 0,0 0 0,0 0 0,0 0 0,-5 1 0,-1-1 0,-4 6 0,0 9 0,-1-11 0,1 9 0,5-32 0,1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22:03.4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1 24575,'-4'10'0,"0"6"0,4 11 0,0 16 0,-5-4 0,-1 19 0,-6-6 0,0 1 0,1-8 0,1-9 0,-6 0 0,5-9 0,-8 3 0,13-6 0,-12 1 0,16 5 0,-16 0 0,16-4 0,-11-3 0,12-5 0,-3-4 0,4-1 0,0-5 0,0 1 0,-4-5 0,3 3 0,1-6 0,14 3 0,12-9 0,19-2 0,7-4 0,1-1 0,-2 1 0,-1-1 0,-10 1 0,3 5 0,-13 1 0,-9 5 0,1 0 0,-13 0 0,4 0 0,-5 0 0,-3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1:24:48.0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0 24575,'-5'20'0,"-1"-9"0,0 13 0,-2-8 0,3-1 0,-1-1 0,-2-5 0,7 0 0,-3 0 0,4 0 0,0 0 0,0 0 0,0 10 0,0 10 0,0 12 0,0 7 0,0-1 0,0-6 0,0 5 0,0-12 0,0 6 0,0-7 0,0-6 0,0 4 0,0-4 0,0 5 0,0 7 0,0-4 0,0 4 0,0-7 0,4-4 0,2-3 0,4-5 0,-1-5 0,1-1 0,-1-5 0,0 0 0,0-4 0,0 3 0,5-3 0,1 5 0,5 0 0,0 0 0,-1 0 0,1 0 0,6 0 0,-10 0 0,9 0 0,-10 0 0,5-5 0,-5 0 0,4-5 0,-9 0 0,9 0 0,-4 0 0,5 0 0,0 0 0,-5 0 0,4 0 0,-4 0 0,0-4 0,4-2 0,-8-8 0,7 3 0,-2-4 0,4 5 0,0-4 0,0 2 0,0-2 0,-1 4 0,-3 0 0,2 0 0,-3 1 0,0-1 0,4 0 0,-9 1 0,9-6 0,-9 5 0,4-4 0,-5 5 0,4-4 0,-3 3 0,3-4 0,-4 9 0,0-3 0,-4 3 0,3-4 0,-3 0 0,0-5 0,4-2 0,-4-4 0,5 0 0,0-6 0,0 5 0,1-5 0,-2 11 0,1-3 0,-5 7 0,-1-2 0,-4 4 0,0 1 0,0-1 0,0-5 0,0-1 0,0-5 0,0 0 0,0 0 0,0-6 0,0 9 0,0-7 0,0 8 0,-4 5 0,3-2 0,-3 8 0,0 0 0,-1-3 0,-4 7 0,0-7 0,0 7 0,-1-7 0,-3 3 0,2-5 0,-3 1 0,0-1 0,4-4 0,-9 3 0,3-3 0,-4 4 0,4-5 0,-3 4 0,4-4 0,-5 5 0,0 5 0,5-4 0,-4 8 0,4-7 0,-1 7 0,-2-4 0,3 5 0,-11 0 0,4 0 0,-4 0 0,0 0 0,5 0 0,-5 0 0,6 0 0,0 0 0,0 0 0,5 0 0,-4 0 0,9 0 0,-5-4 0,1 3 0,4-3 0,-9 4 0,9 0 0,-8 0 0,7 0 0,-3 0 0,5 0 0,0 0 0,4 4 0,-3 0 0,7 9 0,-3-3 0,0 3 0,-1-4 0,-4 5 0,-1 1 0,0 0 0,0 3 0,1-7 0,0 2 0,0-4 0,-1 0 0,5 0 0,-3-4 0,3-1 0,0-4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22:03.4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1465 24575,'0'-13'0,"0"-6"0,13-14 0,0-6 0,12-8 0,-3 4 0,1-9 0,-1 7 0,8-20 0,-12 23 0,16-22 0,-15 11 0,11-8 0,-7 1 0,0 9 0,-2 13 0,-9 1 0,1 7 0,-8 13 0,1 0 0,1 12 0,-2-8 0,8 7 0,-3-10 0,7 6 0,-2-9 0,4-5 0,0-1 0,7-6 0,-5 0 0,4 5 0,-5-3 0,-1 9 0,5-4 0,-4 5 0,4 4 0,0-4 0,-4 9 0,8-5 0,-8 6 0,3-1 0,-4 1 0,7 4 0,-5 1 0,5 4 0,-2 0 0,-4 0 0,11 20 0,-10-1 0,12 19 0,-11-1 0,4-4 0,-6-3 0,-5-6 0,-2-5 0,1-5 0,-4-1 0,3-4 0,-1 3 0,-3-3 0,3 3 0,-4-7 0,1 2 0,3-6 0,2 3 0,5-4 0,-1 0 0,-4 0 0,3 0 0,-3 0 0,5 0 0,-5-4 0,3-1 0,-3-8 0,4-5 0,-4-2 0,3-2 0,-6-2 0,2 4 0,-2-15 0,3 8 0,-2-15 0,7 10 0,-2-11 0,3 11 0,-3-4 0,-3 11 0,-5 1 0,0 10 0,0 1 0,-4 1 0,-2 2 0,-3-1 0,0 3 0,0-1 0,0 1 0,0-1 0,0 1 0,0-1 0,0 1 0,0 0 0,0 6 0,5 16 0,-4 2 0,8 23 0,-3-7 0,5 13 0,0-2 0,5 8 0,-3-5 0,8 4 0,-8-5 0,6-8 0,-7-5 0,1-13 0,-4-7 0,-1-3 0,1-1 0,3-3 0,-2-1 0,7-4 0,-3 0 0,10 0 0,-5 0 0,10 0 0,-4-5 0,0 0 0,5-5 0,-11 4 0,10-3 0,-9 8 0,4-3 0,-1 4 0,2 0 0,6 0 0,-1 0 0,0 0 0,0 0 0,7 0 0,-5 0 0,4 0 0,-5 0 0,-6 0 0,12 0 0,-10 4 0,6 5 0,-9 6 0,-5 9 0,6 2 0,-4-1 0,5 5 0,-8-10 0,-3 4 0,4 0 0,-9-5 0,4 1 0,-5-3 0,0-3 0,0 4 0,0 5 0,0-4 0,-4 8 0,-1-7 0,-4 4 0,0 0 0,0-5 0,0 11 0,0-6 0,0 7 0,0-1 0,0 6 0,0-4 0,0 11 0,0-5 0,0 5 0,0-5 0,0-2 0,0-3 0,0-11 0,0-1 0,0-13 0,0-3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22:03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60 24575,'0'18'0,"0"0"0,0 7 0,0 2 0,0-12 0,0 8 0,0-4 0,0 12 0,0 14 0,0-6 0,0 17 0,0-17 0,0 18 0,0-11 0,0 5 0,0-19 0,0 3 0,0-20 0,0 3 0,0-9 0,0-8 0,0-11 0,0-4 0,-4-14 0,-2 3 0,-5-11 0,6-2 0,-5-6 0,8 0 0,-3 0 0,5 0 0,0 0 0,0 6 0,0-4 0,0 10 0,0 1 0,0 7 0,0 5 0,0 1 0,0 4 0,0 1 0,0 5 0,4 3 0,-3-3 0,6 7 0,-2-6 0,3 2 0,1-3 0,-1-1 0,5 5 0,-4-4 0,9 7 0,-4-7 0,9 7 0,-3-3 0,4 4 0,-1 0 0,-3 0 0,9 0 0,-9 0 0,4 0 0,-6 4 0,1-3 0,-5 7 0,-2-3 0,-3-1 0,-1 4 0,0-7 0,-3 6 0,2-2 0,-2 3 0,0 0 0,2 1 0,-6-1 0,7 5 0,-7 0 0,6 0 0,-6 0 0,3-5 0,-4 0 0,0 1 0,0 3 0,0 2 0,-4 5 0,-6 5 0,-6 1 0,-4 5 0,-6 1 0,4 0 0,-8-4 0,9-3 0,-2-5 0,-1-4 0,0 2 0,-1-7 0,7-1 0,5-5 0,5-4 0,0 0 0,-1 0 0,1 0 0,4 0 0,1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22:52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24575,'0'30'0,"0"3"0,0-13 0,-5 10 0,4-10 0,-4 4 0,1-5 0,3-5 0,-3-1 0,0-4 0,3-1 0,-3 1 0,4-1 0,0 1 0,0-1 0,0 5 0,0-3 0,0 8 0,0-9 0,0 4 0,0-4 0,0-1 0,0 1 0,0-1 0,0 1 0,0 4 0,0 1 0,0 1 0,0 8 0,0-12 0,0 12 0,0-14 0,0 4 0,0-4 0,0 3 0,0-2 0,0 1 0,0-3 0,0 0 0,0 1 0,0-1 0,0 5 0,0-3 0,0 7 0,0-2 0,0 4 0,0-1 0,0 1 0,0 0 0,0 0 0,0 0 0,0-5 0,0-1 0,0 0 0,0-3 0,0 3 0,0 0 0,0 1 0,0 5 0,0 0 0,0 5 0,0-4 0,0 4 0,0-5 0,0 0 0,0 0 0,0-5 0,0-1 0,0-5 0,0 1 0,0-12 0,0-8 0,0-9 0,0-9 0,0 3 0,0-11 0,0 4 0,0-10 0,0 10 0,0-11 0,5 6 0,-4-1 0,4 1 0,-5 13 0,0-5 0,0 10 0,0-4 0,0 5 0,0 0 0,0 0 0,0 0 0,0 4 0,0-2 0,0 7 0,0-3 0,0 4 0,0 0 0,0 1 0,0 0 0,0 0 0,0 0 0,0-1 0,0-4 0,0-1 0,0-5 0,0 0 0,0-5 0,0 4 0,0-10 0,0 4 0,0-5 0,0 6 0,0 0 0,0 15 0,0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5:09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1 647 24575,'0'-8'0,"0"16"0,0-1 0,0 11 0,0 5 0,0-8 0,0 14 0,0-4 0,0 11 0,0-4 0,0 18 0,0-11 0,0 12 0,0-7 0,0-1 0,0-5 0,4-1 0,2-12 0,-1-2 0,-1-9 0,0-1 0,-3-5 0,3 1 0,-1-1 0,-2 5 0,7-4 0,-7 9 0,6-4 0,-5 0 0,6 3 0,-4-7 0,2 2 0,1-3 0,-2-1 0,-1 0 0,4 1 0,-4-1 0,1 0 0,2-3 0,-2 2 0,3-6 0,1 3 0,-1-4 0,0 0 0,4 0 0,-2 0 0,2 0 0,-4 0 0,0 0 0,5-4 0,1-5 0,5-6 0,19-17 0,-14 4 0,27-14 0,-20 3 0,10-3 0,0 0 0,-11 3 0,7 6 0,-16 7 0,9 5 0,-5 7 0,6 4 0,-1 0 0,0 4 0,6 1 0,2 5 0,6 0 0,0 0 0,0 0 0,0 0 0,-1 0 0,2 0 0,-2 0 0,1 0 0,-6 0 0,5 5 0,-5 2 0,5 8 0,2 2 0,-2 5 0,-5-1 0,-1 0 0,-7-1 0,-5 0 0,-1-1 0,-6-1 0,-4 1 0,0-1 0,-5 1 0,1 4 0,-1 2 0,2 12 0,-6 0 0,0 2 0,-5 3 0,0-11 0,0 6 0,0-12 0,0-1 0,0-10 0,0-1 0,0-5 0,0 0 0,0-7 0,0-11 0,0-11 0,0-15 0,0-2 0,0-6 0,0-1 0,5 2 0,6-1 0,12-8 0,7 5 0,6-6 0,-2 11 0,1 2 0,4 6 0,2 0 0,5 4 0,-1 3 0,-1 5 0,6 4 0,-4 7 0,12 0 0,1 10 0,3-4 0,4 5 0,-7 0 0,8 0 0,-6 0 0,6 0 0,-7 0 0,-8 0 0,5 0 0,-4 0 0,6 0 0,29 4 0,5 4 0,-43 0 0,1 1 0,2-2 0,-3 1 0,14 10 0,27-5 0,-28-1 0,32 2 0,-18-7 0,8 4 0,-16-4 0,6 0 0,-14 3 0,6-3 0,-8 4 0,1-4 0,33 9 0,-25-13 0,24 13 0,-32-15 0,-1 10 0,0-10 0,0 10 0,1-10 0,-1 4 0,0 1 0,0-5 0,1 4 0,-1-5 0,1 0 0,6 0 0,-12 5 0,12-4 0,-14 4 0,27-5 0,-14 0 0,13 0 0,-25 0 0,5 0 0,-13 0 0,6 0 0,-13 0 0,5 0 0,-6-5 0,1 4 0,5-9 0,8-2 0,-4 4 0,18-13 0,-12 13 0,13-10 0,-4 6 0,5 0 0,-8 0 0,1 0 0,-8 0 0,-1 1 0,-7 0 0,-6 0 0,4 0 0,-10-4 0,4 4 0,-6-9 0,-5 9 0,-1-3 0,0 0 0,-5 3 0,5-7 0,-5 4 0,-1-1 0,6-3 0,2-4 0,5 1 0,2-11 0,-3 10 0,3-10 0,-3 11 0,2-6 0,-7 8 0,-1 0 0,-6 4 0,0-2 0,-4 7 0,4-4 0,-4 1 0,4 3 0,1-8 0,-1 8 0,-3-8 0,-2 8 0,-5-3 0,1 5 0,-1-1 0,0 1 0,1-1 0,-1-4 0,1-1 0,0 0 0,0-3 0,0 3 0,0-5 0,0 1 0,4 0 0,-7 4 0,1 2 0,-3 7 0,-3-2 0,6 2 0,-6-8 0,7-1 0,-3-10 0,5 4 0,0-9 0,-1 4 0,1 0 0,0 1 0,-5 5 0,-1 5 0,-4 1 0,0 8 0,0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5:11.0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451 0 24575,'0'12'0,"-4"6"0,-2 12 0,-9 1 0,-1 5 0,-5 0 0,0 2 0,-7 7 0,4-1 0,-10 4 0,9 3 0,-9-2 0,3 4 0,2-7 0,2-7 0,5 4 0,1-11 0,0 4 0,5-11 0,3-6 0,4-6 0,0-5 0,5 1 0,0-1 0,0 0 0,3 0 0,-6-3 0,2-2 0,8-3 0,15-4 0,20-3 0,21-5 0,11 0 0,5-1 0,18 6 0,-27 1 0,30 6 0,-32 0 0,21 0 0,-24 0 0,-3 0 0,-13 0 0,-13 0 0,-2 0 0,-16 0 0,-2 0 0,0 0 0,-3 0 0,3 0 0,-4 0 0,1 0 0,-1 0 0,5-4 0,-4 3 0,9-3 0,-9 4 0,4 0 0,-5 0 0,1 0 0,-1 0 0,-3 0 0,-2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5:13.7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0 335 24575,'0'12'0,"0"7"0,0 19 0,0 16 0,0 4 0,0 12 0,0-7 0,0-2 0,0-15 0,0-1 0,5-2 0,-3-22 0,7 13 0,-8-23 0,7 12 0,-7-14 0,7 4 0,-3-5 0,3-3 0,0-2 0,1-3 0,-1 0 0,5 0 0,1-4 0,10-6 0,2-11 0,4-1 0,10-10 0,-1 3 0,14-7 0,-6 7 0,11 0 0,-6 6 0,1 4 0,-2 3 0,-1 10 0,-4 1 0,4 5 0,-6 0 0,0 0 0,0 0 0,-11 8 0,2 3 0,-16 7 0,1 2 0,-3-6 0,-7-1 0,3-4 0,-4 3 0,0 2 0,-4 5 0,3-1 0,-2 12 0,3-4 0,-3 17 0,4-6 0,-9 1 0,4-1 0,-5-12 0,0-2 0,0-9 0,0-1 0,0-4 0,0-12 0,0-8 0,0-19 0,4-2 0,2-10 0,4 10 0,6-11 0,0 11 0,5-4 0,4 10 0,-5 2 0,9 4 0,-4 0 0,6 4 0,-1 6 0,0 1 0,7 8 0,-6-4 0,12 5 0,-5 0 0,5 0 0,1 0 0,7 0 0,-6 0 0,6 5 0,0-4 0,1 9 0,8-3 0,0 0 0,0-2 0,33 0 0,-24-4 0,-19 5 0,0-1 0,4-4 0,11 5 0,-20-1 0,0-4 0,-9 4 0,-6-5 0,-4 0 0,-3 0 0,-4 0 0,4-5 0,-3-4 0,5-11 0,-11-6 0,5-4 0,-2-7 0,14-20 0,-11 1 0,0 11 0,1-2 0,0-17 0,12-15 0,-10 26 0,0 3 0,-6 6 0,2 11 0,-8 4 0,2 10 0,-4 5 0,-4 1 0,-1 5 0,-4 0 0,0-1 0,0-4 0,0-1 0,0-4 0,0 8 0,0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5:15.4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1 295 24575,'0'36'0,"0"20"0,0 9 0,0 3 0,0 6 0,0-18 0,0 13 0,0-4 0,0-11 0,0 21 0,0-14 0,0 13 0,0-19 0,0 10 0,0-20 0,0 13 0,0-18 0,0 9 0,0-17 0,0 5 0,0-17 0,0 2 0,0-12 0,0 3 0,0-12 0,0-12 0,0-28 0,0-10 0,0-17 0,0-19 0,0 19 0,0 15 0,0 0 0,0-19 0,0-24 0,5 15 0,3-6 0,4 9 0,0 7 0,1 3 0,-2 13 0,0 8 0,0 3 0,-6 15 0,0-8 0,-5 19 0,0-7 0,0 14 0,0-9 0,0 9 0,0-4 0,0 5 0,0 0 0,0 0 0,4-1 0,1-9 0,9-3 0,2-9 0,4 0 0,-1 5 0,1-4 0,-1 13 0,0-7 0,0 17 0,-5-6 0,3 11 0,-3-3 0,5 4 0,-1 0 0,1 0 0,4 0 0,2 0 0,0 4 0,4 2 0,-9 7 0,9 3 0,-10-2 0,6 10 0,-6-9 0,-4 9 0,2-10 0,-7 4 0,4-4 0,-9 0 0,-1 3 0,-4-7 0,0 7 0,0 2 0,0 1 0,0 3 0,-9 1 0,-2 1 0,-9 0 0,-5 5 0,-2-4 0,-5 1 0,0 5 0,0-5 0,-1 6 0,-6 1 0,10-7 0,-8 5 0,17-12 0,-6 1 0,12-8 0,-3-4 0,7-1 0,-2-3 0,3-1 0,1-4 0,-1 0 0,1 0 0,-1 0 0,1 0 0,0 0 0,-1 0 0,1 0 0,-1 0 0,1 0 0,0 0 0,0 0 0,0 0 0,4 0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5:09.3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1 647 24575,'0'-8'0,"0"16"0,0-1 0,0 11 0,0 5 0,0-8 0,0 14 0,0-4 0,0 11 0,0-4 0,0 18 0,0-11 0,0 12 0,0-7 0,0-1 0,0-5 0,4-1 0,2-12 0,-1-2 0,-1-9 0,0-1 0,-3-5 0,3 1 0,-1-1 0,-2 5 0,7-4 0,-7 9 0,6-4 0,-5 0 0,6 3 0,-4-7 0,2 2 0,1-3 0,-2-1 0,-1 0 0,4 1 0,-4-1 0,1 0 0,2-3 0,-2 2 0,3-6 0,1 3 0,-1-4 0,0 0 0,4 0 0,-2 0 0,2 0 0,-4 0 0,0 0 0,5-4 0,1-5 0,5-6 0,19-17 0,-14 4 0,27-14 0,-20 3 0,10-3 0,0 0 0,-11 3 0,7 6 0,-16 7 0,9 5 0,-5 7 0,6 4 0,-1 0 0,0 4 0,6 1 0,2 5 0,6 0 0,0 0 0,0 0 0,0 0 0,-1 0 0,2 0 0,-2 0 0,1 0 0,-6 0 0,5 5 0,-5 2 0,5 8 0,2 2 0,-2 5 0,-5-1 0,-1 0 0,-7-1 0,-5 0 0,-1-1 0,-6-1 0,-4 1 0,0-1 0,-5 1 0,1 4 0,-1 2 0,2 12 0,-6 0 0,0 2 0,-5 3 0,0-11 0,0 6 0,0-12 0,0-1 0,0-10 0,0-1 0,0-5 0,0 0 0,0-7 0,0-11 0,0-11 0,0-15 0,0-2 0,0-6 0,0-1 0,5 2 0,6-1 0,12-8 0,7 5 0,6-6 0,-2 11 0,1 2 0,4 6 0,2 0 0,5 4 0,-1 3 0,-1 5 0,6 4 0,-4 7 0,12 0 0,1 10 0,3-4 0,4 5 0,-7 0 0,8 0 0,-6 0 0,6 0 0,-7 0 0,-8 0 0,5 0 0,-4 0 0,6 0 0,29 4 0,5 4 0,-43 0 0,1 1 0,2-2 0,-3 1 0,14 10 0,27-5 0,-28-1 0,32 2 0,-18-7 0,8 4 0,-16-4 0,6 0 0,-14 3 0,6-3 0,-8 4 0,1-4 0,33 9 0,-25-13 0,24 13 0,-32-15 0,-1 10 0,0-10 0,0 10 0,1-10 0,-1 4 0,0 1 0,0-5 0,1 4 0,-1-5 0,1 0 0,6 0 0,-12 5 0,12-4 0,-14 4 0,27-5 0,-14 0 0,13 0 0,-25 0 0,5 0 0,-13 0 0,6 0 0,-13 0 0,5 0 0,-6-5 0,1 4 0,5-9 0,8-2 0,-4 4 0,18-13 0,-12 13 0,13-10 0,-4 6 0,5 0 0,-8 0 0,1 0 0,-8 0 0,-1 1 0,-7 0 0,-6 0 0,4 0 0,-10-4 0,4 4 0,-6-9 0,-5 9 0,-1-3 0,0 0 0,-5 3 0,5-7 0,-5 4 0,-1-1 0,6-3 0,2-4 0,5 1 0,2-11 0,-3 10 0,3-10 0,-3 11 0,2-6 0,-7 8 0,-1 0 0,-6 4 0,0-2 0,-4 7 0,4-4 0,-4 1 0,4 3 0,1-8 0,-1 8 0,-3-8 0,-2 8 0,-5-3 0,1 5 0,-1-1 0,0 1 0,1-1 0,-1-4 0,1-1 0,0 0 0,0-3 0,0 3 0,0-5 0,0 1 0,4 0 0,-7 4 0,1 2 0,-3 7 0,-3-2 0,6 2 0,-6-8 0,7-1 0,-3-10 0,5 4 0,0-9 0,-1 4 0,1 0 0,0 1 0,-5 5 0,-1 5 0,-4 1 0,0 8 0,0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5:11.0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451 0 24575,'0'12'0,"-4"6"0,-2 12 0,-9 1 0,-1 5 0,-5 0 0,0 2 0,-7 7 0,4-1 0,-10 4 0,9 3 0,-9-2 0,3 4 0,2-7 0,2-7 0,5 4 0,1-11 0,0 4 0,5-11 0,3-6 0,4-6 0,0-5 0,5 1 0,0-1 0,0 0 0,3 0 0,-6-3 0,2-2 0,8-3 0,15-4 0,20-3 0,21-5 0,11 0 0,5-1 0,18 6 0,-27 1 0,30 6 0,-32 0 0,21 0 0,-24 0 0,-3 0 0,-13 0 0,-13 0 0,-2 0 0,-16 0 0,-2 0 0,0 0 0,-3 0 0,3 0 0,-4 0 0,1 0 0,-1 0 0,5-4 0,-4 3 0,9-3 0,-9 4 0,4 0 0,-5 0 0,1 0 0,-1 0 0,-3 0 0,-2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5:13.7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0 335 24575,'0'12'0,"0"7"0,0 19 0,0 16 0,0 4 0,0 12 0,0-7 0,0-2 0,0-15 0,0-1 0,5-2 0,-3-22 0,7 13 0,-8-23 0,7 12 0,-7-14 0,7 4 0,-3-5 0,3-3 0,0-2 0,1-3 0,-1 0 0,5 0 0,1-4 0,10-6 0,2-11 0,4-1 0,10-10 0,-1 3 0,14-7 0,-6 7 0,11 0 0,-6 6 0,1 4 0,-2 3 0,-1 10 0,-4 1 0,4 5 0,-6 0 0,0 0 0,0 0 0,-11 8 0,2 3 0,-16 7 0,1 2 0,-3-6 0,-7-1 0,3-4 0,-4 3 0,0 2 0,-4 5 0,3-1 0,-2 12 0,3-4 0,-3 17 0,4-6 0,-9 1 0,4-1 0,-5-12 0,0-2 0,0-9 0,0-1 0,0-4 0,0-12 0,0-8 0,0-19 0,4-2 0,2-10 0,4 10 0,6-11 0,0 11 0,5-4 0,4 10 0,-5 2 0,9 4 0,-4 0 0,6 4 0,-1 6 0,0 1 0,7 8 0,-6-4 0,12 5 0,-5 0 0,5 0 0,1 0 0,7 0 0,-6 0 0,6 5 0,0-4 0,1 9 0,8-3 0,0 0 0,0-2 0,33 0 0,-24-4 0,-19 5 0,0-1 0,4-4 0,11 5 0,-20-1 0,0-4 0,-9 4 0,-6-5 0,-4 0 0,-3 0 0,-4 0 0,4-5 0,-3-4 0,5-11 0,-11-6 0,5-4 0,-2-7 0,14-20 0,-11 1 0,0 11 0,1-2 0,0-17 0,12-15 0,-10 26 0,0 3 0,-6 6 0,2 11 0,-8 4 0,2 10 0,-4 5 0,-4 1 0,-1 5 0,-4 0 0,0-1 0,0-4 0,0-1 0,0-4 0,0 8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1:24:50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574 3 24575,'-12'0'0,"-3"0"0,-9 0 0,-10 0 0,-1 0 0,-10 0 0,-4 0 0,0 0 0,-6 0 0,7 0 0,7 0 0,7 0 0,2 0 0,11 0 0,0 0 0,7 0 0,5 0 0,4 4 0,1 6 0,4 5 0,0 11 0,0 8 0,0 6 0,-6 16 0,4 0 0,-3 0 0,-1 7 0,4-21 0,-4 12 0,6-20 0,0-1 0,0-7 0,0-6 0,0 0 0,0 0 0,0-5 0,0 4 0,0-9 0,5 13 0,0-12 0,0 7 0,3-9 0,-3-4 0,4 3 0,0-7 0,5 3 0,2 0 0,3-2 0,7 7 0,1-8 0,6 4 0,0 0 0,0-4 0,-6 8 0,13-8 0,-16 4 0,10-5 0,-14 0 0,0 0 0,-4 0 0,2 0 0,-3 0 0,5 0 0,0-5 0,0 0 0,-5-5 0,4 0 0,-9 5 0,9-4 0,-4 3 0,9-8 0,-4 3 0,4-3 0,-9 4 0,4 0 0,-4-4 0,0 4 0,4-5 0,-9 6 0,4 0 0,-5-1 0,-4 1 0,3 4 0,-7-3 0,3 4 0,-4-5 0,4-5 0,1 4 0,6-15 0,3 9 0,3-16 0,4 5 0,-1 0 0,2-5 0,-6 11 0,-2 0 0,-4 2 0,-1 9 0,-3-4 0,-2 5 0,-4 0 0,-4 0 0,-2-5 0,-8-1 0,-1-5 0,-5 0 0,-6-1 0,4 1 0,-3-1 0,-1 5 0,5-3 0,0 8 0,-7-8 0,16 8 0,-16-3 0,13 4 0,-5 0 0,0 0 0,0 5 0,4-4 0,-2 8 0,7-3 0,-3 4 0,5 0 0,0 0 0,0 0 0,4 4 0,1 0 0,1 1 0,2-1 0,-3-4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2:15:15.4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1 295 24575,'0'36'0,"0"20"0,0 9 0,0 3 0,0 6 0,0-18 0,0 13 0,0-4 0,0-11 0,0 21 0,0-14 0,0 13 0,0-19 0,0 10 0,0-20 0,0 13 0,0-18 0,0 9 0,0-17 0,0 5 0,0-17 0,0 2 0,0-12 0,0 3 0,0-12 0,0-12 0,0-28 0,0-10 0,0-17 0,0-19 0,0 19 0,0 15 0,0 0 0,0-19 0,0-24 0,5 15 0,3-6 0,4 9 0,0 7 0,1 3 0,-2 13 0,0 8 0,0 3 0,-6 15 0,0-8 0,-5 19 0,0-7 0,0 14 0,0-9 0,0 9 0,0-4 0,0 5 0,0 0 0,0 0 0,4-1 0,1-9 0,9-3 0,2-9 0,4 0 0,-1 5 0,1-4 0,-1 13 0,0-7 0,0 17 0,-5-6 0,3 11 0,-3-3 0,5 4 0,-1 0 0,1 0 0,4 0 0,2 0 0,0 4 0,4 2 0,-9 7 0,9 3 0,-10-2 0,6 10 0,-6-9 0,-4 9 0,2-10 0,-7 4 0,4-4 0,-9 0 0,-1 3 0,-4-7 0,0 7 0,0 2 0,0 1 0,0 3 0,-9 1 0,-2 1 0,-9 0 0,-5 5 0,-2-4 0,-5 1 0,0 5 0,0-5 0,-1 6 0,-6 1 0,10-7 0,-8 5 0,17-12 0,-6 1 0,12-8 0,-3-4 0,7-1 0,-2-3 0,3-1 0,1-4 0,-1 0 0,1 0 0,-1 0 0,1 0 0,0 0 0,-1 0 0,1 0 0,-1 0 0,1 0 0,0 0 0,0 0 0,0 0 0,4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1:24:52.5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422 1 24575,'-8'0'0,"-1"0"0,0 0 0,-4 0 0,-2 0 0,-5 4 0,0 6 0,-5 2 0,3 2 0,-9 2 0,14-1 0,-14 2 0,13 8 0,-3-8 0,1 9 0,3 0 0,-4 1 0,0 0 0,0 4 0,4-4 0,2 0 0,4-2 0,1-5 0,5-4 0,0 2 0,5-3 0,0 5 0,0 0 0,0 0 0,0 0 0,0 0 0,0 0 0,5 9 0,0-7 0,10 2 0,0-10 0,5-4 0,0 0 0,6 1 0,-5-1 0,0 0 0,-2 0 0,-9-5 0,9-1 0,-9-4 0,4 0 0,0 0 0,1 0 0,5 0 0,0 0 0,0 0 0,14 0 0,-10 0 0,10 0 0,-14 0 0,0 0 0,0 0 0,0 0 0,-5 0 0,4 0 0,-4 0 0,0-4 0,-1 3 0,0-7 0,-4 2 0,4-3 0,-5 0 0,0-5 0,1-2 0,0-4 0,0 0 0,0 0 0,0 0 0,0-6 0,0 5 0,-4-5 0,3 6 0,-8-6 0,3 10 0,1-9 0,-4 10 0,3-5 0,-4 0 0,0-6 0,0 4 0,0-9 0,0 10 0,0-11 0,0 5 0,0 0 0,-4 1 0,3 10 0,-8 2 0,4 5 0,0 0 0,-3 4 0,3 1 0,-4 4 0,0 0 0,0 0 0,-1-4 0,1 3 0,0-7 0,0 7 0,0-7 0,-5 7 0,3-8 0,-3 8 0,5-3 0,0 4 0,0 0 0,-5 0 0,4 0 0,-3 0 0,3 0 0,2 0 0,-1 0 0,0 4 0,-4-3 0,3 7 0,-8-7 0,7 3 0,-8 1 0,4-4 0,-5 3 0,0-4 0,5 0 0,1 0 0,9 0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1:29:38.9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8291 24575,'57'-77'0,"-14"30"0,1 0 0,-10 10 0,1 1 0,12-5 0,-1 1 0,25-23 0,-10 15 0,4 8 0,-19 4 0,9 4 0,-12 1 0,-1 2 0,-1 0 0,-8 5 0,-4-8 0,-3 9 0,-6 2 0,-4 2 0,3 3 0,-9 1 0,4 1 0,-5 5 0,0 0 0,0 4 0,0-3 0,0 7 0,0-7 0,0 7 0,5-8 0,-4 4 0,9-5 0,-4 1 0,5-6 0,0-1 0,0-4 0,-1 5 0,1-4 0,0 3 0,0 1 0,-4 0 0,2 5 0,-7 1 0,2 4 0,-4 1 0,0-1 0,0 0 0,1 0 0,-1-3 0,0 3 0,5-5 0,6 0 0,2 0 0,9-1 0,-10 5 0,11-4 0,-5 4 0,0-5 0,-1 1 0,-6 0 0,6-6 0,-5 5 0,5-9 0,-11 9 0,4-8 0,-4 8 0,1-8 0,2 8 0,-2-8 0,4 8 0,0-8 0,-5 8 0,4-8 0,-4 4 0,5-5 0,-5 0 0,4 0 0,-8 0 0,13-5 0,-8 4 0,4 1 0,-2 1 0,-7 4 0,8-1 0,-8-3 0,8 3 0,-8 1 0,3 1 0,-5 0 0,0 3 0,1 2 0,-1 0 0,0 4 0,0 0 0,4-3 0,-3 7 0,2-7 0,-7 0 0,-1-7 0,10-18 0,-2 5 0,9-3 0,-8 13 0,-4 9 0,0 0 0,5-1 0,-4 5 0,9-4 0,-9 8 0,4-8 0,0 4 0,-3 0 0,3-9 0,-5 8 0,1-8 0,-1 5 0,4-10 0,-2 3 0,2-3 0,1 0 0,-3 9 0,7-9 0,-7 9 0,7-9 0,-3 8 0,1-3 0,3-1 0,-4 4 0,0-3 0,4 4 0,-4 5 0,0-4 0,4 8 0,-9-7 0,9 7 0,-9-3 0,9 4 0,-9 0 0,4 0 0,-5-4 0,0-1 0,5-5 0,-4 1 0,9-6 0,-8 0 0,8-1 0,-4-2 0,0 7 0,8-8 0,-12 9 0,7-4 0,-9 5 0,0 4 0,0-3 0,0 7 0,0-7 0,0 7 0,-4-7 0,3 7 0,-4-7 0,5 7 0,-4-7 0,3 7 0,-7-7 0,6 3 0,-2-4 0,4 0 0,0 4 0,-4-2 0,3 6 0,-7-8 0,7 8 0,-7-7 0,7 7 0,-7-7 0,6 7 0,-2-7 0,0 3 0,3-1 0,-3-2 0,4 3 0,0 0 0,0-3 0,0 3 0,0-4 0,0 4 0,0 1 0,1-1 0,-1 4 0,0-7 0,0 7 0,0-7 0,0 7 0,0-7 0,0 7 0,0-7 0,0 2 0,0 1 0,0-3 0,0 3 0,0 0 0,0-3 0,0 3 0,0-4 0,0 0 0,0 4 0,-4-4 0,3 4 0,-3 0 0,4-7 0,0 10 0,0-10 0,0 7 0,0 0 0,0-4 0,0 4 0,5-4 0,-3-5 0,8 2 0,-8-7 0,8 8 0,-8-8 0,8 4 0,-9 0 0,5-5 0,3 1 0,-6 2 0,6-1 0,-9 9 0,1-5 0,-1 7 0,0-6 0,0 8 0,0-4 0,0 0 0,0-1 0,1-4 0,-1 4 0,0-4 0,1 0 0,-1 3 0,10-17 0,-8 16 0,12-16 0,-12 18 0,3-9 0,0 8 0,-3-3 0,7-1 0,-7 5 0,3-4 0,-1 4 0,-2-4 0,3 3 0,-4-3 0,3 1 0,-3 7 0,3-7 0,-4 12 0,0-7 0,0 3 0,0-4 0,-5 1 0,4 3 0,-3-3 0,0 3 0,3-4 0,-3 4 0,1-4 0,2 8 0,-3-7 0,4 3 0,0-4 0,-4 0 0,3 4 0,-3-3 0,4-2 0,0 0 0,6-5 0,0 1 0,5 3 0,0-8 0,0 3 0,0 0 0,0-3 0,0 8 0,0-3 0,-5 4 0,-1 1 0,-5-1 0,5 1 0,-4 4 0,4-4 0,-5 4 0,5-5 0,-4 1 0,9-6 0,-9 5 0,9-4 0,-9 4 0,4-4 0,-4 4 0,-1-4 0,0 4 0,0 1 0,0 0 0,1-5 0,-1 4 0,0-5 0,0 6 0,0 0 0,0 0 0,0 0 0,0 0 0,0-1 0,-4 1 0,3 4 0,-3-3 0,0 3 0,3-4 0,-3 0 0,4 0 0,-1 4 0,1-3 0,-1 8 0,1-8 0,0 7 0,0-7 0,0 3 0,0 0 0,0-3 0,0 2 0,0 1 0,0-3 0,0 7 0,0-7 0,0 7 0,0-7 0,0 3 0,0-4 0,0 0 0,0 0 0,0-1 0,5 1 0,-4 0 0,9-2 0,-9 2 0,9-1 0,-9 1 0,9-1 0,-9 1 0,9-6 0,-9 5 0,9-5 0,-8 1 0,8 3 0,-8-8 0,3 8 0,0-8 0,-4 9 0,4-4 0,-5 5 0,5-5 0,-3 3 0,7-3 0,-2 0 0,-1 3 0,4-8 0,-4 8 0,0-8 0,4 8 0,-8-9 0,8 9 0,-8-8 0,3 9 0,-4-9 0,-1 8 0,1-3 0,4 5 0,-4-1 0,4-4 0,0 3 0,6-12 0,-4 11 0,3-7 0,-5 9 0,-4 1 0,4 0 0,-5 3 0,0-2 0,0 3 0,0-4 0,0 0 0,0 0 0,0-1 0,5-4 0,6-1 0,-4 0 0,2 2 0,-9 3 0,0 1 0,0 0 0,0 0 0,0 4 0,0-3 0,0 3 0,5-1 0,-4 2 0,0-3 0,6-24 0,11-14 0,25-39 0,-23 35 0,3-2-792,12-11 0,1-2 792,-5-3 0,-2 2 0,-1 11 0,0 1 0,-1-7 0,-2 3 0,23-24-175,-31 38 0,1-1 175,36-34 0,-25 27 0,8-7 0,-17 22 0,5 0 0,-4 3 0,-3 10 0,8-11 1555,-7 5-1555,2-5 379,4-2-379,-4 2 0,5-2 0,8-7 0,-6 5 0,14-12 0,-7 6 0,8-8 0,-1 0 0,7 0 0,-22 14 0,0 0 0,21-21 0,-22 22 0,-3 0 0,2-14 0,8 0 0,-10 2 0,6-3 0,-6 2 0,4 6 0,-6 3 0,6 5 0,-6 1 0,-3 7 0,-6 6 0,-1 3 0,-5 8 0,8-3 0,-12 5 0,7 3 0,-4-2 0,-4 7 0,9-8 0,-4 3 0,5-4 0,0 4 0,0-3 0,-5 4 0,4-5 0,-4 0 0,10 0 0,-3 0 0,3-5 0,1-2 0,1 1 0,15-14 0,-13 16 0,6-15 0,-20 18 0,4-3 0,-4 0 0,5 2 0,0-2 0,-4-6 0,9 2 0,-8-8 0,9 0 0,-5-2 0,0 1 0,1-5 0,-6 11 0,8-14 0,-12 17 0,7-10 0,-10 18 0,1-9 0,4 4 0,2-11 0,10 4 0,3-11 0,0 4 0,5-6 0,-4 0 0,-1 1 0,-2 9 0,-6 1 0,-6 13 0,-1 1 0,-5 2 0,0 7 0,4-7 0,0 3 0,5-4 0,-8 0 0,2 4 0,-7-3 0,3 3 0,1-4 0,1-5 0,-1 4 0,5-9 0,-3 8 0,3-3 0,-5 5 0,0 0 0,0 4 0,-4 1 0,-1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21:29:40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405 1 24575,'-10'13'0,"-3"-3"0,-3 9 0,-13 1 0,12-4 0,-11 7 0,12-12 0,-4 4 0,5-6 0,1-3 0,5 2 0,-5-3 0,4 0 0,-4 3 0,5-3 0,0 0 0,4 3 0,-3-3 0,-2 0 0,0 3 0,-9-3 0,9 4 0,-9 1 0,9-5 0,-9 4 0,8-4 0,-7 5 0,8-5 0,1-1 0,5-4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FF22-84D4-7940-A89E-07108CD7D300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0FB82-7A0E-B849-A436-42806DBAA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0FB82-7A0E-B849-A436-42806DBAA9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8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0FB82-7A0E-B849-A436-42806DBAA9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37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0FB82-7A0E-B849-A436-42806DBAA9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2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3FD9-0175-8456-98CC-25A09A7D3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E47A1-A001-59D1-39A9-FB1F16A5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D0A4-91B5-C517-FF78-6D6C84B3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4AB8-FC33-154E-9B2D-95D87AC71A6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D25E9-28C3-93B8-E99A-6104AEAC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9C8D2-9D64-56DD-98EA-0C076A2C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3A0-0F35-2A49-A87B-772FAEA4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5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1B26-E2E3-4DDB-51E3-E369F72C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D1B3E-6046-B3F5-C2E7-89BB4EC60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CA686-4815-A28F-CED3-0713B052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4AB8-FC33-154E-9B2D-95D87AC71A6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4F9E-CB6A-64DA-8E75-0D2ADA8C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A3BE-7C3F-FAAB-29D3-7129C839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3A0-0F35-2A49-A87B-772FAEA4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6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CA7DC-C99C-B2AE-FC87-80C869365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AF3DF-2739-F1FD-32DE-592032718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9D96-69B5-795E-59B1-30027556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4AB8-FC33-154E-9B2D-95D87AC71A6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2954E-DBA0-77D2-9BE6-D302966B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F099A-3C48-CBD9-A1C8-F2566B32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3A0-0F35-2A49-A87B-772FAEA4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8D68-CEC8-F72A-8F5C-F0BFF2DE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1327-4377-201F-775F-FAA772E3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16CD-4562-47C8-6874-900118EE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4AB8-FC33-154E-9B2D-95D87AC71A6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806B-0FFE-37A2-234A-38C206D9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03EB8-E9B6-9879-BB8C-A8EC43EE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3A0-0F35-2A49-A87B-772FAEA4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9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44DA-3A50-3186-2CF3-9CC94064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4CC6E-3068-BF97-AB29-92773FB2B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B4F3-9622-C171-F527-C6711E3A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4AB8-FC33-154E-9B2D-95D87AC71A6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30F03-1760-3ECD-99A7-DA29EAA0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0E32-6E8A-2AF4-3460-B22FFD4C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3A0-0F35-2A49-A87B-772FAEA4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6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136F-61B8-A92C-D419-F3A593AC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8F81B-49B8-2068-3099-7ACB4D564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884A8-A7C0-9D88-0907-4E43F7A3A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D781D-1EF3-759E-2212-4D2EF0EA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4AB8-FC33-154E-9B2D-95D87AC71A6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6A655-4EC2-8FD0-238F-955ECAC2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41766-7A95-766A-6AEE-E0524655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3A0-0F35-2A49-A87B-772FAEA4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8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1063-6935-0C78-0775-643FC0E4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F1792-5AC9-D736-882B-EB76BB6A6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E35AF-9C2E-26A4-A5DB-F67B5804C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80171-2787-0286-74C8-1C4106BA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FA579-B820-BE2E-D901-6F9E090C4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354FE-8966-D2EF-2E40-129E83A0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4AB8-FC33-154E-9B2D-95D87AC71A6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F78E0-DCF2-D8D6-5C26-0BE6AA94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58415-C021-2504-9EF9-4EA4D207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3A0-0F35-2A49-A87B-772FAEA4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461B-A7BB-5E47-697D-62CEE1DB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F590F-B923-CC5C-12FC-6B8AA61E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4AB8-FC33-154E-9B2D-95D87AC71A6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4D632-C06D-0D64-A956-2E0BFDDF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55499-226F-8570-55A4-B24E261B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3A0-0F35-2A49-A87B-772FAEA4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2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22E85-311D-BA94-D529-5A08CE26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4AB8-FC33-154E-9B2D-95D87AC71A6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2C8FE-1419-0717-0663-5AD56B87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E49BB-DF12-F788-E58E-A4F8BD25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3A0-0F35-2A49-A87B-772FAEA4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AAEB-65EC-F4F4-E1B2-3D7EB5A6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00332-2648-5809-ECB0-A7396BFB1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A3B83-2C97-B237-F1D4-AD976C318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4C632-4A06-0E8B-EC83-DB77197A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4AB8-FC33-154E-9B2D-95D87AC71A6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66FF9-8CE8-FBEB-E1A2-A221397D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62F9F-289B-4DD3-5A9B-5CDBE440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3A0-0F35-2A49-A87B-772FAEA4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9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30EE-2513-6382-29AE-998C5BAC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1CC39-5743-71CF-7E4F-DBB37820B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15F44-FB4B-64C4-3C59-D7B2F0B0B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9DBC5-06DF-9C1C-8162-345CB911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4AB8-FC33-154E-9B2D-95D87AC71A6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53A-0FA9-B374-F233-6A4EC8B2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2DB35-CD00-42F4-C520-2358E1D8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E3A0-0F35-2A49-A87B-772FAEA4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0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92312-250A-E28E-39B5-CD60BCEA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3CADA-B042-6852-188A-0989BF8D8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D3DD9-05D0-F953-EDEF-8AEC9B456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44AB8-FC33-154E-9B2D-95D87AC71A67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DAD99-FDF8-AAE8-4C54-89F37319D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61691-0C3C-EEE3-3391-42B9FCB03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E3A0-0F35-2A49-A87B-772FAEA4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1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customXml" Target="../ink/ink2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6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3.xml"/><Relationship Id="rId18" Type="http://schemas.openxmlformats.org/officeDocument/2006/relationships/image" Target="../media/image27.png"/><Relationship Id="rId3" Type="http://schemas.openxmlformats.org/officeDocument/2006/relationships/customXml" Target="../ink/ink8.xml"/><Relationship Id="rId21" Type="http://schemas.openxmlformats.org/officeDocument/2006/relationships/customXml" Target="../ink/ink17.xml"/><Relationship Id="rId7" Type="http://schemas.openxmlformats.org/officeDocument/2006/relationships/customXml" Target="../ink/ink10.xml"/><Relationship Id="rId12" Type="http://schemas.openxmlformats.org/officeDocument/2006/relationships/image" Target="../media/image24.png"/><Relationship Id="rId17" Type="http://schemas.openxmlformats.org/officeDocument/2006/relationships/customXml" Target="../ink/ink15.xml"/><Relationship Id="rId2" Type="http://schemas.openxmlformats.org/officeDocument/2006/relationships/image" Target="../media/image15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23.png"/><Relationship Id="rId19" Type="http://schemas.openxmlformats.org/officeDocument/2006/relationships/customXml" Target="../ink/ink16.xml"/><Relationship Id="rId4" Type="http://schemas.openxmlformats.org/officeDocument/2006/relationships/image" Target="../media/image20.png"/><Relationship Id="rId9" Type="http://schemas.openxmlformats.org/officeDocument/2006/relationships/customXml" Target="../ink/ink11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19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customXml" Target="../ink/ink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41.png"/><Relationship Id="rId7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56.png"/><Relationship Id="rId5" Type="http://schemas.openxmlformats.org/officeDocument/2006/relationships/image" Target="../media/image53.png"/><Relationship Id="rId10" Type="http://schemas.openxmlformats.org/officeDocument/2006/relationships/customXml" Target="../ink/ink38.xml"/><Relationship Id="rId4" Type="http://schemas.openxmlformats.org/officeDocument/2006/relationships/customXml" Target="../ink/ink35.xml"/><Relationship Id="rId9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1.png"/><Relationship Id="rId7" Type="http://schemas.openxmlformats.org/officeDocument/2006/relationships/image" Target="../media/image5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11" Type="http://schemas.openxmlformats.org/officeDocument/2006/relationships/image" Target="../media/image56.png"/><Relationship Id="rId5" Type="http://schemas.openxmlformats.org/officeDocument/2006/relationships/image" Target="../media/image53.png"/><Relationship Id="rId10" Type="http://schemas.openxmlformats.org/officeDocument/2006/relationships/customXml" Target="../ink/ink42.xml"/><Relationship Id="rId4" Type="http://schemas.openxmlformats.org/officeDocument/2006/relationships/customXml" Target="../ink/ink39.xml"/><Relationship Id="rId9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59.png"/><Relationship Id="rId3" Type="http://schemas.openxmlformats.org/officeDocument/2006/relationships/image" Target="../media/image41.png"/><Relationship Id="rId7" Type="http://schemas.openxmlformats.org/officeDocument/2006/relationships/image" Target="../media/image54.png"/><Relationship Id="rId12" Type="http://schemas.openxmlformats.org/officeDocument/2006/relationships/customXml" Target="../ink/ink47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1" Type="http://schemas.openxmlformats.org/officeDocument/2006/relationships/image" Target="../media/image50.png"/><Relationship Id="rId5" Type="http://schemas.openxmlformats.org/officeDocument/2006/relationships/image" Target="../media/image53.png"/><Relationship Id="rId10" Type="http://schemas.openxmlformats.org/officeDocument/2006/relationships/customXml" Target="../ink/ink46.xml"/><Relationship Id="rId4" Type="http://schemas.openxmlformats.org/officeDocument/2006/relationships/customXml" Target="../ink/ink43.xml"/><Relationship Id="rId9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customXml" Target="../ink/ink48.xml"/><Relationship Id="rId7" Type="http://schemas.openxmlformats.org/officeDocument/2006/relationships/customXml" Target="../ink/ink50.xml"/><Relationship Id="rId12" Type="http://schemas.openxmlformats.org/officeDocument/2006/relationships/image" Target="../media/image5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customXml" Target="../ink/ink52.xml"/><Relationship Id="rId5" Type="http://schemas.openxmlformats.org/officeDocument/2006/relationships/customXml" Target="../ink/ink49.xm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customXml" Target="../ink/ink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customXml" Target="../ink/ink56.xml"/><Relationship Id="rId4" Type="http://schemas.openxmlformats.org/officeDocument/2006/relationships/customXml" Target="../ink/ink53.xml"/><Relationship Id="rId9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3" Type="http://schemas.openxmlformats.org/officeDocument/2006/relationships/image" Target="../media/image41.png"/><Relationship Id="rId7" Type="http://schemas.openxmlformats.org/officeDocument/2006/relationships/image" Target="../media/image69.png"/><Relationship Id="rId12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11" Type="http://schemas.openxmlformats.org/officeDocument/2006/relationships/image" Target="../media/image71.png"/><Relationship Id="rId5" Type="http://schemas.openxmlformats.org/officeDocument/2006/relationships/image" Target="../media/image68.png"/><Relationship Id="rId10" Type="http://schemas.openxmlformats.org/officeDocument/2006/relationships/customXml" Target="../ink/ink60.xml"/><Relationship Id="rId4" Type="http://schemas.openxmlformats.org/officeDocument/2006/relationships/customXml" Target="../ink/ink57.xml"/><Relationship Id="rId9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7FE8-590B-4898-6750-DF1A3CE30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300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FCB14-58A2-7566-99E9-4B42E0577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Topic</a:t>
            </a:r>
            <a:r>
              <a:rPr lang="zh-CN" altLang="en-US" dirty="0"/>
              <a:t> </a:t>
            </a:r>
            <a:r>
              <a:rPr lang="en-US" altLang="zh-CN" dirty="0"/>
              <a:t>8: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Machines</a:t>
            </a:r>
            <a:r>
              <a:rPr lang="zh-CN" altLang="en-US" dirty="0"/>
              <a:t> </a:t>
            </a:r>
            <a:r>
              <a:rPr lang="en-US" altLang="zh-CN" dirty="0"/>
              <a:t>(SVM)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23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F6D5-D52A-C8B4-D795-0EC73DBE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30AC3-72F0-8EA3-E7FC-3CE4551A8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Knowing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binary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which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better?</a:t>
                </a:r>
              </a:p>
              <a:p>
                <a:pPr marL="514350" indent="-514350"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alphaUcPeriod"/>
                </a:pPr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30AC3-72F0-8EA3-E7FC-3CE4551A8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20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F6D5-D52A-C8B4-D795-0EC73DBE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30AC3-72F0-8EA3-E7FC-3CE4551A8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Knowing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binary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which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better?</a:t>
                </a:r>
              </a:p>
              <a:p>
                <a:pPr marL="514350" indent="-514350"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endParaRPr lang="en-US" altLang="zh-CN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alphaUcPeriod"/>
                </a:pPr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equivalently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saying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/>
                  <a:t>guarantees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sign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30AC3-72F0-8EA3-E7FC-3CE4551A8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28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43BE-43BA-7AFC-9C6B-7A96DF5F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Maximal</a:t>
            </a:r>
            <a:r>
              <a:rPr lang="zh-CN" altLang="en-US" dirty="0"/>
              <a:t> </a:t>
            </a:r>
            <a:r>
              <a:rPr lang="en-US" altLang="zh-CN" dirty="0"/>
              <a:t>marginal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F1DED-9079-CD60-93B1-83CE579FB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However,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such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is</a:t>
                </a:r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guaranteed</a:t>
                </a:r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for</a:t>
                </a:r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all</a:t>
                </a:r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sample</a:t>
                </a:r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units,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then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that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often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means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there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is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an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infinite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amount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of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sets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that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satisfies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this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condition.</a:t>
                </a:r>
              </a:p>
              <a:p>
                <a:pPr marL="0" indent="0">
                  <a:buNone/>
                </a:pPr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Which</a:t>
                </a:r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set</a:t>
                </a:r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to</a:t>
                </a:r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choose?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F1DED-9079-CD60-93B1-83CE579FB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15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43BE-43BA-7AFC-9C6B-7A96DF5F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Maximal</a:t>
            </a:r>
            <a:r>
              <a:rPr lang="zh-CN" altLang="en-US" dirty="0"/>
              <a:t> </a:t>
            </a:r>
            <a:r>
              <a:rPr lang="en-US" altLang="zh-CN" dirty="0"/>
              <a:t>marginal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F1DED-9079-CD60-93B1-83CE579FB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However,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such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is</a:t>
                </a:r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guaranteed</a:t>
                </a:r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for</a:t>
                </a:r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all</a:t>
                </a:r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sample</a:t>
                </a:r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units,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then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that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often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means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there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is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an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infinite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amount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of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sets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that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satisfies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this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condition.</a:t>
                </a:r>
              </a:p>
              <a:p>
                <a:pPr marL="0" indent="0">
                  <a:buNone/>
                </a:pPr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Which</a:t>
                </a:r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set</a:t>
                </a:r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to</a:t>
                </a:r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choose?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F1DED-9079-CD60-93B1-83CE579FB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83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F6D5-D52A-C8B4-D795-0EC73DBE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30AC3-72F0-8EA3-E7FC-3CE4551A8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Knowing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binary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which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better?</a:t>
                </a:r>
              </a:p>
              <a:p>
                <a:pPr marL="514350" indent="-514350"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)&gt;10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alphaUcPeriod"/>
                </a:pPr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30AC3-72F0-8EA3-E7FC-3CE4551A8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933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F6D5-D52A-C8B4-D795-0EC73DBE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30AC3-72F0-8EA3-E7FC-3CE4551A8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Knowing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binary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which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better?</a:t>
                </a:r>
              </a:p>
              <a:p>
                <a:pPr marL="514350" indent="-514350"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)&gt;10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)&gt;100</m:t>
                    </m:r>
                  </m:oMath>
                </a14:m>
                <a:endParaRPr lang="en-US" altLang="zh-CN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)&gt;1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14350" indent="-514350">
                  <a:buAutoNum type="alphaUcPeriod"/>
                </a:pPr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corresponding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𝑖𝐷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100,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i.e.,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very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hyperplane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f(x)=0.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Same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idea,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corresponding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-100,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again,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very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hyperplane.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30AC3-72F0-8EA3-E7FC-3CE4551A8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88" r="-844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83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CDE1-6D62-32DE-772F-8A3315AF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Maximal</a:t>
            </a:r>
            <a:r>
              <a:rPr lang="zh-CN" altLang="en-US" dirty="0"/>
              <a:t> </a:t>
            </a:r>
            <a:r>
              <a:rPr lang="en-US" altLang="zh-CN" dirty="0"/>
              <a:t>marginal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EB85B-2ABA-B474-DF0E-108506EE5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Therefore,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goal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maximal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marginal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classifier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solve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such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margin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maximized: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 marL="0" indent="0" algn="ctr">
                  <a:buNone/>
                </a:pPr>
                <a:r>
                  <a:rPr lang="en-US" altLang="zh-CN" dirty="0"/>
                  <a:t>Subject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EB85B-2ABA-B474-DF0E-108506EE5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724" b="-2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25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913A-33AF-B8D2-5AEF-9DD5EB89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Maximal</a:t>
            </a:r>
            <a:r>
              <a:rPr lang="zh-CN" altLang="en-US" dirty="0"/>
              <a:t> </a:t>
            </a:r>
            <a:r>
              <a:rPr lang="en-US" altLang="zh-CN" dirty="0"/>
              <a:t>marginal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1093909-2F5F-4A2F-A278-260990DB2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68" y="1917164"/>
            <a:ext cx="4965264" cy="4351338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968B0C6-53FD-16BD-BDFB-D455F8E10DC1}"/>
              </a:ext>
            </a:extLst>
          </p:cNvPr>
          <p:cNvGrpSpPr/>
          <p:nvPr/>
        </p:nvGrpSpPr>
        <p:grpSpPr>
          <a:xfrm>
            <a:off x="3168900" y="2729679"/>
            <a:ext cx="213120" cy="249120"/>
            <a:chOff x="6597900" y="2638140"/>
            <a:chExt cx="213120" cy="2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0DF17C-B306-28EB-441D-F916373EF2FE}"/>
                    </a:ext>
                  </a:extLst>
                </p14:cNvPr>
                <p14:cNvContentPartPr/>
                <p14:nvPr/>
              </p14:nvContentPartPr>
              <p14:xfrm>
                <a:off x="6597900" y="2743980"/>
                <a:ext cx="27000" cy="143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0DF17C-B306-28EB-441D-F916373EF2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93580" y="2739660"/>
                  <a:ext cx="35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7A4F3D2-21FE-3110-7F60-A6648900641A}"/>
                    </a:ext>
                  </a:extLst>
                </p14:cNvPr>
                <p14:cNvContentPartPr/>
                <p14:nvPr/>
              </p14:nvContentPartPr>
              <p14:xfrm>
                <a:off x="6624540" y="2638140"/>
                <a:ext cx="186480" cy="147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7A4F3D2-21FE-3110-7F60-A664890064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20220" y="2633820"/>
                  <a:ext cx="195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C9351CC-A01D-43FF-3A73-A13E4460CF2F}"/>
                    </a:ext>
                  </a:extLst>
                </p14:cNvPr>
                <p14:cNvContentPartPr/>
                <p14:nvPr/>
              </p14:nvContentPartPr>
              <p14:xfrm>
                <a:off x="6600060" y="2700420"/>
                <a:ext cx="15840" cy="83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C9351CC-A01D-43FF-3A73-A13E4460CF2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95740" y="2696100"/>
                  <a:ext cx="24480" cy="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C1B025D-977F-B6A2-8344-E5A01552DE78}"/>
                  </a:ext>
                </a:extLst>
              </p14:cNvPr>
              <p14:cNvContentPartPr/>
              <p14:nvPr/>
            </p14:nvContentPartPr>
            <p14:xfrm>
              <a:off x="2998980" y="3592599"/>
              <a:ext cx="224280" cy="232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C1B025D-977F-B6A2-8344-E5A01552DE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94660" y="3588279"/>
                <a:ext cx="2329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6C67EA-703A-50C5-D8D7-07D436B98D82}"/>
                  </a:ext>
                </a:extLst>
              </p:cNvPr>
              <p:cNvSpPr txBox="1"/>
              <p:nvPr/>
            </p:nvSpPr>
            <p:spPr>
              <a:xfrm>
                <a:off x="5176272" y="2112023"/>
                <a:ext cx="6096000" cy="173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 marL="0" indent="0" algn="ctr">
                  <a:buNone/>
                </a:pPr>
                <a:r>
                  <a:rPr lang="en-US" altLang="zh-CN" dirty="0"/>
                  <a:t>Subject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6C67EA-703A-50C5-D8D7-07D436B98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272" y="2112023"/>
                <a:ext cx="6096000" cy="1733551"/>
              </a:xfrm>
              <a:prstGeom prst="rect">
                <a:avLst/>
              </a:prstGeom>
              <a:blipFill>
                <a:blip r:embed="rId11"/>
                <a:stretch>
                  <a:fillRect t="-1460" b="-7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84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E132-831B-BDE7-B3B4-DACC9582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about..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F533D96-9BBA-FFE3-2138-CBB0DF21B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625211" cy="4017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8EAEE2-0529-8843-91F4-9636C622400C}"/>
              </a:ext>
            </a:extLst>
          </p:cNvPr>
          <p:cNvSpPr txBox="1"/>
          <p:nvPr/>
        </p:nvSpPr>
        <p:spPr>
          <a:xfrm>
            <a:off x="5791158" y="1690688"/>
            <a:ext cx="523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maximal</a:t>
            </a:r>
            <a:r>
              <a:rPr lang="zh-CN" altLang="en-US" dirty="0"/>
              <a:t> </a:t>
            </a:r>
            <a:r>
              <a:rPr lang="en-US" altLang="zh-CN" dirty="0"/>
              <a:t>marginal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10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E132-831B-BDE7-B3B4-DACC9582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about..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F533D96-9BBA-FFE3-2138-CBB0DF21B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625211" cy="4017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8EAEE2-0529-8843-91F4-9636C622400C}"/>
              </a:ext>
            </a:extLst>
          </p:cNvPr>
          <p:cNvSpPr txBox="1"/>
          <p:nvPr/>
        </p:nvSpPr>
        <p:spPr>
          <a:xfrm>
            <a:off x="5753058" y="1844676"/>
            <a:ext cx="6096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maximal</a:t>
            </a:r>
            <a:r>
              <a:rPr lang="zh-CN" altLang="en-US" dirty="0"/>
              <a:t> </a:t>
            </a:r>
            <a:r>
              <a:rPr lang="en-US" altLang="zh-CN" dirty="0"/>
              <a:t>marginal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here?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Nope,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completely</a:t>
            </a:r>
            <a:r>
              <a:rPr lang="zh-CN" altLang="en-US" dirty="0"/>
              <a:t> </a:t>
            </a:r>
            <a:r>
              <a:rPr lang="en-US" altLang="zh-CN" dirty="0"/>
              <a:t>separate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classes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straight</a:t>
            </a:r>
            <a:r>
              <a:rPr lang="zh-CN" altLang="en-US" dirty="0"/>
              <a:t> </a:t>
            </a:r>
            <a:r>
              <a:rPr lang="en-US" altLang="zh-CN" dirty="0"/>
              <a:t>line.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Thoughts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revise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maximal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marginal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classifier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such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that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could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still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work?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accurate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possible)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59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F6AC-2B6A-BCCE-AD06-21216AAE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0200-6729-BFE1-1E33-59235AE2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Maximal</a:t>
            </a:r>
            <a:r>
              <a:rPr lang="zh-CN" altLang="en-US" dirty="0"/>
              <a:t> </a:t>
            </a:r>
            <a:r>
              <a:rPr lang="en-US" altLang="zh-CN" dirty="0"/>
              <a:t>marginal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</a:p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Loss+penalty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</a:p>
          <a:p>
            <a:pPr lvl="1"/>
            <a:r>
              <a:rPr lang="en-US" altLang="zh-CN" dirty="0"/>
              <a:t>Non-linear</a:t>
            </a:r>
            <a:r>
              <a:rPr lang="zh-CN" altLang="en-US" dirty="0"/>
              <a:t> </a:t>
            </a:r>
            <a:r>
              <a:rPr lang="en-US" altLang="zh-CN" dirty="0"/>
              <a:t>separating</a:t>
            </a:r>
            <a:r>
              <a:rPr lang="zh-CN" altLang="en-US" dirty="0"/>
              <a:t> </a:t>
            </a:r>
            <a:r>
              <a:rPr lang="en-US" altLang="zh-CN" dirty="0"/>
              <a:t>hyperplanes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56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E132-831B-BDE7-B3B4-DACC9582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about..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F533D96-9BBA-FFE3-2138-CBB0DF21B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625211" cy="401796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8EAEE2-0529-8843-91F4-9636C622400C}"/>
                  </a:ext>
                </a:extLst>
              </p:cNvPr>
              <p:cNvSpPr txBox="1"/>
              <p:nvPr/>
            </p:nvSpPr>
            <p:spPr>
              <a:xfrm>
                <a:off x="5753058" y="1844676"/>
                <a:ext cx="6096042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you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maximal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marginal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classifier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here?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altLang="zh-CN" dirty="0"/>
                  <a:t>Nope,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because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completely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separate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straight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Thoughts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how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revise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maximal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marginal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classifier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such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that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could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still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work?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(and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accurate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possible)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immediate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solution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constraint,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classified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wrong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side,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i.e.,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𝑖𝐷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)&lt;0</m:t>
                      </m:r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accept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classifier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8EAEE2-0529-8843-91F4-9636C622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058" y="1844676"/>
                <a:ext cx="6096042" cy="4801314"/>
              </a:xfrm>
              <a:prstGeom prst="rect">
                <a:avLst/>
              </a:prstGeom>
              <a:blipFill>
                <a:blip r:embed="rId3"/>
                <a:stretch>
                  <a:fillRect l="-1040" t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424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F6AC-2B6A-BCCE-AD06-21216AAE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0200-6729-BFE1-1E33-59235AE2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Maximal</a:t>
            </a:r>
            <a:r>
              <a:rPr lang="zh-CN" altLang="en-US" dirty="0"/>
              <a:t> </a:t>
            </a:r>
            <a:r>
              <a:rPr lang="en-US" altLang="zh-CN" dirty="0"/>
              <a:t>marginal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</a:p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Loss+penalty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</a:p>
          <a:p>
            <a:pPr lvl="1"/>
            <a:r>
              <a:rPr lang="en-US" altLang="zh-CN" dirty="0"/>
              <a:t>Non-linear</a:t>
            </a:r>
            <a:r>
              <a:rPr lang="zh-CN" altLang="en-US" dirty="0"/>
              <a:t> </a:t>
            </a:r>
            <a:r>
              <a:rPr lang="en-US" altLang="zh-CN" dirty="0"/>
              <a:t>separating</a:t>
            </a:r>
            <a:r>
              <a:rPr lang="zh-CN" altLang="en-US" dirty="0"/>
              <a:t> </a:t>
            </a:r>
            <a:r>
              <a:rPr lang="en-US" altLang="zh-CN" dirty="0"/>
              <a:t>hyperplanes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52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B168-7BB9-1C2A-8D17-C2ACF478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Definition: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6BD5-E983-4878-FE21-312B9E3EA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Knowing</a:t>
            </a:r>
            <a:r>
              <a:rPr lang="zh-CN" altLang="en-US" dirty="0"/>
              <a:t> </a:t>
            </a:r>
            <a:r>
              <a:rPr lang="en-US" altLang="zh-CN" i="1" dirty="0"/>
              <a:t>support</a:t>
            </a:r>
            <a:r>
              <a:rPr lang="zh-CN" altLang="en-US" i="1" dirty="0"/>
              <a:t> </a:t>
            </a:r>
            <a:r>
              <a:rPr lang="en-US" altLang="zh-CN" i="1" dirty="0"/>
              <a:t>vector</a:t>
            </a:r>
            <a:r>
              <a:rPr lang="zh-CN" altLang="en-US" i="1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points,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below</a:t>
            </a:r>
            <a:r>
              <a:rPr lang="zh-CN" altLang="en-US" dirty="0"/>
              <a:t> </a:t>
            </a:r>
            <a:r>
              <a:rPr lang="en-US" altLang="zh-CN" dirty="0"/>
              <a:t>looks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you?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76C0917-3E1F-C68D-2771-A9C7A39C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768" y="2715094"/>
            <a:ext cx="4501932" cy="394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41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B168-7BB9-1C2A-8D17-C2ACF478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Definition: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6BD5-E983-4878-FE21-312B9E3EA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Knowing</a:t>
            </a:r>
            <a:r>
              <a:rPr lang="zh-CN" altLang="en-US" dirty="0"/>
              <a:t> </a:t>
            </a:r>
            <a:r>
              <a:rPr lang="en-US" altLang="zh-CN" i="1" dirty="0"/>
              <a:t>support</a:t>
            </a:r>
            <a:r>
              <a:rPr lang="zh-CN" altLang="en-US" i="1" dirty="0"/>
              <a:t> </a:t>
            </a:r>
            <a:r>
              <a:rPr lang="en-US" altLang="zh-CN" i="1" dirty="0"/>
              <a:t>vector</a:t>
            </a:r>
            <a:r>
              <a:rPr lang="zh-CN" altLang="en-US" i="1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points,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below</a:t>
            </a:r>
            <a:r>
              <a:rPr lang="zh-CN" altLang="en-US" dirty="0"/>
              <a:t> </a:t>
            </a:r>
            <a:r>
              <a:rPr lang="en-US" altLang="zh-CN" dirty="0"/>
              <a:t>looks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you?</a:t>
            </a:r>
          </a:p>
          <a:p>
            <a:pPr marL="0" indent="0">
              <a:buNone/>
            </a:pPr>
            <a:r>
              <a:rPr lang="en-US" altLang="zh-CN" dirty="0"/>
              <a:t>			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C241FD-0038-42D2-907E-5FD7525F4054}"/>
              </a:ext>
            </a:extLst>
          </p:cNvPr>
          <p:cNvGrpSpPr/>
          <p:nvPr/>
        </p:nvGrpSpPr>
        <p:grpSpPr>
          <a:xfrm>
            <a:off x="501868" y="2765894"/>
            <a:ext cx="4501932" cy="3945295"/>
            <a:chOff x="4273768" y="2715094"/>
            <a:chExt cx="4501932" cy="3945295"/>
          </a:xfrm>
        </p:grpSpPr>
        <p:pic>
          <p:nvPicPr>
            <p:cNvPr id="4" name="Content Placeholder 4" descr="Chart, scatter chart&#10;&#10;Description automatically generated">
              <a:extLst>
                <a:ext uri="{FF2B5EF4-FFF2-40B4-BE49-F238E27FC236}">
                  <a16:creationId xmlns:a16="http://schemas.microsoft.com/office/drawing/2014/main" id="{476C0917-3E1F-C68D-2771-A9C7A39C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3768" y="2715094"/>
              <a:ext cx="4501932" cy="394529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3E57811-6192-7EFB-DFA6-E01C4768DE86}"/>
                    </a:ext>
                  </a:extLst>
                </p14:cNvPr>
                <p14:cNvContentPartPr/>
                <p14:nvPr/>
              </p14:nvContentPartPr>
              <p14:xfrm>
                <a:off x="5642820" y="5021700"/>
                <a:ext cx="336960" cy="371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3E57811-6192-7EFB-DFA6-E01C4768DE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38500" y="5017380"/>
                  <a:ext cx="3456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700A0A-44ED-58BF-2FC2-0D9FA585FBE5}"/>
                    </a:ext>
                  </a:extLst>
                </p14:cNvPr>
                <p14:cNvContentPartPr/>
                <p14:nvPr/>
              </p14:nvContentPartPr>
              <p14:xfrm>
                <a:off x="6522660" y="3703380"/>
                <a:ext cx="350640" cy="279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700A0A-44ED-58BF-2FC2-0D9FA585FBE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18340" y="3699060"/>
                  <a:ext cx="3592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9A1525-047B-DED7-5A4F-3729F24AFB13}"/>
                    </a:ext>
                  </a:extLst>
                </p14:cNvPr>
                <p14:cNvContentPartPr/>
                <p14:nvPr/>
              </p14:nvContentPartPr>
              <p14:xfrm>
                <a:off x="6284340" y="5087220"/>
                <a:ext cx="257760" cy="250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9A1525-047B-DED7-5A4F-3729F24AFB1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80020" y="5082900"/>
                  <a:ext cx="266400" cy="259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C8F1A4D-B9DE-139A-A1BE-0675739047E4}"/>
              </a:ext>
            </a:extLst>
          </p:cNvPr>
          <p:cNvSpPr txBox="1"/>
          <p:nvPr/>
        </p:nvSpPr>
        <p:spPr>
          <a:xfrm>
            <a:off x="5003800" y="2765894"/>
            <a:ext cx="6686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within/on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margin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separating</a:t>
            </a:r>
            <a:r>
              <a:rPr lang="zh-CN" altLang="en-US" dirty="0"/>
              <a:t> </a:t>
            </a:r>
            <a:r>
              <a:rPr lang="en-US" altLang="zh-CN" dirty="0"/>
              <a:t>hyperplane.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60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D313-55A7-5ED6-FA72-6EC0008B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F158C-5834-1ECD-E4B7-C502E16E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maximal</a:t>
            </a:r>
            <a:r>
              <a:rPr lang="zh-CN" altLang="en-US" dirty="0"/>
              <a:t> </a:t>
            </a:r>
            <a:r>
              <a:rPr lang="en-US" altLang="zh-CN" dirty="0"/>
              <a:t>margin</a:t>
            </a:r>
            <a:r>
              <a:rPr lang="zh-CN" altLang="en-US" dirty="0"/>
              <a:t> </a:t>
            </a:r>
            <a:r>
              <a:rPr lang="en-US" altLang="zh-CN" dirty="0"/>
              <a:t>classifier,</a:t>
            </a:r>
            <a:r>
              <a:rPr lang="zh-CN" altLang="en-US" dirty="0"/>
              <a:t> </a:t>
            </a:r>
            <a:r>
              <a:rPr lang="en-US" altLang="zh-CN" dirty="0"/>
              <a:t>except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margin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soft-margin.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792A0F4-6E2A-FA27-19FA-13ADDDBF4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29" y="2605088"/>
            <a:ext cx="4625211" cy="401796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F612BA3-3D74-BD7A-F278-EC8BC480941D}"/>
              </a:ext>
            </a:extLst>
          </p:cNvPr>
          <p:cNvGrpSpPr/>
          <p:nvPr/>
        </p:nvGrpSpPr>
        <p:grpSpPr>
          <a:xfrm>
            <a:off x="3561660" y="2790060"/>
            <a:ext cx="3275640" cy="3074040"/>
            <a:chOff x="3561660" y="2790060"/>
            <a:chExt cx="3275640" cy="307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85D300C-438F-D450-D3FE-B3FDC5487CDB}"/>
                    </a:ext>
                  </a:extLst>
                </p14:cNvPr>
                <p14:cNvContentPartPr/>
                <p14:nvPr/>
              </p14:nvContentPartPr>
              <p14:xfrm>
                <a:off x="3673260" y="2790060"/>
                <a:ext cx="3164040" cy="2984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85D300C-438F-D450-D3FE-B3FDC5487CD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68940" y="2785740"/>
                  <a:ext cx="3172680" cy="29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B58CC2-08C6-EFD8-4722-8B43D4027DDD}"/>
                    </a:ext>
                  </a:extLst>
                </p14:cNvPr>
                <p14:cNvContentPartPr/>
                <p14:nvPr/>
              </p14:nvContentPartPr>
              <p14:xfrm>
                <a:off x="3561660" y="5767980"/>
                <a:ext cx="145800" cy="96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B58CC2-08C6-EFD8-4722-8B43D4027DD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57340" y="5763660"/>
                  <a:ext cx="15444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AF5A478-8EF1-4057-B974-CE88FF4FBC19}"/>
                  </a:ext>
                </a:extLst>
              </p14:cNvPr>
              <p14:cNvContentPartPr/>
              <p14:nvPr/>
            </p14:nvContentPartPr>
            <p14:xfrm>
              <a:off x="3536123" y="2714862"/>
              <a:ext cx="1598040" cy="1679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AF5A478-8EF1-4057-B974-CE88FF4FBC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31803" y="2710542"/>
                <a:ext cx="1606680" cy="168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002D693-74A4-5F29-789D-B9045F105E8C}"/>
              </a:ext>
            </a:extLst>
          </p:cNvPr>
          <p:cNvGrpSpPr/>
          <p:nvPr/>
        </p:nvGrpSpPr>
        <p:grpSpPr>
          <a:xfrm>
            <a:off x="3556643" y="2781822"/>
            <a:ext cx="2356200" cy="2323800"/>
            <a:chOff x="3556643" y="2781822"/>
            <a:chExt cx="2356200" cy="232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9FEAD8-92C0-0A8A-DE91-46E11C5F6BC7}"/>
                    </a:ext>
                  </a:extLst>
                </p14:cNvPr>
                <p14:cNvContentPartPr/>
                <p14:nvPr/>
              </p14:nvContentPartPr>
              <p14:xfrm>
                <a:off x="3556643" y="4887822"/>
                <a:ext cx="219240" cy="217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9FEAD8-92C0-0A8A-DE91-46E11C5F6BC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38643" y="4870182"/>
                  <a:ext cx="2548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0A4F1A-72CB-076C-4F66-65699DAE515A}"/>
                    </a:ext>
                  </a:extLst>
                </p14:cNvPr>
                <p14:cNvContentPartPr/>
                <p14:nvPr/>
              </p14:nvContentPartPr>
              <p14:xfrm>
                <a:off x="3969923" y="4513782"/>
                <a:ext cx="237960" cy="186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0A4F1A-72CB-076C-4F66-65699DAE515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51923" y="4495782"/>
                  <a:ext cx="273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22E89A-534D-BD37-8E0E-E6B7BE167FB3}"/>
                    </a:ext>
                  </a:extLst>
                </p14:cNvPr>
                <p14:cNvContentPartPr/>
                <p14:nvPr/>
              </p14:nvContentPartPr>
              <p14:xfrm>
                <a:off x="4306523" y="4163142"/>
                <a:ext cx="273960" cy="231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22E89A-534D-BD37-8E0E-E6B7BE167FB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88523" y="4145502"/>
                  <a:ext cx="309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C4741D3-A143-906B-C84C-91810120BFB8}"/>
                    </a:ext>
                  </a:extLst>
                </p14:cNvPr>
                <p14:cNvContentPartPr/>
                <p14:nvPr/>
              </p14:nvContentPartPr>
              <p14:xfrm>
                <a:off x="4710083" y="3752742"/>
                <a:ext cx="208800" cy="295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C4741D3-A143-906B-C84C-91810120BFB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92443" y="3735102"/>
                  <a:ext cx="2444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100B20F-77D7-C5FF-A9DD-B24FB3B8AACC}"/>
                    </a:ext>
                  </a:extLst>
                </p14:cNvPr>
                <p14:cNvContentPartPr/>
                <p14:nvPr/>
              </p14:nvContentPartPr>
              <p14:xfrm>
                <a:off x="5107523" y="3467982"/>
                <a:ext cx="164880" cy="114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100B20F-77D7-C5FF-A9DD-B24FB3B8AA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89883" y="3449982"/>
                  <a:ext cx="200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4136CD9-8D51-3BE0-9A62-A9C2FABEF989}"/>
                    </a:ext>
                  </a:extLst>
                </p14:cNvPr>
                <p14:cNvContentPartPr/>
                <p14:nvPr/>
              </p14:nvContentPartPr>
              <p14:xfrm>
                <a:off x="5427563" y="3024822"/>
                <a:ext cx="262080" cy="290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4136CD9-8D51-3BE0-9A62-A9C2FABEF98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09923" y="3007182"/>
                  <a:ext cx="2977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3253BA2-F2D5-E1AB-0F72-EB5C95F1588C}"/>
                    </a:ext>
                  </a:extLst>
                </p14:cNvPr>
                <p14:cNvContentPartPr/>
                <p14:nvPr/>
              </p14:nvContentPartPr>
              <p14:xfrm>
                <a:off x="5777483" y="2781822"/>
                <a:ext cx="135360" cy="181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3253BA2-F2D5-E1AB-0F72-EB5C95F1588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59843" y="2763822"/>
                  <a:ext cx="171000" cy="21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9501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D313-55A7-5ED6-FA72-6EC0008B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F158C-5834-1ECD-E4B7-C502E16E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maximal</a:t>
            </a:r>
            <a:r>
              <a:rPr lang="zh-CN" altLang="en-US" dirty="0"/>
              <a:t> </a:t>
            </a:r>
            <a:r>
              <a:rPr lang="en-US" altLang="zh-CN" dirty="0"/>
              <a:t>margin</a:t>
            </a:r>
            <a:r>
              <a:rPr lang="zh-CN" altLang="en-US" dirty="0"/>
              <a:t> </a:t>
            </a:r>
            <a:r>
              <a:rPr lang="en-US" altLang="zh-CN" dirty="0"/>
              <a:t>classifier,</a:t>
            </a:r>
            <a:r>
              <a:rPr lang="zh-CN" altLang="en-US" dirty="0"/>
              <a:t> </a:t>
            </a:r>
            <a:r>
              <a:rPr lang="en-US" altLang="zh-CN" dirty="0"/>
              <a:t>except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margin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soft-margin.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47863-5FA1-749A-EDDC-BF8AD3D58275}"/>
              </a:ext>
            </a:extLst>
          </p:cNvPr>
          <p:cNvSpPr txBox="1"/>
          <p:nvPr/>
        </p:nvSpPr>
        <p:spPr>
          <a:xfrm>
            <a:off x="7759700" y="2790060"/>
            <a:ext cx="3848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SVM: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trying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hyperplane,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(red),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(blue)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trying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i="1" dirty="0"/>
              <a:t>support</a:t>
            </a:r>
            <a:r>
              <a:rPr lang="zh-CN" altLang="en-US" i="1" dirty="0"/>
              <a:t> </a:t>
            </a:r>
            <a:r>
              <a:rPr lang="en-US" altLang="zh-CN" i="1" dirty="0"/>
              <a:t>vectors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margin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hyperplane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maximized.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does,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however,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allow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misclassifications.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6" name="Picture 25" descr="Chart, scatter chart&#10;&#10;Description automatically generated">
            <a:extLst>
              <a:ext uri="{FF2B5EF4-FFF2-40B4-BE49-F238E27FC236}">
                <a16:creationId xmlns:a16="http://schemas.microsoft.com/office/drawing/2014/main" id="{FC282D5F-5C33-FAA9-926D-CA85D397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30" y="2790060"/>
            <a:ext cx="4516316" cy="380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3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D313-55A7-5ED6-FA72-6EC0008B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F158C-5834-1ECD-E4B7-C502E16E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maximal</a:t>
            </a:r>
            <a:r>
              <a:rPr lang="zh-CN" altLang="en-US" dirty="0"/>
              <a:t> </a:t>
            </a:r>
            <a:r>
              <a:rPr lang="en-US" altLang="zh-CN" dirty="0"/>
              <a:t>margin</a:t>
            </a:r>
            <a:r>
              <a:rPr lang="zh-CN" altLang="en-US" dirty="0"/>
              <a:t> </a:t>
            </a:r>
            <a:r>
              <a:rPr lang="en-US" altLang="zh-CN" dirty="0"/>
              <a:t>classifier,</a:t>
            </a:r>
            <a:r>
              <a:rPr lang="zh-CN" altLang="en-US" dirty="0"/>
              <a:t> </a:t>
            </a:r>
            <a:r>
              <a:rPr lang="en-US" altLang="zh-CN" dirty="0"/>
              <a:t>except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margin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soft-margin.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47863-5FA1-749A-EDDC-BF8AD3D58275}"/>
              </a:ext>
            </a:extLst>
          </p:cNvPr>
          <p:cNvSpPr txBox="1"/>
          <p:nvPr/>
        </p:nvSpPr>
        <p:spPr>
          <a:xfrm>
            <a:off x="6463196" y="2790060"/>
            <a:ext cx="51446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SVM: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trying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hyperplane,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(red),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(blue)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trying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i="1" dirty="0"/>
              <a:t>support</a:t>
            </a:r>
            <a:r>
              <a:rPr lang="zh-CN" altLang="en-US" i="1" dirty="0"/>
              <a:t> </a:t>
            </a:r>
            <a:r>
              <a:rPr lang="en-US" altLang="zh-CN" i="1" dirty="0"/>
              <a:t>vectors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margin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hyperplane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maximized.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does,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however,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allow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misclassifications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circled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points).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margin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i="1" dirty="0"/>
              <a:t>soft-margin</a:t>
            </a:r>
            <a:r>
              <a:rPr lang="zh-CN" altLang="en-US" dirty="0"/>
              <a:t> </a:t>
            </a:r>
            <a:r>
              <a:rPr lang="en-US" altLang="zh-CN" dirty="0"/>
              <a:t>exactly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allows</a:t>
            </a:r>
            <a:r>
              <a:rPr lang="zh-CN" altLang="en-US" dirty="0"/>
              <a:t> </a:t>
            </a:r>
            <a:r>
              <a:rPr lang="en-US" altLang="zh-CN" dirty="0"/>
              <a:t>misclassifications.</a:t>
            </a:r>
            <a:endParaRPr lang="en-US" dirty="0"/>
          </a:p>
        </p:txBody>
      </p:sp>
      <p:pic>
        <p:nvPicPr>
          <p:cNvPr id="28" name="Picture 27" descr="Chart, scatter chart&#10;&#10;Description automatically generated">
            <a:extLst>
              <a:ext uri="{FF2B5EF4-FFF2-40B4-BE49-F238E27FC236}">
                <a16:creationId xmlns:a16="http://schemas.microsoft.com/office/drawing/2014/main" id="{89F8A420-E486-6F4B-88AD-AB590056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30" y="2790060"/>
            <a:ext cx="4516316" cy="38072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030554A-84CC-BEBD-34E3-A8565491853E}"/>
                  </a:ext>
                </a:extLst>
              </p14:cNvPr>
              <p14:cNvContentPartPr/>
              <p14:nvPr/>
            </p14:nvContentPartPr>
            <p14:xfrm>
              <a:off x="3991883" y="3119658"/>
              <a:ext cx="334800" cy="215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030554A-84CC-BEBD-34E3-A856549185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7563" y="3115338"/>
                <a:ext cx="343440" cy="22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8CE5A416-029C-E8D7-C7F1-BB531F8BEBDA}"/>
              </a:ext>
            </a:extLst>
          </p:cNvPr>
          <p:cNvGrpSpPr/>
          <p:nvPr/>
        </p:nvGrpSpPr>
        <p:grpSpPr>
          <a:xfrm>
            <a:off x="3065603" y="4393698"/>
            <a:ext cx="1261080" cy="784080"/>
            <a:chOff x="3065603" y="4393698"/>
            <a:chExt cx="1261080" cy="78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9400272-4044-172D-456B-60EBBD91DF48}"/>
                    </a:ext>
                  </a:extLst>
                </p14:cNvPr>
                <p14:cNvContentPartPr/>
                <p14:nvPr/>
              </p14:nvContentPartPr>
              <p14:xfrm>
                <a:off x="3065603" y="4936218"/>
                <a:ext cx="234000" cy="241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9400272-4044-172D-456B-60EBBD91DF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61283" y="4931898"/>
                  <a:ext cx="2426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42039BD-E8CD-CE36-A37C-74C424ED7469}"/>
                    </a:ext>
                  </a:extLst>
                </p14:cNvPr>
                <p14:cNvContentPartPr/>
                <p14:nvPr/>
              </p14:nvContentPartPr>
              <p14:xfrm>
                <a:off x="3504083" y="4500978"/>
                <a:ext cx="331920" cy="382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42039BD-E8CD-CE36-A37C-74C424ED74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99763" y="4496658"/>
                  <a:ext cx="3405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4C318C-F125-BDFB-A360-E945E56837C0}"/>
                    </a:ext>
                  </a:extLst>
                </p14:cNvPr>
                <p14:cNvContentPartPr/>
                <p14:nvPr/>
              </p14:nvContentPartPr>
              <p14:xfrm>
                <a:off x="4044443" y="4393698"/>
                <a:ext cx="282240" cy="423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4C318C-F125-BDFB-A360-E945E56837C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40123" y="4389378"/>
                  <a:ext cx="290880" cy="43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55443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4FCC-6BE9-3081-AD59-00067C1E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Maximal</a:t>
            </a:r>
            <a:r>
              <a:rPr lang="zh-CN" altLang="en-US" dirty="0"/>
              <a:t> </a:t>
            </a:r>
            <a:r>
              <a:rPr lang="en-US" altLang="zh-CN" dirty="0"/>
              <a:t>Marginal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697B-EA16-ABA9-B7FB-D64EDAF5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accommodate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misclassifications,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problem?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C4317C-1DA4-6642-6C76-9418864C67E3}"/>
                  </a:ext>
                </a:extLst>
              </p:cNvPr>
              <p:cNvSpPr txBox="1"/>
              <p:nvPr/>
            </p:nvSpPr>
            <p:spPr>
              <a:xfrm>
                <a:off x="2749595" y="2562224"/>
                <a:ext cx="6096000" cy="173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 marL="0" indent="0" algn="ctr">
                  <a:buNone/>
                </a:pPr>
                <a:r>
                  <a:rPr lang="en-US" altLang="zh-CN" dirty="0"/>
                  <a:t>Subject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C4317C-1DA4-6642-6C76-9418864C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595" y="2562224"/>
                <a:ext cx="6096000" cy="1733551"/>
              </a:xfrm>
              <a:prstGeom prst="rect">
                <a:avLst/>
              </a:prstGeom>
              <a:blipFill>
                <a:blip r:embed="rId2"/>
                <a:stretch>
                  <a:fillRect t="-725" b="-72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7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4FCC-6BE9-3081-AD59-00067C1E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Maximal</a:t>
            </a:r>
            <a:r>
              <a:rPr lang="zh-CN" altLang="en-US" dirty="0"/>
              <a:t> </a:t>
            </a:r>
            <a:r>
              <a:rPr lang="en-US" altLang="zh-CN" dirty="0"/>
              <a:t>Marginal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697B-EA16-ABA9-B7FB-D64EDAF5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accommodate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misclassifications,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problem?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C4317C-1DA4-6642-6C76-9418864C67E3}"/>
                  </a:ext>
                </a:extLst>
              </p:cNvPr>
              <p:cNvSpPr txBox="1"/>
              <p:nvPr/>
            </p:nvSpPr>
            <p:spPr>
              <a:xfrm>
                <a:off x="2749595" y="2562224"/>
                <a:ext cx="6096000" cy="173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 marL="0" indent="0" algn="ctr">
                  <a:buNone/>
                </a:pPr>
                <a:r>
                  <a:rPr lang="en-US" altLang="zh-CN" dirty="0"/>
                  <a:t>Subject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C4317C-1DA4-6642-6C76-9418864C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595" y="2562224"/>
                <a:ext cx="6096000" cy="1733551"/>
              </a:xfrm>
              <a:prstGeom prst="rect">
                <a:avLst/>
              </a:prstGeom>
              <a:blipFill>
                <a:blip r:embed="rId3"/>
                <a:stretch>
                  <a:fillRect t="-725" b="-72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D07130-1116-B692-98A0-0BEF1ECFEFE1}"/>
                  </a:ext>
                </a:extLst>
              </p14:cNvPr>
              <p14:cNvContentPartPr/>
              <p14:nvPr/>
            </p14:nvContentPartPr>
            <p14:xfrm>
              <a:off x="8084003" y="3092658"/>
              <a:ext cx="341640" cy="439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D07130-1116-B692-98A0-0BEF1ECFEF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9683" y="3088338"/>
                <a:ext cx="35028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1C320D-3D81-A9EC-2459-549D15379ED9}"/>
              </a:ext>
            </a:extLst>
          </p:cNvPr>
          <p:cNvSpPr txBox="1"/>
          <p:nvPr/>
        </p:nvSpPr>
        <p:spPr>
          <a:xfrm>
            <a:off x="838200" y="4295775"/>
            <a:ext cx="11231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SVM: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trying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hyperplane,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(red),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(blue)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trying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i="1" dirty="0"/>
              <a:t>support</a:t>
            </a:r>
            <a:r>
              <a:rPr lang="zh-CN" altLang="en-US" i="1" dirty="0"/>
              <a:t> </a:t>
            </a:r>
            <a:r>
              <a:rPr lang="en-US" altLang="zh-CN" i="1" dirty="0"/>
              <a:t>vectors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margin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hyperplane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maximized.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does,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however,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allow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misclassifications.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49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4FCC-6BE9-3081-AD59-00067C1E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Maximal</a:t>
            </a:r>
            <a:r>
              <a:rPr lang="zh-CN" altLang="en-US" dirty="0"/>
              <a:t> </a:t>
            </a:r>
            <a:r>
              <a:rPr lang="en-US" altLang="zh-CN" dirty="0"/>
              <a:t>Marginal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SVM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F697B-EA16-ABA9-B7FB-D64EDAF5CE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support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vector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machine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(classification)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tries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solve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problem: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while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focusing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maximizing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margin,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“slacks”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having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such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wrong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side.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total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budget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“slacking”,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tuning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F697B-EA16-ABA9-B7FB-D64EDAF5C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C4317C-1DA4-6642-6C76-9418864C67E3}"/>
                  </a:ext>
                </a:extLst>
              </p:cNvPr>
              <p:cNvSpPr txBox="1"/>
              <p:nvPr/>
            </p:nvSpPr>
            <p:spPr>
              <a:xfrm>
                <a:off x="2761318" y="2257424"/>
                <a:ext cx="6096000" cy="2489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 marL="0" indent="0" algn="ctr">
                  <a:buNone/>
                </a:pPr>
                <a:r>
                  <a:rPr lang="en-US" altLang="zh-CN" dirty="0"/>
                  <a:t>Subject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C4317C-1DA4-6642-6C76-9418864C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18" y="2257424"/>
                <a:ext cx="6096000" cy="2489784"/>
              </a:xfrm>
              <a:prstGeom prst="rect">
                <a:avLst/>
              </a:prstGeom>
              <a:blipFill>
                <a:blip r:embed="rId4"/>
                <a:stretch>
                  <a:fillRect l="-416" t="-508" b="-52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17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4B42-3BCE-0EA7-5919-5977DBE2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Hyperplane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B7740DA-AF2F-6EBF-BFA8-3136F1F3B6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885432"/>
              </p:ext>
            </p:extLst>
          </p:nvPr>
        </p:nvGraphicFramePr>
        <p:xfrm>
          <a:off x="838200" y="1825625"/>
          <a:ext cx="8763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8214550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331297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988635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6290318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387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bedrooms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Living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space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bathrooms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86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House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$150k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sq.ft</a:t>
                      </a:r>
                      <a:r>
                        <a:rPr lang="en-US" altLang="zh-CN" dirty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House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$150k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9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House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$200k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484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718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CBAC-DDA1-A8D7-46E3-BE04FF16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endParaRPr lang="en-US" dirty="0"/>
          </a:p>
        </p:txBody>
      </p:sp>
      <p:pic>
        <p:nvPicPr>
          <p:cNvPr id="5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7F841E5B-389D-5ECC-EAF8-E94E798A3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3716" y="1802179"/>
            <a:ext cx="475927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07CD8-51D7-494D-F74C-73F44BD69BC3}"/>
              </a:ext>
            </a:extLst>
          </p:cNvPr>
          <p:cNvSpPr txBox="1"/>
          <p:nvPr/>
        </p:nvSpPr>
        <p:spPr>
          <a:xfrm>
            <a:off x="1019908" y="2051538"/>
            <a:ext cx="4888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larger</a:t>
            </a:r>
            <a:r>
              <a:rPr lang="zh-CN" altLang="en-US" dirty="0"/>
              <a:t> </a:t>
            </a:r>
            <a:r>
              <a:rPr lang="en-US" altLang="zh-CN" dirty="0"/>
              <a:t>C,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smallest</a:t>
            </a:r>
            <a:r>
              <a:rPr lang="zh-CN" altLang="en-US" dirty="0"/>
              <a:t> </a:t>
            </a:r>
            <a:r>
              <a:rPr lang="en-US" altLang="zh-CN" dirty="0"/>
              <a:t>C?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9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CBAC-DDA1-A8D7-46E3-BE04FF16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endParaRPr lang="en-US" dirty="0"/>
          </a:p>
        </p:txBody>
      </p:sp>
      <p:pic>
        <p:nvPicPr>
          <p:cNvPr id="5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7F841E5B-389D-5ECC-EAF8-E94E798A3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3716" y="1802179"/>
            <a:ext cx="475927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07CD8-51D7-494D-F74C-73F44BD69BC3}"/>
              </a:ext>
            </a:extLst>
          </p:cNvPr>
          <p:cNvSpPr txBox="1"/>
          <p:nvPr/>
        </p:nvSpPr>
        <p:spPr>
          <a:xfrm>
            <a:off x="1019908" y="2051538"/>
            <a:ext cx="4888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larger</a:t>
            </a:r>
            <a:r>
              <a:rPr lang="zh-CN" altLang="en-US" dirty="0"/>
              <a:t> </a:t>
            </a:r>
            <a:r>
              <a:rPr lang="en-US" altLang="zh-CN" dirty="0"/>
              <a:t>C,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smallest</a:t>
            </a:r>
            <a:r>
              <a:rPr lang="zh-CN" altLang="en-US" dirty="0"/>
              <a:t> </a:t>
            </a:r>
            <a:r>
              <a:rPr lang="en-US" altLang="zh-CN" dirty="0"/>
              <a:t>C?</a:t>
            </a:r>
          </a:p>
          <a:p>
            <a:endParaRPr lang="en-US" altLang="zh-CN" dirty="0"/>
          </a:p>
          <a:p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largest</a:t>
            </a:r>
            <a:r>
              <a:rPr lang="zh-CN" altLang="en-US" dirty="0"/>
              <a:t> </a:t>
            </a:r>
            <a:r>
              <a:rPr lang="en-US" altLang="zh-CN" dirty="0"/>
              <a:t>C,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misclassification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obtain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margin.</a:t>
            </a:r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decreases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right,</a:t>
            </a:r>
            <a:r>
              <a:rPr lang="zh-CN" altLang="en-US" dirty="0"/>
              <a:t> </a:t>
            </a:r>
            <a:r>
              <a:rPr lang="en-US" altLang="zh-CN" dirty="0"/>
              <a:t>bottom</a:t>
            </a:r>
            <a:r>
              <a:rPr lang="zh-CN" altLang="en-US" dirty="0"/>
              <a:t> </a:t>
            </a:r>
            <a:r>
              <a:rPr lang="en-US" altLang="zh-CN" dirty="0"/>
              <a:t>left,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bottom</a:t>
            </a:r>
            <a:r>
              <a:rPr lang="zh-CN" altLang="en-US" dirty="0"/>
              <a:t> </a:t>
            </a:r>
            <a:r>
              <a:rPr lang="en-US" altLang="zh-CN" dirty="0"/>
              <a:t>right,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i="1" dirty="0"/>
              <a:t>tolerance</a:t>
            </a:r>
            <a:r>
              <a:rPr lang="zh-CN" altLang="en-US" i="1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decreases,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margin</a:t>
            </a:r>
            <a:r>
              <a:rPr lang="zh-CN" altLang="en-US" dirty="0"/>
              <a:t> </a:t>
            </a:r>
            <a:r>
              <a:rPr lang="en-US" altLang="zh-CN" dirty="0"/>
              <a:t>decreases.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78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F6AC-2B6A-BCCE-AD06-21216AAE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0200-6729-BFE1-1E33-59235AE2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Maximal</a:t>
            </a:r>
            <a:r>
              <a:rPr lang="zh-CN" altLang="en-US" dirty="0"/>
              <a:t> </a:t>
            </a:r>
            <a:r>
              <a:rPr lang="en-US" altLang="zh-CN" dirty="0"/>
              <a:t>marginal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</a:p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Loss+penalty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</a:p>
          <a:p>
            <a:pPr lvl="1"/>
            <a:r>
              <a:rPr lang="en-US" altLang="zh-CN" dirty="0"/>
              <a:t>Non-linear</a:t>
            </a:r>
            <a:r>
              <a:rPr lang="zh-CN" altLang="en-US" dirty="0"/>
              <a:t> </a:t>
            </a:r>
            <a:r>
              <a:rPr lang="en-US" altLang="zh-CN" dirty="0"/>
              <a:t>separating</a:t>
            </a:r>
            <a:r>
              <a:rPr lang="zh-CN" altLang="en-US" dirty="0"/>
              <a:t> </a:t>
            </a:r>
            <a:r>
              <a:rPr lang="en-US" altLang="zh-CN" dirty="0"/>
              <a:t>hyperplanes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96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31FA-DE81-2853-3662-D6D7EBE2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loss+penalty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7708-F889-D450-8DE8-6A2C9EAD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form: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Loss+penalty</a:t>
            </a:r>
            <a:r>
              <a:rPr lang="zh-CN" altLang="en-US" dirty="0"/>
              <a:t> </a:t>
            </a:r>
            <a:r>
              <a:rPr lang="en-US" altLang="zh-CN" dirty="0"/>
              <a:t>form: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FE577A-AF20-FB86-AA7C-0DC25A9C0171}"/>
                  </a:ext>
                </a:extLst>
              </p:cNvPr>
              <p:cNvSpPr txBox="1"/>
              <p:nvPr/>
            </p:nvSpPr>
            <p:spPr>
              <a:xfrm>
                <a:off x="2773041" y="1825625"/>
                <a:ext cx="6096000" cy="2489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 marL="0" indent="0" algn="ctr">
                  <a:buNone/>
                </a:pPr>
                <a:r>
                  <a:rPr lang="en-US" altLang="zh-CN" dirty="0"/>
                  <a:t>Subject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FE577A-AF20-FB86-AA7C-0DC25A9C0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041" y="1825625"/>
                <a:ext cx="6096000" cy="2489784"/>
              </a:xfrm>
              <a:prstGeom prst="rect">
                <a:avLst/>
              </a:prstGeom>
              <a:blipFill>
                <a:blip r:embed="rId2"/>
                <a:stretch>
                  <a:fillRect l="-416" t="-508" b="-52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9091FCE-030C-340F-7C75-8AF67C3DF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041" y="4801577"/>
            <a:ext cx="6248400" cy="11938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4CD6D8A-7F3E-A36F-A551-8C37C84EF337}"/>
              </a:ext>
            </a:extLst>
          </p:cNvPr>
          <p:cNvGrpSpPr/>
          <p:nvPr/>
        </p:nvGrpSpPr>
        <p:grpSpPr>
          <a:xfrm>
            <a:off x="4566803" y="5592295"/>
            <a:ext cx="2732400" cy="925920"/>
            <a:chOff x="4566803" y="5592295"/>
            <a:chExt cx="2732400" cy="92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8F9C524-6498-F912-C549-45F5F1C70F83}"/>
                    </a:ext>
                  </a:extLst>
                </p14:cNvPr>
                <p14:cNvContentPartPr/>
                <p14:nvPr/>
              </p14:nvContentPartPr>
              <p14:xfrm>
                <a:off x="4566803" y="5592295"/>
                <a:ext cx="2732400" cy="574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8F9C524-6498-F912-C549-45F5F1C70F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62483" y="5587975"/>
                  <a:ext cx="274104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3CAA6AF-7DFF-41C9-455D-AFE3A9B7EBE4}"/>
                    </a:ext>
                  </a:extLst>
                </p14:cNvPr>
                <p14:cNvContentPartPr/>
                <p14:nvPr/>
              </p14:nvContentPartPr>
              <p14:xfrm>
                <a:off x="4814843" y="6232375"/>
                <a:ext cx="386280" cy="285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3CAA6AF-7DFF-41C9-455D-AFE3A9B7EB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10523" y="6228055"/>
                  <a:ext cx="39492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575988-9FF7-BBE9-75FC-ADE766309835}"/>
              </a:ext>
            </a:extLst>
          </p:cNvPr>
          <p:cNvGrpSpPr/>
          <p:nvPr/>
        </p:nvGrpSpPr>
        <p:grpSpPr>
          <a:xfrm>
            <a:off x="7729763" y="5608495"/>
            <a:ext cx="1075320" cy="897840"/>
            <a:chOff x="7729763" y="5608495"/>
            <a:chExt cx="1075320" cy="89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7AC390-D3AA-04AF-B5BC-5BC1EA8FE5B2}"/>
                    </a:ext>
                  </a:extLst>
                </p14:cNvPr>
                <p14:cNvContentPartPr/>
                <p14:nvPr/>
              </p14:nvContentPartPr>
              <p14:xfrm>
                <a:off x="7729763" y="5608495"/>
                <a:ext cx="1075320" cy="410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7AC390-D3AA-04AF-B5BC-5BC1EA8FE5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25443" y="5604175"/>
                  <a:ext cx="10839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34CDC7-0B2A-8CC9-5BDB-1FECF4A1224D}"/>
                    </a:ext>
                  </a:extLst>
                </p14:cNvPr>
                <p14:cNvContentPartPr/>
                <p14:nvPr/>
              </p14:nvContentPartPr>
              <p14:xfrm>
                <a:off x="8377043" y="5967775"/>
                <a:ext cx="226440" cy="538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34CDC7-0B2A-8CC9-5BDB-1FECF4A122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72723" y="5963455"/>
                  <a:ext cx="235080" cy="54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8538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31FA-DE81-2853-3662-D6D7EBE2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loss+penalty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D7708-F889-D450-8DE8-6A2C9EAD3A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Loss</a:t>
                </a:r>
                <a:r>
                  <a:rPr lang="en-US" altLang="zh-CN" dirty="0" err="1"/>
                  <a:t>+penalty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If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classified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sample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unit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wrong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class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(e.g.,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&lt;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for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what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happens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loss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part?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D7708-F889-D450-8DE8-6A2C9EAD3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9091FCE-030C-340F-7C75-8AF67C3DF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549" y="2235200"/>
            <a:ext cx="6248400" cy="11938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321D13A-EC52-CA2F-B50E-8DAC9F05D9C5}"/>
              </a:ext>
            </a:extLst>
          </p:cNvPr>
          <p:cNvGrpSpPr/>
          <p:nvPr/>
        </p:nvGrpSpPr>
        <p:grpSpPr>
          <a:xfrm>
            <a:off x="4691723" y="1361215"/>
            <a:ext cx="2764440" cy="1207800"/>
            <a:chOff x="4691723" y="1361215"/>
            <a:chExt cx="2764440" cy="12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351B625-A571-CEE5-376B-B1CAE53B8D1E}"/>
                    </a:ext>
                  </a:extLst>
                </p14:cNvPr>
                <p14:cNvContentPartPr/>
                <p14:nvPr/>
              </p14:nvContentPartPr>
              <p14:xfrm>
                <a:off x="4691723" y="1815895"/>
                <a:ext cx="2764440" cy="753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351B625-A571-CEE5-376B-B1CAE53B8D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87403" y="1811575"/>
                  <a:ext cx="277308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92FE64E-1BA4-3D1B-3502-B64A601A644A}"/>
                    </a:ext>
                  </a:extLst>
                </p14:cNvPr>
                <p14:cNvContentPartPr/>
                <p14:nvPr/>
              </p14:nvContentPartPr>
              <p14:xfrm>
                <a:off x="5995643" y="1361215"/>
                <a:ext cx="175320" cy="255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92FE64E-1BA4-3D1B-3502-B64A601A64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91323" y="1356895"/>
                  <a:ext cx="183960" cy="26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2C2FA3F-8A2C-ABCC-9E77-6A22A4020C83}"/>
                  </a:ext>
                </a:extLst>
              </p14:cNvPr>
              <p14:cNvContentPartPr/>
              <p14:nvPr/>
            </p14:nvContentPartPr>
            <p14:xfrm>
              <a:off x="7884563" y="1907695"/>
              <a:ext cx="973440" cy="527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2C2FA3F-8A2C-ABCC-9E77-6A22A4020C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80243" y="1903375"/>
                <a:ext cx="9820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20937E-ADB7-EF1C-D639-46D3760B4675}"/>
                  </a:ext>
                </a:extLst>
              </p14:cNvPr>
              <p14:cNvContentPartPr/>
              <p14:nvPr/>
            </p14:nvContentPartPr>
            <p14:xfrm>
              <a:off x="8554163" y="1411975"/>
              <a:ext cx="150840" cy="244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20937E-ADB7-EF1C-D639-46D3760B46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49843" y="1407655"/>
                <a:ext cx="159480" cy="2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8732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31FA-DE81-2853-3662-D6D7EBE2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loss+penalty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D7708-F889-D450-8DE8-6A2C9EAD3A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Loss</a:t>
                </a:r>
                <a:r>
                  <a:rPr lang="en-US" altLang="zh-CN" dirty="0" err="1"/>
                  <a:t>+penalty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If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classified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sample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unit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wrong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class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(e.g.,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&lt;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for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vice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versa),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what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happens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loss?</a:t>
                </a:r>
              </a:p>
              <a:p>
                <a:pPr lvl="1"/>
                <a:r>
                  <a:rPr lang="en-US" altLang="zh-CN" dirty="0"/>
                  <a:t>Loss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D7708-F889-D450-8DE8-6A2C9EAD3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9091FCE-030C-340F-7C75-8AF67C3DF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549" y="2235200"/>
            <a:ext cx="6248400" cy="1193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9FA6E14-DB35-603F-CF64-8EA4A9B47A76}"/>
              </a:ext>
            </a:extLst>
          </p:cNvPr>
          <p:cNvGrpSpPr/>
          <p:nvPr/>
        </p:nvGrpSpPr>
        <p:grpSpPr>
          <a:xfrm>
            <a:off x="4691723" y="1361215"/>
            <a:ext cx="2764440" cy="1207800"/>
            <a:chOff x="4691723" y="1361215"/>
            <a:chExt cx="2764440" cy="12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396434B-8A6C-2B84-F8F3-A69FF1107F3B}"/>
                    </a:ext>
                  </a:extLst>
                </p14:cNvPr>
                <p14:cNvContentPartPr/>
                <p14:nvPr/>
              </p14:nvContentPartPr>
              <p14:xfrm>
                <a:off x="4691723" y="1815895"/>
                <a:ext cx="2764440" cy="753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396434B-8A6C-2B84-F8F3-A69FF1107F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87403" y="1811575"/>
                  <a:ext cx="277308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8C284E9-C4DD-6826-C6DF-36023B306165}"/>
                    </a:ext>
                  </a:extLst>
                </p14:cNvPr>
                <p14:cNvContentPartPr/>
                <p14:nvPr/>
              </p14:nvContentPartPr>
              <p14:xfrm>
                <a:off x="5995643" y="1361215"/>
                <a:ext cx="175320" cy="255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8C284E9-C4DD-6826-C6DF-36023B3061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91323" y="1356895"/>
                  <a:ext cx="183960" cy="26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EDE944-EAF3-2D25-7F57-BB2C44405772}"/>
                  </a:ext>
                </a:extLst>
              </p14:cNvPr>
              <p14:cNvContentPartPr/>
              <p14:nvPr/>
            </p14:nvContentPartPr>
            <p14:xfrm>
              <a:off x="7884563" y="1907695"/>
              <a:ext cx="973440" cy="527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EDE944-EAF3-2D25-7F57-BB2C444057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80243" y="1903375"/>
                <a:ext cx="9820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A26BAD-516B-6737-DD8F-3F15BA463154}"/>
                  </a:ext>
                </a:extLst>
              </p14:cNvPr>
              <p14:cNvContentPartPr/>
              <p14:nvPr/>
            </p14:nvContentPartPr>
            <p14:xfrm>
              <a:off x="8554163" y="1411975"/>
              <a:ext cx="150840" cy="244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A26BAD-516B-6737-DD8F-3F15BA4631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49843" y="1407655"/>
                <a:ext cx="159480" cy="2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550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31FA-DE81-2853-3662-D6D7EBE2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loss+penalty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D7708-F889-D450-8DE8-6A2C9EAD3A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Loss</a:t>
                </a:r>
                <a:r>
                  <a:rPr lang="en-US" altLang="zh-CN" dirty="0" err="1"/>
                  <a:t>+penalty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If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classified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sample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unit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wrong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class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(e.g.,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&lt;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for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vice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versa),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what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happens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loss?</a:t>
                </a:r>
              </a:p>
              <a:p>
                <a:pPr lvl="1"/>
                <a:r>
                  <a:rPr lang="en-US" altLang="zh-CN" dirty="0"/>
                  <a:t>Loss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If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classified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sample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unit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correct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class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(e.g.,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&gt;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for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vice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versa),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what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happens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loss?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D7708-F889-D450-8DE8-6A2C9EAD3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9091FCE-030C-340F-7C75-8AF67C3DF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549" y="2235200"/>
            <a:ext cx="6248400" cy="1193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9FA6E14-DB35-603F-CF64-8EA4A9B47A76}"/>
              </a:ext>
            </a:extLst>
          </p:cNvPr>
          <p:cNvGrpSpPr/>
          <p:nvPr/>
        </p:nvGrpSpPr>
        <p:grpSpPr>
          <a:xfrm>
            <a:off x="4691723" y="1361215"/>
            <a:ext cx="2764440" cy="1207800"/>
            <a:chOff x="4691723" y="1361215"/>
            <a:chExt cx="2764440" cy="12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396434B-8A6C-2B84-F8F3-A69FF1107F3B}"/>
                    </a:ext>
                  </a:extLst>
                </p14:cNvPr>
                <p14:cNvContentPartPr/>
                <p14:nvPr/>
              </p14:nvContentPartPr>
              <p14:xfrm>
                <a:off x="4691723" y="1815895"/>
                <a:ext cx="2764440" cy="753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396434B-8A6C-2B84-F8F3-A69FF1107F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87404" y="1811577"/>
                  <a:ext cx="2773079" cy="761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8C284E9-C4DD-6826-C6DF-36023B306165}"/>
                    </a:ext>
                  </a:extLst>
                </p14:cNvPr>
                <p14:cNvContentPartPr/>
                <p14:nvPr/>
              </p14:nvContentPartPr>
              <p14:xfrm>
                <a:off x="5995643" y="1361215"/>
                <a:ext cx="175320" cy="255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8C284E9-C4DD-6826-C6DF-36023B3061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91314" y="1356895"/>
                  <a:ext cx="183978" cy="26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EDE944-EAF3-2D25-7F57-BB2C44405772}"/>
                  </a:ext>
                </a:extLst>
              </p14:cNvPr>
              <p14:cNvContentPartPr/>
              <p14:nvPr/>
            </p14:nvContentPartPr>
            <p14:xfrm>
              <a:off x="7884563" y="1907695"/>
              <a:ext cx="973440" cy="527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EDE944-EAF3-2D25-7F57-BB2C444057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80245" y="1903378"/>
                <a:ext cx="982077" cy="536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A26BAD-516B-6737-DD8F-3F15BA463154}"/>
                  </a:ext>
                </a:extLst>
              </p14:cNvPr>
              <p14:cNvContentPartPr/>
              <p14:nvPr/>
            </p14:nvContentPartPr>
            <p14:xfrm>
              <a:off x="8554163" y="1411975"/>
              <a:ext cx="150840" cy="244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A26BAD-516B-6737-DD8F-3F15BA4631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49843" y="1407655"/>
                <a:ext cx="159480" cy="2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8247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31FA-DE81-2853-3662-D6D7EBE2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loss+penalty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D7708-F889-D450-8DE8-6A2C9EAD3A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Loss</a:t>
                </a:r>
                <a:r>
                  <a:rPr lang="en-US" altLang="zh-CN" dirty="0" err="1"/>
                  <a:t>+penalty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If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classified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sample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unit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wrong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class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(e.g.,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&lt;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for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vice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versa),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what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happens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loss?</a:t>
                </a:r>
              </a:p>
              <a:p>
                <a:pPr lvl="1"/>
                <a:r>
                  <a:rPr lang="en-US" altLang="zh-CN" dirty="0"/>
                  <a:t>Loss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If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classified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sample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unit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correct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class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(e.g.,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&gt;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for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vice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versa),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what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happens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loss?</a:t>
                </a:r>
              </a:p>
              <a:p>
                <a:pPr lvl="1"/>
                <a:r>
                  <a:rPr lang="en-US" altLang="zh-CN" dirty="0"/>
                  <a:t>Loss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&lt;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/>
                  <a:t>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because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suggests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while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classifier</a:t>
                </a:r>
              </a:p>
              <a:p>
                <a:pPr marL="457200" lvl="1" indent="0">
                  <a:buNone/>
                </a:pPr>
                <a:r>
                  <a:rPr lang="zh-CN" altLang="en-US" dirty="0"/>
                  <a:t>    </a:t>
                </a:r>
                <a:r>
                  <a:rPr lang="en-US" altLang="zh-CN" dirty="0"/>
                  <a:t>was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correct,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wasn’t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unit.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Loss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/>
                  <a:t>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because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suggests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classifier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very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much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certain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classification.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D7708-F889-D450-8DE8-6A2C9EAD3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198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9091FCE-030C-340F-7C75-8AF67C3DF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549" y="2235200"/>
            <a:ext cx="6248400" cy="1193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9FA6E14-DB35-603F-CF64-8EA4A9B47A76}"/>
              </a:ext>
            </a:extLst>
          </p:cNvPr>
          <p:cNvGrpSpPr/>
          <p:nvPr/>
        </p:nvGrpSpPr>
        <p:grpSpPr>
          <a:xfrm>
            <a:off x="4691723" y="1361215"/>
            <a:ext cx="2764440" cy="1207800"/>
            <a:chOff x="4691723" y="1361215"/>
            <a:chExt cx="2764440" cy="12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396434B-8A6C-2B84-F8F3-A69FF1107F3B}"/>
                    </a:ext>
                  </a:extLst>
                </p14:cNvPr>
                <p14:cNvContentPartPr/>
                <p14:nvPr/>
              </p14:nvContentPartPr>
              <p14:xfrm>
                <a:off x="4691723" y="1815895"/>
                <a:ext cx="2764440" cy="753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396434B-8A6C-2B84-F8F3-A69FF1107F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87404" y="1811577"/>
                  <a:ext cx="2773079" cy="761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8C284E9-C4DD-6826-C6DF-36023B306165}"/>
                    </a:ext>
                  </a:extLst>
                </p14:cNvPr>
                <p14:cNvContentPartPr/>
                <p14:nvPr/>
              </p14:nvContentPartPr>
              <p14:xfrm>
                <a:off x="5995643" y="1361215"/>
                <a:ext cx="175320" cy="255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8C284E9-C4DD-6826-C6DF-36023B3061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91314" y="1356895"/>
                  <a:ext cx="183978" cy="26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EDE944-EAF3-2D25-7F57-BB2C44405772}"/>
                  </a:ext>
                </a:extLst>
              </p14:cNvPr>
              <p14:cNvContentPartPr/>
              <p14:nvPr/>
            </p14:nvContentPartPr>
            <p14:xfrm>
              <a:off x="7884563" y="1907695"/>
              <a:ext cx="973440" cy="527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EDE944-EAF3-2D25-7F57-BB2C444057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80245" y="1903378"/>
                <a:ext cx="982077" cy="536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A26BAD-516B-6737-DD8F-3F15BA463154}"/>
                  </a:ext>
                </a:extLst>
              </p14:cNvPr>
              <p14:cNvContentPartPr/>
              <p14:nvPr/>
            </p14:nvContentPartPr>
            <p14:xfrm>
              <a:off x="8554163" y="1411975"/>
              <a:ext cx="150840" cy="244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A26BAD-516B-6737-DD8F-3F15BA4631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49843" y="1407655"/>
                <a:ext cx="159480" cy="2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7988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31FA-DE81-2853-3662-D6D7EBE2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loss+penalty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D7708-F889-D450-8DE8-6A2C9EAD3A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Loss</a:t>
                </a:r>
                <a:r>
                  <a:rPr lang="en-US" altLang="zh-CN" dirty="0" err="1"/>
                  <a:t>+penalty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If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classified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sample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unit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wrong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class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(e.g.,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&lt;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for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vice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versa),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what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happens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loss?</a:t>
                </a:r>
              </a:p>
              <a:p>
                <a:pPr lvl="1"/>
                <a:r>
                  <a:rPr lang="en-US" altLang="zh-CN" b="1" dirty="0"/>
                  <a:t>Loss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=</a:t>
                </a:r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If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classified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sample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unit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correct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class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(e.g.,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&gt;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for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vice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versa),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what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happens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loss?</a:t>
                </a:r>
              </a:p>
              <a:p>
                <a:pPr lvl="1"/>
                <a:r>
                  <a:rPr lang="en-US" altLang="zh-CN" b="1" dirty="0"/>
                  <a:t>Loss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=</a:t>
                </a:r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/>
                  <a:t>if</a:t>
                </a:r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&lt;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/>
                  <a:t>1,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because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this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suggests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that,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while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classifier</a:t>
                </a:r>
              </a:p>
              <a:p>
                <a:pPr marL="457200" lvl="1" indent="0">
                  <a:buNone/>
                </a:pPr>
                <a:r>
                  <a:rPr lang="zh-CN" altLang="en-US" b="1" dirty="0"/>
                  <a:t>    </a:t>
                </a:r>
                <a:r>
                  <a:rPr lang="en-US" altLang="zh-CN" b="1" dirty="0"/>
                  <a:t>was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correct,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it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still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wasn’t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too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sure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on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this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unit.</a:t>
                </a:r>
                <a:r>
                  <a:rPr lang="zh-CN" altLang="en-US" b="1" dirty="0"/>
                  <a:t> </a:t>
                </a:r>
                <a:endParaRPr lang="en-US" altLang="zh-CN" b="1" dirty="0"/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Loss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/>
                  <a:t>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because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suggests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classifier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very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much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certain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classification.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u="sng" dirty="0">
                    <a:solidFill>
                      <a:schemeClr val="tx1"/>
                    </a:solidFill>
                  </a:rPr>
                  <a:t>By</a:t>
                </a:r>
                <a:r>
                  <a:rPr lang="zh-CN" altLang="en-US" b="1" u="sng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u="sng" dirty="0">
                    <a:solidFill>
                      <a:schemeClr val="tx1"/>
                    </a:solidFill>
                  </a:rPr>
                  <a:t>minimizing</a:t>
                </a:r>
                <a:r>
                  <a:rPr lang="zh-CN" altLang="en-US" b="1" u="sng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u="sng" dirty="0">
                    <a:solidFill>
                      <a:schemeClr val="tx1"/>
                    </a:solidFill>
                  </a:rPr>
                  <a:t>Loss</a:t>
                </a:r>
                <a:r>
                  <a:rPr lang="zh-CN" altLang="en-US" b="1" u="sng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u="sng" dirty="0">
                    <a:solidFill>
                      <a:schemeClr val="tx1"/>
                    </a:solidFill>
                  </a:rPr>
                  <a:t>function,</a:t>
                </a:r>
                <a:r>
                  <a:rPr lang="zh-CN" altLang="en-US" b="1" u="sng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u="sng" dirty="0">
                    <a:solidFill>
                      <a:schemeClr val="tx1"/>
                    </a:solidFill>
                  </a:rPr>
                  <a:t>we</a:t>
                </a:r>
                <a:r>
                  <a:rPr lang="zh-CN" altLang="en-US" b="1" u="sng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u="sng" dirty="0">
                    <a:solidFill>
                      <a:schemeClr val="tx1"/>
                    </a:solidFill>
                  </a:rPr>
                  <a:t>are</a:t>
                </a:r>
                <a:r>
                  <a:rPr lang="zh-CN" altLang="en-US" b="1" u="sng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u="sng" dirty="0">
                    <a:solidFill>
                      <a:schemeClr val="tx1"/>
                    </a:solidFill>
                  </a:rPr>
                  <a:t>thus</a:t>
                </a:r>
                <a:r>
                  <a:rPr lang="zh-CN" altLang="en-US" b="1" u="sng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u="sng" dirty="0">
                    <a:solidFill>
                      <a:schemeClr val="tx1"/>
                    </a:solidFill>
                  </a:rPr>
                  <a:t>trying</a:t>
                </a:r>
                <a:r>
                  <a:rPr lang="zh-CN" altLang="en-US" b="1" u="sng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u="sng" dirty="0">
                    <a:solidFill>
                      <a:schemeClr val="tx1"/>
                    </a:solidFill>
                  </a:rPr>
                  <a:t>to</a:t>
                </a:r>
                <a:r>
                  <a:rPr lang="zh-CN" altLang="en-US" b="1" u="sng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u="sng" dirty="0">
                    <a:solidFill>
                      <a:schemeClr val="tx1"/>
                    </a:solidFill>
                  </a:rPr>
                  <a:t>minimize</a:t>
                </a:r>
                <a:r>
                  <a:rPr lang="zh-CN" altLang="en-US" b="1" u="sng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u="sng" dirty="0">
                    <a:solidFill>
                      <a:schemeClr val="tx1"/>
                    </a:solidFill>
                  </a:rPr>
                  <a:t>the</a:t>
                </a:r>
                <a:r>
                  <a:rPr lang="zh-CN" altLang="en-US" b="1" u="sng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u="sng" dirty="0">
                    <a:solidFill>
                      <a:schemeClr val="tx1"/>
                    </a:solidFill>
                  </a:rPr>
                  <a:t>two</a:t>
                </a:r>
                <a:r>
                  <a:rPr lang="zh-CN" altLang="en-US" b="1" u="sng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u="sng" dirty="0">
                    <a:solidFill>
                      <a:schemeClr val="tx1"/>
                    </a:solidFill>
                  </a:rPr>
                  <a:t>highlighted</a:t>
                </a:r>
                <a:r>
                  <a:rPr lang="zh-CN" altLang="en-US" b="1" u="sng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u="sng" dirty="0">
                    <a:solidFill>
                      <a:schemeClr val="tx1"/>
                    </a:solidFill>
                  </a:rPr>
                  <a:t>occasions.</a:t>
                </a:r>
                <a:r>
                  <a:rPr lang="zh-CN" altLang="en-US" b="1" u="sng" dirty="0">
                    <a:solidFill>
                      <a:schemeClr val="tx1"/>
                    </a:solidFill>
                  </a:rPr>
                  <a:t> </a:t>
                </a:r>
                <a:endParaRPr lang="en-US" altLang="zh-CN" i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D7708-F889-D450-8DE8-6A2C9EAD3A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3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9091FCE-030C-340F-7C75-8AF67C3DF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549" y="2235200"/>
            <a:ext cx="6248400" cy="1193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9FA6E14-DB35-603F-CF64-8EA4A9B47A76}"/>
              </a:ext>
            </a:extLst>
          </p:cNvPr>
          <p:cNvGrpSpPr/>
          <p:nvPr/>
        </p:nvGrpSpPr>
        <p:grpSpPr>
          <a:xfrm>
            <a:off x="4691723" y="1361215"/>
            <a:ext cx="2764440" cy="1207800"/>
            <a:chOff x="4691723" y="1361215"/>
            <a:chExt cx="2764440" cy="12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396434B-8A6C-2B84-F8F3-A69FF1107F3B}"/>
                    </a:ext>
                  </a:extLst>
                </p14:cNvPr>
                <p14:cNvContentPartPr/>
                <p14:nvPr/>
              </p14:nvContentPartPr>
              <p14:xfrm>
                <a:off x="4691723" y="1815895"/>
                <a:ext cx="2764440" cy="753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396434B-8A6C-2B84-F8F3-A69FF1107F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87404" y="1811577"/>
                  <a:ext cx="2773079" cy="761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8C284E9-C4DD-6826-C6DF-36023B306165}"/>
                    </a:ext>
                  </a:extLst>
                </p14:cNvPr>
                <p14:cNvContentPartPr/>
                <p14:nvPr/>
              </p14:nvContentPartPr>
              <p14:xfrm>
                <a:off x="5995643" y="1361215"/>
                <a:ext cx="175320" cy="255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8C284E9-C4DD-6826-C6DF-36023B3061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91314" y="1356895"/>
                  <a:ext cx="183978" cy="26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EDE944-EAF3-2D25-7F57-BB2C44405772}"/>
                  </a:ext>
                </a:extLst>
              </p14:cNvPr>
              <p14:cNvContentPartPr/>
              <p14:nvPr/>
            </p14:nvContentPartPr>
            <p14:xfrm>
              <a:off x="7884563" y="1907695"/>
              <a:ext cx="973440" cy="527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EDE944-EAF3-2D25-7F57-BB2C444057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80245" y="1903378"/>
                <a:ext cx="982077" cy="536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9BE2EB-CEBC-DD00-AC09-2AA378D957B6}"/>
                  </a:ext>
                </a:extLst>
              </p14:cNvPr>
              <p14:cNvContentPartPr/>
              <p14:nvPr/>
            </p14:nvContentPartPr>
            <p14:xfrm>
              <a:off x="8554163" y="1411975"/>
              <a:ext cx="150840" cy="244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9BE2EB-CEBC-DD00-AC09-2AA378D957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49843" y="1407655"/>
                <a:ext cx="159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655CA0A-8F23-BC3D-6A86-B2EBC281DB2C}"/>
                  </a:ext>
                </a:extLst>
              </p14:cNvPr>
              <p14:cNvContentPartPr/>
              <p14:nvPr/>
            </p14:nvContentPartPr>
            <p14:xfrm>
              <a:off x="8548953" y="1463704"/>
              <a:ext cx="10800" cy="367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655CA0A-8F23-BC3D-6A86-B2EBC281DB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44633" y="1459384"/>
                <a:ext cx="19440" cy="3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491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31FA-DE81-2853-3662-D6D7EBE2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loss+penalty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7708-F889-D450-8DE8-6A2C9EAD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Loss</a:t>
            </a:r>
            <a:r>
              <a:rPr lang="en-US" altLang="zh-CN" dirty="0" err="1"/>
              <a:t>+penalty</a:t>
            </a:r>
            <a:r>
              <a:rPr lang="zh-CN" altLang="en-US" dirty="0"/>
              <a:t> </a:t>
            </a:r>
            <a:r>
              <a:rPr lang="en-US" altLang="zh-CN" dirty="0"/>
              <a:t>form: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i="1" dirty="0"/>
              <a:t>Hinge</a:t>
            </a:r>
            <a:r>
              <a:rPr lang="zh-CN" altLang="en-US" dirty="0"/>
              <a:t> </a:t>
            </a:r>
            <a:r>
              <a:rPr lang="en-US" altLang="zh-CN" i="1" dirty="0"/>
              <a:t>Loss,</a:t>
            </a:r>
            <a:r>
              <a:rPr lang="zh-CN" altLang="en-US" i="1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approached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Hinge</a:t>
            </a:r>
            <a:r>
              <a:rPr lang="zh-CN" altLang="en-US" dirty="0"/>
              <a:t> </a:t>
            </a:r>
            <a:r>
              <a:rPr lang="en-US" altLang="zh-CN" dirty="0"/>
              <a:t>Loss+L2-penalty</a:t>
            </a:r>
            <a:r>
              <a:rPr lang="zh-CN" altLang="en-US" dirty="0"/>
              <a:t> </a:t>
            </a:r>
            <a:r>
              <a:rPr lang="en-US" altLang="zh-CN" dirty="0"/>
              <a:t>problem.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9091FCE-030C-340F-7C75-8AF67C3DF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549" y="2235200"/>
            <a:ext cx="6248400" cy="11938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321D13A-EC52-CA2F-B50E-8DAC9F05D9C5}"/>
              </a:ext>
            </a:extLst>
          </p:cNvPr>
          <p:cNvGrpSpPr/>
          <p:nvPr/>
        </p:nvGrpSpPr>
        <p:grpSpPr>
          <a:xfrm>
            <a:off x="4691723" y="1361215"/>
            <a:ext cx="2764440" cy="1207800"/>
            <a:chOff x="4691723" y="1361215"/>
            <a:chExt cx="2764440" cy="12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351B625-A571-CEE5-376B-B1CAE53B8D1E}"/>
                    </a:ext>
                  </a:extLst>
                </p14:cNvPr>
                <p14:cNvContentPartPr/>
                <p14:nvPr/>
              </p14:nvContentPartPr>
              <p14:xfrm>
                <a:off x="4691723" y="1815895"/>
                <a:ext cx="2764440" cy="753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351B625-A571-CEE5-376B-B1CAE53B8D1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87403" y="1811575"/>
                  <a:ext cx="277308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92FE64E-1BA4-3D1B-3502-B64A601A644A}"/>
                    </a:ext>
                  </a:extLst>
                </p14:cNvPr>
                <p14:cNvContentPartPr/>
                <p14:nvPr/>
              </p14:nvContentPartPr>
              <p14:xfrm>
                <a:off x="5995643" y="1361215"/>
                <a:ext cx="175320" cy="255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92FE64E-1BA4-3D1B-3502-B64A601A644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91323" y="1356895"/>
                  <a:ext cx="183960" cy="26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2C2FA3F-8A2C-ABCC-9E77-6A22A4020C83}"/>
                  </a:ext>
                </a:extLst>
              </p14:cNvPr>
              <p14:cNvContentPartPr/>
              <p14:nvPr/>
            </p14:nvContentPartPr>
            <p14:xfrm>
              <a:off x="7884563" y="1907695"/>
              <a:ext cx="973440" cy="527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2C2FA3F-8A2C-ABCC-9E77-6A22A4020C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80243" y="1903375"/>
                <a:ext cx="9820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20937E-ADB7-EF1C-D639-46D3760B4675}"/>
                  </a:ext>
                </a:extLst>
              </p14:cNvPr>
              <p14:cNvContentPartPr/>
              <p14:nvPr/>
            </p14:nvContentPartPr>
            <p14:xfrm>
              <a:off x="8554163" y="1411975"/>
              <a:ext cx="150840" cy="244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20937E-ADB7-EF1C-D639-46D3760B46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49843" y="1407655"/>
                <a:ext cx="159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A3BBB2-B697-05BE-5FCA-0BD1B35FF043}"/>
                  </a:ext>
                </a:extLst>
              </p14:cNvPr>
              <p14:cNvContentPartPr/>
              <p14:nvPr/>
            </p14:nvContentPartPr>
            <p14:xfrm>
              <a:off x="8548953" y="1463704"/>
              <a:ext cx="10800" cy="36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A3BBB2-B697-05BE-5FCA-0BD1B35FF0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44633" y="1459384"/>
                <a:ext cx="19440" cy="3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913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4B42-3BCE-0EA7-5919-5977DBE2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Hyperplane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F21645-2371-7871-F646-61AD64A2C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396685"/>
              </p:ext>
            </p:extLst>
          </p:nvPr>
        </p:nvGraphicFramePr>
        <p:xfrm>
          <a:off x="838200" y="1825625"/>
          <a:ext cx="8763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8214550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331297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988635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6290318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387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bedrooms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Living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space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bathrooms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86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House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$150k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sq.ft</a:t>
                      </a:r>
                      <a:r>
                        <a:rPr lang="en-US" altLang="zh-CN" dirty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House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$150k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9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House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$200k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48429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D9ED2D-63D8-F0EB-7975-BD726F85B641}"/>
              </a:ext>
            </a:extLst>
          </p:cNvPr>
          <p:cNvSpPr txBox="1"/>
          <p:nvPr/>
        </p:nvSpPr>
        <p:spPr>
          <a:xfrm>
            <a:off x="838201" y="363582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(somehow)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multiplier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-0.5,</a:t>
            </a:r>
            <a:r>
              <a:rPr lang="zh-CN" altLang="en-US" dirty="0"/>
              <a:t> </a:t>
            </a:r>
            <a:r>
              <a:rPr lang="en-US" altLang="zh-CN" dirty="0"/>
              <a:t>20,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respectively,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intercept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20,000.</a:t>
            </a:r>
          </a:p>
        </p:txBody>
      </p:sp>
    </p:spTree>
    <p:extLst>
      <p:ext uri="{BB962C8B-B14F-4D97-AF65-F5344CB8AC3E}">
        <p14:creationId xmlns:p14="http://schemas.microsoft.com/office/powerpoint/2010/main" val="2193981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1F5F-D850-21BD-5B3D-C99A5A9A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about..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E3B7D02-537E-5FB7-50AC-EB1017BB8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37" y="1690688"/>
            <a:ext cx="6118708" cy="29847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D9D125-5085-9CED-473D-2C2F731A3059}"/>
              </a:ext>
            </a:extLst>
          </p:cNvPr>
          <p:cNvSpPr txBox="1"/>
          <p:nvPr/>
        </p:nvSpPr>
        <p:spPr>
          <a:xfrm>
            <a:off x="6614556" y="1840675"/>
            <a:ext cx="534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SVM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r>
              <a:rPr lang="zh-CN" altLang="en-US" dirty="0"/>
              <a:t> </a:t>
            </a:r>
            <a:r>
              <a:rPr lang="en-US" altLang="zh-CN" dirty="0"/>
              <a:t>separate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classes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scenarios?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93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1F5F-D850-21BD-5B3D-C99A5A9A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about..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E3B7D02-537E-5FB7-50AC-EB1017BB8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37" y="1690688"/>
            <a:ext cx="6118708" cy="298473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D9D125-5085-9CED-473D-2C2F731A3059}"/>
                  </a:ext>
                </a:extLst>
              </p:cNvPr>
              <p:cNvSpPr txBox="1"/>
              <p:nvPr/>
            </p:nvSpPr>
            <p:spPr>
              <a:xfrm>
                <a:off x="6614556" y="1840675"/>
                <a:ext cx="534389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SVM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classifier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separate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scenarios?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not?</a:t>
                </a:r>
              </a:p>
              <a:p>
                <a:endParaRPr lang="en-US" dirty="0"/>
              </a:p>
              <a:p>
                <a:r>
                  <a:rPr lang="en-US" altLang="zh-CN" dirty="0"/>
                  <a:t>Nope.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Recall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hyperplane</a:t>
                </a:r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must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be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linear.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D9D125-5085-9CED-473D-2C2F731A3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6" y="1840675"/>
                <a:ext cx="5343896" cy="2308324"/>
              </a:xfrm>
              <a:prstGeom prst="rect">
                <a:avLst/>
              </a:prstGeom>
              <a:blipFill>
                <a:blip r:embed="rId3"/>
                <a:stretch>
                  <a:fillRect l="-948"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368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1F5F-D850-21BD-5B3D-C99A5A9A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about..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E3B7D02-537E-5FB7-50AC-EB1017BB8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37" y="1690688"/>
            <a:ext cx="6118708" cy="298473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D9D125-5085-9CED-473D-2C2F731A3059}"/>
                  </a:ext>
                </a:extLst>
              </p:cNvPr>
              <p:cNvSpPr txBox="1"/>
              <p:nvPr/>
            </p:nvSpPr>
            <p:spPr>
              <a:xfrm>
                <a:off x="6614556" y="1840675"/>
                <a:ext cx="534389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SVM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classifier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separate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scenarios?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not?</a:t>
                </a:r>
              </a:p>
              <a:p>
                <a:endParaRPr lang="en-US" dirty="0"/>
              </a:p>
              <a:p>
                <a:r>
                  <a:rPr lang="en-US" altLang="zh-CN" dirty="0"/>
                  <a:t>Nope.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Recall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hyperplane</a:t>
                </a:r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must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be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linear.</a:t>
                </a:r>
              </a:p>
              <a:p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What</a:t>
                </a:r>
                <a:r>
                  <a:rPr lang="zh-CN" alt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is</a:t>
                </a:r>
                <a:r>
                  <a:rPr lang="zh-CN" alt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an</a:t>
                </a:r>
                <a:r>
                  <a:rPr lang="zh-CN" alt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“easy”</a:t>
                </a:r>
                <a:r>
                  <a:rPr lang="zh-CN" alt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way</a:t>
                </a:r>
                <a:r>
                  <a:rPr lang="zh-CN" alt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change</a:t>
                </a:r>
                <a:r>
                  <a:rPr lang="zh-CN" alt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it</a:t>
                </a:r>
                <a:r>
                  <a:rPr lang="zh-CN" alt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such</a:t>
                </a:r>
                <a:r>
                  <a:rPr lang="zh-CN" alt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that</a:t>
                </a:r>
                <a:r>
                  <a:rPr lang="zh-CN" alt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we</a:t>
                </a:r>
                <a:r>
                  <a:rPr lang="zh-CN" alt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accommodate</a:t>
                </a:r>
                <a:r>
                  <a:rPr lang="zh-CN" alt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non-linear</a:t>
                </a:r>
                <a:r>
                  <a:rPr lang="zh-CN" alt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separation?</a:t>
                </a:r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D9D125-5085-9CED-473D-2C2F731A3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56" y="1840675"/>
                <a:ext cx="5343896" cy="3139321"/>
              </a:xfrm>
              <a:prstGeom prst="rect">
                <a:avLst/>
              </a:prstGeom>
              <a:blipFill>
                <a:blip r:embed="rId3"/>
                <a:stretch>
                  <a:fillRect l="-948" t="-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693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F6AC-2B6A-BCCE-AD06-21216AAE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0200-6729-BFE1-1E33-59235AE2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Maximal</a:t>
            </a:r>
            <a:r>
              <a:rPr lang="zh-CN" altLang="en-US" dirty="0"/>
              <a:t> </a:t>
            </a:r>
            <a:r>
              <a:rPr lang="en-US" altLang="zh-CN" dirty="0"/>
              <a:t>marginal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</a:p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Loss+penalty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</a:p>
          <a:p>
            <a:pPr lvl="1"/>
            <a:r>
              <a:rPr lang="en-US" altLang="zh-CN" dirty="0"/>
              <a:t>Non-linear</a:t>
            </a:r>
            <a:r>
              <a:rPr lang="zh-CN" altLang="en-US" dirty="0"/>
              <a:t> </a:t>
            </a:r>
            <a:r>
              <a:rPr lang="en-US" altLang="zh-CN" dirty="0"/>
              <a:t>separating</a:t>
            </a:r>
            <a:r>
              <a:rPr lang="zh-CN" altLang="en-US" dirty="0"/>
              <a:t> </a:t>
            </a:r>
            <a:r>
              <a:rPr lang="en-US" altLang="zh-CN" dirty="0"/>
              <a:t>hyperplanes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30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0E1F-B9E0-EEEC-C7DF-1FEAA892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non-linear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EE642FE-50FE-5772-78F6-5A892D03035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55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SVM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handle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non-linear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separating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space,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change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hyperplane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nonlinear!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 marL="0" indent="0" algn="ctr">
                  <a:buNone/>
                </a:pPr>
                <a:r>
                  <a:rPr lang="en-US" altLang="zh-CN" dirty="0"/>
                  <a:t>Subject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𝑠𝑜𝑚𝑒𝑡h𝑖𝑛𝑔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𝑛𝑜𝑛𝑙𝑖𝑛𝑒𝑎𝑟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EE642FE-50FE-5772-78F6-5A892D03035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55450"/>
              </a:xfrm>
              <a:prstGeom prst="rect">
                <a:avLst/>
              </a:prstGeom>
              <a:blipFill>
                <a:blip r:embed="rId2"/>
                <a:stretch>
                  <a:fillRect l="-1206" t="-2273" b="-22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38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0E1F-B9E0-EEEC-C7DF-1FEAA892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EE642FE-50FE-5772-78F6-5A892D03035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83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What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hyperplane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non-linear?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EE642FE-50FE-5772-78F6-5A892D03035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83969"/>
              </a:xfrm>
              <a:prstGeom prst="rect">
                <a:avLst/>
              </a:prstGeom>
              <a:blipFill>
                <a:blip r:embed="rId2"/>
                <a:stretch>
                  <a:fillRect l="-1206" t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76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0E1F-B9E0-EEEC-C7DF-1FEAA892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EE642FE-50FE-5772-78F6-5A892D03035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481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What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hyperplane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non-linear?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Multiplying</a:t>
                </a:r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variables?</a:t>
                </a:r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Exponentiation</a:t>
                </a:r>
                <a:r>
                  <a:rPr lang="zh-CN" alt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(square</a:t>
                </a:r>
                <a:r>
                  <a:rPr lang="en-US" altLang="zh-CN" dirty="0">
                    <a:ea typeface="Cambria Math" panose="02040503050406030204" pitchFamily="18" charset="0"/>
                  </a:rPr>
                  <a:t>,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cube,…)</a:t>
                </a: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Exponential?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EE642FE-50FE-5772-78F6-5A892D03035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48123"/>
              </a:xfrm>
              <a:prstGeom prst="rect">
                <a:avLst/>
              </a:prstGeom>
              <a:blipFill>
                <a:blip r:embed="rId2"/>
                <a:stretch>
                  <a:fillRect l="-1206" t="-2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213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8C79-3654-CDB5-E91F-99718696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non-linear</a:t>
            </a:r>
            <a:r>
              <a:rPr lang="zh-CN" altLang="en-US" dirty="0"/>
              <a:t> </a:t>
            </a:r>
            <a:r>
              <a:rPr lang="en-US" altLang="zh-CN" dirty="0"/>
              <a:t>kernels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B6071-802B-3720-FD1A-44A7DEF58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SVM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non-linear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kernels,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unfortunately,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represented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idea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stands.</a:t>
                </a:r>
              </a:p>
              <a:p>
                <a:pPr lvl="1"/>
                <a:r>
                  <a:rPr lang="en-US" altLang="zh-CN" dirty="0"/>
                  <a:t>SVM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polynomial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kernel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means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multiplication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exponentiation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SVM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radial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kernel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means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exponential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term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5B6071-802B-3720-FD1A-44A7DEF58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360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31FA-DE81-2853-3662-D6D7EBE2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interpretability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7708-F889-D450-8DE8-6A2C9EAD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SVM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form):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SVM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LOSS+PENALTY</a:t>
            </a:r>
            <a:r>
              <a:rPr lang="zh-CN" altLang="en-US" dirty="0"/>
              <a:t> </a:t>
            </a:r>
            <a:r>
              <a:rPr lang="en-US" altLang="zh-CN" dirty="0"/>
              <a:t>form):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FE577A-AF20-FB86-AA7C-0DC25A9C0171}"/>
                  </a:ext>
                </a:extLst>
              </p:cNvPr>
              <p:cNvSpPr txBox="1"/>
              <p:nvPr/>
            </p:nvSpPr>
            <p:spPr>
              <a:xfrm>
                <a:off x="2773041" y="2276762"/>
                <a:ext cx="6096000" cy="2212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 marL="0" indent="0" algn="ctr">
                  <a:buNone/>
                </a:pPr>
                <a:r>
                  <a:rPr lang="en-US" altLang="zh-CN" dirty="0"/>
                  <a:t>Subject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FE577A-AF20-FB86-AA7C-0DC25A9C0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041" y="2276762"/>
                <a:ext cx="6096000" cy="2212785"/>
              </a:xfrm>
              <a:prstGeom prst="rect">
                <a:avLst/>
              </a:prstGeom>
              <a:blipFill>
                <a:blip r:embed="rId2"/>
                <a:stretch>
                  <a:fillRect l="-416" t="-13143" b="-58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9091FCE-030C-340F-7C75-8AF67C3DF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041" y="4801577"/>
            <a:ext cx="6248400" cy="11938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4CD6D8A-7F3E-A36F-A551-8C37C84EF337}"/>
              </a:ext>
            </a:extLst>
          </p:cNvPr>
          <p:cNvGrpSpPr/>
          <p:nvPr/>
        </p:nvGrpSpPr>
        <p:grpSpPr>
          <a:xfrm>
            <a:off x="4566803" y="5592295"/>
            <a:ext cx="2732400" cy="925920"/>
            <a:chOff x="4566803" y="5592295"/>
            <a:chExt cx="2732400" cy="92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8F9C524-6498-F912-C549-45F5F1C70F83}"/>
                    </a:ext>
                  </a:extLst>
                </p14:cNvPr>
                <p14:cNvContentPartPr/>
                <p14:nvPr/>
              </p14:nvContentPartPr>
              <p14:xfrm>
                <a:off x="4566803" y="5592295"/>
                <a:ext cx="2732400" cy="574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8F9C524-6498-F912-C549-45F5F1C70F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62483" y="5587975"/>
                  <a:ext cx="274104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3CAA6AF-7DFF-41C9-455D-AFE3A9B7EBE4}"/>
                    </a:ext>
                  </a:extLst>
                </p14:cNvPr>
                <p14:cNvContentPartPr/>
                <p14:nvPr/>
              </p14:nvContentPartPr>
              <p14:xfrm>
                <a:off x="4814843" y="6232375"/>
                <a:ext cx="386280" cy="285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3CAA6AF-7DFF-41C9-455D-AFE3A9B7EB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10523" y="6228055"/>
                  <a:ext cx="39492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575988-9FF7-BBE9-75FC-ADE766309835}"/>
              </a:ext>
            </a:extLst>
          </p:cNvPr>
          <p:cNvGrpSpPr/>
          <p:nvPr/>
        </p:nvGrpSpPr>
        <p:grpSpPr>
          <a:xfrm>
            <a:off x="7729763" y="5608495"/>
            <a:ext cx="1075320" cy="897840"/>
            <a:chOff x="7729763" y="5608495"/>
            <a:chExt cx="1075320" cy="89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7AC390-D3AA-04AF-B5BC-5BC1EA8FE5B2}"/>
                    </a:ext>
                  </a:extLst>
                </p14:cNvPr>
                <p14:cNvContentPartPr/>
                <p14:nvPr/>
              </p14:nvContentPartPr>
              <p14:xfrm>
                <a:off x="7729763" y="5608495"/>
                <a:ext cx="1075320" cy="410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7AC390-D3AA-04AF-B5BC-5BC1EA8FE5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25443" y="5604175"/>
                  <a:ext cx="10839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34CDC7-0B2A-8CC9-5BDB-1FECF4A1224D}"/>
                    </a:ext>
                  </a:extLst>
                </p14:cNvPr>
                <p14:cNvContentPartPr/>
                <p14:nvPr/>
              </p14:nvContentPartPr>
              <p14:xfrm>
                <a:off x="8377043" y="5967775"/>
                <a:ext cx="226440" cy="538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34CDC7-0B2A-8CC9-5BDB-1FECF4A122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72723" y="5963455"/>
                  <a:ext cx="235080" cy="54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641864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31FA-DE81-2853-3662-D6D7EBE2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interpretability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7708-F889-D450-8DE8-6A2C9EAD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SVM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form):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SVM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(the</a:t>
            </a:r>
            <a:r>
              <a:rPr lang="zh-CN" altLang="en-US" dirty="0"/>
              <a:t> </a:t>
            </a:r>
            <a:r>
              <a:rPr lang="en-US" altLang="zh-CN" dirty="0"/>
              <a:t>LOSS+PENALTY</a:t>
            </a:r>
            <a:r>
              <a:rPr lang="zh-CN" altLang="en-US" dirty="0"/>
              <a:t> </a:t>
            </a:r>
            <a:r>
              <a:rPr lang="en-US" altLang="zh-CN" dirty="0"/>
              <a:t>form):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FE577A-AF20-FB86-AA7C-0DC25A9C0171}"/>
                  </a:ext>
                </a:extLst>
              </p:cNvPr>
              <p:cNvSpPr txBox="1"/>
              <p:nvPr/>
            </p:nvSpPr>
            <p:spPr>
              <a:xfrm>
                <a:off x="2773041" y="2276762"/>
                <a:ext cx="6096000" cy="2212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 marL="0" indent="0" algn="ctr">
                  <a:buNone/>
                </a:pPr>
                <a:r>
                  <a:rPr lang="en-US" altLang="zh-CN" dirty="0"/>
                  <a:t>Subject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FE577A-AF20-FB86-AA7C-0DC25A9C0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041" y="2276762"/>
                <a:ext cx="6096000" cy="2212785"/>
              </a:xfrm>
              <a:prstGeom prst="rect">
                <a:avLst/>
              </a:prstGeom>
              <a:blipFill>
                <a:blip r:embed="rId2"/>
                <a:stretch>
                  <a:fillRect l="-416" t="-13143" b="-58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9091FCE-030C-340F-7C75-8AF67C3DF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041" y="4801577"/>
            <a:ext cx="6248400" cy="11938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4CD6D8A-7F3E-A36F-A551-8C37C84EF337}"/>
              </a:ext>
            </a:extLst>
          </p:cNvPr>
          <p:cNvGrpSpPr/>
          <p:nvPr/>
        </p:nvGrpSpPr>
        <p:grpSpPr>
          <a:xfrm>
            <a:off x="4566803" y="5592295"/>
            <a:ext cx="2732400" cy="925920"/>
            <a:chOff x="4566803" y="5592295"/>
            <a:chExt cx="2732400" cy="92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8F9C524-6498-F912-C549-45F5F1C70F83}"/>
                    </a:ext>
                  </a:extLst>
                </p14:cNvPr>
                <p14:cNvContentPartPr/>
                <p14:nvPr/>
              </p14:nvContentPartPr>
              <p14:xfrm>
                <a:off x="4566803" y="5592295"/>
                <a:ext cx="2732400" cy="574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8F9C524-6498-F912-C549-45F5F1C70F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62483" y="5587972"/>
                  <a:ext cx="2741040" cy="5835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3CAA6AF-7DFF-41C9-455D-AFE3A9B7EBE4}"/>
                    </a:ext>
                  </a:extLst>
                </p14:cNvPr>
                <p14:cNvContentPartPr/>
                <p14:nvPr/>
              </p14:nvContentPartPr>
              <p14:xfrm>
                <a:off x="4814843" y="6232375"/>
                <a:ext cx="386280" cy="285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3CAA6AF-7DFF-41C9-455D-AFE3A9B7EB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10523" y="6228055"/>
                  <a:ext cx="39492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575988-9FF7-BBE9-75FC-ADE766309835}"/>
              </a:ext>
            </a:extLst>
          </p:cNvPr>
          <p:cNvGrpSpPr/>
          <p:nvPr/>
        </p:nvGrpSpPr>
        <p:grpSpPr>
          <a:xfrm>
            <a:off x="7729763" y="5608495"/>
            <a:ext cx="1075320" cy="897840"/>
            <a:chOff x="7729763" y="5608495"/>
            <a:chExt cx="1075320" cy="89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7AC390-D3AA-04AF-B5BC-5BC1EA8FE5B2}"/>
                    </a:ext>
                  </a:extLst>
                </p14:cNvPr>
                <p14:cNvContentPartPr/>
                <p14:nvPr/>
              </p14:nvContentPartPr>
              <p14:xfrm>
                <a:off x="7729763" y="5608495"/>
                <a:ext cx="1075320" cy="410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7AC390-D3AA-04AF-B5BC-5BC1EA8FE5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25444" y="5604179"/>
                  <a:ext cx="1083957" cy="4193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34CDC7-0B2A-8CC9-5BDB-1FECF4A1224D}"/>
                    </a:ext>
                  </a:extLst>
                </p14:cNvPr>
                <p14:cNvContentPartPr/>
                <p14:nvPr/>
              </p14:nvContentPartPr>
              <p14:xfrm>
                <a:off x="8377043" y="5967775"/>
                <a:ext cx="226440" cy="538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34CDC7-0B2A-8CC9-5BDB-1FECF4A122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72723" y="5963455"/>
                  <a:ext cx="235080" cy="54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C21ADF-0227-63A1-37A7-5C8420FC3B2F}"/>
                  </a:ext>
                </a:extLst>
              </p:cNvPr>
              <p:cNvSpPr txBox="1"/>
              <p:nvPr/>
            </p:nvSpPr>
            <p:spPr>
              <a:xfrm>
                <a:off x="8869041" y="2588666"/>
                <a:ext cx="327759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explain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coefficients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similarly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explain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coefficients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(generalized)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e.g.,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means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higher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likely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associate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=−1).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C21ADF-0227-63A1-37A7-5C8420FC3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041" y="2588666"/>
                <a:ext cx="3277590" cy="2031325"/>
              </a:xfrm>
              <a:prstGeom prst="rect">
                <a:avLst/>
              </a:prstGeom>
              <a:blipFill>
                <a:blip r:embed="rId12"/>
                <a:stretch>
                  <a:fillRect l="-1544" t="-1875" b="-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8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4B42-3BCE-0EA7-5919-5977DBE2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Hyperplane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F21645-2371-7871-F646-61AD64A2C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023344"/>
              </p:ext>
            </p:extLst>
          </p:nvPr>
        </p:nvGraphicFramePr>
        <p:xfrm>
          <a:off x="838200" y="1825625"/>
          <a:ext cx="10515603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8214550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63312971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988635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86290318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3877758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5224622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921337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bedrooms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Living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space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bathrooms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Sold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or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not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f(x)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86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House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$150k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sq.ft</a:t>
                      </a:r>
                      <a:r>
                        <a:rPr lang="en-US" altLang="zh-CN" dirty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5018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House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$150k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-30990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9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House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$200k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-63993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48429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D9ED2D-63D8-F0EB-7975-BD726F85B641}"/>
              </a:ext>
            </a:extLst>
          </p:cNvPr>
          <p:cNvSpPr txBox="1"/>
          <p:nvPr/>
        </p:nvSpPr>
        <p:spPr>
          <a:xfrm>
            <a:off x="838201" y="363582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(somehow)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multiplier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-0.5,</a:t>
            </a:r>
            <a:r>
              <a:rPr lang="zh-CN" altLang="en-US" dirty="0"/>
              <a:t> </a:t>
            </a:r>
            <a:r>
              <a:rPr lang="en-US" altLang="zh-CN" dirty="0"/>
              <a:t>20,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respectively,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intercept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20,000.</a:t>
            </a:r>
          </a:p>
          <a:p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multiply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multiplier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intercept,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column,</a:t>
            </a:r>
            <a:r>
              <a:rPr lang="zh-CN" altLang="en-US" dirty="0"/>
              <a:t> </a:t>
            </a:r>
            <a:r>
              <a:rPr lang="en-US" altLang="zh-CN" dirty="0"/>
              <a:t>say,</a:t>
            </a:r>
            <a:r>
              <a:rPr lang="zh-CN" altLang="en-US" dirty="0"/>
              <a:t> </a:t>
            </a:r>
            <a:r>
              <a:rPr lang="en-US" altLang="zh-CN" dirty="0"/>
              <a:t>f(x).</a:t>
            </a:r>
          </a:p>
        </p:txBody>
      </p:sp>
    </p:spTree>
    <p:extLst>
      <p:ext uri="{BB962C8B-B14F-4D97-AF65-F5344CB8AC3E}">
        <p14:creationId xmlns:p14="http://schemas.microsoft.com/office/powerpoint/2010/main" val="2990100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1D41-F269-3EB1-514D-60988568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interpretability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75D36-DA0F-8A91-868A-7088FFFE2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SVM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nonlinear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naturally</a:t>
            </a:r>
            <a:r>
              <a:rPr lang="zh-CN" altLang="en-US" dirty="0"/>
              <a:t> </a:t>
            </a:r>
            <a:r>
              <a:rPr lang="en-US" altLang="zh-CN" dirty="0"/>
              <a:t>loses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interpretability..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7EF926E-236B-D16F-691D-C886526B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71" y="2818843"/>
            <a:ext cx="6118708" cy="29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2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4B42-3BCE-0EA7-5919-5977DBE2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Hyperplane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F21645-2371-7871-F646-61AD64A2C9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3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82145502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63312971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9886350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86290318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3877758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5224622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921337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bedrooms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Living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space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bathrooms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Sold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or</a:t>
                      </a:r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not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f(x)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86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House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$150k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sq.ft</a:t>
                      </a:r>
                      <a:r>
                        <a:rPr lang="en-US" altLang="zh-CN" dirty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5018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House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$150k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-30990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9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House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$200k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-63993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48429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D9ED2D-63D8-F0EB-7975-BD726F85B641}"/>
              </a:ext>
            </a:extLst>
          </p:cNvPr>
          <p:cNvSpPr txBox="1"/>
          <p:nvPr/>
        </p:nvSpPr>
        <p:spPr>
          <a:xfrm>
            <a:off x="838201" y="3635828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(somehow)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multiplier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-0.5,</a:t>
            </a:r>
            <a:r>
              <a:rPr lang="zh-CN" altLang="en-US" dirty="0"/>
              <a:t> </a:t>
            </a:r>
            <a:r>
              <a:rPr lang="en-US" altLang="zh-CN" dirty="0"/>
              <a:t>20,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respectively,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intercept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20,000.</a:t>
            </a:r>
          </a:p>
          <a:p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multiply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multiplier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intercept,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column,</a:t>
            </a:r>
            <a:r>
              <a:rPr lang="zh-CN" altLang="en-US" dirty="0"/>
              <a:t> </a:t>
            </a:r>
            <a:r>
              <a:rPr lang="en-US" altLang="zh-CN" dirty="0"/>
              <a:t>say,</a:t>
            </a:r>
            <a:r>
              <a:rPr lang="zh-CN" altLang="en-US" dirty="0"/>
              <a:t> </a:t>
            </a:r>
            <a:r>
              <a:rPr lang="en-US" altLang="zh-CN" dirty="0"/>
              <a:t>f(x).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How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f(x)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predict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whether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house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sold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not?</a:t>
            </a:r>
          </a:p>
        </p:txBody>
      </p:sp>
    </p:spTree>
    <p:extLst>
      <p:ext uri="{BB962C8B-B14F-4D97-AF65-F5344CB8AC3E}">
        <p14:creationId xmlns:p14="http://schemas.microsoft.com/office/powerpoint/2010/main" val="116568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4B42-3BCE-0EA7-5919-5977DBE2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Hyperplane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F21645-2371-7871-F646-61AD64A2C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885826"/>
              </p:ext>
            </p:extLst>
          </p:nvPr>
        </p:nvGraphicFramePr>
        <p:xfrm>
          <a:off x="838200" y="1825624"/>
          <a:ext cx="10395854" cy="1754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122">
                  <a:extLst>
                    <a:ext uri="{9D8B030D-6E8A-4147-A177-3AD203B41FA5}">
                      <a16:colId xmlns:a16="http://schemas.microsoft.com/office/drawing/2014/main" val="821455027"/>
                    </a:ext>
                  </a:extLst>
                </a:gridCol>
                <a:gridCol w="1485122">
                  <a:extLst>
                    <a:ext uri="{9D8B030D-6E8A-4147-A177-3AD203B41FA5}">
                      <a16:colId xmlns:a16="http://schemas.microsoft.com/office/drawing/2014/main" val="2633129716"/>
                    </a:ext>
                  </a:extLst>
                </a:gridCol>
                <a:gridCol w="1485122">
                  <a:extLst>
                    <a:ext uri="{9D8B030D-6E8A-4147-A177-3AD203B41FA5}">
                      <a16:colId xmlns:a16="http://schemas.microsoft.com/office/drawing/2014/main" val="2598863503"/>
                    </a:ext>
                  </a:extLst>
                </a:gridCol>
                <a:gridCol w="1485122">
                  <a:extLst>
                    <a:ext uri="{9D8B030D-6E8A-4147-A177-3AD203B41FA5}">
                      <a16:colId xmlns:a16="http://schemas.microsoft.com/office/drawing/2014/main" val="3862903185"/>
                    </a:ext>
                  </a:extLst>
                </a:gridCol>
                <a:gridCol w="1485122">
                  <a:extLst>
                    <a:ext uri="{9D8B030D-6E8A-4147-A177-3AD203B41FA5}">
                      <a16:colId xmlns:a16="http://schemas.microsoft.com/office/drawing/2014/main" val="3738777581"/>
                    </a:ext>
                  </a:extLst>
                </a:gridCol>
                <a:gridCol w="1485122">
                  <a:extLst>
                    <a:ext uri="{9D8B030D-6E8A-4147-A177-3AD203B41FA5}">
                      <a16:colId xmlns:a16="http://schemas.microsoft.com/office/drawing/2014/main" val="921337021"/>
                    </a:ext>
                  </a:extLst>
                </a:gridCol>
                <a:gridCol w="1485122">
                  <a:extLst>
                    <a:ext uri="{9D8B030D-6E8A-4147-A177-3AD203B41FA5}">
                      <a16:colId xmlns:a16="http://schemas.microsoft.com/office/drawing/2014/main" val="4089255104"/>
                    </a:ext>
                  </a:extLst>
                </a:gridCol>
              </a:tblGrid>
              <a:tr h="6407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bedrooms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Living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space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bathrooms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f(x)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Sold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861799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r>
                        <a:rPr lang="en-US" altLang="zh-CN" dirty="0"/>
                        <a:t>House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$150k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sq.ft</a:t>
                      </a:r>
                      <a:r>
                        <a:rPr lang="en-US" altLang="zh-CN" dirty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5018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7541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r>
                        <a:rPr lang="en-US" altLang="zh-CN" dirty="0"/>
                        <a:t>House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$150k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-30990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98683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r>
                        <a:rPr lang="en-US" altLang="zh-CN" dirty="0"/>
                        <a:t>House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$200k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-63993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48429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D9ED2D-63D8-F0EB-7975-BD726F85B641}"/>
              </a:ext>
            </a:extLst>
          </p:cNvPr>
          <p:cNvSpPr txBox="1"/>
          <p:nvPr/>
        </p:nvSpPr>
        <p:spPr>
          <a:xfrm>
            <a:off x="838201" y="3635828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(somehow)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multiplier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-0.5,</a:t>
            </a:r>
            <a:r>
              <a:rPr lang="zh-CN" altLang="en-US" dirty="0"/>
              <a:t> </a:t>
            </a:r>
            <a:r>
              <a:rPr lang="en-US" altLang="zh-CN" dirty="0"/>
              <a:t>20,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respectively,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intercept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20,000.</a:t>
            </a:r>
          </a:p>
          <a:p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multiply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multiplier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intercept,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column,</a:t>
            </a:r>
            <a:r>
              <a:rPr lang="zh-CN" altLang="en-US" dirty="0"/>
              <a:t> </a:t>
            </a:r>
            <a:r>
              <a:rPr lang="en-US" altLang="zh-CN" dirty="0"/>
              <a:t>say,</a:t>
            </a:r>
            <a:r>
              <a:rPr lang="zh-CN" altLang="en-US" dirty="0"/>
              <a:t> </a:t>
            </a:r>
            <a:r>
              <a:rPr lang="en-US" altLang="zh-CN" dirty="0"/>
              <a:t>f(x).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How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f(x)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predict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whether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house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sold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Predict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sold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f(x)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otherwise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NOT.</a:t>
            </a:r>
          </a:p>
        </p:txBody>
      </p:sp>
    </p:spTree>
    <p:extLst>
      <p:ext uri="{BB962C8B-B14F-4D97-AF65-F5344CB8AC3E}">
        <p14:creationId xmlns:p14="http://schemas.microsoft.com/office/powerpoint/2010/main" val="130578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4B42-3BCE-0EA7-5919-5977DBE2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Hyperplane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F21645-2371-7871-F646-61AD64A2C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226973"/>
              </p:ext>
            </p:extLst>
          </p:nvPr>
        </p:nvGraphicFramePr>
        <p:xfrm>
          <a:off x="838200" y="1825624"/>
          <a:ext cx="10395854" cy="1754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122">
                  <a:extLst>
                    <a:ext uri="{9D8B030D-6E8A-4147-A177-3AD203B41FA5}">
                      <a16:colId xmlns:a16="http://schemas.microsoft.com/office/drawing/2014/main" val="821455027"/>
                    </a:ext>
                  </a:extLst>
                </a:gridCol>
                <a:gridCol w="1485122">
                  <a:extLst>
                    <a:ext uri="{9D8B030D-6E8A-4147-A177-3AD203B41FA5}">
                      <a16:colId xmlns:a16="http://schemas.microsoft.com/office/drawing/2014/main" val="2633129716"/>
                    </a:ext>
                  </a:extLst>
                </a:gridCol>
                <a:gridCol w="1485122">
                  <a:extLst>
                    <a:ext uri="{9D8B030D-6E8A-4147-A177-3AD203B41FA5}">
                      <a16:colId xmlns:a16="http://schemas.microsoft.com/office/drawing/2014/main" val="2598863503"/>
                    </a:ext>
                  </a:extLst>
                </a:gridCol>
                <a:gridCol w="1485122">
                  <a:extLst>
                    <a:ext uri="{9D8B030D-6E8A-4147-A177-3AD203B41FA5}">
                      <a16:colId xmlns:a16="http://schemas.microsoft.com/office/drawing/2014/main" val="3862903185"/>
                    </a:ext>
                  </a:extLst>
                </a:gridCol>
                <a:gridCol w="1485122">
                  <a:extLst>
                    <a:ext uri="{9D8B030D-6E8A-4147-A177-3AD203B41FA5}">
                      <a16:colId xmlns:a16="http://schemas.microsoft.com/office/drawing/2014/main" val="3738777581"/>
                    </a:ext>
                  </a:extLst>
                </a:gridCol>
                <a:gridCol w="1485122">
                  <a:extLst>
                    <a:ext uri="{9D8B030D-6E8A-4147-A177-3AD203B41FA5}">
                      <a16:colId xmlns:a16="http://schemas.microsoft.com/office/drawing/2014/main" val="921337021"/>
                    </a:ext>
                  </a:extLst>
                </a:gridCol>
                <a:gridCol w="1485122">
                  <a:extLst>
                    <a:ext uri="{9D8B030D-6E8A-4147-A177-3AD203B41FA5}">
                      <a16:colId xmlns:a16="http://schemas.microsoft.com/office/drawing/2014/main" val="4089255104"/>
                    </a:ext>
                  </a:extLst>
                </a:gridCol>
              </a:tblGrid>
              <a:tr h="6407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bedrooms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Living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space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bathrooms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f(x)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Sold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861799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r>
                        <a:rPr lang="en-US" altLang="zh-CN" dirty="0"/>
                        <a:t>House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$150k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sq.ft</a:t>
                      </a:r>
                      <a:r>
                        <a:rPr lang="en-US" altLang="zh-CN" dirty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5018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17541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r>
                        <a:rPr lang="en-US" altLang="zh-CN" dirty="0"/>
                        <a:t>House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$150k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-30990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98683"/>
                  </a:ext>
                </a:extLst>
              </a:tr>
              <a:tr h="371205">
                <a:tc>
                  <a:txBody>
                    <a:bodyPr/>
                    <a:lstStyle/>
                    <a:p>
                      <a:r>
                        <a:rPr lang="en-US" altLang="zh-CN" dirty="0"/>
                        <a:t>House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$200k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-63993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484291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D9ED2D-63D8-F0EB-7975-BD726F85B641}"/>
                  </a:ext>
                </a:extLst>
              </p:cNvPr>
              <p:cNvSpPr txBox="1"/>
              <p:nvPr/>
            </p:nvSpPr>
            <p:spPr>
              <a:xfrm>
                <a:off x="838200" y="3635828"/>
                <a:ext cx="109093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(somehow)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know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multiplier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-0.5,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20,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respectively,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intercept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20,000.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multiply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multiplier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corresponding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intercept,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column,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f(x).</a:t>
                </a:r>
              </a:p>
              <a:p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How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use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this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f(x)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predict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for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whether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house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sold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not?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Predict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sold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if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f(x)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&gt;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otherwise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NOT</a:t>
                </a:r>
                <a:endParaRPr lang="en-US" altLang="zh-CN" dirty="0"/>
              </a:p>
              <a:p>
                <a:r>
                  <a:rPr lang="en-US" altLang="zh-CN" b="1" dirty="0"/>
                  <a:t>f(x)=0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hyperplane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altLang="zh-CN" dirty="0"/>
                  <a:t>Once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decided,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naturally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assigned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hyperplane,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i.e.,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either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D9ED2D-63D8-F0EB-7975-BD726F85B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35828"/>
                <a:ext cx="10909300" cy="3416320"/>
              </a:xfrm>
              <a:prstGeom prst="rect">
                <a:avLst/>
              </a:prstGeom>
              <a:blipFill>
                <a:blip r:embed="rId3"/>
                <a:stretch>
                  <a:fillRect l="-582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0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A267-EB06-CA66-06CE-1F6FB2B3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Maximal</a:t>
            </a:r>
            <a:r>
              <a:rPr lang="zh-CN" altLang="en-US" dirty="0"/>
              <a:t> </a:t>
            </a:r>
            <a:r>
              <a:rPr lang="en-US" altLang="zh-CN" dirty="0"/>
              <a:t>marginal</a:t>
            </a:r>
            <a:r>
              <a:rPr lang="zh-CN" altLang="en-US" dirty="0"/>
              <a:t> </a:t>
            </a:r>
            <a:r>
              <a:rPr lang="en-US" altLang="zh-CN" dirty="0"/>
              <a:t>classifier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E0BBAB-1FC4-F1B9-44A6-361A60F3D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/>
                  <a:t>f(x)=0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hyperplane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Once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decided,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naturally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assigned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hyperplane,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i.e.,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either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naturally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question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becomes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how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decide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this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parameter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set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E0BBAB-1FC4-F1B9-44A6-361A60F3D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37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3286</Words>
  <Application>Microsoft Macintosh PowerPoint</Application>
  <PresentationFormat>Widescreen</PresentationFormat>
  <Paragraphs>475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Office Theme</vt:lpstr>
      <vt:lpstr>DATA 300</vt:lpstr>
      <vt:lpstr>Agenda</vt:lpstr>
      <vt:lpstr>Hyperplane</vt:lpstr>
      <vt:lpstr>Hyperplane</vt:lpstr>
      <vt:lpstr>Hyperplane</vt:lpstr>
      <vt:lpstr>Hyperplane</vt:lpstr>
      <vt:lpstr>Hyperplane</vt:lpstr>
      <vt:lpstr>Hyperplane</vt:lpstr>
      <vt:lpstr>Maximal marginal classifier</vt:lpstr>
      <vt:lpstr>Question</vt:lpstr>
      <vt:lpstr>Question</vt:lpstr>
      <vt:lpstr>Maximal marginal classifier</vt:lpstr>
      <vt:lpstr>Maximal marginal classifier</vt:lpstr>
      <vt:lpstr>Another Question</vt:lpstr>
      <vt:lpstr>Another Question</vt:lpstr>
      <vt:lpstr>Maximal marginal classifier</vt:lpstr>
      <vt:lpstr>Maximal marginal classifier</vt:lpstr>
      <vt:lpstr>How about.. </vt:lpstr>
      <vt:lpstr>How about.. </vt:lpstr>
      <vt:lpstr>How about.. </vt:lpstr>
      <vt:lpstr>Agenda</vt:lpstr>
      <vt:lpstr>Definition: Support vectors</vt:lpstr>
      <vt:lpstr>Definition: Support vectors</vt:lpstr>
      <vt:lpstr>Support vector machine</vt:lpstr>
      <vt:lpstr>Support vector machine</vt:lpstr>
      <vt:lpstr>Support vector machine</vt:lpstr>
      <vt:lpstr>From Maximal Marginal Classifier to SVM</vt:lpstr>
      <vt:lpstr>From Maximal Marginal Classifier to SVM</vt:lpstr>
      <vt:lpstr>From Maximal Marginal Classifier to SVM</vt:lpstr>
      <vt:lpstr>The effect of C in Support Vector Machine</vt:lpstr>
      <vt:lpstr>The effect of C in Support Vector Machine</vt:lpstr>
      <vt:lpstr>Agenda</vt:lpstr>
      <vt:lpstr>Support Vector Machine in the form of loss+penalty</vt:lpstr>
      <vt:lpstr>Support Vector Machine in the form of loss+penalty</vt:lpstr>
      <vt:lpstr>Support Vector Machine in the form of loss+penalty</vt:lpstr>
      <vt:lpstr>Support Vector Machine in the form of loss+penalty</vt:lpstr>
      <vt:lpstr>Support Vector Machine in the form of loss+penalty</vt:lpstr>
      <vt:lpstr>Support Vector Machine in the form of loss+penalty</vt:lpstr>
      <vt:lpstr>Support Vector Machine in the form of loss+penalty</vt:lpstr>
      <vt:lpstr>How about..</vt:lpstr>
      <vt:lpstr>How about..</vt:lpstr>
      <vt:lpstr>How about..</vt:lpstr>
      <vt:lpstr>Agenda</vt:lpstr>
      <vt:lpstr>Support Vector Machine with non-linear kernel</vt:lpstr>
      <vt:lpstr>Question</vt:lpstr>
      <vt:lpstr>Question</vt:lpstr>
      <vt:lpstr>SVM with non-linear kernels</vt:lpstr>
      <vt:lpstr>The interpretability of SVM</vt:lpstr>
      <vt:lpstr>The interpretability of SVM</vt:lpstr>
      <vt:lpstr>The interpretability of 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300</dc:title>
  <dc:creator>Liu, Xiexin</dc:creator>
  <cp:lastModifiedBy>Liu, Xiexin</cp:lastModifiedBy>
  <cp:revision>1</cp:revision>
  <dcterms:created xsi:type="dcterms:W3CDTF">2022-11-29T18:35:42Z</dcterms:created>
  <dcterms:modified xsi:type="dcterms:W3CDTF">2022-11-29T23:03:34Z</dcterms:modified>
</cp:coreProperties>
</file>