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6" r:id="rId5"/>
    <p:sldId id="261" r:id="rId6"/>
    <p:sldId id="267" r:id="rId7"/>
    <p:sldId id="275" r:id="rId8"/>
    <p:sldId id="274" r:id="rId9"/>
    <p:sldId id="269" r:id="rId10"/>
    <p:sldId id="270" r:id="rId11"/>
    <p:sldId id="282" r:id="rId12"/>
    <p:sldId id="271" r:id="rId13"/>
    <p:sldId id="272" r:id="rId14"/>
    <p:sldId id="281" r:id="rId15"/>
    <p:sldId id="262" r:id="rId16"/>
    <p:sldId id="280" r:id="rId17"/>
    <p:sldId id="277" r:id="rId18"/>
    <p:sldId id="278" r:id="rId19"/>
    <p:sldId id="279" r:id="rId20"/>
    <p:sldId id="25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27DC-F35F-4E86-8AFD-F8CF49CDC4A4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A4A0-8CFB-4B13-9CFE-2EB185E66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76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27DC-F35F-4E86-8AFD-F8CF49CDC4A4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A4A0-8CFB-4B13-9CFE-2EB185E66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21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27DC-F35F-4E86-8AFD-F8CF49CDC4A4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A4A0-8CFB-4B13-9CFE-2EB185E66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1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27DC-F35F-4E86-8AFD-F8CF49CDC4A4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A4A0-8CFB-4B13-9CFE-2EB185E66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74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27DC-F35F-4E86-8AFD-F8CF49CDC4A4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A4A0-8CFB-4B13-9CFE-2EB185E66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31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27DC-F35F-4E86-8AFD-F8CF49CDC4A4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A4A0-8CFB-4B13-9CFE-2EB185E66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65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27DC-F35F-4E86-8AFD-F8CF49CDC4A4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A4A0-8CFB-4B13-9CFE-2EB185E66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11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27DC-F35F-4E86-8AFD-F8CF49CDC4A4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A4A0-8CFB-4B13-9CFE-2EB185E66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86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27DC-F35F-4E86-8AFD-F8CF49CDC4A4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A4A0-8CFB-4B13-9CFE-2EB185E66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51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27DC-F35F-4E86-8AFD-F8CF49CDC4A4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A4A0-8CFB-4B13-9CFE-2EB185E66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83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27DC-F35F-4E86-8AFD-F8CF49CDC4A4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A4A0-8CFB-4B13-9CFE-2EB185E66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68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D27DC-F35F-4E86-8AFD-F8CF49CDC4A4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CA4A0-8CFB-4B13-9CFE-2EB185E663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4990569" y="6637179"/>
            <a:ext cx="22108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2016. HEEYA all rights reserved.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26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40"/>
          <a:stretch/>
        </p:blipFill>
        <p:spPr>
          <a:xfrm>
            <a:off x="0" y="0"/>
            <a:ext cx="8834907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8834907" cy="6858000"/>
          </a:xfrm>
          <a:prstGeom prst="rect">
            <a:avLst/>
          </a:prstGeom>
          <a:solidFill>
            <a:schemeClr val="bg2">
              <a:lumMod val="2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910626" y="1922172"/>
            <a:ext cx="3013656" cy="301365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331258" y="2672109"/>
            <a:ext cx="21723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300" dirty="0">
                <a:solidFill>
                  <a:schemeClr val="bg1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레스토랑</a:t>
            </a:r>
            <a:endParaRPr lang="en-US" altLang="ko-KR" sz="2800" spc="300" dirty="0">
              <a:solidFill>
                <a:schemeClr val="bg1"/>
              </a:solidFill>
              <a:latin typeface="HY동녘B" panose="02030600000101010101" pitchFamily="18" charset="-127"/>
              <a:ea typeface="문체부 쓰기 정체" panose="02030609000101010101" pitchFamily="17" charset="-127"/>
            </a:endParaRPr>
          </a:p>
          <a:p>
            <a:pPr algn="ctr"/>
            <a:r>
              <a:rPr lang="ko-KR" altLang="en-US" sz="2800" spc="300" dirty="0">
                <a:solidFill>
                  <a:schemeClr val="bg1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예약시스템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258355" y="3626216"/>
            <a:ext cx="22022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10744" y="369482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FUSE</a:t>
            </a:r>
            <a:endParaRPr lang="ko-KR" altLang="en-US" spc="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35025" y="1208246"/>
            <a:ext cx="1776448" cy="4835939"/>
          </a:xfrm>
          <a:prstGeom prst="rect">
            <a:avLst/>
          </a:prstGeom>
          <a:noFill/>
        </p:spPr>
        <p:txBody>
          <a:bodyPr vert="wordArtVertRtl" wrap="none" rtlCol="0" anchor="ctr">
            <a:spAutoFit/>
          </a:bodyPr>
          <a:lstStyle/>
          <a:p>
            <a:endParaRPr lang="en-US" altLang="ko-KR" sz="1600" spc="600" dirty="0">
              <a:solidFill>
                <a:srgbClr val="663300"/>
              </a:solidFill>
              <a:latin typeface="-윤고딕310" panose="02030504000101010101" pitchFamily="18" charset="-127"/>
              <a:ea typeface="문체부 쓰기 정체" panose="02030609000101010101" pitchFamily="17" charset="-127"/>
            </a:endParaRPr>
          </a:p>
          <a:p>
            <a:r>
              <a:rPr lang="en-US" altLang="ko-KR" sz="16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201011645</a:t>
            </a:r>
            <a:r>
              <a:rPr lang="ko-KR" altLang="en-US" sz="16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김우현</a:t>
            </a:r>
            <a:endParaRPr lang="en-US" altLang="ko-KR" sz="1600" spc="600" dirty="0">
              <a:solidFill>
                <a:srgbClr val="663300"/>
              </a:solidFill>
              <a:latin typeface="-윤고딕310" panose="02030504000101010101" pitchFamily="18" charset="-127"/>
              <a:ea typeface="문체부 쓰기 정체" panose="02030609000101010101" pitchFamily="17" charset="-127"/>
            </a:endParaRPr>
          </a:p>
          <a:p>
            <a:r>
              <a:rPr lang="en-US" altLang="ko-KR" sz="16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201411783</a:t>
            </a:r>
            <a:r>
              <a:rPr lang="ko-KR" altLang="en-US" sz="16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최진원</a:t>
            </a:r>
            <a:endParaRPr lang="en-US" altLang="ko-KR" sz="1600" spc="600" dirty="0">
              <a:solidFill>
                <a:srgbClr val="663300"/>
              </a:solidFill>
              <a:latin typeface="-윤고딕310" panose="02030504000101010101" pitchFamily="18" charset="-127"/>
              <a:ea typeface="문체부 쓰기 정체" panose="02030609000101010101" pitchFamily="17" charset="-127"/>
            </a:endParaRPr>
          </a:p>
          <a:p>
            <a:r>
              <a:rPr lang="en-US" altLang="ko-KR" sz="16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201411690</a:t>
            </a:r>
            <a:r>
              <a:rPr lang="ko-KR" altLang="en-US" sz="1600" spc="600" dirty="0" err="1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김솔이</a:t>
            </a:r>
            <a:endParaRPr lang="en-US" altLang="ko-KR" sz="1600" spc="600" dirty="0">
              <a:solidFill>
                <a:srgbClr val="663300"/>
              </a:solidFill>
              <a:latin typeface="-윤고딕310" panose="02030504000101010101" pitchFamily="18" charset="-127"/>
              <a:ea typeface="문체부 쓰기 정체" panose="02030609000101010101" pitchFamily="17" charset="-127"/>
            </a:endParaRPr>
          </a:p>
          <a:p>
            <a:r>
              <a:rPr lang="en-US" altLang="ko-KR" sz="16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201411706</a:t>
            </a:r>
            <a:r>
              <a:rPr lang="ko-KR" altLang="en-US" sz="16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김혜지</a:t>
            </a:r>
            <a:endParaRPr lang="en-US" altLang="ko-KR" sz="1600" spc="600" dirty="0">
              <a:solidFill>
                <a:srgbClr val="663300"/>
              </a:solidFill>
              <a:latin typeface="-윤고딕310" panose="02030504000101010101" pitchFamily="18" charset="-127"/>
              <a:ea typeface="문체부 쓰기 정체" panose="02030609000101010101" pitchFamily="17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20037" y="6627169"/>
            <a:ext cx="192392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" altLang="en-US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2016. FUSE all rights reserved.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47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2" r="79891"/>
          <a:stretch/>
        </p:blipFill>
        <p:spPr>
          <a:xfrm>
            <a:off x="1" y="0"/>
            <a:ext cx="1062318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075765" cy="6858000"/>
          </a:xfrm>
          <a:prstGeom prst="rect">
            <a:avLst/>
          </a:prstGeom>
          <a:solidFill>
            <a:schemeClr val="bg2">
              <a:lumMod val="2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6381" y="170645"/>
            <a:ext cx="1529366" cy="152936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478619" y="627482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Cha</a:t>
            </a:r>
            <a:r>
              <a:rPr lang="en-US" altLang="ko-KR" sz="1600" spc="300" dirty="0">
                <a:solidFill>
                  <a:srgbClr val="663300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pter</a:t>
            </a:r>
            <a:endParaRPr lang="ko-KR" altLang="en-US" sz="1600" spc="300" dirty="0">
              <a:solidFill>
                <a:srgbClr val="663300"/>
              </a:solidFill>
              <a:latin typeface="HY동녘B" panose="0203060000010101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2846" y="1000854"/>
            <a:ext cx="11176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683" y="1017611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600" dirty="0">
                <a:solidFill>
                  <a:schemeClr val="bg1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두</a:t>
            </a:r>
            <a:r>
              <a:rPr lang="ko-KR" altLang="en-US" sz="14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 번째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272861" y="5881874"/>
            <a:ext cx="880782" cy="814761"/>
            <a:chOff x="6807200" y="3192463"/>
            <a:chExt cx="622300" cy="639763"/>
          </a:xfrm>
        </p:grpSpPr>
        <p:sp>
          <p:nvSpPr>
            <p:cNvPr id="12" name="Freeform 147"/>
            <p:cNvSpPr>
              <a:spLocks noEditPoints="1"/>
            </p:cNvSpPr>
            <p:nvPr/>
          </p:nvSpPr>
          <p:spPr bwMode="auto">
            <a:xfrm>
              <a:off x="6807200" y="3192463"/>
              <a:ext cx="622300" cy="639763"/>
            </a:xfrm>
            <a:custGeom>
              <a:avLst/>
              <a:gdLst>
                <a:gd name="T0" fmla="*/ 220 w 392"/>
                <a:gd name="T1" fmla="*/ 332 h 403"/>
                <a:gd name="T2" fmla="*/ 220 w 392"/>
                <a:gd name="T3" fmla="*/ 327 h 403"/>
                <a:gd name="T4" fmla="*/ 318 w 392"/>
                <a:gd name="T5" fmla="*/ 319 h 403"/>
                <a:gd name="T6" fmla="*/ 323 w 392"/>
                <a:gd name="T7" fmla="*/ 320 h 403"/>
                <a:gd name="T8" fmla="*/ 19 w 392"/>
                <a:gd name="T9" fmla="*/ 285 h 403"/>
                <a:gd name="T10" fmla="*/ 32 w 392"/>
                <a:gd name="T11" fmla="*/ 319 h 403"/>
                <a:gd name="T12" fmla="*/ 46 w 392"/>
                <a:gd name="T13" fmla="*/ 306 h 403"/>
                <a:gd name="T14" fmla="*/ 306 w 392"/>
                <a:gd name="T15" fmla="*/ 48 h 403"/>
                <a:gd name="T16" fmla="*/ 305 w 392"/>
                <a:gd name="T17" fmla="*/ 73 h 403"/>
                <a:gd name="T18" fmla="*/ 91 w 392"/>
                <a:gd name="T19" fmla="*/ 146 h 403"/>
                <a:gd name="T20" fmla="*/ 190 w 392"/>
                <a:gd name="T21" fmla="*/ 171 h 403"/>
                <a:gd name="T22" fmla="*/ 366 w 392"/>
                <a:gd name="T23" fmla="*/ 132 h 403"/>
                <a:gd name="T24" fmla="*/ 365 w 392"/>
                <a:gd name="T25" fmla="*/ 140 h 403"/>
                <a:gd name="T26" fmla="*/ 93 w 392"/>
                <a:gd name="T27" fmla="*/ 207 h 403"/>
                <a:gd name="T28" fmla="*/ 11 w 392"/>
                <a:gd name="T29" fmla="*/ 281 h 403"/>
                <a:gd name="T30" fmla="*/ 35 w 392"/>
                <a:gd name="T31" fmla="*/ 280 h 403"/>
                <a:gd name="T32" fmla="*/ 52 w 392"/>
                <a:gd name="T33" fmla="*/ 322 h 403"/>
                <a:gd name="T34" fmla="*/ 14 w 392"/>
                <a:gd name="T35" fmla="*/ 340 h 403"/>
                <a:gd name="T36" fmla="*/ 13 w 392"/>
                <a:gd name="T37" fmla="*/ 399 h 403"/>
                <a:gd name="T38" fmla="*/ 192 w 392"/>
                <a:gd name="T39" fmla="*/ 334 h 403"/>
                <a:gd name="T40" fmla="*/ 252 w 392"/>
                <a:gd name="T41" fmla="*/ 332 h 403"/>
                <a:gd name="T42" fmla="*/ 289 w 392"/>
                <a:gd name="T43" fmla="*/ 340 h 403"/>
                <a:gd name="T44" fmla="*/ 292 w 392"/>
                <a:gd name="T45" fmla="*/ 319 h 403"/>
                <a:gd name="T46" fmla="*/ 332 w 392"/>
                <a:gd name="T47" fmla="*/ 319 h 403"/>
                <a:gd name="T48" fmla="*/ 377 w 392"/>
                <a:gd name="T49" fmla="*/ 317 h 403"/>
                <a:gd name="T50" fmla="*/ 382 w 392"/>
                <a:gd name="T51" fmla="*/ 301 h 403"/>
                <a:gd name="T52" fmla="*/ 369 w 392"/>
                <a:gd name="T53" fmla="*/ 135 h 403"/>
                <a:gd name="T54" fmla="*/ 302 w 392"/>
                <a:gd name="T55" fmla="*/ 81 h 403"/>
                <a:gd name="T56" fmla="*/ 301 w 392"/>
                <a:gd name="T57" fmla="*/ 47 h 403"/>
                <a:gd name="T58" fmla="*/ 255 w 392"/>
                <a:gd name="T59" fmla="*/ 0 h 403"/>
                <a:gd name="T60" fmla="*/ 282 w 392"/>
                <a:gd name="T61" fmla="*/ 19 h 403"/>
                <a:gd name="T62" fmla="*/ 307 w 392"/>
                <a:gd name="T63" fmla="*/ 46 h 403"/>
                <a:gd name="T64" fmla="*/ 317 w 392"/>
                <a:gd name="T65" fmla="*/ 74 h 403"/>
                <a:gd name="T66" fmla="*/ 349 w 392"/>
                <a:gd name="T67" fmla="*/ 90 h 403"/>
                <a:gd name="T68" fmla="*/ 382 w 392"/>
                <a:gd name="T69" fmla="*/ 213 h 403"/>
                <a:gd name="T70" fmla="*/ 389 w 392"/>
                <a:gd name="T71" fmla="*/ 322 h 403"/>
                <a:gd name="T72" fmla="*/ 332 w 392"/>
                <a:gd name="T73" fmla="*/ 338 h 403"/>
                <a:gd name="T74" fmla="*/ 323 w 392"/>
                <a:gd name="T75" fmla="*/ 334 h 403"/>
                <a:gd name="T76" fmla="*/ 305 w 392"/>
                <a:gd name="T77" fmla="*/ 322 h 403"/>
                <a:gd name="T78" fmla="*/ 298 w 392"/>
                <a:gd name="T79" fmla="*/ 339 h 403"/>
                <a:gd name="T80" fmla="*/ 292 w 392"/>
                <a:gd name="T81" fmla="*/ 348 h 403"/>
                <a:gd name="T82" fmla="*/ 254 w 392"/>
                <a:gd name="T83" fmla="*/ 353 h 403"/>
                <a:gd name="T84" fmla="*/ 213 w 392"/>
                <a:gd name="T85" fmla="*/ 338 h 403"/>
                <a:gd name="T86" fmla="*/ 190 w 392"/>
                <a:gd name="T87" fmla="*/ 364 h 403"/>
                <a:gd name="T88" fmla="*/ 14 w 392"/>
                <a:gd name="T89" fmla="*/ 403 h 403"/>
                <a:gd name="T90" fmla="*/ 10 w 392"/>
                <a:gd name="T91" fmla="*/ 399 h 403"/>
                <a:gd name="T92" fmla="*/ 9 w 392"/>
                <a:gd name="T93" fmla="*/ 338 h 403"/>
                <a:gd name="T94" fmla="*/ 10 w 392"/>
                <a:gd name="T95" fmla="*/ 331 h 403"/>
                <a:gd name="T96" fmla="*/ 25 w 392"/>
                <a:gd name="T97" fmla="*/ 332 h 403"/>
                <a:gd name="T98" fmla="*/ 5 w 392"/>
                <a:gd name="T99" fmla="*/ 290 h 403"/>
                <a:gd name="T100" fmla="*/ 0 w 392"/>
                <a:gd name="T101" fmla="*/ 252 h 403"/>
                <a:gd name="T102" fmla="*/ 1 w 392"/>
                <a:gd name="T103" fmla="*/ 214 h 403"/>
                <a:gd name="T104" fmla="*/ 252 w 392"/>
                <a:gd name="T105" fmla="*/ 1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92" h="403">
                  <a:moveTo>
                    <a:pt x="220" y="327"/>
                  </a:moveTo>
                  <a:lnTo>
                    <a:pt x="214" y="328"/>
                  </a:lnTo>
                  <a:lnTo>
                    <a:pt x="209" y="330"/>
                  </a:lnTo>
                  <a:lnTo>
                    <a:pt x="204" y="332"/>
                  </a:lnTo>
                  <a:lnTo>
                    <a:pt x="220" y="332"/>
                  </a:lnTo>
                  <a:lnTo>
                    <a:pt x="235" y="336"/>
                  </a:lnTo>
                  <a:lnTo>
                    <a:pt x="248" y="344"/>
                  </a:lnTo>
                  <a:lnTo>
                    <a:pt x="241" y="335"/>
                  </a:lnTo>
                  <a:lnTo>
                    <a:pt x="231" y="328"/>
                  </a:lnTo>
                  <a:lnTo>
                    <a:pt x="220" y="327"/>
                  </a:lnTo>
                  <a:close/>
                  <a:moveTo>
                    <a:pt x="311" y="315"/>
                  </a:moveTo>
                  <a:lnTo>
                    <a:pt x="309" y="315"/>
                  </a:lnTo>
                  <a:lnTo>
                    <a:pt x="305" y="317"/>
                  </a:lnTo>
                  <a:lnTo>
                    <a:pt x="311" y="318"/>
                  </a:lnTo>
                  <a:lnTo>
                    <a:pt x="318" y="319"/>
                  </a:lnTo>
                  <a:lnTo>
                    <a:pt x="320" y="322"/>
                  </a:lnTo>
                  <a:lnTo>
                    <a:pt x="324" y="324"/>
                  </a:lnTo>
                  <a:lnTo>
                    <a:pt x="328" y="328"/>
                  </a:lnTo>
                  <a:lnTo>
                    <a:pt x="326" y="323"/>
                  </a:lnTo>
                  <a:lnTo>
                    <a:pt x="323" y="320"/>
                  </a:lnTo>
                  <a:lnTo>
                    <a:pt x="320" y="317"/>
                  </a:lnTo>
                  <a:lnTo>
                    <a:pt x="315" y="315"/>
                  </a:lnTo>
                  <a:lnTo>
                    <a:pt x="311" y="315"/>
                  </a:lnTo>
                  <a:close/>
                  <a:moveTo>
                    <a:pt x="23" y="285"/>
                  </a:moveTo>
                  <a:lnTo>
                    <a:pt x="19" y="285"/>
                  </a:lnTo>
                  <a:lnTo>
                    <a:pt x="15" y="286"/>
                  </a:lnTo>
                  <a:lnTo>
                    <a:pt x="11" y="288"/>
                  </a:lnTo>
                  <a:lnTo>
                    <a:pt x="21" y="297"/>
                  </a:lnTo>
                  <a:lnTo>
                    <a:pt x="29" y="307"/>
                  </a:lnTo>
                  <a:lnTo>
                    <a:pt x="32" y="319"/>
                  </a:lnTo>
                  <a:lnTo>
                    <a:pt x="31" y="332"/>
                  </a:lnTo>
                  <a:lnTo>
                    <a:pt x="36" y="330"/>
                  </a:lnTo>
                  <a:lnTo>
                    <a:pt x="43" y="324"/>
                  </a:lnTo>
                  <a:lnTo>
                    <a:pt x="46" y="315"/>
                  </a:lnTo>
                  <a:lnTo>
                    <a:pt x="46" y="306"/>
                  </a:lnTo>
                  <a:lnTo>
                    <a:pt x="43" y="297"/>
                  </a:lnTo>
                  <a:lnTo>
                    <a:pt x="36" y="290"/>
                  </a:lnTo>
                  <a:lnTo>
                    <a:pt x="27" y="285"/>
                  </a:lnTo>
                  <a:lnTo>
                    <a:pt x="23" y="285"/>
                  </a:lnTo>
                  <a:close/>
                  <a:moveTo>
                    <a:pt x="306" y="48"/>
                  </a:moveTo>
                  <a:lnTo>
                    <a:pt x="305" y="50"/>
                  </a:lnTo>
                  <a:lnTo>
                    <a:pt x="301" y="56"/>
                  </a:lnTo>
                  <a:lnTo>
                    <a:pt x="298" y="64"/>
                  </a:lnTo>
                  <a:lnTo>
                    <a:pt x="302" y="70"/>
                  </a:lnTo>
                  <a:lnTo>
                    <a:pt x="305" y="73"/>
                  </a:lnTo>
                  <a:lnTo>
                    <a:pt x="307" y="74"/>
                  </a:lnTo>
                  <a:lnTo>
                    <a:pt x="306" y="48"/>
                  </a:lnTo>
                  <a:close/>
                  <a:moveTo>
                    <a:pt x="256" y="8"/>
                  </a:moveTo>
                  <a:lnTo>
                    <a:pt x="175" y="77"/>
                  </a:lnTo>
                  <a:lnTo>
                    <a:pt x="91" y="146"/>
                  </a:lnTo>
                  <a:lnTo>
                    <a:pt x="8" y="214"/>
                  </a:lnTo>
                  <a:lnTo>
                    <a:pt x="55" y="204"/>
                  </a:lnTo>
                  <a:lnTo>
                    <a:pt x="102" y="195"/>
                  </a:lnTo>
                  <a:lnTo>
                    <a:pt x="145" y="183"/>
                  </a:lnTo>
                  <a:lnTo>
                    <a:pt x="190" y="171"/>
                  </a:lnTo>
                  <a:lnTo>
                    <a:pt x="233" y="158"/>
                  </a:lnTo>
                  <a:lnTo>
                    <a:pt x="276" y="146"/>
                  </a:lnTo>
                  <a:lnTo>
                    <a:pt x="320" y="137"/>
                  </a:lnTo>
                  <a:lnTo>
                    <a:pt x="365" y="131"/>
                  </a:lnTo>
                  <a:lnTo>
                    <a:pt x="366" y="132"/>
                  </a:lnTo>
                  <a:lnTo>
                    <a:pt x="368" y="133"/>
                  </a:lnTo>
                  <a:lnTo>
                    <a:pt x="369" y="135"/>
                  </a:lnTo>
                  <a:lnTo>
                    <a:pt x="368" y="137"/>
                  </a:lnTo>
                  <a:lnTo>
                    <a:pt x="366" y="139"/>
                  </a:lnTo>
                  <a:lnTo>
                    <a:pt x="365" y="140"/>
                  </a:lnTo>
                  <a:lnTo>
                    <a:pt x="301" y="150"/>
                  </a:lnTo>
                  <a:lnTo>
                    <a:pt x="239" y="166"/>
                  </a:lnTo>
                  <a:lnTo>
                    <a:pt x="176" y="184"/>
                  </a:lnTo>
                  <a:lnTo>
                    <a:pt x="136" y="196"/>
                  </a:lnTo>
                  <a:lnTo>
                    <a:pt x="93" y="207"/>
                  </a:lnTo>
                  <a:lnTo>
                    <a:pt x="49" y="216"/>
                  </a:lnTo>
                  <a:lnTo>
                    <a:pt x="6" y="220"/>
                  </a:lnTo>
                  <a:lnTo>
                    <a:pt x="8" y="251"/>
                  </a:lnTo>
                  <a:lnTo>
                    <a:pt x="8" y="283"/>
                  </a:lnTo>
                  <a:lnTo>
                    <a:pt x="11" y="281"/>
                  </a:lnTo>
                  <a:lnTo>
                    <a:pt x="14" y="279"/>
                  </a:lnTo>
                  <a:lnTo>
                    <a:pt x="18" y="277"/>
                  </a:lnTo>
                  <a:lnTo>
                    <a:pt x="23" y="277"/>
                  </a:lnTo>
                  <a:lnTo>
                    <a:pt x="30" y="279"/>
                  </a:lnTo>
                  <a:lnTo>
                    <a:pt x="35" y="280"/>
                  </a:lnTo>
                  <a:lnTo>
                    <a:pt x="40" y="284"/>
                  </a:lnTo>
                  <a:lnTo>
                    <a:pt x="48" y="292"/>
                  </a:lnTo>
                  <a:lnTo>
                    <a:pt x="53" y="301"/>
                  </a:lnTo>
                  <a:lnTo>
                    <a:pt x="55" y="311"/>
                  </a:lnTo>
                  <a:lnTo>
                    <a:pt x="52" y="322"/>
                  </a:lnTo>
                  <a:lnTo>
                    <a:pt x="47" y="331"/>
                  </a:lnTo>
                  <a:lnTo>
                    <a:pt x="39" y="338"/>
                  </a:lnTo>
                  <a:lnTo>
                    <a:pt x="31" y="341"/>
                  </a:lnTo>
                  <a:lnTo>
                    <a:pt x="22" y="343"/>
                  </a:lnTo>
                  <a:lnTo>
                    <a:pt x="14" y="340"/>
                  </a:lnTo>
                  <a:lnTo>
                    <a:pt x="15" y="369"/>
                  </a:lnTo>
                  <a:lnTo>
                    <a:pt x="14" y="396"/>
                  </a:lnTo>
                  <a:lnTo>
                    <a:pt x="14" y="398"/>
                  </a:lnTo>
                  <a:lnTo>
                    <a:pt x="13" y="399"/>
                  </a:lnTo>
                  <a:lnTo>
                    <a:pt x="13" y="399"/>
                  </a:lnTo>
                  <a:lnTo>
                    <a:pt x="99" y="377"/>
                  </a:lnTo>
                  <a:lnTo>
                    <a:pt x="186" y="358"/>
                  </a:lnTo>
                  <a:lnTo>
                    <a:pt x="186" y="358"/>
                  </a:lnTo>
                  <a:lnTo>
                    <a:pt x="187" y="345"/>
                  </a:lnTo>
                  <a:lnTo>
                    <a:pt x="192" y="334"/>
                  </a:lnTo>
                  <a:lnTo>
                    <a:pt x="203" y="324"/>
                  </a:lnTo>
                  <a:lnTo>
                    <a:pt x="214" y="319"/>
                  </a:lnTo>
                  <a:lnTo>
                    <a:pt x="229" y="319"/>
                  </a:lnTo>
                  <a:lnTo>
                    <a:pt x="242" y="323"/>
                  </a:lnTo>
                  <a:lnTo>
                    <a:pt x="252" y="332"/>
                  </a:lnTo>
                  <a:lnTo>
                    <a:pt x="258" y="345"/>
                  </a:lnTo>
                  <a:lnTo>
                    <a:pt x="268" y="344"/>
                  </a:lnTo>
                  <a:lnTo>
                    <a:pt x="279" y="343"/>
                  </a:lnTo>
                  <a:lnTo>
                    <a:pt x="288" y="340"/>
                  </a:lnTo>
                  <a:lnTo>
                    <a:pt x="289" y="340"/>
                  </a:lnTo>
                  <a:lnTo>
                    <a:pt x="289" y="338"/>
                  </a:lnTo>
                  <a:lnTo>
                    <a:pt x="289" y="334"/>
                  </a:lnTo>
                  <a:lnTo>
                    <a:pt x="288" y="331"/>
                  </a:lnTo>
                  <a:lnTo>
                    <a:pt x="289" y="324"/>
                  </a:lnTo>
                  <a:lnTo>
                    <a:pt x="292" y="319"/>
                  </a:lnTo>
                  <a:lnTo>
                    <a:pt x="296" y="314"/>
                  </a:lnTo>
                  <a:lnTo>
                    <a:pt x="299" y="310"/>
                  </a:lnTo>
                  <a:lnTo>
                    <a:pt x="313" y="307"/>
                  </a:lnTo>
                  <a:lnTo>
                    <a:pt x="323" y="310"/>
                  </a:lnTo>
                  <a:lnTo>
                    <a:pt x="332" y="319"/>
                  </a:lnTo>
                  <a:lnTo>
                    <a:pt x="335" y="331"/>
                  </a:lnTo>
                  <a:lnTo>
                    <a:pt x="360" y="323"/>
                  </a:lnTo>
                  <a:lnTo>
                    <a:pt x="366" y="322"/>
                  </a:lnTo>
                  <a:lnTo>
                    <a:pt x="371" y="319"/>
                  </a:lnTo>
                  <a:lnTo>
                    <a:pt x="377" y="317"/>
                  </a:lnTo>
                  <a:lnTo>
                    <a:pt x="381" y="314"/>
                  </a:lnTo>
                  <a:lnTo>
                    <a:pt x="383" y="311"/>
                  </a:lnTo>
                  <a:lnTo>
                    <a:pt x="383" y="309"/>
                  </a:lnTo>
                  <a:lnTo>
                    <a:pt x="383" y="305"/>
                  </a:lnTo>
                  <a:lnTo>
                    <a:pt x="382" y="301"/>
                  </a:lnTo>
                  <a:lnTo>
                    <a:pt x="382" y="284"/>
                  </a:lnTo>
                  <a:lnTo>
                    <a:pt x="379" y="266"/>
                  </a:lnTo>
                  <a:lnTo>
                    <a:pt x="377" y="250"/>
                  </a:lnTo>
                  <a:lnTo>
                    <a:pt x="369" y="135"/>
                  </a:lnTo>
                  <a:lnTo>
                    <a:pt x="369" y="135"/>
                  </a:lnTo>
                  <a:lnTo>
                    <a:pt x="352" y="104"/>
                  </a:lnTo>
                  <a:lnTo>
                    <a:pt x="328" y="78"/>
                  </a:lnTo>
                  <a:lnTo>
                    <a:pt x="320" y="84"/>
                  </a:lnTo>
                  <a:lnTo>
                    <a:pt x="311" y="84"/>
                  </a:lnTo>
                  <a:lnTo>
                    <a:pt x="302" y="81"/>
                  </a:lnTo>
                  <a:lnTo>
                    <a:pt x="294" y="74"/>
                  </a:lnTo>
                  <a:lnTo>
                    <a:pt x="292" y="68"/>
                  </a:lnTo>
                  <a:lnTo>
                    <a:pt x="292" y="59"/>
                  </a:lnTo>
                  <a:lnTo>
                    <a:pt x="294" y="52"/>
                  </a:lnTo>
                  <a:lnTo>
                    <a:pt x="301" y="47"/>
                  </a:lnTo>
                  <a:lnTo>
                    <a:pt x="289" y="36"/>
                  </a:lnTo>
                  <a:lnTo>
                    <a:pt x="277" y="26"/>
                  </a:lnTo>
                  <a:lnTo>
                    <a:pt x="267" y="17"/>
                  </a:lnTo>
                  <a:lnTo>
                    <a:pt x="256" y="8"/>
                  </a:lnTo>
                  <a:close/>
                  <a:moveTo>
                    <a:pt x="255" y="0"/>
                  </a:moveTo>
                  <a:lnTo>
                    <a:pt x="256" y="0"/>
                  </a:lnTo>
                  <a:lnTo>
                    <a:pt x="259" y="1"/>
                  </a:lnTo>
                  <a:lnTo>
                    <a:pt x="259" y="4"/>
                  </a:lnTo>
                  <a:lnTo>
                    <a:pt x="271" y="10"/>
                  </a:lnTo>
                  <a:lnTo>
                    <a:pt x="282" y="19"/>
                  </a:lnTo>
                  <a:lnTo>
                    <a:pt x="290" y="26"/>
                  </a:lnTo>
                  <a:lnTo>
                    <a:pt x="299" y="35"/>
                  </a:lnTo>
                  <a:lnTo>
                    <a:pt x="306" y="44"/>
                  </a:lnTo>
                  <a:lnTo>
                    <a:pt x="306" y="46"/>
                  </a:lnTo>
                  <a:lnTo>
                    <a:pt x="307" y="46"/>
                  </a:lnTo>
                  <a:lnTo>
                    <a:pt x="307" y="46"/>
                  </a:lnTo>
                  <a:lnTo>
                    <a:pt x="309" y="46"/>
                  </a:lnTo>
                  <a:lnTo>
                    <a:pt x="311" y="60"/>
                  </a:lnTo>
                  <a:lnTo>
                    <a:pt x="311" y="76"/>
                  </a:lnTo>
                  <a:lnTo>
                    <a:pt x="317" y="74"/>
                  </a:lnTo>
                  <a:lnTo>
                    <a:pt x="322" y="74"/>
                  </a:lnTo>
                  <a:lnTo>
                    <a:pt x="327" y="73"/>
                  </a:lnTo>
                  <a:lnTo>
                    <a:pt x="328" y="73"/>
                  </a:lnTo>
                  <a:lnTo>
                    <a:pt x="330" y="73"/>
                  </a:lnTo>
                  <a:lnTo>
                    <a:pt x="349" y="90"/>
                  </a:lnTo>
                  <a:lnTo>
                    <a:pt x="365" y="110"/>
                  </a:lnTo>
                  <a:lnTo>
                    <a:pt x="377" y="132"/>
                  </a:lnTo>
                  <a:lnTo>
                    <a:pt x="377" y="135"/>
                  </a:lnTo>
                  <a:lnTo>
                    <a:pt x="377" y="135"/>
                  </a:lnTo>
                  <a:lnTo>
                    <a:pt x="382" y="213"/>
                  </a:lnTo>
                  <a:lnTo>
                    <a:pt x="389" y="290"/>
                  </a:lnTo>
                  <a:lnTo>
                    <a:pt x="390" y="298"/>
                  </a:lnTo>
                  <a:lnTo>
                    <a:pt x="391" y="306"/>
                  </a:lnTo>
                  <a:lnTo>
                    <a:pt x="392" y="315"/>
                  </a:lnTo>
                  <a:lnTo>
                    <a:pt x="389" y="322"/>
                  </a:lnTo>
                  <a:lnTo>
                    <a:pt x="382" y="328"/>
                  </a:lnTo>
                  <a:lnTo>
                    <a:pt x="369" y="332"/>
                  </a:lnTo>
                  <a:lnTo>
                    <a:pt x="356" y="334"/>
                  </a:lnTo>
                  <a:lnTo>
                    <a:pt x="343" y="336"/>
                  </a:lnTo>
                  <a:lnTo>
                    <a:pt x="332" y="338"/>
                  </a:lnTo>
                  <a:lnTo>
                    <a:pt x="331" y="338"/>
                  </a:lnTo>
                  <a:lnTo>
                    <a:pt x="330" y="338"/>
                  </a:lnTo>
                  <a:lnTo>
                    <a:pt x="328" y="338"/>
                  </a:lnTo>
                  <a:lnTo>
                    <a:pt x="327" y="338"/>
                  </a:lnTo>
                  <a:lnTo>
                    <a:pt x="323" y="334"/>
                  </a:lnTo>
                  <a:lnTo>
                    <a:pt x="320" y="331"/>
                  </a:lnTo>
                  <a:lnTo>
                    <a:pt x="318" y="328"/>
                  </a:lnTo>
                  <a:lnTo>
                    <a:pt x="315" y="326"/>
                  </a:lnTo>
                  <a:lnTo>
                    <a:pt x="310" y="323"/>
                  </a:lnTo>
                  <a:lnTo>
                    <a:pt x="305" y="322"/>
                  </a:lnTo>
                  <a:lnTo>
                    <a:pt x="299" y="322"/>
                  </a:lnTo>
                  <a:lnTo>
                    <a:pt x="297" y="327"/>
                  </a:lnTo>
                  <a:lnTo>
                    <a:pt x="297" y="332"/>
                  </a:lnTo>
                  <a:lnTo>
                    <a:pt x="297" y="336"/>
                  </a:lnTo>
                  <a:lnTo>
                    <a:pt x="298" y="339"/>
                  </a:lnTo>
                  <a:lnTo>
                    <a:pt x="298" y="341"/>
                  </a:lnTo>
                  <a:lnTo>
                    <a:pt x="298" y="345"/>
                  </a:lnTo>
                  <a:lnTo>
                    <a:pt x="296" y="347"/>
                  </a:lnTo>
                  <a:lnTo>
                    <a:pt x="294" y="348"/>
                  </a:lnTo>
                  <a:lnTo>
                    <a:pt x="292" y="348"/>
                  </a:lnTo>
                  <a:lnTo>
                    <a:pt x="280" y="351"/>
                  </a:lnTo>
                  <a:lnTo>
                    <a:pt x="268" y="351"/>
                  </a:lnTo>
                  <a:lnTo>
                    <a:pt x="256" y="352"/>
                  </a:lnTo>
                  <a:lnTo>
                    <a:pt x="255" y="352"/>
                  </a:lnTo>
                  <a:lnTo>
                    <a:pt x="254" y="353"/>
                  </a:lnTo>
                  <a:lnTo>
                    <a:pt x="252" y="353"/>
                  </a:lnTo>
                  <a:lnTo>
                    <a:pt x="251" y="353"/>
                  </a:lnTo>
                  <a:lnTo>
                    <a:pt x="239" y="347"/>
                  </a:lnTo>
                  <a:lnTo>
                    <a:pt x="226" y="340"/>
                  </a:lnTo>
                  <a:lnTo>
                    <a:pt x="213" y="338"/>
                  </a:lnTo>
                  <a:lnTo>
                    <a:pt x="200" y="336"/>
                  </a:lnTo>
                  <a:lnTo>
                    <a:pt x="193" y="348"/>
                  </a:lnTo>
                  <a:lnTo>
                    <a:pt x="191" y="361"/>
                  </a:lnTo>
                  <a:lnTo>
                    <a:pt x="191" y="362"/>
                  </a:lnTo>
                  <a:lnTo>
                    <a:pt x="190" y="364"/>
                  </a:lnTo>
                  <a:lnTo>
                    <a:pt x="188" y="365"/>
                  </a:lnTo>
                  <a:lnTo>
                    <a:pt x="187" y="365"/>
                  </a:lnTo>
                  <a:lnTo>
                    <a:pt x="131" y="381"/>
                  </a:lnTo>
                  <a:lnTo>
                    <a:pt x="72" y="392"/>
                  </a:lnTo>
                  <a:lnTo>
                    <a:pt x="14" y="403"/>
                  </a:lnTo>
                  <a:lnTo>
                    <a:pt x="13" y="403"/>
                  </a:lnTo>
                  <a:lnTo>
                    <a:pt x="11" y="402"/>
                  </a:lnTo>
                  <a:lnTo>
                    <a:pt x="11" y="400"/>
                  </a:lnTo>
                  <a:lnTo>
                    <a:pt x="11" y="399"/>
                  </a:lnTo>
                  <a:lnTo>
                    <a:pt x="10" y="399"/>
                  </a:lnTo>
                  <a:lnTo>
                    <a:pt x="9" y="399"/>
                  </a:lnTo>
                  <a:lnTo>
                    <a:pt x="8" y="398"/>
                  </a:lnTo>
                  <a:lnTo>
                    <a:pt x="8" y="396"/>
                  </a:lnTo>
                  <a:lnTo>
                    <a:pt x="6" y="366"/>
                  </a:lnTo>
                  <a:lnTo>
                    <a:pt x="9" y="338"/>
                  </a:lnTo>
                  <a:lnTo>
                    <a:pt x="8" y="336"/>
                  </a:lnTo>
                  <a:lnTo>
                    <a:pt x="8" y="335"/>
                  </a:lnTo>
                  <a:lnTo>
                    <a:pt x="8" y="334"/>
                  </a:lnTo>
                  <a:lnTo>
                    <a:pt x="9" y="332"/>
                  </a:lnTo>
                  <a:lnTo>
                    <a:pt x="10" y="331"/>
                  </a:lnTo>
                  <a:lnTo>
                    <a:pt x="11" y="331"/>
                  </a:lnTo>
                  <a:lnTo>
                    <a:pt x="13" y="332"/>
                  </a:lnTo>
                  <a:lnTo>
                    <a:pt x="18" y="334"/>
                  </a:lnTo>
                  <a:lnTo>
                    <a:pt x="25" y="334"/>
                  </a:lnTo>
                  <a:lnTo>
                    <a:pt x="25" y="332"/>
                  </a:lnTo>
                  <a:lnTo>
                    <a:pt x="27" y="319"/>
                  </a:lnTo>
                  <a:lnTo>
                    <a:pt x="23" y="309"/>
                  </a:lnTo>
                  <a:lnTo>
                    <a:pt x="15" y="298"/>
                  </a:lnTo>
                  <a:lnTo>
                    <a:pt x="6" y="289"/>
                  </a:lnTo>
                  <a:lnTo>
                    <a:pt x="5" y="290"/>
                  </a:lnTo>
                  <a:lnTo>
                    <a:pt x="4" y="290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0" y="286"/>
                  </a:lnTo>
                  <a:lnTo>
                    <a:pt x="0" y="252"/>
                  </a:lnTo>
                  <a:lnTo>
                    <a:pt x="1" y="220"/>
                  </a:lnTo>
                  <a:lnTo>
                    <a:pt x="0" y="218"/>
                  </a:lnTo>
                  <a:lnTo>
                    <a:pt x="0" y="217"/>
                  </a:lnTo>
                  <a:lnTo>
                    <a:pt x="1" y="216"/>
                  </a:lnTo>
                  <a:lnTo>
                    <a:pt x="1" y="214"/>
                  </a:lnTo>
                  <a:lnTo>
                    <a:pt x="1" y="213"/>
                  </a:lnTo>
                  <a:lnTo>
                    <a:pt x="2" y="213"/>
                  </a:lnTo>
                  <a:lnTo>
                    <a:pt x="83" y="140"/>
                  </a:lnTo>
                  <a:lnTo>
                    <a:pt x="167" y="69"/>
                  </a:lnTo>
                  <a:lnTo>
                    <a:pt x="252" y="1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48"/>
            <p:cNvSpPr>
              <a:spLocks noEditPoints="1"/>
            </p:cNvSpPr>
            <p:nvPr/>
          </p:nvSpPr>
          <p:spPr bwMode="auto">
            <a:xfrm>
              <a:off x="6950075" y="3635375"/>
              <a:ext cx="87313" cy="90488"/>
            </a:xfrm>
            <a:custGeom>
              <a:avLst/>
              <a:gdLst>
                <a:gd name="T0" fmla="*/ 25 w 55"/>
                <a:gd name="T1" fmla="*/ 5 h 57"/>
                <a:gd name="T2" fmla="*/ 20 w 55"/>
                <a:gd name="T3" fmla="*/ 9 h 57"/>
                <a:gd name="T4" fmla="*/ 14 w 55"/>
                <a:gd name="T5" fmla="*/ 13 h 57"/>
                <a:gd name="T6" fmla="*/ 12 w 55"/>
                <a:gd name="T7" fmla="*/ 17 h 57"/>
                <a:gd name="T8" fmla="*/ 9 w 55"/>
                <a:gd name="T9" fmla="*/ 23 h 57"/>
                <a:gd name="T10" fmla="*/ 8 w 55"/>
                <a:gd name="T11" fmla="*/ 31 h 57"/>
                <a:gd name="T12" fmla="*/ 9 w 55"/>
                <a:gd name="T13" fmla="*/ 39 h 57"/>
                <a:gd name="T14" fmla="*/ 13 w 55"/>
                <a:gd name="T15" fmla="*/ 45 h 57"/>
                <a:gd name="T16" fmla="*/ 20 w 55"/>
                <a:gd name="T17" fmla="*/ 49 h 57"/>
                <a:gd name="T18" fmla="*/ 25 w 55"/>
                <a:gd name="T19" fmla="*/ 49 h 57"/>
                <a:gd name="T20" fmla="*/ 29 w 55"/>
                <a:gd name="T21" fmla="*/ 49 h 57"/>
                <a:gd name="T22" fmla="*/ 28 w 55"/>
                <a:gd name="T23" fmla="*/ 48 h 57"/>
                <a:gd name="T24" fmla="*/ 28 w 55"/>
                <a:gd name="T25" fmla="*/ 47 h 57"/>
                <a:gd name="T26" fmla="*/ 29 w 55"/>
                <a:gd name="T27" fmla="*/ 44 h 57"/>
                <a:gd name="T28" fmla="*/ 30 w 55"/>
                <a:gd name="T29" fmla="*/ 41 h 57"/>
                <a:gd name="T30" fmla="*/ 31 w 55"/>
                <a:gd name="T31" fmla="*/ 39 h 57"/>
                <a:gd name="T32" fmla="*/ 33 w 55"/>
                <a:gd name="T33" fmla="*/ 35 h 57"/>
                <a:gd name="T34" fmla="*/ 33 w 55"/>
                <a:gd name="T35" fmla="*/ 30 h 57"/>
                <a:gd name="T36" fmla="*/ 30 w 55"/>
                <a:gd name="T37" fmla="*/ 24 h 57"/>
                <a:gd name="T38" fmla="*/ 26 w 55"/>
                <a:gd name="T39" fmla="*/ 19 h 57"/>
                <a:gd name="T40" fmla="*/ 21 w 55"/>
                <a:gd name="T41" fmla="*/ 17 h 57"/>
                <a:gd name="T42" fmla="*/ 16 w 55"/>
                <a:gd name="T43" fmla="*/ 17 h 57"/>
                <a:gd name="T44" fmla="*/ 12 w 55"/>
                <a:gd name="T45" fmla="*/ 22 h 57"/>
                <a:gd name="T46" fmla="*/ 11 w 55"/>
                <a:gd name="T47" fmla="*/ 22 h 57"/>
                <a:gd name="T48" fmla="*/ 11 w 55"/>
                <a:gd name="T49" fmla="*/ 22 h 57"/>
                <a:gd name="T50" fmla="*/ 9 w 55"/>
                <a:gd name="T51" fmla="*/ 21 h 57"/>
                <a:gd name="T52" fmla="*/ 14 w 55"/>
                <a:gd name="T53" fmla="*/ 14 h 57"/>
                <a:gd name="T54" fmla="*/ 21 w 55"/>
                <a:gd name="T55" fmla="*/ 13 h 57"/>
                <a:gd name="T56" fmla="*/ 29 w 55"/>
                <a:gd name="T57" fmla="*/ 15 h 57"/>
                <a:gd name="T58" fmla="*/ 35 w 55"/>
                <a:gd name="T59" fmla="*/ 21 h 57"/>
                <a:gd name="T60" fmla="*/ 38 w 55"/>
                <a:gd name="T61" fmla="*/ 27 h 57"/>
                <a:gd name="T62" fmla="*/ 39 w 55"/>
                <a:gd name="T63" fmla="*/ 36 h 57"/>
                <a:gd name="T64" fmla="*/ 37 w 55"/>
                <a:gd name="T65" fmla="*/ 44 h 57"/>
                <a:gd name="T66" fmla="*/ 42 w 55"/>
                <a:gd name="T67" fmla="*/ 40 h 57"/>
                <a:gd name="T68" fmla="*/ 45 w 55"/>
                <a:gd name="T69" fmla="*/ 35 h 57"/>
                <a:gd name="T70" fmla="*/ 47 w 55"/>
                <a:gd name="T71" fmla="*/ 28 h 57"/>
                <a:gd name="T72" fmla="*/ 46 w 55"/>
                <a:gd name="T73" fmla="*/ 19 h 57"/>
                <a:gd name="T74" fmla="*/ 42 w 55"/>
                <a:gd name="T75" fmla="*/ 13 h 57"/>
                <a:gd name="T76" fmla="*/ 35 w 55"/>
                <a:gd name="T77" fmla="*/ 7 h 57"/>
                <a:gd name="T78" fmla="*/ 26 w 55"/>
                <a:gd name="T79" fmla="*/ 5 h 57"/>
                <a:gd name="T80" fmla="*/ 25 w 55"/>
                <a:gd name="T81" fmla="*/ 5 h 57"/>
                <a:gd name="T82" fmla="*/ 28 w 55"/>
                <a:gd name="T83" fmla="*/ 0 h 57"/>
                <a:gd name="T84" fmla="*/ 29 w 55"/>
                <a:gd name="T85" fmla="*/ 0 h 57"/>
                <a:gd name="T86" fmla="*/ 29 w 55"/>
                <a:gd name="T87" fmla="*/ 0 h 57"/>
                <a:gd name="T88" fmla="*/ 41 w 55"/>
                <a:gd name="T89" fmla="*/ 2 h 57"/>
                <a:gd name="T90" fmla="*/ 50 w 55"/>
                <a:gd name="T91" fmla="*/ 10 h 57"/>
                <a:gd name="T92" fmla="*/ 55 w 55"/>
                <a:gd name="T93" fmla="*/ 22 h 57"/>
                <a:gd name="T94" fmla="*/ 52 w 55"/>
                <a:gd name="T95" fmla="*/ 34 h 57"/>
                <a:gd name="T96" fmla="*/ 47 w 55"/>
                <a:gd name="T97" fmla="*/ 44 h 57"/>
                <a:gd name="T98" fmla="*/ 38 w 55"/>
                <a:gd name="T99" fmla="*/ 53 h 57"/>
                <a:gd name="T100" fmla="*/ 28 w 55"/>
                <a:gd name="T101" fmla="*/ 57 h 57"/>
                <a:gd name="T102" fmla="*/ 17 w 55"/>
                <a:gd name="T103" fmla="*/ 56 h 57"/>
                <a:gd name="T104" fmla="*/ 8 w 55"/>
                <a:gd name="T105" fmla="*/ 51 h 57"/>
                <a:gd name="T106" fmla="*/ 3 w 55"/>
                <a:gd name="T107" fmla="*/ 41 h 57"/>
                <a:gd name="T108" fmla="*/ 0 w 55"/>
                <a:gd name="T109" fmla="*/ 32 h 57"/>
                <a:gd name="T110" fmla="*/ 3 w 55"/>
                <a:gd name="T111" fmla="*/ 21 h 57"/>
                <a:gd name="T112" fmla="*/ 8 w 55"/>
                <a:gd name="T113" fmla="*/ 11 h 57"/>
                <a:gd name="T114" fmla="*/ 17 w 55"/>
                <a:gd name="T115" fmla="*/ 4 h 57"/>
                <a:gd name="T116" fmla="*/ 28 w 55"/>
                <a:gd name="T1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" h="57">
                  <a:moveTo>
                    <a:pt x="25" y="5"/>
                  </a:moveTo>
                  <a:lnTo>
                    <a:pt x="20" y="9"/>
                  </a:lnTo>
                  <a:lnTo>
                    <a:pt x="14" y="13"/>
                  </a:lnTo>
                  <a:lnTo>
                    <a:pt x="12" y="17"/>
                  </a:lnTo>
                  <a:lnTo>
                    <a:pt x="9" y="23"/>
                  </a:lnTo>
                  <a:lnTo>
                    <a:pt x="8" y="31"/>
                  </a:lnTo>
                  <a:lnTo>
                    <a:pt x="9" y="39"/>
                  </a:lnTo>
                  <a:lnTo>
                    <a:pt x="13" y="45"/>
                  </a:lnTo>
                  <a:lnTo>
                    <a:pt x="20" y="49"/>
                  </a:lnTo>
                  <a:lnTo>
                    <a:pt x="25" y="49"/>
                  </a:lnTo>
                  <a:lnTo>
                    <a:pt x="29" y="49"/>
                  </a:lnTo>
                  <a:lnTo>
                    <a:pt x="28" y="48"/>
                  </a:lnTo>
                  <a:lnTo>
                    <a:pt x="28" y="47"/>
                  </a:lnTo>
                  <a:lnTo>
                    <a:pt x="29" y="44"/>
                  </a:lnTo>
                  <a:lnTo>
                    <a:pt x="30" y="41"/>
                  </a:lnTo>
                  <a:lnTo>
                    <a:pt x="31" y="39"/>
                  </a:lnTo>
                  <a:lnTo>
                    <a:pt x="33" y="35"/>
                  </a:lnTo>
                  <a:lnTo>
                    <a:pt x="33" y="30"/>
                  </a:lnTo>
                  <a:lnTo>
                    <a:pt x="30" y="24"/>
                  </a:lnTo>
                  <a:lnTo>
                    <a:pt x="26" y="19"/>
                  </a:lnTo>
                  <a:lnTo>
                    <a:pt x="21" y="17"/>
                  </a:lnTo>
                  <a:lnTo>
                    <a:pt x="16" y="17"/>
                  </a:lnTo>
                  <a:lnTo>
                    <a:pt x="12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9" y="21"/>
                  </a:lnTo>
                  <a:lnTo>
                    <a:pt x="14" y="14"/>
                  </a:lnTo>
                  <a:lnTo>
                    <a:pt x="21" y="13"/>
                  </a:lnTo>
                  <a:lnTo>
                    <a:pt x="29" y="15"/>
                  </a:lnTo>
                  <a:lnTo>
                    <a:pt x="35" y="21"/>
                  </a:lnTo>
                  <a:lnTo>
                    <a:pt x="38" y="27"/>
                  </a:lnTo>
                  <a:lnTo>
                    <a:pt x="39" y="36"/>
                  </a:lnTo>
                  <a:lnTo>
                    <a:pt x="37" y="44"/>
                  </a:lnTo>
                  <a:lnTo>
                    <a:pt x="42" y="40"/>
                  </a:lnTo>
                  <a:lnTo>
                    <a:pt x="45" y="35"/>
                  </a:lnTo>
                  <a:lnTo>
                    <a:pt x="47" y="28"/>
                  </a:lnTo>
                  <a:lnTo>
                    <a:pt x="46" y="19"/>
                  </a:lnTo>
                  <a:lnTo>
                    <a:pt x="42" y="13"/>
                  </a:lnTo>
                  <a:lnTo>
                    <a:pt x="35" y="7"/>
                  </a:lnTo>
                  <a:lnTo>
                    <a:pt x="26" y="5"/>
                  </a:lnTo>
                  <a:lnTo>
                    <a:pt x="25" y="5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41" y="2"/>
                  </a:lnTo>
                  <a:lnTo>
                    <a:pt x="50" y="10"/>
                  </a:lnTo>
                  <a:lnTo>
                    <a:pt x="55" y="22"/>
                  </a:lnTo>
                  <a:lnTo>
                    <a:pt x="52" y="34"/>
                  </a:lnTo>
                  <a:lnTo>
                    <a:pt x="47" y="44"/>
                  </a:lnTo>
                  <a:lnTo>
                    <a:pt x="38" y="53"/>
                  </a:lnTo>
                  <a:lnTo>
                    <a:pt x="28" y="57"/>
                  </a:lnTo>
                  <a:lnTo>
                    <a:pt x="17" y="56"/>
                  </a:lnTo>
                  <a:lnTo>
                    <a:pt x="8" y="51"/>
                  </a:lnTo>
                  <a:lnTo>
                    <a:pt x="3" y="41"/>
                  </a:lnTo>
                  <a:lnTo>
                    <a:pt x="0" y="32"/>
                  </a:lnTo>
                  <a:lnTo>
                    <a:pt x="3" y="21"/>
                  </a:lnTo>
                  <a:lnTo>
                    <a:pt x="8" y="11"/>
                  </a:lnTo>
                  <a:lnTo>
                    <a:pt x="17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49"/>
            <p:cNvSpPr>
              <a:spLocks noEditPoints="1"/>
            </p:cNvSpPr>
            <p:nvPr/>
          </p:nvSpPr>
          <p:spPr bwMode="auto">
            <a:xfrm>
              <a:off x="7151688" y="3508375"/>
              <a:ext cx="80963" cy="82550"/>
            </a:xfrm>
            <a:custGeom>
              <a:avLst/>
              <a:gdLst>
                <a:gd name="T0" fmla="*/ 20 w 51"/>
                <a:gd name="T1" fmla="*/ 17 h 52"/>
                <a:gd name="T2" fmla="*/ 16 w 51"/>
                <a:gd name="T3" fmla="*/ 17 h 52"/>
                <a:gd name="T4" fmla="*/ 13 w 51"/>
                <a:gd name="T5" fmla="*/ 19 h 52"/>
                <a:gd name="T6" fmla="*/ 10 w 51"/>
                <a:gd name="T7" fmla="*/ 22 h 52"/>
                <a:gd name="T8" fmla="*/ 9 w 51"/>
                <a:gd name="T9" fmla="*/ 22 h 52"/>
                <a:gd name="T10" fmla="*/ 8 w 51"/>
                <a:gd name="T11" fmla="*/ 22 h 52"/>
                <a:gd name="T12" fmla="*/ 7 w 51"/>
                <a:gd name="T13" fmla="*/ 27 h 52"/>
                <a:gd name="T14" fmla="*/ 7 w 51"/>
                <a:gd name="T15" fmla="*/ 32 h 52"/>
                <a:gd name="T16" fmla="*/ 8 w 51"/>
                <a:gd name="T17" fmla="*/ 38 h 52"/>
                <a:gd name="T18" fmla="*/ 14 w 51"/>
                <a:gd name="T19" fmla="*/ 44 h 52"/>
                <a:gd name="T20" fmla="*/ 24 w 51"/>
                <a:gd name="T21" fmla="*/ 46 h 52"/>
                <a:gd name="T22" fmla="*/ 31 w 51"/>
                <a:gd name="T23" fmla="*/ 44 h 52"/>
                <a:gd name="T24" fmla="*/ 31 w 51"/>
                <a:gd name="T25" fmla="*/ 43 h 52"/>
                <a:gd name="T26" fmla="*/ 33 w 51"/>
                <a:gd name="T27" fmla="*/ 39 h 52"/>
                <a:gd name="T28" fmla="*/ 34 w 51"/>
                <a:gd name="T29" fmla="*/ 35 h 52"/>
                <a:gd name="T30" fmla="*/ 34 w 51"/>
                <a:gd name="T31" fmla="*/ 31 h 52"/>
                <a:gd name="T32" fmla="*/ 34 w 51"/>
                <a:gd name="T33" fmla="*/ 27 h 52"/>
                <a:gd name="T34" fmla="*/ 33 w 51"/>
                <a:gd name="T35" fmla="*/ 23 h 52"/>
                <a:gd name="T36" fmla="*/ 30 w 51"/>
                <a:gd name="T37" fmla="*/ 19 h 52"/>
                <a:gd name="T38" fmla="*/ 28 w 51"/>
                <a:gd name="T39" fmla="*/ 18 h 52"/>
                <a:gd name="T40" fmla="*/ 24 w 51"/>
                <a:gd name="T41" fmla="*/ 17 h 52"/>
                <a:gd name="T42" fmla="*/ 20 w 51"/>
                <a:gd name="T43" fmla="*/ 17 h 52"/>
                <a:gd name="T44" fmla="*/ 18 w 51"/>
                <a:gd name="T45" fmla="*/ 5 h 52"/>
                <a:gd name="T46" fmla="*/ 13 w 51"/>
                <a:gd name="T47" fmla="*/ 10 h 52"/>
                <a:gd name="T48" fmla="*/ 10 w 51"/>
                <a:gd name="T49" fmla="*/ 15 h 52"/>
                <a:gd name="T50" fmla="*/ 17 w 51"/>
                <a:gd name="T51" fmla="*/ 12 h 52"/>
                <a:gd name="T52" fmla="*/ 25 w 51"/>
                <a:gd name="T53" fmla="*/ 10 h 52"/>
                <a:gd name="T54" fmla="*/ 33 w 51"/>
                <a:gd name="T55" fmla="*/ 13 h 52"/>
                <a:gd name="T56" fmla="*/ 37 w 51"/>
                <a:gd name="T57" fmla="*/ 17 h 52"/>
                <a:gd name="T58" fmla="*/ 38 w 51"/>
                <a:gd name="T59" fmla="*/ 21 h 52"/>
                <a:gd name="T60" fmla="*/ 41 w 51"/>
                <a:gd name="T61" fmla="*/ 25 h 52"/>
                <a:gd name="T62" fmla="*/ 41 w 51"/>
                <a:gd name="T63" fmla="*/ 29 h 52"/>
                <a:gd name="T64" fmla="*/ 41 w 51"/>
                <a:gd name="T65" fmla="*/ 32 h 52"/>
                <a:gd name="T66" fmla="*/ 41 w 51"/>
                <a:gd name="T67" fmla="*/ 36 h 52"/>
                <a:gd name="T68" fmla="*/ 43 w 51"/>
                <a:gd name="T69" fmla="*/ 31 h 52"/>
                <a:gd name="T70" fmla="*/ 45 w 51"/>
                <a:gd name="T71" fmla="*/ 26 h 52"/>
                <a:gd name="T72" fmla="*/ 43 w 51"/>
                <a:gd name="T73" fmla="*/ 21 h 52"/>
                <a:gd name="T74" fmla="*/ 42 w 51"/>
                <a:gd name="T75" fmla="*/ 17 h 52"/>
                <a:gd name="T76" fmla="*/ 35 w 51"/>
                <a:gd name="T77" fmla="*/ 9 h 52"/>
                <a:gd name="T78" fmla="*/ 28 w 51"/>
                <a:gd name="T79" fmla="*/ 6 h 52"/>
                <a:gd name="T80" fmla="*/ 18 w 51"/>
                <a:gd name="T81" fmla="*/ 5 h 52"/>
                <a:gd name="T82" fmla="*/ 28 w 51"/>
                <a:gd name="T83" fmla="*/ 0 h 52"/>
                <a:gd name="T84" fmla="*/ 37 w 51"/>
                <a:gd name="T85" fmla="*/ 2 h 52"/>
                <a:gd name="T86" fmla="*/ 45 w 51"/>
                <a:gd name="T87" fmla="*/ 9 h 52"/>
                <a:gd name="T88" fmla="*/ 50 w 51"/>
                <a:gd name="T89" fmla="*/ 18 h 52"/>
                <a:gd name="T90" fmla="*/ 51 w 51"/>
                <a:gd name="T91" fmla="*/ 31 h 52"/>
                <a:gd name="T92" fmla="*/ 45 w 51"/>
                <a:gd name="T93" fmla="*/ 43 h 52"/>
                <a:gd name="T94" fmla="*/ 34 w 51"/>
                <a:gd name="T95" fmla="*/ 51 h 52"/>
                <a:gd name="T96" fmla="*/ 25 w 51"/>
                <a:gd name="T97" fmla="*/ 52 h 52"/>
                <a:gd name="T98" fmla="*/ 16 w 51"/>
                <a:gd name="T99" fmla="*/ 51 h 52"/>
                <a:gd name="T100" fmla="*/ 7 w 51"/>
                <a:gd name="T101" fmla="*/ 46 h 52"/>
                <a:gd name="T102" fmla="*/ 1 w 51"/>
                <a:gd name="T103" fmla="*/ 38 h 52"/>
                <a:gd name="T104" fmla="*/ 0 w 51"/>
                <a:gd name="T105" fmla="*/ 29 h 52"/>
                <a:gd name="T106" fmla="*/ 3 w 51"/>
                <a:gd name="T107" fmla="*/ 18 h 52"/>
                <a:gd name="T108" fmla="*/ 8 w 51"/>
                <a:gd name="T109" fmla="*/ 9 h 52"/>
                <a:gd name="T110" fmla="*/ 16 w 51"/>
                <a:gd name="T111" fmla="*/ 2 h 52"/>
                <a:gd name="T112" fmla="*/ 16 w 51"/>
                <a:gd name="T113" fmla="*/ 1 h 52"/>
                <a:gd name="T114" fmla="*/ 17 w 51"/>
                <a:gd name="T115" fmla="*/ 1 h 52"/>
                <a:gd name="T116" fmla="*/ 28 w 51"/>
                <a:gd name="T1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" h="52">
                  <a:moveTo>
                    <a:pt x="20" y="17"/>
                  </a:moveTo>
                  <a:lnTo>
                    <a:pt x="16" y="17"/>
                  </a:lnTo>
                  <a:lnTo>
                    <a:pt x="13" y="19"/>
                  </a:lnTo>
                  <a:lnTo>
                    <a:pt x="10" y="22"/>
                  </a:lnTo>
                  <a:lnTo>
                    <a:pt x="9" y="22"/>
                  </a:lnTo>
                  <a:lnTo>
                    <a:pt x="8" y="22"/>
                  </a:lnTo>
                  <a:lnTo>
                    <a:pt x="7" y="27"/>
                  </a:lnTo>
                  <a:lnTo>
                    <a:pt x="7" y="32"/>
                  </a:lnTo>
                  <a:lnTo>
                    <a:pt x="8" y="38"/>
                  </a:lnTo>
                  <a:lnTo>
                    <a:pt x="14" y="44"/>
                  </a:lnTo>
                  <a:lnTo>
                    <a:pt x="24" y="46"/>
                  </a:lnTo>
                  <a:lnTo>
                    <a:pt x="31" y="44"/>
                  </a:lnTo>
                  <a:lnTo>
                    <a:pt x="31" y="43"/>
                  </a:lnTo>
                  <a:lnTo>
                    <a:pt x="33" y="39"/>
                  </a:lnTo>
                  <a:lnTo>
                    <a:pt x="34" y="35"/>
                  </a:lnTo>
                  <a:lnTo>
                    <a:pt x="34" y="31"/>
                  </a:lnTo>
                  <a:lnTo>
                    <a:pt x="34" y="27"/>
                  </a:lnTo>
                  <a:lnTo>
                    <a:pt x="33" y="23"/>
                  </a:lnTo>
                  <a:lnTo>
                    <a:pt x="30" y="19"/>
                  </a:lnTo>
                  <a:lnTo>
                    <a:pt x="28" y="18"/>
                  </a:lnTo>
                  <a:lnTo>
                    <a:pt x="24" y="17"/>
                  </a:lnTo>
                  <a:lnTo>
                    <a:pt x="20" y="17"/>
                  </a:lnTo>
                  <a:close/>
                  <a:moveTo>
                    <a:pt x="18" y="5"/>
                  </a:moveTo>
                  <a:lnTo>
                    <a:pt x="13" y="10"/>
                  </a:lnTo>
                  <a:lnTo>
                    <a:pt x="10" y="15"/>
                  </a:lnTo>
                  <a:lnTo>
                    <a:pt x="17" y="12"/>
                  </a:lnTo>
                  <a:lnTo>
                    <a:pt x="25" y="10"/>
                  </a:lnTo>
                  <a:lnTo>
                    <a:pt x="33" y="13"/>
                  </a:lnTo>
                  <a:lnTo>
                    <a:pt x="37" y="17"/>
                  </a:lnTo>
                  <a:lnTo>
                    <a:pt x="38" y="21"/>
                  </a:lnTo>
                  <a:lnTo>
                    <a:pt x="41" y="25"/>
                  </a:lnTo>
                  <a:lnTo>
                    <a:pt x="41" y="29"/>
                  </a:lnTo>
                  <a:lnTo>
                    <a:pt x="41" y="32"/>
                  </a:lnTo>
                  <a:lnTo>
                    <a:pt x="41" y="36"/>
                  </a:lnTo>
                  <a:lnTo>
                    <a:pt x="43" y="31"/>
                  </a:lnTo>
                  <a:lnTo>
                    <a:pt x="45" y="26"/>
                  </a:lnTo>
                  <a:lnTo>
                    <a:pt x="43" y="21"/>
                  </a:lnTo>
                  <a:lnTo>
                    <a:pt x="42" y="17"/>
                  </a:lnTo>
                  <a:lnTo>
                    <a:pt x="35" y="9"/>
                  </a:lnTo>
                  <a:lnTo>
                    <a:pt x="28" y="6"/>
                  </a:lnTo>
                  <a:lnTo>
                    <a:pt x="18" y="5"/>
                  </a:lnTo>
                  <a:close/>
                  <a:moveTo>
                    <a:pt x="28" y="0"/>
                  </a:moveTo>
                  <a:lnTo>
                    <a:pt x="37" y="2"/>
                  </a:lnTo>
                  <a:lnTo>
                    <a:pt x="45" y="9"/>
                  </a:lnTo>
                  <a:lnTo>
                    <a:pt x="50" y="18"/>
                  </a:lnTo>
                  <a:lnTo>
                    <a:pt x="51" y="31"/>
                  </a:lnTo>
                  <a:lnTo>
                    <a:pt x="45" y="43"/>
                  </a:lnTo>
                  <a:lnTo>
                    <a:pt x="34" y="51"/>
                  </a:lnTo>
                  <a:lnTo>
                    <a:pt x="25" y="52"/>
                  </a:lnTo>
                  <a:lnTo>
                    <a:pt x="16" y="51"/>
                  </a:lnTo>
                  <a:lnTo>
                    <a:pt x="7" y="46"/>
                  </a:lnTo>
                  <a:lnTo>
                    <a:pt x="1" y="38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8" y="9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50"/>
            <p:cNvSpPr>
              <a:spLocks noEditPoints="1"/>
            </p:cNvSpPr>
            <p:nvPr/>
          </p:nvSpPr>
          <p:spPr bwMode="auto">
            <a:xfrm>
              <a:off x="7243763" y="3563938"/>
              <a:ext cx="60325" cy="61913"/>
            </a:xfrm>
            <a:custGeom>
              <a:avLst/>
              <a:gdLst>
                <a:gd name="T0" fmla="*/ 14 w 38"/>
                <a:gd name="T1" fmla="*/ 12 h 39"/>
                <a:gd name="T2" fmla="*/ 11 w 38"/>
                <a:gd name="T3" fmla="*/ 12 h 39"/>
                <a:gd name="T4" fmla="*/ 7 w 38"/>
                <a:gd name="T5" fmla="*/ 13 h 39"/>
                <a:gd name="T6" fmla="*/ 7 w 38"/>
                <a:gd name="T7" fmla="*/ 14 h 39"/>
                <a:gd name="T8" fmla="*/ 6 w 38"/>
                <a:gd name="T9" fmla="*/ 17 h 39"/>
                <a:gd name="T10" fmla="*/ 6 w 38"/>
                <a:gd name="T11" fmla="*/ 21 h 39"/>
                <a:gd name="T12" fmla="*/ 6 w 38"/>
                <a:gd name="T13" fmla="*/ 25 h 39"/>
                <a:gd name="T14" fmla="*/ 7 w 38"/>
                <a:gd name="T15" fmla="*/ 29 h 39"/>
                <a:gd name="T16" fmla="*/ 10 w 38"/>
                <a:gd name="T17" fmla="*/ 32 h 39"/>
                <a:gd name="T18" fmla="*/ 13 w 38"/>
                <a:gd name="T19" fmla="*/ 33 h 39"/>
                <a:gd name="T20" fmla="*/ 17 w 38"/>
                <a:gd name="T21" fmla="*/ 33 h 39"/>
                <a:gd name="T22" fmla="*/ 21 w 38"/>
                <a:gd name="T23" fmla="*/ 33 h 39"/>
                <a:gd name="T24" fmla="*/ 23 w 38"/>
                <a:gd name="T25" fmla="*/ 32 h 39"/>
                <a:gd name="T26" fmla="*/ 26 w 38"/>
                <a:gd name="T27" fmla="*/ 30 h 39"/>
                <a:gd name="T28" fmla="*/ 26 w 38"/>
                <a:gd name="T29" fmla="*/ 28 h 39"/>
                <a:gd name="T30" fmla="*/ 26 w 38"/>
                <a:gd name="T31" fmla="*/ 25 h 39"/>
                <a:gd name="T32" fmla="*/ 24 w 38"/>
                <a:gd name="T33" fmla="*/ 21 h 39"/>
                <a:gd name="T34" fmla="*/ 23 w 38"/>
                <a:gd name="T35" fmla="*/ 17 h 39"/>
                <a:gd name="T36" fmla="*/ 21 w 38"/>
                <a:gd name="T37" fmla="*/ 14 h 39"/>
                <a:gd name="T38" fmla="*/ 18 w 38"/>
                <a:gd name="T39" fmla="*/ 13 h 39"/>
                <a:gd name="T40" fmla="*/ 14 w 38"/>
                <a:gd name="T41" fmla="*/ 12 h 39"/>
                <a:gd name="T42" fmla="*/ 15 w 38"/>
                <a:gd name="T43" fmla="*/ 5 h 39"/>
                <a:gd name="T44" fmla="*/ 11 w 38"/>
                <a:gd name="T45" fmla="*/ 7 h 39"/>
                <a:gd name="T46" fmla="*/ 9 w 38"/>
                <a:gd name="T47" fmla="*/ 9 h 39"/>
                <a:gd name="T48" fmla="*/ 13 w 38"/>
                <a:gd name="T49" fmla="*/ 8 h 39"/>
                <a:gd name="T50" fmla="*/ 18 w 38"/>
                <a:gd name="T51" fmla="*/ 7 h 39"/>
                <a:gd name="T52" fmla="*/ 22 w 38"/>
                <a:gd name="T53" fmla="*/ 8 h 39"/>
                <a:gd name="T54" fmla="*/ 26 w 38"/>
                <a:gd name="T55" fmla="*/ 11 h 39"/>
                <a:gd name="T56" fmla="*/ 28 w 38"/>
                <a:gd name="T57" fmla="*/ 14 h 39"/>
                <a:gd name="T58" fmla="*/ 31 w 38"/>
                <a:gd name="T59" fmla="*/ 20 h 39"/>
                <a:gd name="T60" fmla="*/ 31 w 38"/>
                <a:gd name="T61" fmla="*/ 16 h 39"/>
                <a:gd name="T62" fmla="*/ 30 w 38"/>
                <a:gd name="T63" fmla="*/ 12 h 39"/>
                <a:gd name="T64" fmla="*/ 27 w 38"/>
                <a:gd name="T65" fmla="*/ 9 h 39"/>
                <a:gd name="T66" fmla="*/ 23 w 38"/>
                <a:gd name="T67" fmla="*/ 7 h 39"/>
                <a:gd name="T68" fmla="*/ 19 w 38"/>
                <a:gd name="T69" fmla="*/ 5 h 39"/>
                <a:gd name="T70" fmla="*/ 18 w 38"/>
                <a:gd name="T71" fmla="*/ 5 h 39"/>
                <a:gd name="T72" fmla="*/ 15 w 38"/>
                <a:gd name="T73" fmla="*/ 5 h 39"/>
                <a:gd name="T74" fmla="*/ 22 w 38"/>
                <a:gd name="T75" fmla="*/ 0 h 39"/>
                <a:gd name="T76" fmla="*/ 26 w 38"/>
                <a:gd name="T77" fmla="*/ 1 h 39"/>
                <a:gd name="T78" fmla="*/ 30 w 38"/>
                <a:gd name="T79" fmla="*/ 3 h 39"/>
                <a:gd name="T80" fmla="*/ 32 w 38"/>
                <a:gd name="T81" fmla="*/ 5 h 39"/>
                <a:gd name="T82" fmla="*/ 35 w 38"/>
                <a:gd name="T83" fmla="*/ 9 h 39"/>
                <a:gd name="T84" fmla="*/ 36 w 38"/>
                <a:gd name="T85" fmla="*/ 13 h 39"/>
                <a:gd name="T86" fmla="*/ 38 w 38"/>
                <a:gd name="T87" fmla="*/ 17 h 39"/>
                <a:gd name="T88" fmla="*/ 35 w 38"/>
                <a:gd name="T89" fmla="*/ 28 h 39"/>
                <a:gd name="T90" fmla="*/ 28 w 38"/>
                <a:gd name="T91" fmla="*/ 37 h 39"/>
                <a:gd name="T92" fmla="*/ 18 w 38"/>
                <a:gd name="T93" fmla="*/ 39 h 39"/>
                <a:gd name="T94" fmla="*/ 7 w 38"/>
                <a:gd name="T95" fmla="*/ 37 h 39"/>
                <a:gd name="T96" fmla="*/ 1 w 38"/>
                <a:gd name="T97" fmla="*/ 29 h 39"/>
                <a:gd name="T98" fmla="*/ 0 w 38"/>
                <a:gd name="T99" fmla="*/ 18 h 39"/>
                <a:gd name="T100" fmla="*/ 1 w 38"/>
                <a:gd name="T101" fmla="*/ 14 h 39"/>
                <a:gd name="T102" fmla="*/ 2 w 38"/>
                <a:gd name="T103" fmla="*/ 11 h 39"/>
                <a:gd name="T104" fmla="*/ 5 w 38"/>
                <a:gd name="T105" fmla="*/ 7 h 39"/>
                <a:gd name="T106" fmla="*/ 7 w 38"/>
                <a:gd name="T107" fmla="*/ 4 h 39"/>
                <a:gd name="T108" fmla="*/ 10 w 38"/>
                <a:gd name="T109" fmla="*/ 1 h 39"/>
                <a:gd name="T110" fmla="*/ 14 w 38"/>
                <a:gd name="T111" fmla="*/ 0 h 39"/>
                <a:gd name="T112" fmla="*/ 18 w 38"/>
                <a:gd name="T113" fmla="*/ 1 h 39"/>
                <a:gd name="T114" fmla="*/ 22 w 38"/>
                <a:gd name="T1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" h="39">
                  <a:moveTo>
                    <a:pt x="14" y="12"/>
                  </a:moveTo>
                  <a:lnTo>
                    <a:pt x="11" y="12"/>
                  </a:lnTo>
                  <a:lnTo>
                    <a:pt x="7" y="13"/>
                  </a:lnTo>
                  <a:lnTo>
                    <a:pt x="7" y="14"/>
                  </a:lnTo>
                  <a:lnTo>
                    <a:pt x="6" y="17"/>
                  </a:lnTo>
                  <a:lnTo>
                    <a:pt x="6" y="21"/>
                  </a:lnTo>
                  <a:lnTo>
                    <a:pt x="6" y="25"/>
                  </a:lnTo>
                  <a:lnTo>
                    <a:pt x="7" y="29"/>
                  </a:lnTo>
                  <a:lnTo>
                    <a:pt x="10" y="32"/>
                  </a:lnTo>
                  <a:lnTo>
                    <a:pt x="13" y="33"/>
                  </a:lnTo>
                  <a:lnTo>
                    <a:pt x="17" y="33"/>
                  </a:lnTo>
                  <a:lnTo>
                    <a:pt x="21" y="33"/>
                  </a:lnTo>
                  <a:lnTo>
                    <a:pt x="23" y="32"/>
                  </a:lnTo>
                  <a:lnTo>
                    <a:pt x="26" y="30"/>
                  </a:lnTo>
                  <a:lnTo>
                    <a:pt x="26" y="28"/>
                  </a:lnTo>
                  <a:lnTo>
                    <a:pt x="26" y="25"/>
                  </a:lnTo>
                  <a:lnTo>
                    <a:pt x="24" y="21"/>
                  </a:lnTo>
                  <a:lnTo>
                    <a:pt x="23" y="17"/>
                  </a:lnTo>
                  <a:lnTo>
                    <a:pt x="21" y="14"/>
                  </a:lnTo>
                  <a:lnTo>
                    <a:pt x="18" y="13"/>
                  </a:lnTo>
                  <a:lnTo>
                    <a:pt x="14" y="12"/>
                  </a:lnTo>
                  <a:close/>
                  <a:moveTo>
                    <a:pt x="15" y="5"/>
                  </a:moveTo>
                  <a:lnTo>
                    <a:pt x="11" y="7"/>
                  </a:lnTo>
                  <a:lnTo>
                    <a:pt x="9" y="9"/>
                  </a:lnTo>
                  <a:lnTo>
                    <a:pt x="13" y="8"/>
                  </a:lnTo>
                  <a:lnTo>
                    <a:pt x="18" y="7"/>
                  </a:lnTo>
                  <a:lnTo>
                    <a:pt x="22" y="8"/>
                  </a:lnTo>
                  <a:lnTo>
                    <a:pt x="26" y="11"/>
                  </a:lnTo>
                  <a:lnTo>
                    <a:pt x="28" y="14"/>
                  </a:lnTo>
                  <a:lnTo>
                    <a:pt x="31" y="20"/>
                  </a:lnTo>
                  <a:lnTo>
                    <a:pt x="31" y="16"/>
                  </a:lnTo>
                  <a:lnTo>
                    <a:pt x="30" y="12"/>
                  </a:lnTo>
                  <a:lnTo>
                    <a:pt x="27" y="9"/>
                  </a:lnTo>
                  <a:lnTo>
                    <a:pt x="23" y="7"/>
                  </a:lnTo>
                  <a:lnTo>
                    <a:pt x="19" y="5"/>
                  </a:lnTo>
                  <a:lnTo>
                    <a:pt x="18" y="5"/>
                  </a:lnTo>
                  <a:lnTo>
                    <a:pt x="15" y="5"/>
                  </a:lnTo>
                  <a:close/>
                  <a:moveTo>
                    <a:pt x="22" y="0"/>
                  </a:moveTo>
                  <a:lnTo>
                    <a:pt x="26" y="1"/>
                  </a:lnTo>
                  <a:lnTo>
                    <a:pt x="30" y="3"/>
                  </a:lnTo>
                  <a:lnTo>
                    <a:pt x="32" y="5"/>
                  </a:lnTo>
                  <a:lnTo>
                    <a:pt x="35" y="9"/>
                  </a:lnTo>
                  <a:lnTo>
                    <a:pt x="36" y="13"/>
                  </a:lnTo>
                  <a:lnTo>
                    <a:pt x="38" y="17"/>
                  </a:lnTo>
                  <a:lnTo>
                    <a:pt x="35" y="28"/>
                  </a:lnTo>
                  <a:lnTo>
                    <a:pt x="28" y="37"/>
                  </a:lnTo>
                  <a:lnTo>
                    <a:pt x="18" y="39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2" y="11"/>
                  </a:lnTo>
                  <a:lnTo>
                    <a:pt x="5" y="7"/>
                  </a:lnTo>
                  <a:lnTo>
                    <a:pt x="7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8" y="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51"/>
            <p:cNvSpPr>
              <a:spLocks noEditPoints="1"/>
            </p:cNvSpPr>
            <p:nvPr/>
          </p:nvSpPr>
          <p:spPr bwMode="auto">
            <a:xfrm>
              <a:off x="7321550" y="3443288"/>
              <a:ext cx="50800" cy="50800"/>
            </a:xfrm>
            <a:custGeom>
              <a:avLst/>
              <a:gdLst>
                <a:gd name="T0" fmla="*/ 10 w 32"/>
                <a:gd name="T1" fmla="*/ 11 h 32"/>
                <a:gd name="T2" fmla="*/ 7 w 32"/>
                <a:gd name="T3" fmla="*/ 12 h 32"/>
                <a:gd name="T4" fmla="*/ 7 w 32"/>
                <a:gd name="T5" fmla="*/ 13 h 32"/>
                <a:gd name="T6" fmla="*/ 7 w 32"/>
                <a:gd name="T7" fmla="*/ 13 h 32"/>
                <a:gd name="T8" fmla="*/ 6 w 32"/>
                <a:gd name="T9" fmla="*/ 13 h 32"/>
                <a:gd name="T10" fmla="*/ 6 w 32"/>
                <a:gd name="T11" fmla="*/ 17 h 32"/>
                <a:gd name="T12" fmla="*/ 7 w 32"/>
                <a:gd name="T13" fmla="*/ 21 h 32"/>
                <a:gd name="T14" fmla="*/ 10 w 32"/>
                <a:gd name="T15" fmla="*/ 24 h 32"/>
                <a:gd name="T16" fmla="*/ 13 w 32"/>
                <a:gd name="T17" fmla="*/ 25 h 32"/>
                <a:gd name="T18" fmla="*/ 17 w 32"/>
                <a:gd name="T19" fmla="*/ 25 h 32"/>
                <a:gd name="T20" fmla="*/ 19 w 32"/>
                <a:gd name="T21" fmla="*/ 25 h 32"/>
                <a:gd name="T22" fmla="*/ 20 w 32"/>
                <a:gd name="T23" fmla="*/ 22 h 32"/>
                <a:gd name="T24" fmla="*/ 20 w 32"/>
                <a:gd name="T25" fmla="*/ 20 h 32"/>
                <a:gd name="T26" fmla="*/ 19 w 32"/>
                <a:gd name="T27" fmla="*/ 17 h 32"/>
                <a:gd name="T28" fmla="*/ 16 w 32"/>
                <a:gd name="T29" fmla="*/ 13 h 32"/>
                <a:gd name="T30" fmla="*/ 13 w 32"/>
                <a:gd name="T31" fmla="*/ 12 h 32"/>
                <a:gd name="T32" fmla="*/ 12 w 32"/>
                <a:gd name="T33" fmla="*/ 11 h 32"/>
                <a:gd name="T34" fmla="*/ 11 w 32"/>
                <a:gd name="T35" fmla="*/ 11 h 32"/>
                <a:gd name="T36" fmla="*/ 10 w 32"/>
                <a:gd name="T37" fmla="*/ 11 h 32"/>
                <a:gd name="T38" fmla="*/ 13 w 32"/>
                <a:gd name="T39" fmla="*/ 4 h 32"/>
                <a:gd name="T40" fmla="*/ 10 w 32"/>
                <a:gd name="T41" fmla="*/ 7 h 32"/>
                <a:gd name="T42" fmla="*/ 13 w 32"/>
                <a:gd name="T43" fmla="*/ 7 h 32"/>
                <a:gd name="T44" fmla="*/ 16 w 32"/>
                <a:gd name="T45" fmla="*/ 8 h 32"/>
                <a:gd name="T46" fmla="*/ 20 w 32"/>
                <a:gd name="T47" fmla="*/ 9 h 32"/>
                <a:gd name="T48" fmla="*/ 23 w 32"/>
                <a:gd name="T49" fmla="*/ 12 h 32"/>
                <a:gd name="T50" fmla="*/ 24 w 32"/>
                <a:gd name="T51" fmla="*/ 15 h 32"/>
                <a:gd name="T52" fmla="*/ 25 w 32"/>
                <a:gd name="T53" fmla="*/ 18 h 32"/>
                <a:gd name="T54" fmla="*/ 25 w 32"/>
                <a:gd name="T55" fmla="*/ 16 h 32"/>
                <a:gd name="T56" fmla="*/ 25 w 32"/>
                <a:gd name="T57" fmla="*/ 12 h 32"/>
                <a:gd name="T58" fmla="*/ 24 w 32"/>
                <a:gd name="T59" fmla="*/ 9 h 32"/>
                <a:gd name="T60" fmla="*/ 20 w 32"/>
                <a:gd name="T61" fmla="*/ 7 h 32"/>
                <a:gd name="T62" fmla="*/ 17 w 32"/>
                <a:gd name="T63" fmla="*/ 5 h 32"/>
                <a:gd name="T64" fmla="*/ 13 w 32"/>
                <a:gd name="T65" fmla="*/ 4 h 32"/>
                <a:gd name="T66" fmla="*/ 13 w 32"/>
                <a:gd name="T67" fmla="*/ 4 h 32"/>
                <a:gd name="T68" fmla="*/ 15 w 32"/>
                <a:gd name="T69" fmla="*/ 0 h 32"/>
                <a:gd name="T70" fmla="*/ 16 w 32"/>
                <a:gd name="T71" fmla="*/ 0 h 32"/>
                <a:gd name="T72" fmla="*/ 16 w 32"/>
                <a:gd name="T73" fmla="*/ 0 h 32"/>
                <a:gd name="T74" fmla="*/ 21 w 32"/>
                <a:gd name="T75" fmla="*/ 1 h 32"/>
                <a:gd name="T76" fmla="*/ 25 w 32"/>
                <a:gd name="T77" fmla="*/ 3 h 32"/>
                <a:gd name="T78" fmla="*/ 28 w 32"/>
                <a:gd name="T79" fmla="*/ 5 h 32"/>
                <a:gd name="T80" fmla="*/ 30 w 32"/>
                <a:gd name="T81" fmla="*/ 9 h 32"/>
                <a:gd name="T82" fmla="*/ 32 w 32"/>
                <a:gd name="T83" fmla="*/ 13 h 32"/>
                <a:gd name="T84" fmla="*/ 32 w 32"/>
                <a:gd name="T85" fmla="*/ 18 h 32"/>
                <a:gd name="T86" fmla="*/ 30 w 32"/>
                <a:gd name="T87" fmla="*/ 24 h 32"/>
                <a:gd name="T88" fmla="*/ 27 w 32"/>
                <a:gd name="T89" fmla="*/ 28 h 32"/>
                <a:gd name="T90" fmla="*/ 23 w 32"/>
                <a:gd name="T91" fmla="*/ 30 h 32"/>
                <a:gd name="T92" fmla="*/ 19 w 32"/>
                <a:gd name="T93" fmla="*/ 32 h 32"/>
                <a:gd name="T94" fmla="*/ 13 w 32"/>
                <a:gd name="T95" fmla="*/ 32 h 32"/>
                <a:gd name="T96" fmla="*/ 8 w 32"/>
                <a:gd name="T97" fmla="*/ 30 h 32"/>
                <a:gd name="T98" fmla="*/ 4 w 32"/>
                <a:gd name="T99" fmla="*/ 28 h 32"/>
                <a:gd name="T100" fmla="*/ 2 w 32"/>
                <a:gd name="T101" fmla="*/ 24 h 32"/>
                <a:gd name="T102" fmla="*/ 0 w 32"/>
                <a:gd name="T103" fmla="*/ 18 h 32"/>
                <a:gd name="T104" fmla="*/ 0 w 32"/>
                <a:gd name="T105" fmla="*/ 13 h 32"/>
                <a:gd name="T106" fmla="*/ 2 w 32"/>
                <a:gd name="T107" fmla="*/ 8 h 32"/>
                <a:gd name="T108" fmla="*/ 6 w 32"/>
                <a:gd name="T109" fmla="*/ 4 h 32"/>
                <a:gd name="T110" fmla="*/ 10 w 32"/>
                <a:gd name="T111" fmla="*/ 1 h 32"/>
                <a:gd name="T112" fmla="*/ 15 w 32"/>
                <a:gd name="T1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" h="32">
                  <a:moveTo>
                    <a:pt x="10" y="11"/>
                  </a:move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6" y="13"/>
                  </a:lnTo>
                  <a:lnTo>
                    <a:pt x="6" y="17"/>
                  </a:lnTo>
                  <a:lnTo>
                    <a:pt x="7" y="21"/>
                  </a:lnTo>
                  <a:lnTo>
                    <a:pt x="10" y="24"/>
                  </a:lnTo>
                  <a:lnTo>
                    <a:pt x="13" y="25"/>
                  </a:lnTo>
                  <a:lnTo>
                    <a:pt x="17" y="25"/>
                  </a:lnTo>
                  <a:lnTo>
                    <a:pt x="19" y="25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19" y="17"/>
                  </a:lnTo>
                  <a:lnTo>
                    <a:pt x="16" y="13"/>
                  </a:lnTo>
                  <a:lnTo>
                    <a:pt x="13" y="12"/>
                  </a:lnTo>
                  <a:lnTo>
                    <a:pt x="12" y="11"/>
                  </a:lnTo>
                  <a:lnTo>
                    <a:pt x="11" y="11"/>
                  </a:lnTo>
                  <a:lnTo>
                    <a:pt x="10" y="11"/>
                  </a:lnTo>
                  <a:close/>
                  <a:moveTo>
                    <a:pt x="13" y="4"/>
                  </a:moveTo>
                  <a:lnTo>
                    <a:pt x="10" y="7"/>
                  </a:lnTo>
                  <a:lnTo>
                    <a:pt x="13" y="7"/>
                  </a:lnTo>
                  <a:lnTo>
                    <a:pt x="16" y="8"/>
                  </a:lnTo>
                  <a:lnTo>
                    <a:pt x="20" y="9"/>
                  </a:lnTo>
                  <a:lnTo>
                    <a:pt x="23" y="12"/>
                  </a:lnTo>
                  <a:lnTo>
                    <a:pt x="24" y="15"/>
                  </a:lnTo>
                  <a:lnTo>
                    <a:pt x="25" y="18"/>
                  </a:lnTo>
                  <a:lnTo>
                    <a:pt x="25" y="16"/>
                  </a:lnTo>
                  <a:lnTo>
                    <a:pt x="25" y="12"/>
                  </a:lnTo>
                  <a:lnTo>
                    <a:pt x="24" y="9"/>
                  </a:lnTo>
                  <a:lnTo>
                    <a:pt x="20" y="7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13" y="4"/>
                  </a:lnTo>
                  <a:close/>
                  <a:moveTo>
                    <a:pt x="15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21" y="1"/>
                  </a:lnTo>
                  <a:lnTo>
                    <a:pt x="25" y="3"/>
                  </a:lnTo>
                  <a:lnTo>
                    <a:pt x="28" y="5"/>
                  </a:lnTo>
                  <a:lnTo>
                    <a:pt x="30" y="9"/>
                  </a:lnTo>
                  <a:lnTo>
                    <a:pt x="32" y="13"/>
                  </a:lnTo>
                  <a:lnTo>
                    <a:pt x="32" y="18"/>
                  </a:lnTo>
                  <a:lnTo>
                    <a:pt x="30" y="24"/>
                  </a:lnTo>
                  <a:lnTo>
                    <a:pt x="27" y="28"/>
                  </a:lnTo>
                  <a:lnTo>
                    <a:pt x="23" y="30"/>
                  </a:lnTo>
                  <a:lnTo>
                    <a:pt x="19" y="32"/>
                  </a:lnTo>
                  <a:lnTo>
                    <a:pt x="13" y="32"/>
                  </a:lnTo>
                  <a:lnTo>
                    <a:pt x="8" y="30"/>
                  </a:lnTo>
                  <a:lnTo>
                    <a:pt x="4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2" y="8"/>
                  </a:lnTo>
                  <a:lnTo>
                    <a:pt x="6" y="4"/>
                  </a:lnTo>
                  <a:lnTo>
                    <a:pt x="1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52"/>
            <p:cNvSpPr>
              <a:spLocks noEditPoints="1"/>
            </p:cNvSpPr>
            <p:nvPr/>
          </p:nvSpPr>
          <p:spPr bwMode="auto">
            <a:xfrm>
              <a:off x="7172325" y="3335338"/>
              <a:ext cx="74613" cy="79375"/>
            </a:xfrm>
            <a:custGeom>
              <a:avLst/>
              <a:gdLst>
                <a:gd name="T0" fmla="*/ 16 w 47"/>
                <a:gd name="T1" fmla="*/ 16 h 50"/>
                <a:gd name="T2" fmla="*/ 12 w 47"/>
                <a:gd name="T3" fmla="*/ 17 h 50"/>
                <a:gd name="T4" fmla="*/ 9 w 47"/>
                <a:gd name="T5" fmla="*/ 20 h 50"/>
                <a:gd name="T6" fmla="*/ 8 w 47"/>
                <a:gd name="T7" fmla="*/ 21 h 50"/>
                <a:gd name="T8" fmla="*/ 7 w 47"/>
                <a:gd name="T9" fmla="*/ 25 h 50"/>
                <a:gd name="T10" fmla="*/ 7 w 47"/>
                <a:gd name="T11" fmla="*/ 28 h 50"/>
                <a:gd name="T12" fmla="*/ 5 w 47"/>
                <a:gd name="T13" fmla="*/ 29 h 50"/>
                <a:gd name="T14" fmla="*/ 5 w 47"/>
                <a:gd name="T15" fmla="*/ 29 h 50"/>
                <a:gd name="T16" fmla="*/ 7 w 47"/>
                <a:gd name="T17" fmla="*/ 33 h 50"/>
                <a:gd name="T18" fmla="*/ 9 w 47"/>
                <a:gd name="T19" fmla="*/ 37 h 50"/>
                <a:gd name="T20" fmla="*/ 12 w 47"/>
                <a:gd name="T21" fmla="*/ 41 h 50"/>
                <a:gd name="T22" fmla="*/ 16 w 47"/>
                <a:gd name="T23" fmla="*/ 42 h 50"/>
                <a:gd name="T24" fmla="*/ 21 w 47"/>
                <a:gd name="T25" fmla="*/ 43 h 50"/>
                <a:gd name="T26" fmla="*/ 25 w 47"/>
                <a:gd name="T27" fmla="*/ 42 h 50"/>
                <a:gd name="T28" fmla="*/ 29 w 47"/>
                <a:gd name="T29" fmla="*/ 42 h 50"/>
                <a:gd name="T30" fmla="*/ 29 w 47"/>
                <a:gd name="T31" fmla="*/ 41 h 50"/>
                <a:gd name="T32" fmla="*/ 30 w 47"/>
                <a:gd name="T33" fmla="*/ 38 h 50"/>
                <a:gd name="T34" fmla="*/ 30 w 47"/>
                <a:gd name="T35" fmla="*/ 37 h 50"/>
                <a:gd name="T36" fmla="*/ 30 w 47"/>
                <a:gd name="T37" fmla="*/ 34 h 50"/>
                <a:gd name="T38" fmla="*/ 29 w 47"/>
                <a:gd name="T39" fmla="*/ 32 h 50"/>
                <a:gd name="T40" fmla="*/ 28 w 47"/>
                <a:gd name="T41" fmla="*/ 26 h 50"/>
                <a:gd name="T42" fmla="*/ 24 w 47"/>
                <a:gd name="T43" fmla="*/ 21 h 50"/>
                <a:gd name="T44" fmla="*/ 21 w 47"/>
                <a:gd name="T45" fmla="*/ 18 h 50"/>
                <a:gd name="T46" fmla="*/ 18 w 47"/>
                <a:gd name="T47" fmla="*/ 17 h 50"/>
                <a:gd name="T48" fmla="*/ 16 w 47"/>
                <a:gd name="T49" fmla="*/ 16 h 50"/>
                <a:gd name="T50" fmla="*/ 28 w 47"/>
                <a:gd name="T51" fmla="*/ 7 h 50"/>
                <a:gd name="T52" fmla="*/ 18 w 47"/>
                <a:gd name="T53" fmla="*/ 7 h 50"/>
                <a:gd name="T54" fmla="*/ 12 w 47"/>
                <a:gd name="T55" fmla="*/ 12 h 50"/>
                <a:gd name="T56" fmla="*/ 15 w 47"/>
                <a:gd name="T57" fmla="*/ 11 h 50"/>
                <a:gd name="T58" fmla="*/ 18 w 47"/>
                <a:gd name="T59" fmla="*/ 11 h 50"/>
                <a:gd name="T60" fmla="*/ 22 w 47"/>
                <a:gd name="T61" fmla="*/ 12 h 50"/>
                <a:gd name="T62" fmla="*/ 25 w 47"/>
                <a:gd name="T63" fmla="*/ 14 h 50"/>
                <a:gd name="T64" fmla="*/ 29 w 47"/>
                <a:gd name="T65" fmla="*/ 18 h 50"/>
                <a:gd name="T66" fmla="*/ 32 w 47"/>
                <a:gd name="T67" fmla="*/ 22 h 50"/>
                <a:gd name="T68" fmla="*/ 33 w 47"/>
                <a:gd name="T69" fmla="*/ 26 h 50"/>
                <a:gd name="T70" fmla="*/ 34 w 47"/>
                <a:gd name="T71" fmla="*/ 29 h 50"/>
                <a:gd name="T72" fmla="*/ 35 w 47"/>
                <a:gd name="T73" fmla="*/ 33 h 50"/>
                <a:gd name="T74" fmla="*/ 35 w 47"/>
                <a:gd name="T75" fmla="*/ 37 h 50"/>
                <a:gd name="T76" fmla="*/ 41 w 47"/>
                <a:gd name="T77" fmla="*/ 29 h 50"/>
                <a:gd name="T78" fmla="*/ 39 w 47"/>
                <a:gd name="T79" fmla="*/ 20 h 50"/>
                <a:gd name="T80" fmla="*/ 35 w 47"/>
                <a:gd name="T81" fmla="*/ 12 h 50"/>
                <a:gd name="T82" fmla="*/ 28 w 47"/>
                <a:gd name="T83" fmla="*/ 7 h 50"/>
                <a:gd name="T84" fmla="*/ 24 w 47"/>
                <a:gd name="T85" fmla="*/ 0 h 50"/>
                <a:gd name="T86" fmla="*/ 32 w 47"/>
                <a:gd name="T87" fmla="*/ 1 h 50"/>
                <a:gd name="T88" fmla="*/ 38 w 47"/>
                <a:gd name="T89" fmla="*/ 4 h 50"/>
                <a:gd name="T90" fmla="*/ 45 w 47"/>
                <a:gd name="T91" fmla="*/ 13 h 50"/>
                <a:gd name="T92" fmla="*/ 47 w 47"/>
                <a:gd name="T93" fmla="*/ 22 h 50"/>
                <a:gd name="T94" fmla="*/ 47 w 47"/>
                <a:gd name="T95" fmla="*/ 33 h 50"/>
                <a:gd name="T96" fmla="*/ 42 w 47"/>
                <a:gd name="T97" fmla="*/ 42 h 50"/>
                <a:gd name="T98" fmla="*/ 33 w 47"/>
                <a:gd name="T99" fmla="*/ 47 h 50"/>
                <a:gd name="T100" fmla="*/ 22 w 47"/>
                <a:gd name="T101" fmla="*/ 50 h 50"/>
                <a:gd name="T102" fmla="*/ 13 w 47"/>
                <a:gd name="T103" fmla="*/ 47 h 50"/>
                <a:gd name="T104" fmla="*/ 4 w 47"/>
                <a:gd name="T105" fmla="*/ 42 h 50"/>
                <a:gd name="T106" fmla="*/ 0 w 47"/>
                <a:gd name="T107" fmla="*/ 32 h 50"/>
                <a:gd name="T108" fmla="*/ 0 w 47"/>
                <a:gd name="T109" fmla="*/ 20 h 50"/>
                <a:gd name="T110" fmla="*/ 5 w 47"/>
                <a:gd name="T111" fmla="*/ 11 h 50"/>
                <a:gd name="T112" fmla="*/ 9 w 47"/>
                <a:gd name="T113" fmla="*/ 4 h 50"/>
                <a:gd name="T114" fmla="*/ 16 w 47"/>
                <a:gd name="T115" fmla="*/ 0 h 50"/>
                <a:gd name="T116" fmla="*/ 24 w 47"/>
                <a:gd name="T1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" h="50">
                  <a:moveTo>
                    <a:pt x="16" y="16"/>
                  </a:moveTo>
                  <a:lnTo>
                    <a:pt x="12" y="17"/>
                  </a:lnTo>
                  <a:lnTo>
                    <a:pt x="9" y="20"/>
                  </a:lnTo>
                  <a:lnTo>
                    <a:pt x="8" y="21"/>
                  </a:lnTo>
                  <a:lnTo>
                    <a:pt x="7" y="25"/>
                  </a:lnTo>
                  <a:lnTo>
                    <a:pt x="7" y="28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7" y="33"/>
                  </a:lnTo>
                  <a:lnTo>
                    <a:pt x="9" y="37"/>
                  </a:lnTo>
                  <a:lnTo>
                    <a:pt x="12" y="41"/>
                  </a:lnTo>
                  <a:lnTo>
                    <a:pt x="16" y="42"/>
                  </a:lnTo>
                  <a:lnTo>
                    <a:pt x="21" y="43"/>
                  </a:lnTo>
                  <a:lnTo>
                    <a:pt x="25" y="42"/>
                  </a:lnTo>
                  <a:lnTo>
                    <a:pt x="29" y="42"/>
                  </a:lnTo>
                  <a:lnTo>
                    <a:pt x="29" y="41"/>
                  </a:lnTo>
                  <a:lnTo>
                    <a:pt x="30" y="38"/>
                  </a:lnTo>
                  <a:lnTo>
                    <a:pt x="30" y="37"/>
                  </a:lnTo>
                  <a:lnTo>
                    <a:pt x="30" y="34"/>
                  </a:lnTo>
                  <a:lnTo>
                    <a:pt x="29" y="32"/>
                  </a:lnTo>
                  <a:lnTo>
                    <a:pt x="28" y="26"/>
                  </a:lnTo>
                  <a:lnTo>
                    <a:pt x="24" y="21"/>
                  </a:lnTo>
                  <a:lnTo>
                    <a:pt x="21" y="18"/>
                  </a:lnTo>
                  <a:lnTo>
                    <a:pt x="18" y="17"/>
                  </a:lnTo>
                  <a:lnTo>
                    <a:pt x="16" y="16"/>
                  </a:lnTo>
                  <a:close/>
                  <a:moveTo>
                    <a:pt x="28" y="7"/>
                  </a:moveTo>
                  <a:lnTo>
                    <a:pt x="18" y="7"/>
                  </a:lnTo>
                  <a:lnTo>
                    <a:pt x="12" y="12"/>
                  </a:lnTo>
                  <a:lnTo>
                    <a:pt x="15" y="11"/>
                  </a:lnTo>
                  <a:lnTo>
                    <a:pt x="18" y="11"/>
                  </a:lnTo>
                  <a:lnTo>
                    <a:pt x="22" y="12"/>
                  </a:lnTo>
                  <a:lnTo>
                    <a:pt x="25" y="14"/>
                  </a:lnTo>
                  <a:lnTo>
                    <a:pt x="29" y="18"/>
                  </a:lnTo>
                  <a:lnTo>
                    <a:pt x="32" y="22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3"/>
                  </a:lnTo>
                  <a:lnTo>
                    <a:pt x="35" y="37"/>
                  </a:lnTo>
                  <a:lnTo>
                    <a:pt x="41" y="29"/>
                  </a:lnTo>
                  <a:lnTo>
                    <a:pt x="39" y="20"/>
                  </a:lnTo>
                  <a:lnTo>
                    <a:pt x="35" y="12"/>
                  </a:lnTo>
                  <a:lnTo>
                    <a:pt x="28" y="7"/>
                  </a:lnTo>
                  <a:close/>
                  <a:moveTo>
                    <a:pt x="24" y="0"/>
                  </a:moveTo>
                  <a:lnTo>
                    <a:pt x="32" y="1"/>
                  </a:lnTo>
                  <a:lnTo>
                    <a:pt x="38" y="4"/>
                  </a:lnTo>
                  <a:lnTo>
                    <a:pt x="45" y="13"/>
                  </a:lnTo>
                  <a:lnTo>
                    <a:pt x="47" y="22"/>
                  </a:lnTo>
                  <a:lnTo>
                    <a:pt x="47" y="33"/>
                  </a:lnTo>
                  <a:lnTo>
                    <a:pt x="42" y="42"/>
                  </a:lnTo>
                  <a:lnTo>
                    <a:pt x="33" y="47"/>
                  </a:lnTo>
                  <a:lnTo>
                    <a:pt x="22" y="50"/>
                  </a:lnTo>
                  <a:lnTo>
                    <a:pt x="13" y="47"/>
                  </a:lnTo>
                  <a:lnTo>
                    <a:pt x="4" y="42"/>
                  </a:lnTo>
                  <a:lnTo>
                    <a:pt x="0" y="32"/>
                  </a:lnTo>
                  <a:lnTo>
                    <a:pt x="0" y="20"/>
                  </a:lnTo>
                  <a:lnTo>
                    <a:pt x="5" y="11"/>
                  </a:lnTo>
                  <a:lnTo>
                    <a:pt x="9" y="4"/>
                  </a:lnTo>
                  <a:lnTo>
                    <a:pt x="16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53"/>
            <p:cNvSpPr>
              <a:spLocks noEditPoints="1"/>
            </p:cNvSpPr>
            <p:nvPr/>
          </p:nvSpPr>
          <p:spPr bwMode="auto">
            <a:xfrm>
              <a:off x="7089775" y="3325813"/>
              <a:ext cx="46038" cy="53975"/>
            </a:xfrm>
            <a:custGeom>
              <a:avLst/>
              <a:gdLst>
                <a:gd name="T0" fmla="*/ 12 w 29"/>
                <a:gd name="T1" fmla="*/ 14 h 34"/>
                <a:gd name="T2" fmla="*/ 9 w 29"/>
                <a:gd name="T3" fmla="*/ 14 h 34"/>
                <a:gd name="T4" fmla="*/ 6 w 29"/>
                <a:gd name="T5" fmla="*/ 15 h 34"/>
                <a:gd name="T6" fmla="*/ 6 w 29"/>
                <a:gd name="T7" fmla="*/ 15 h 34"/>
                <a:gd name="T8" fmla="*/ 5 w 29"/>
                <a:gd name="T9" fmla="*/ 15 h 34"/>
                <a:gd name="T10" fmla="*/ 5 w 29"/>
                <a:gd name="T11" fmla="*/ 15 h 34"/>
                <a:gd name="T12" fmla="*/ 5 w 29"/>
                <a:gd name="T13" fmla="*/ 18 h 34"/>
                <a:gd name="T14" fmla="*/ 5 w 29"/>
                <a:gd name="T15" fmla="*/ 22 h 34"/>
                <a:gd name="T16" fmla="*/ 8 w 29"/>
                <a:gd name="T17" fmla="*/ 24 h 34"/>
                <a:gd name="T18" fmla="*/ 9 w 29"/>
                <a:gd name="T19" fmla="*/ 26 h 34"/>
                <a:gd name="T20" fmla="*/ 13 w 29"/>
                <a:gd name="T21" fmla="*/ 28 h 34"/>
                <a:gd name="T22" fmla="*/ 15 w 29"/>
                <a:gd name="T23" fmla="*/ 28 h 34"/>
                <a:gd name="T24" fmla="*/ 18 w 29"/>
                <a:gd name="T25" fmla="*/ 27 h 34"/>
                <a:gd name="T26" fmla="*/ 18 w 29"/>
                <a:gd name="T27" fmla="*/ 24 h 34"/>
                <a:gd name="T28" fmla="*/ 18 w 29"/>
                <a:gd name="T29" fmla="*/ 23 h 34"/>
                <a:gd name="T30" fmla="*/ 17 w 29"/>
                <a:gd name="T31" fmla="*/ 19 h 34"/>
                <a:gd name="T32" fmla="*/ 15 w 29"/>
                <a:gd name="T33" fmla="*/ 17 h 34"/>
                <a:gd name="T34" fmla="*/ 14 w 29"/>
                <a:gd name="T35" fmla="*/ 15 h 34"/>
                <a:gd name="T36" fmla="*/ 12 w 29"/>
                <a:gd name="T37" fmla="*/ 14 h 34"/>
                <a:gd name="T38" fmla="*/ 6 w 29"/>
                <a:gd name="T39" fmla="*/ 5 h 34"/>
                <a:gd name="T40" fmla="*/ 5 w 29"/>
                <a:gd name="T41" fmla="*/ 9 h 34"/>
                <a:gd name="T42" fmla="*/ 5 w 29"/>
                <a:gd name="T43" fmla="*/ 14 h 34"/>
                <a:gd name="T44" fmla="*/ 6 w 29"/>
                <a:gd name="T45" fmla="*/ 11 h 34"/>
                <a:gd name="T46" fmla="*/ 9 w 29"/>
                <a:gd name="T47" fmla="*/ 10 h 34"/>
                <a:gd name="T48" fmla="*/ 12 w 29"/>
                <a:gd name="T49" fmla="*/ 10 h 34"/>
                <a:gd name="T50" fmla="*/ 14 w 29"/>
                <a:gd name="T51" fmla="*/ 10 h 34"/>
                <a:gd name="T52" fmla="*/ 17 w 29"/>
                <a:gd name="T53" fmla="*/ 11 h 34"/>
                <a:gd name="T54" fmla="*/ 19 w 29"/>
                <a:gd name="T55" fmla="*/ 14 h 34"/>
                <a:gd name="T56" fmla="*/ 21 w 29"/>
                <a:gd name="T57" fmla="*/ 17 h 34"/>
                <a:gd name="T58" fmla="*/ 22 w 29"/>
                <a:gd name="T59" fmla="*/ 19 h 34"/>
                <a:gd name="T60" fmla="*/ 22 w 29"/>
                <a:gd name="T61" fmla="*/ 22 h 34"/>
                <a:gd name="T62" fmla="*/ 23 w 29"/>
                <a:gd name="T63" fmla="*/ 18 h 34"/>
                <a:gd name="T64" fmla="*/ 22 w 29"/>
                <a:gd name="T65" fmla="*/ 14 h 34"/>
                <a:gd name="T66" fmla="*/ 19 w 29"/>
                <a:gd name="T67" fmla="*/ 10 h 34"/>
                <a:gd name="T68" fmla="*/ 17 w 29"/>
                <a:gd name="T69" fmla="*/ 7 h 34"/>
                <a:gd name="T70" fmla="*/ 13 w 29"/>
                <a:gd name="T71" fmla="*/ 7 h 34"/>
                <a:gd name="T72" fmla="*/ 10 w 29"/>
                <a:gd name="T73" fmla="*/ 6 h 34"/>
                <a:gd name="T74" fmla="*/ 6 w 29"/>
                <a:gd name="T75" fmla="*/ 5 h 34"/>
                <a:gd name="T76" fmla="*/ 8 w 29"/>
                <a:gd name="T77" fmla="*/ 0 h 34"/>
                <a:gd name="T78" fmla="*/ 8 w 29"/>
                <a:gd name="T79" fmla="*/ 1 h 34"/>
                <a:gd name="T80" fmla="*/ 12 w 29"/>
                <a:gd name="T81" fmla="*/ 0 h 34"/>
                <a:gd name="T82" fmla="*/ 15 w 29"/>
                <a:gd name="T83" fmla="*/ 1 h 34"/>
                <a:gd name="T84" fmla="*/ 19 w 29"/>
                <a:gd name="T85" fmla="*/ 2 h 34"/>
                <a:gd name="T86" fmla="*/ 22 w 29"/>
                <a:gd name="T87" fmla="*/ 5 h 34"/>
                <a:gd name="T88" fmla="*/ 25 w 29"/>
                <a:gd name="T89" fmla="*/ 7 h 34"/>
                <a:gd name="T90" fmla="*/ 26 w 29"/>
                <a:gd name="T91" fmla="*/ 10 h 34"/>
                <a:gd name="T92" fmla="*/ 29 w 29"/>
                <a:gd name="T93" fmla="*/ 15 h 34"/>
                <a:gd name="T94" fmla="*/ 29 w 29"/>
                <a:gd name="T95" fmla="*/ 19 h 34"/>
                <a:gd name="T96" fmla="*/ 27 w 29"/>
                <a:gd name="T97" fmla="*/ 24 h 34"/>
                <a:gd name="T98" fmla="*/ 26 w 29"/>
                <a:gd name="T99" fmla="*/ 28 h 34"/>
                <a:gd name="T100" fmla="*/ 23 w 29"/>
                <a:gd name="T101" fmla="*/ 31 h 34"/>
                <a:gd name="T102" fmla="*/ 18 w 29"/>
                <a:gd name="T103" fmla="*/ 34 h 34"/>
                <a:gd name="T104" fmla="*/ 14 w 29"/>
                <a:gd name="T105" fmla="*/ 34 h 34"/>
                <a:gd name="T106" fmla="*/ 10 w 29"/>
                <a:gd name="T107" fmla="*/ 32 h 34"/>
                <a:gd name="T108" fmla="*/ 6 w 29"/>
                <a:gd name="T109" fmla="*/ 30 h 34"/>
                <a:gd name="T110" fmla="*/ 2 w 29"/>
                <a:gd name="T111" fmla="*/ 27 h 34"/>
                <a:gd name="T112" fmla="*/ 0 w 29"/>
                <a:gd name="T113" fmla="*/ 18 h 34"/>
                <a:gd name="T114" fmla="*/ 1 w 29"/>
                <a:gd name="T115" fmla="*/ 9 h 34"/>
                <a:gd name="T116" fmla="*/ 6 w 29"/>
                <a:gd name="T117" fmla="*/ 1 h 34"/>
                <a:gd name="T118" fmla="*/ 8 w 29"/>
                <a:gd name="T1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" h="34">
                  <a:moveTo>
                    <a:pt x="12" y="14"/>
                  </a:moveTo>
                  <a:lnTo>
                    <a:pt x="9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8"/>
                  </a:lnTo>
                  <a:lnTo>
                    <a:pt x="5" y="22"/>
                  </a:lnTo>
                  <a:lnTo>
                    <a:pt x="8" y="24"/>
                  </a:lnTo>
                  <a:lnTo>
                    <a:pt x="9" y="26"/>
                  </a:lnTo>
                  <a:lnTo>
                    <a:pt x="13" y="28"/>
                  </a:lnTo>
                  <a:lnTo>
                    <a:pt x="15" y="28"/>
                  </a:lnTo>
                  <a:lnTo>
                    <a:pt x="18" y="27"/>
                  </a:lnTo>
                  <a:lnTo>
                    <a:pt x="18" y="24"/>
                  </a:lnTo>
                  <a:lnTo>
                    <a:pt x="18" y="23"/>
                  </a:lnTo>
                  <a:lnTo>
                    <a:pt x="17" y="19"/>
                  </a:lnTo>
                  <a:lnTo>
                    <a:pt x="15" y="17"/>
                  </a:lnTo>
                  <a:lnTo>
                    <a:pt x="14" y="15"/>
                  </a:lnTo>
                  <a:lnTo>
                    <a:pt x="12" y="14"/>
                  </a:lnTo>
                  <a:close/>
                  <a:moveTo>
                    <a:pt x="6" y="5"/>
                  </a:moveTo>
                  <a:lnTo>
                    <a:pt x="5" y="9"/>
                  </a:lnTo>
                  <a:lnTo>
                    <a:pt x="5" y="14"/>
                  </a:lnTo>
                  <a:lnTo>
                    <a:pt x="6" y="11"/>
                  </a:lnTo>
                  <a:lnTo>
                    <a:pt x="9" y="10"/>
                  </a:lnTo>
                  <a:lnTo>
                    <a:pt x="12" y="10"/>
                  </a:lnTo>
                  <a:lnTo>
                    <a:pt x="14" y="10"/>
                  </a:lnTo>
                  <a:lnTo>
                    <a:pt x="17" y="11"/>
                  </a:lnTo>
                  <a:lnTo>
                    <a:pt x="19" y="14"/>
                  </a:lnTo>
                  <a:lnTo>
                    <a:pt x="21" y="17"/>
                  </a:lnTo>
                  <a:lnTo>
                    <a:pt x="22" y="19"/>
                  </a:lnTo>
                  <a:lnTo>
                    <a:pt x="22" y="22"/>
                  </a:lnTo>
                  <a:lnTo>
                    <a:pt x="23" y="18"/>
                  </a:lnTo>
                  <a:lnTo>
                    <a:pt x="22" y="14"/>
                  </a:lnTo>
                  <a:lnTo>
                    <a:pt x="19" y="10"/>
                  </a:lnTo>
                  <a:lnTo>
                    <a:pt x="17" y="7"/>
                  </a:lnTo>
                  <a:lnTo>
                    <a:pt x="13" y="7"/>
                  </a:lnTo>
                  <a:lnTo>
                    <a:pt x="10" y="6"/>
                  </a:lnTo>
                  <a:lnTo>
                    <a:pt x="6" y="5"/>
                  </a:lnTo>
                  <a:close/>
                  <a:moveTo>
                    <a:pt x="8" y="0"/>
                  </a:move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2"/>
                  </a:lnTo>
                  <a:lnTo>
                    <a:pt x="22" y="5"/>
                  </a:lnTo>
                  <a:lnTo>
                    <a:pt x="25" y="7"/>
                  </a:lnTo>
                  <a:lnTo>
                    <a:pt x="26" y="10"/>
                  </a:lnTo>
                  <a:lnTo>
                    <a:pt x="29" y="15"/>
                  </a:lnTo>
                  <a:lnTo>
                    <a:pt x="29" y="19"/>
                  </a:lnTo>
                  <a:lnTo>
                    <a:pt x="27" y="24"/>
                  </a:lnTo>
                  <a:lnTo>
                    <a:pt x="26" y="28"/>
                  </a:lnTo>
                  <a:lnTo>
                    <a:pt x="23" y="31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2"/>
                  </a:lnTo>
                  <a:lnTo>
                    <a:pt x="6" y="30"/>
                  </a:lnTo>
                  <a:lnTo>
                    <a:pt x="2" y="27"/>
                  </a:lnTo>
                  <a:lnTo>
                    <a:pt x="0" y="18"/>
                  </a:lnTo>
                  <a:lnTo>
                    <a:pt x="1" y="9"/>
                  </a:lnTo>
                  <a:lnTo>
                    <a:pt x="6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54"/>
            <p:cNvSpPr>
              <a:spLocks noEditPoints="1"/>
            </p:cNvSpPr>
            <p:nvPr/>
          </p:nvSpPr>
          <p:spPr bwMode="auto">
            <a:xfrm>
              <a:off x="6994525" y="3413125"/>
              <a:ext cx="50800" cy="53975"/>
            </a:xfrm>
            <a:custGeom>
              <a:avLst/>
              <a:gdLst>
                <a:gd name="T0" fmla="*/ 14 w 32"/>
                <a:gd name="T1" fmla="*/ 3 h 34"/>
                <a:gd name="T2" fmla="*/ 9 w 32"/>
                <a:gd name="T3" fmla="*/ 5 h 34"/>
                <a:gd name="T4" fmla="*/ 6 w 32"/>
                <a:gd name="T5" fmla="*/ 9 h 34"/>
                <a:gd name="T6" fmla="*/ 6 w 32"/>
                <a:gd name="T7" fmla="*/ 15 h 34"/>
                <a:gd name="T8" fmla="*/ 6 w 32"/>
                <a:gd name="T9" fmla="*/ 20 h 34"/>
                <a:gd name="T10" fmla="*/ 11 w 32"/>
                <a:gd name="T11" fmla="*/ 27 h 34"/>
                <a:gd name="T12" fmla="*/ 18 w 32"/>
                <a:gd name="T13" fmla="*/ 28 h 34"/>
                <a:gd name="T14" fmla="*/ 24 w 32"/>
                <a:gd name="T15" fmla="*/ 23 h 34"/>
                <a:gd name="T16" fmla="*/ 22 w 32"/>
                <a:gd name="T17" fmla="*/ 15 h 34"/>
                <a:gd name="T18" fmla="*/ 18 w 32"/>
                <a:gd name="T19" fmla="*/ 13 h 34"/>
                <a:gd name="T20" fmla="*/ 13 w 32"/>
                <a:gd name="T21" fmla="*/ 11 h 34"/>
                <a:gd name="T22" fmla="*/ 9 w 32"/>
                <a:gd name="T23" fmla="*/ 14 h 34"/>
                <a:gd name="T24" fmla="*/ 7 w 32"/>
                <a:gd name="T25" fmla="*/ 18 h 34"/>
                <a:gd name="T26" fmla="*/ 6 w 32"/>
                <a:gd name="T27" fmla="*/ 18 h 34"/>
                <a:gd name="T28" fmla="*/ 6 w 32"/>
                <a:gd name="T29" fmla="*/ 14 h 34"/>
                <a:gd name="T30" fmla="*/ 10 w 32"/>
                <a:gd name="T31" fmla="*/ 9 h 34"/>
                <a:gd name="T32" fmla="*/ 17 w 32"/>
                <a:gd name="T33" fmla="*/ 7 h 34"/>
                <a:gd name="T34" fmla="*/ 23 w 32"/>
                <a:gd name="T35" fmla="*/ 10 h 34"/>
                <a:gd name="T36" fmla="*/ 26 w 32"/>
                <a:gd name="T37" fmla="*/ 11 h 34"/>
                <a:gd name="T38" fmla="*/ 20 w 32"/>
                <a:gd name="T39" fmla="*/ 6 h 34"/>
                <a:gd name="T40" fmla="*/ 14 w 32"/>
                <a:gd name="T41" fmla="*/ 3 h 34"/>
                <a:gd name="T42" fmla="*/ 20 w 32"/>
                <a:gd name="T43" fmla="*/ 1 h 34"/>
                <a:gd name="T44" fmla="*/ 28 w 32"/>
                <a:gd name="T45" fmla="*/ 6 h 34"/>
                <a:gd name="T46" fmla="*/ 32 w 32"/>
                <a:gd name="T47" fmla="*/ 14 h 34"/>
                <a:gd name="T48" fmla="*/ 30 w 32"/>
                <a:gd name="T49" fmla="*/ 24 h 34"/>
                <a:gd name="T50" fmla="*/ 28 w 32"/>
                <a:gd name="T51" fmla="*/ 31 h 34"/>
                <a:gd name="T52" fmla="*/ 27 w 32"/>
                <a:gd name="T53" fmla="*/ 31 h 34"/>
                <a:gd name="T54" fmla="*/ 22 w 32"/>
                <a:gd name="T55" fmla="*/ 32 h 34"/>
                <a:gd name="T56" fmla="*/ 13 w 32"/>
                <a:gd name="T57" fmla="*/ 34 h 34"/>
                <a:gd name="T58" fmla="*/ 5 w 32"/>
                <a:gd name="T59" fmla="*/ 28 h 34"/>
                <a:gd name="T60" fmla="*/ 1 w 32"/>
                <a:gd name="T61" fmla="*/ 20 h 34"/>
                <a:gd name="T62" fmla="*/ 1 w 32"/>
                <a:gd name="T63" fmla="*/ 11 h 34"/>
                <a:gd name="T64" fmla="*/ 3 w 32"/>
                <a:gd name="T65" fmla="*/ 5 h 34"/>
                <a:gd name="T66" fmla="*/ 9 w 32"/>
                <a:gd name="T67" fmla="*/ 1 h 34"/>
                <a:gd name="T68" fmla="*/ 11 w 32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" h="34">
                  <a:moveTo>
                    <a:pt x="14" y="3"/>
                  </a:moveTo>
                  <a:lnTo>
                    <a:pt x="14" y="3"/>
                  </a:lnTo>
                  <a:lnTo>
                    <a:pt x="11" y="3"/>
                  </a:lnTo>
                  <a:lnTo>
                    <a:pt x="9" y="5"/>
                  </a:lnTo>
                  <a:lnTo>
                    <a:pt x="7" y="7"/>
                  </a:lnTo>
                  <a:lnTo>
                    <a:pt x="6" y="9"/>
                  </a:lnTo>
                  <a:lnTo>
                    <a:pt x="6" y="13"/>
                  </a:lnTo>
                  <a:lnTo>
                    <a:pt x="6" y="15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9" y="24"/>
                  </a:lnTo>
                  <a:lnTo>
                    <a:pt x="11" y="27"/>
                  </a:lnTo>
                  <a:lnTo>
                    <a:pt x="14" y="28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4" y="23"/>
                  </a:lnTo>
                  <a:lnTo>
                    <a:pt x="23" y="19"/>
                  </a:lnTo>
                  <a:lnTo>
                    <a:pt x="22" y="15"/>
                  </a:lnTo>
                  <a:lnTo>
                    <a:pt x="20" y="14"/>
                  </a:lnTo>
                  <a:lnTo>
                    <a:pt x="18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3"/>
                  </a:lnTo>
                  <a:lnTo>
                    <a:pt x="9" y="14"/>
                  </a:lnTo>
                  <a:lnTo>
                    <a:pt x="9" y="17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6" y="14"/>
                  </a:lnTo>
                  <a:lnTo>
                    <a:pt x="7" y="11"/>
                  </a:lnTo>
                  <a:lnTo>
                    <a:pt x="10" y="9"/>
                  </a:lnTo>
                  <a:lnTo>
                    <a:pt x="14" y="7"/>
                  </a:lnTo>
                  <a:lnTo>
                    <a:pt x="17" y="7"/>
                  </a:lnTo>
                  <a:lnTo>
                    <a:pt x="20" y="9"/>
                  </a:lnTo>
                  <a:lnTo>
                    <a:pt x="23" y="10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3" y="7"/>
                  </a:lnTo>
                  <a:lnTo>
                    <a:pt x="20" y="6"/>
                  </a:lnTo>
                  <a:lnTo>
                    <a:pt x="18" y="5"/>
                  </a:lnTo>
                  <a:lnTo>
                    <a:pt x="14" y="3"/>
                  </a:lnTo>
                  <a:close/>
                  <a:moveTo>
                    <a:pt x="17" y="0"/>
                  </a:moveTo>
                  <a:lnTo>
                    <a:pt x="20" y="1"/>
                  </a:lnTo>
                  <a:lnTo>
                    <a:pt x="24" y="2"/>
                  </a:lnTo>
                  <a:lnTo>
                    <a:pt x="28" y="6"/>
                  </a:lnTo>
                  <a:lnTo>
                    <a:pt x="31" y="9"/>
                  </a:lnTo>
                  <a:lnTo>
                    <a:pt x="32" y="14"/>
                  </a:lnTo>
                  <a:lnTo>
                    <a:pt x="32" y="19"/>
                  </a:lnTo>
                  <a:lnTo>
                    <a:pt x="30" y="24"/>
                  </a:lnTo>
                  <a:lnTo>
                    <a:pt x="30" y="28"/>
                  </a:lnTo>
                  <a:lnTo>
                    <a:pt x="28" y="31"/>
                  </a:lnTo>
                  <a:lnTo>
                    <a:pt x="28" y="31"/>
                  </a:lnTo>
                  <a:lnTo>
                    <a:pt x="27" y="31"/>
                  </a:lnTo>
                  <a:lnTo>
                    <a:pt x="26" y="31"/>
                  </a:lnTo>
                  <a:lnTo>
                    <a:pt x="22" y="32"/>
                  </a:lnTo>
                  <a:lnTo>
                    <a:pt x="18" y="34"/>
                  </a:lnTo>
                  <a:lnTo>
                    <a:pt x="13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1" y="20"/>
                  </a:lnTo>
                  <a:lnTo>
                    <a:pt x="0" y="15"/>
                  </a:lnTo>
                  <a:lnTo>
                    <a:pt x="1" y="11"/>
                  </a:lnTo>
                  <a:lnTo>
                    <a:pt x="2" y="9"/>
                  </a:lnTo>
                  <a:lnTo>
                    <a:pt x="3" y="5"/>
                  </a:lnTo>
                  <a:lnTo>
                    <a:pt x="5" y="2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55"/>
            <p:cNvSpPr>
              <a:spLocks noEditPoints="1"/>
            </p:cNvSpPr>
            <p:nvPr/>
          </p:nvSpPr>
          <p:spPr bwMode="auto">
            <a:xfrm>
              <a:off x="7023100" y="3549650"/>
              <a:ext cx="60325" cy="65088"/>
            </a:xfrm>
            <a:custGeom>
              <a:avLst/>
              <a:gdLst>
                <a:gd name="T0" fmla="*/ 14 w 38"/>
                <a:gd name="T1" fmla="*/ 10 h 41"/>
                <a:gd name="T2" fmla="*/ 12 w 38"/>
                <a:gd name="T3" fmla="*/ 10 h 41"/>
                <a:gd name="T4" fmla="*/ 9 w 38"/>
                <a:gd name="T5" fmla="*/ 12 h 41"/>
                <a:gd name="T6" fmla="*/ 8 w 38"/>
                <a:gd name="T7" fmla="*/ 13 h 41"/>
                <a:gd name="T8" fmla="*/ 6 w 38"/>
                <a:gd name="T9" fmla="*/ 17 h 41"/>
                <a:gd name="T10" fmla="*/ 6 w 38"/>
                <a:gd name="T11" fmla="*/ 17 h 41"/>
                <a:gd name="T12" fmla="*/ 5 w 38"/>
                <a:gd name="T13" fmla="*/ 20 h 41"/>
                <a:gd name="T14" fmla="*/ 5 w 38"/>
                <a:gd name="T15" fmla="*/ 23 h 41"/>
                <a:gd name="T16" fmla="*/ 5 w 38"/>
                <a:gd name="T17" fmla="*/ 27 h 41"/>
                <a:gd name="T18" fmla="*/ 8 w 38"/>
                <a:gd name="T19" fmla="*/ 30 h 41"/>
                <a:gd name="T20" fmla="*/ 10 w 38"/>
                <a:gd name="T21" fmla="*/ 33 h 41"/>
                <a:gd name="T22" fmla="*/ 14 w 38"/>
                <a:gd name="T23" fmla="*/ 34 h 41"/>
                <a:gd name="T24" fmla="*/ 19 w 38"/>
                <a:gd name="T25" fmla="*/ 34 h 41"/>
                <a:gd name="T26" fmla="*/ 23 w 38"/>
                <a:gd name="T27" fmla="*/ 33 h 41"/>
                <a:gd name="T28" fmla="*/ 23 w 38"/>
                <a:gd name="T29" fmla="*/ 33 h 41"/>
                <a:gd name="T30" fmla="*/ 23 w 38"/>
                <a:gd name="T31" fmla="*/ 29 h 41"/>
                <a:gd name="T32" fmla="*/ 25 w 38"/>
                <a:gd name="T33" fmla="*/ 25 h 41"/>
                <a:gd name="T34" fmla="*/ 25 w 38"/>
                <a:gd name="T35" fmla="*/ 21 h 41"/>
                <a:gd name="T36" fmla="*/ 23 w 38"/>
                <a:gd name="T37" fmla="*/ 18 h 41"/>
                <a:gd name="T38" fmla="*/ 22 w 38"/>
                <a:gd name="T39" fmla="*/ 14 h 41"/>
                <a:gd name="T40" fmla="*/ 19 w 38"/>
                <a:gd name="T41" fmla="*/ 12 h 41"/>
                <a:gd name="T42" fmla="*/ 17 w 38"/>
                <a:gd name="T43" fmla="*/ 10 h 41"/>
                <a:gd name="T44" fmla="*/ 14 w 38"/>
                <a:gd name="T45" fmla="*/ 10 h 41"/>
                <a:gd name="T46" fmla="*/ 21 w 38"/>
                <a:gd name="T47" fmla="*/ 5 h 41"/>
                <a:gd name="T48" fmla="*/ 17 w 38"/>
                <a:gd name="T49" fmla="*/ 5 h 41"/>
                <a:gd name="T50" fmla="*/ 18 w 38"/>
                <a:gd name="T51" fmla="*/ 6 h 41"/>
                <a:gd name="T52" fmla="*/ 21 w 38"/>
                <a:gd name="T53" fmla="*/ 6 h 41"/>
                <a:gd name="T54" fmla="*/ 25 w 38"/>
                <a:gd name="T55" fmla="*/ 9 h 41"/>
                <a:gd name="T56" fmla="*/ 27 w 38"/>
                <a:gd name="T57" fmla="*/ 13 h 41"/>
                <a:gd name="T58" fmla="*/ 29 w 38"/>
                <a:gd name="T59" fmla="*/ 17 h 41"/>
                <a:gd name="T60" fmla="*/ 30 w 38"/>
                <a:gd name="T61" fmla="*/ 21 h 41"/>
                <a:gd name="T62" fmla="*/ 30 w 38"/>
                <a:gd name="T63" fmla="*/ 25 h 41"/>
                <a:gd name="T64" fmla="*/ 31 w 38"/>
                <a:gd name="T65" fmla="*/ 21 h 41"/>
                <a:gd name="T66" fmla="*/ 31 w 38"/>
                <a:gd name="T67" fmla="*/ 16 h 41"/>
                <a:gd name="T68" fmla="*/ 30 w 38"/>
                <a:gd name="T69" fmla="*/ 12 h 41"/>
                <a:gd name="T70" fmla="*/ 27 w 38"/>
                <a:gd name="T71" fmla="*/ 8 h 41"/>
                <a:gd name="T72" fmla="*/ 23 w 38"/>
                <a:gd name="T73" fmla="*/ 5 h 41"/>
                <a:gd name="T74" fmla="*/ 21 w 38"/>
                <a:gd name="T75" fmla="*/ 5 h 41"/>
                <a:gd name="T76" fmla="*/ 19 w 38"/>
                <a:gd name="T77" fmla="*/ 0 h 41"/>
                <a:gd name="T78" fmla="*/ 27 w 38"/>
                <a:gd name="T79" fmla="*/ 1 h 41"/>
                <a:gd name="T80" fmla="*/ 34 w 38"/>
                <a:gd name="T81" fmla="*/ 6 h 41"/>
                <a:gd name="T82" fmla="*/ 38 w 38"/>
                <a:gd name="T83" fmla="*/ 14 h 41"/>
                <a:gd name="T84" fmla="*/ 38 w 38"/>
                <a:gd name="T85" fmla="*/ 23 h 41"/>
                <a:gd name="T86" fmla="*/ 34 w 38"/>
                <a:gd name="T87" fmla="*/ 31 h 41"/>
                <a:gd name="T88" fmla="*/ 27 w 38"/>
                <a:gd name="T89" fmla="*/ 38 h 41"/>
                <a:gd name="T90" fmla="*/ 19 w 38"/>
                <a:gd name="T91" fmla="*/ 41 h 41"/>
                <a:gd name="T92" fmla="*/ 12 w 38"/>
                <a:gd name="T93" fmla="*/ 39 h 41"/>
                <a:gd name="T94" fmla="*/ 5 w 38"/>
                <a:gd name="T95" fmla="*/ 37 h 41"/>
                <a:gd name="T96" fmla="*/ 1 w 38"/>
                <a:gd name="T97" fmla="*/ 30 h 41"/>
                <a:gd name="T98" fmla="*/ 0 w 38"/>
                <a:gd name="T99" fmla="*/ 22 h 41"/>
                <a:gd name="T100" fmla="*/ 2 w 38"/>
                <a:gd name="T101" fmla="*/ 13 h 41"/>
                <a:gd name="T102" fmla="*/ 6 w 38"/>
                <a:gd name="T103" fmla="*/ 6 h 41"/>
                <a:gd name="T104" fmla="*/ 12 w 38"/>
                <a:gd name="T105" fmla="*/ 3 h 41"/>
                <a:gd name="T106" fmla="*/ 19 w 38"/>
                <a:gd name="T10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" h="41">
                  <a:moveTo>
                    <a:pt x="14" y="10"/>
                  </a:moveTo>
                  <a:lnTo>
                    <a:pt x="12" y="10"/>
                  </a:lnTo>
                  <a:lnTo>
                    <a:pt x="9" y="12"/>
                  </a:lnTo>
                  <a:lnTo>
                    <a:pt x="8" y="13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5" y="20"/>
                  </a:lnTo>
                  <a:lnTo>
                    <a:pt x="5" y="23"/>
                  </a:lnTo>
                  <a:lnTo>
                    <a:pt x="5" y="27"/>
                  </a:lnTo>
                  <a:lnTo>
                    <a:pt x="8" y="30"/>
                  </a:lnTo>
                  <a:lnTo>
                    <a:pt x="10" y="33"/>
                  </a:lnTo>
                  <a:lnTo>
                    <a:pt x="14" y="34"/>
                  </a:lnTo>
                  <a:lnTo>
                    <a:pt x="19" y="34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23" y="29"/>
                  </a:lnTo>
                  <a:lnTo>
                    <a:pt x="25" y="25"/>
                  </a:lnTo>
                  <a:lnTo>
                    <a:pt x="25" y="21"/>
                  </a:lnTo>
                  <a:lnTo>
                    <a:pt x="23" y="18"/>
                  </a:lnTo>
                  <a:lnTo>
                    <a:pt x="22" y="14"/>
                  </a:lnTo>
                  <a:lnTo>
                    <a:pt x="19" y="12"/>
                  </a:lnTo>
                  <a:lnTo>
                    <a:pt x="17" y="10"/>
                  </a:lnTo>
                  <a:lnTo>
                    <a:pt x="14" y="10"/>
                  </a:lnTo>
                  <a:close/>
                  <a:moveTo>
                    <a:pt x="21" y="5"/>
                  </a:moveTo>
                  <a:lnTo>
                    <a:pt x="17" y="5"/>
                  </a:lnTo>
                  <a:lnTo>
                    <a:pt x="18" y="6"/>
                  </a:lnTo>
                  <a:lnTo>
                    <a:pt x="21" y="6"/>
                  </a:lnTo>
                  <a:lnTo>
                    <a:pt x="25" y="9"/>
                  </a:lnTo>
                  <a:lnTo>
                    <a:pt x="27" y="13"/>
                  </a:lnTo>
                  <a:lnTo>
                    <a:pt x="29" y="17"/>
                  </a:lnTo>
                  <a:lnTo>
                    <a:pt x="30" y="21"/>
                  </a:lnTo>
                  <a:lnTo>
                    <a:pt x="30" y="25"/>
                  </a:lnTo>
                  <a:lnTo>
                    <a:pt x="31" y="21"/>
                  </a:lnTo>
                  <a:lnTo>
                    <a:pt x="31" y="16"/>
                  </a:lnTo>
                  <a:lnTo>
                    <a:pt x="30" y="12"/>
                  </a:lnTo>
                  <a:lnTo>
                    <a:pt x="27" y="8"/>
                  </a:lnTo>
                  <a:lnTo>
                    <a:pt x="23" y="5"/>
                  </a:lnTo>
                  <a:lnTo>
                    <a:pt x="21" y="5"/>
                  </a:lnTo>
                  <a:close/>
                  <a:moveTo>
                    <a:pt x="19" y="0"/>
                  </a:moveTo>
                  <a:lnTo>
                    <a:pt x="27" y="1"/>
                  </a:lnTo>
                  <a:lnTo>
                    <a:pt x="34" y="6"/>
                  </a:lnTo>
                  <a:lnTo>
                    <a:pt x="38" y="14"/>
                  </a:lnTo>
                  <a:lnTo>
                    <a:pt x="38" y="23"/>
                  </a:lnTo>
                  <a:lnTo>
                    <a:pt x="34" y="31"/>
                  </a:lnTo>
                  <a:lnTo>
                    <a:pt x="27" y="38"/>
                  </a:lnTo>
                  <a:lnTo>
                    <a:pt x="19" y="41"/>
                  </a:lnTo>
                  <a:lnTo>
                    <a:pt x="12" y="39"/>
                  </a:lnTo>
                  <a:lnTo>
                    <a:pt x="5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2" y="13"/>
                  </a:lnTo>
                  <a:lnTo>
                    <a:pt x="6" y="6"/>
                  </a:lnTo>
                  <a:lnTo>
                    <a:pt x="12" y="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231015" y="5667010"/>
            <a:ext cx="690563" cy="711200"/>
            <a:chOff x="5476875" y="207963"/>
            <a:chExt cx="690563" cy="711200"/>
          </a:xfrm>
        </p:grpSpPr>
        <p:sp>
          <p:nvSpPr>
            <p:cNvPr id="22" name="Freeform 157"/>
            <p:cNvSpPr>
              <a:spLocks noEditPoints="1"/>
            </p:cNvSpPr>
            <p:nvPr/>
          </p:nvSpPr>
          <p:spPr bwMode="auto">
            <a:xfrm>
              <a:off x="5476875" y="207963"/>
              <a:ext cx="690563" cy="711200"/>
            </a:xfrm>
            <a:custGeom>
              <a:avLst/>
              <a:gdLst>
                <a:gd name="T0" fmla="*/ 344 w 435"/>
                <a:gd name="T1" fmla="*/ 239 h 448"/>
                <a:gd name="T2" fmla="*/ 391 w 435"/>
                <a:gd name="T3" fmla="*/ 322 h 448"/>
                <a:gd name="T4" fmla="*/ 402 w 435"/>
                <a:gd name="T5" fmla="*/ 395 h 448"/>
                <a:gd name="T6" fmla="*/ 421 w 435"/>
                <a:gd name="T7" fmla="*/ 373 h 448"/>
                <a:gd name="T8" fmla="*/ 404 w 435"/>
                <a:gd name="T9" fmla="*/ 318 h 448"/>
                <a:gd name="T10" fmla="*/ 361 w 435"/>
                <a:gd name="T11" fmla="*/ 213 h 448"/>
                <a:gd name="T12" fmla="*/ 255 w 435"/>
                <a:gd name="T13" fmla="*/ 65 h 448"/>
                <a:gd name="T14" fmla="*/ 165 w 435"/>
                <a:gd name="T15" fmla="*/ 68 h 448"/>
                <a:gd name="T16" fmla="*/ 72 w 435"/>
                <a:gd name="T17" fmla="*/ 48 h 448"/>
                <a:gd name="T18" fmla="*/ 25 w 435"/>
                <a:gd name="T19" fmla="*/ 81 h 448"/>
                <a:gd name="T20" fmla="*/ 14 w 435"/>
                <a:gd name="T21" fmla="*/ 105 h 448"/>
                <a:gd name="T22" fmla="*/ 25 w 435"/>
                <a:gd name="T23" fmla="*/ 181 h 448"/>
                <a:gd name="T24" fmla="*/ 86 w 435"/>
                <a:gd name="T25" fmla="*/ 213 h 448"/>
                <a:gd name="T26" fmla="*/ 111 w 435"/>
                <a:gd name="T27" fmla="*/ 209 h 448"/>
                <a:gd name="T28" fmla="*/ 111 w 435"/>
                <a:gd name="T29" fmla="*/ 215 h 448"/>
                <a:gd name="T30" fmla="*/ 64 w 435"/>
                <a:gd name="T31" fmla="*/ 344 h 448"/>
                <a:gd name="T32" fmla="*/ 63 w 435"/>
                <a:gd name="T33" fmla="*/ 420 h 448"/>
                <a:gd name="T34" fmla="*/ 111 w 435"/>
                <a:gd name="T35" fmla="*/ 437 h 448"/>
                <a:gd name="T36" fmla="*/ 169 w 435"/>
                <a:gd name="T37" fmla="*/ 421 h 448"/>
                <a:gd name="T38" fmla="*/ 305 w 435"/>
                <a:gd name="T39" fmla="*/ 411 h 448"/>
                <a:gd name="T40" fmla="*/ 374 w 435"/>
                <a:gd name="T41" fmla="*/ 412 h 448"/>
                <a:gd name="T42" fmla="*/ 391 w 435"/>
                <a:gd name="T43" fmla="*/ 355 h 448"/>
                <a:gd name="T44" fmla="*/ 347 w 435"/>
                <a:gd name="T45" fmla="*/ 266 h 448"/>
                <a:gd name="T46" fmla="*/ 330 w 435"/>
                <a:gd name="T47" fmla="*/ 209 h 448"/>
                <a:gd name="T48" fmla="*/ 356 w 435"/>
                <a:gd name="T49" fmla="*/ 204 h 448"/>
                <a:gd name="T50" fmla="*/ 400 w 435"/>
                <a:gd name="T51" fmla="*/ 141 h 448"/>
                <a:gd name="T52" fmla="*/ 383 w 435"/>
                <a:gd name="T53" fmla="*/ 72 h 448"/>
                <a:gd name="T54" fmla="*/ 319 w 435"/>
                <a:gd name="T55" fmla="*/ 44 h 448"/>
                <a:gd name="T56" fmla="*/ 276 w 435"/>
                <a:gd name="T57" fmla="*/ 23 h 448"/>
                <a:gd name="T58" fmla="*/ 183 w 435"/>
                <a:gd name="T59" fmla="*/ 43 h 448"/>
                <a:gd name="T60" fmla="*/ 101 w 435"/>
                <a:gd name="T61" fmla="*/ 23 h 448"/>
                <a:gd name="T62" fmla="*/ 50 w 435"/>
                <a:gd name="T63" fmla="*/ 47 h 448"/>
                <a:gd name="T64" fmla="*/ 127 w 435"/>
                <a:gd name="T65" fmla="*/ 42 h 448"/>
                <a:gd name="T66" fmla="*/ 200 w 435"/>
                <a:gd name="T67" fmla="*/ 68 h 448"/>
                <a:gd name="T68" fmla="*/ 283 w 435"/>
                <a:gd name="T69" fmla="*/ 46 h 448"/>
                <a:gd name="T70" fmla="*/ 361 w 435"/>
                <a:gd name="T71" fmla="*/ 40 h 448"/>
                <a:gd name="T72" fmla="*/ 407 w 435"/>
                <a:gd name="T73" fmla="*/ 103 h 448"/>
                <a:gd name="T74" fmla="*/ 394 w 435"/>
                <a:gd name="T75" fmla="*/ 187 h 448"/>
                <a:gd name="T76" fmla="*/ 419 w 435"/>
                <a:gd name="T77" fmla="*/ 164 h 448"/>
                <a:gd name="T78" fmla="*/ 416 w 435"/>
                <a:gd name="T79" fmla="*/ 75 h 448"/>
                <a:gd name="T80" fmla="*/ 359 w 435"/>
                <a:gd name="T81" fmla="*/ 13 h 448"/>
                <a:gd name="T82" fmla="*/ 374 w 435"/>
                <a:gd name="T83" fmla="*/ 13 h 448"/>
                <a:gd name="T84" fmla="*/ 425 w 435"/>
                <a:gd name="T85" fmla="*/ 81 h 448"/>
                <a:gd name="T86" fmla="*/ 421 w 435"/>
                <a:gd name="T87" fmla="*/ 170 h 448"/>
                <a:gd name="T88" fmla="*/ 368 w 435"/>
                <a:gd name="T89" fmla="*/ 216 h 448"/>
                <a:gd name="T90" fmla="*/ 408 w 435"/>
                <a:gd name="T91" fmla="*/ 309 h 448"/>
                <a:gd name="T92" fmla="*/ 428 w 435"/>
                <a:gd name="T93" fmla="*/ 378 h 448"/>
                <a:gd name="T94" fmla="*/ 377 w 435"/>
                <a:gd name="T95" fmla="*/ 425 h 448"/>
                <a:gd name="T96" fmla="*/ 364 w 435"/>
                <a:gd name="T97" fmla="*/ 427 h 448"/>
                <a:gd name="T98" fmla="*/ 279 w 435"/>
                <a:gd name="T99" fmla="*/ 416 h 448"/>
                <a:gd name="T100" fmla="*/ 144 w 435"/>
                <a:gd name="T101" fmla="*/ 440 h 448"/>
                <a:gd name="T102" fmla="*/ 68 w 435"/>
                <a:gd name="T103" fmla="*/ 440 h 448"/>
                <a:gd name="T104" fmla="*/ 47 w 435"/>
                <a:gd name="T105" fmla="*/ 378 h 448"/>
                <a:gd name="T106" fmla="*/ 75 w 435"/>
                <a:gd name="T107" fmla="*/ 287 h 448"/>
                <a:gd name="T108" fmla="*/ 67 w 435"/>
                <a:gd name="T109" fmla="*/ 222 h 448"/>
                <a:gd name="T110" fmla="*/ 9 w 435"/>
                <a:gd name="T111" fmla="*/ 175 h 448"/>
                <a:gd name="T112" fmla="*/ 9 w 435"/>
                <a:gd name="T113" fmla="*/ 92 h 448"/>
                <a:gd name="T114" fmla="*/ 75 w 435"/>
                <a:gd name="T115" fmla="*/ 22 h 448"/>
                <a:gd name="T116" fmla="*/ 164 w 435"/>
                <a:gd name="T117" fmla="*/ 30 h 448"/>
                <a:gd name="T118" fmla="*/ 250 w 435"/>
                <a:gd name="T119" fmla="*/ 27 h 448"/>
                <a:gd name="T120" fmla="*/ 335 w 435"/>
                <a:gd name="T121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5" h="448">
                  <a:moveTo>
                    <a:pt x="361" y="213"/>
                  </a:moveTo>
                  <a:lnTo>
                    <a:pt x="349" y="217"/>
                  </a:lnTo>
                  <a:lnTo>
                    <a:pt x="336" y="219"/>
                  </a:lnTo>
                  <a:lnTo>
                    <a:pt x="344" y="239"/>
                  </a:lnTo>
                  <a:lnTo>
                    <a:pt x="355" y="260"/>
                  </a:lnTo>
                  <a:lnTo>
                    <a:pt x="366" y="281"/>
                  </a:lnTo>
                  <a:lnTo>
                    <a:pt x="380" y="301"/>
                  </a:lnTo>
                  <a:lnTo>
                    <a:pt x="391" y="322"/>
                  </a:lnTo>
                  <a:lnTo>
                    <a:pt x="399" y="343"/>
                  </a:lnTo>
                  <a:lnTo>
                    <a:pt x="404" y="365"/>
                  </a:lnTo>
                  <a:lnTo>
                    <a:pt x="403" y="389"/>
                  </a:lnTo>
                  <a:lnTo>
                    <a:pt x="402" y="395"/>
                  </a:lnTo>
                  <a:lnTo>
                    <a:pt x="399" y="402"/>
                  </a:lnTo>
                  <a:lnTo>
                    <a:pt x="395" y="408"/>
                  </a:lnTo>
                  <a:lnTo>
                    <a:pt x="411" y="391"/>
                  </a:lnTo>
                  <a:lnTo>
                    <a:pt x="421" y="373"/>
                  </a:lnTo>
                  <a:lnTo>
                    <a:pt x="424" y="357"/>
                  </a:lnTo>
                  <a:lnTo>
                    <a:pt x="420" y="344"/>
                  </a:lnTo>
                  <a:lnTo>
                    <a:pt x="414" y="331"/>
                  </a:lnTo>
                  <a:lnTo>
                    <a:pt x="404" y="318"/>
                  </a:lnTo>
                  <a:lnTo>
                    <a:pt x="397" y="306"/>
                  </a:lnTo>
                  <a:lnTo>
                    <a:pt x="381" y="277"/>
                  </a:lnTo>
                  <a:lnTo>
                    <a:pt x="369" y="246"/>
                  </a:lnTo>
                  <a:lnTo>
                    <a:pt x="361" y="213"/>
                  </a:lnTo>
                  <a:close/>
                  <a:moveTo>
                    <a:pt x="319" y="44"/>
                  </a:moveTo>
                  <a:lnTo>
                    <a:pt x="298" y="48"/>
                  </a:lnTo>
                  <a:lnTo>
                    <a:pt x="276" y="56"/>
                  </a:lnTo>
                  <a:lnTo>
                    <a:pt x="255" y="65"/>
                  </a:lnTo>
                  <a:lnTo>
                    <a:pt x="234" y="73"/>
                  </a:lnTo>
                  <a:lnTo>
                    <a:pt x="212" y="77"/>
                  </a:lnTo>
                  <a:lnTo>
                    <a:pt x="190" y="77"/>
                  </a:lnTo>
                  <a:lnTo>
                    <a:pt x="165" y="68"/>
                  </a:lnTo>
                  <a:lnTo>
                    <a:pt x="143" y="58"/>
                  </a:lnTo>
                  <a:lnTo>
                    <a:pt x="118" y="48"/>
                  </a:lnTo>
                  <a:lnTo>
                    <a:pt x="95" y="44"/>
                  </a:lnTo>
                  <a:lnTo>
                    <a:pt x="72" y="48"/>
                  </a:lnTo>
                  <a:lnTo>
                    <a:pt x="51" y="58"/>
                  </a:lnTo>
                  <a:lnTo>
                    <a:pt x="33" y="72"/>
                  </a:lnTo>
                  <a:lnTo>
                    <a:pt x="29" y="76"/>
                  </a:lnTo>
                  <a:lnTo>
                    <a:pt x="25" y="81"/>
                  </a:lnTo>
                  <a:lnTo>
                    <a:pt x="23" y="85"/>
                  </a:lnTo>
                  <a:lnTo>
                    <a:pt x="22" y="85"/>
                  </a:lnTo>
                  <a:lnTo>
                    <a:pt x="22" y="86"/>
                  </a:lnTo>
                  <a:lnTo>
                    <a:pt x="14" y="105"/>
                  </a:lnTo>
                  <a:lnTo>
                    <a:pt x="10" y="124"/>
                  </a:lnTo>
                  <a:lnTo>
                    <a:pt x="12" y="144"/>
                  </a:lnTo>
                  <a:lnTo>
                    <a:pt x="17" y="164"/>
                  </a:lnTo>
                  <a:lnTo>
                    <a:pt x="25" y="181"/>
                  </a:lnTo>
                  <a:lnTo>
                    <a:pt x="35" y="195"/>
                  </a:lnTo>
                  <a:lnTo>
                    <a:pt x="50" y="207"/>
                  </a:lnTo>
                  <a:lnTo>
                    <a:pt x="67" y="212"/>
                  </a:lnTo>
                  <a:lnTo>
                    <a:pt x="86" y="213"/>
                  </a:lnTo>
                  <a:lnTo>
                    <a:pt x="107" y="207"/>
                  </a:lnTo>
                  <a:lnTo>
                    <a:pt x="109" y="207"/>
                  </a:lnTo>
                  <a:lnTo>
                    <a:pt x="110" y="208"/>
                  </a:lnTo>
                  <a:lnTo>
                    <a:pt x="111" y="209"/>
                  </a:lnTo>
                  <a:lnTo>
                    <a:pt x="110" y="211"/>
                  </a:lnTo>
                  <a:lnTo>
                    <a:pt x="110" y="211"/>
                  </a:lnTo>
                  <a:lnTo>
                    <a:pt x="111" y="212"/>
                  </a:lnTo>
                  <a:lnTo>
                    <a:pt x="111" y="215"/>
                  </a:lnTo>
                  <a:lnTo>
                    <a:pt x="94" y="260"/>
                  </a:lnTo>
                  <a:lnTo>
                    <a:pt x="77" y="306"/>
                  </a:lnTo>
                  <a:lnTo>
                    <a:pt x="71" y="325"/>
                  </a:lnTo>
                  <a:lnTo>
                    <a:pt x="64" y="344"/>
                  </a:lnTo>
                  <a:lnTo>
                    <a:pt x="59" y="365"/>
                  </a:lnTo>
                  <a:lnTo>
                    <a:pt x="56" y="386"/>
                  </a:lnTo>
                  <a:lnTo>
                    <a:pt x="57" y="404"/>
                  </a:lnTo>
                  <a:lnTo>
                    <a:pt x="63" y="420"/>
                  </a:lnTo>
                  <a:lnTo>
                    <a:pt x="72" y="431"/>
                  </a:lnTo>
                  <a:lnTo>
                    <a:pt x="84" y="436"/>
                  </a:lnTo>
                  <a:lnTo>
                    <a:pt x="97" y="438"/>
                  </a:lnTo>
                  <a:lnTo>
                    <a:pt x="111" y="437"/>
                  </a:lnTo>
                  <a:lnTo>
                    <a:pt x="127" y="433"/>
                  </a:lnTo>
                  <a:lnTo>
                    <a:pt x="141" y="429"/>
                  </a:lnTo>
                  <a:lnTo>
                    <a:pt x="156" y="425"/>
                  </a:lnTo>
                  <a:lnTo>
                    <a:pt x="169" y="421"/>
                  </a:lnTo>
                  <a:lnTo>
                    <a:pt x="209" y="411"/>
                  </a:lnTo>
                  <a:lnTo>
                    <a:pt x="250" y="406"/>
                  </a:lnTo>
                  <a:lnTo>
                    <a:pt x="279" y="407"/>
                  </a:lnTo>
                  <a:lnTo>
                    <a:pt x="305" y="411"/>
                  </a:lnTo>
                  <a:lnTo>
                    <a:pt x="332" y="416"/>
                  </a:lnTo>
                  <a:lnTo>
                    <a:pt x="348" y="418"/>
                  </a:lnTo>
                  <a:lnTo>
                    <a:pt x="361" y="416"/>
                  </a:lnTo>
                  <a:lnTo>
                    <a:pt x="374" y="412"/>
                  </a:lnTo>
                  <a:lnTo>
                    <a:pt x="385" y="404"/>
                  </a:lnTo>
                  <a:lnTo>
                    <a:pt x="391" y="390"/>
                  </a:lnTo>
                  <a:lnTo>
                    <a:pt x="394" y="373"/>
                  </a:lnTo>
                  <a:lnTo>
                    <a:pt x="391" y="355"/>
                  </a:lnTo>
                  <a:lnTo>
                    <a:pt x="386" y="338"/>
                  </a:lnTo>
                  <a:lnTo>
                    <a:pt x="374" y="313"/>
                  </a:lnTo>
                  <a:lnTo>
                    <a:pt x="360" y="289"/>
                  </a:lnTo>
                  <a:lnTo>
                    <a:pt x="347" y="266"/>
                  </a:lnTo>
                  <a:lnTo>
                    <a:pt x="335" y="241"/>
                  </a:lnTo>
                  <a:lnTo>
                    <a:pt x="328" y="213"/>
                  </a:lnTo>
                  <a:lnTo>
                    <a:pt x="328" y="212"/>
                  </a:lnTo>
                  <a:lnTo>
                    <a:pt x="330" y="209"/>
                  </a:lnTo>
                  <a:lnTo>
                    <a:pt x="331" y="209"/>
                  </a:lnTo>
                  <a:lnTo>
                    <a:pt x="334" y="209"/>
                  </a:lnTo>
                  <a:lnTo>
                    <a:pt x="335" y="211"/>
                  </a:lnTo>
                  <a:lnTo>
                    <a:pt x="356" y="204"/>
                  </a:lnTo>
                  <a:lnTo>
                    <a:pt x="373" y="194"/>
                  </a:lnTo>
                  <a:lnTo>
                    <a:pt x="387" y="179"/>
                  </a:lnTo>
                  <a:lnTo>
                    <a:pt x="397" y="161"/>
                  </a:lnTo>
                  <a:lnTo>
                    <a:pt x="400" y="141"/>
                  </a:lnTo>
                  <a:lnTo>
                    <a:pt x="400" y="119"/>
                  </a:lnTo>
                  <a:lnTo>
                    <a:pt x="398" y="102"/>
                  </a:lnTo>
                  <a:lnTo>
                    <a:pt x="391" y="86"/>
                  </a:lnTo>
                  <a:lnTo>
                    <a:pt x="383" y="72"/>
                  </a:lnTo>
                  <a:lnTo>
                    <a:pt x="373" y="59"/>
                  </a:lnTo>
                  <a:lnTo>
                    <a:pt x="359" y="50"/>
                  </a:lnTo>
                  <a:lnTo>
                    <a:pt x="342" y="44"/>
                  </a:lnTo>
                  <a:lnTo>
                    <a:pt x="319" y="44"/>
                  </a:lnTo>
                  <a:close/>
                  <a:moveTo>
                    <a:pt x="339" y="8"/>
                  </a:moveTo>
                  <a:lnTo>
                    <a:pt x="318" y="8"/>
                  </a:lnTo>
                  <a:lnTo>
                    <a:pt x="297" y="14"/>
                  </a:lnTo>
                  <a:lnTo>
                    <a:pt x="276" y="23"/>
                  </a:lnTo>
                  <a:lnTo>
                    <a:pt x="256" y="33"/>
                  </a:lnTo>
                  <a:lnTo>
                    <a:pt x="232" y="42"/>
                  </a:lnTo>
                  <a:lnTo>
                    <a:pt x="207" y="44"/>
                  </a:lnTo>
                  <a:lnTo>
                    <a:pt x="183" y="43"/>
                  </a:lnTo>
                  <a:lnTo>
                    <a:pt x="157" y="37"/>
                  </a:lnTo>
                  <a:lnTo>
                    <a:pt x="139" y="30"/>
                  </a:lnTo>
                  <a:lnTo>
                    <a:pt x="119" y="25"/>
                  </a:lnTo>
                  <a:lnTo>
                    <a:pt x="101" y="23"/>
                  </a:lnTo>
                  <a:lnTo>
                    <a:pt x="81" y="27"/>
                  </a:lnTo>
                  <a:lnTo>
                    <a:pt x="60" y="37"/>
                  </a:lnTo>
                  <a:lnTo>
                    <a:pt x="43" y="51"/>
                  </a:lnTo>
                  <a:lnTo>
                    <a:pt x="50" y="47"/>
                  </a:lnTo>
                  <a:lnTo>
                    <a:pt x="57" y="43"/>
                  </a:lnTo>
                  <a:lnTo>
                    <a:pt x="81" y="37"/>
                  </a:lnTo>
                  <a:lnTo>
                    <a:pt x="105" y="37"/>
                  </a:lnTo>
                  <a:lnTo>
                    <a:pt x="127" y="42"/>
                  </a:lnTo>
                  <a:lnTo>
                    <a:pt x="149" y="51"/>
                  </a:lnTo>
                  <a:lnTo>
                    <a:pt x="166" y="59"/>
                  </a:lnTo>
                  <a:lnTo>
                    <a:pt x="183" y="64"/>
                  </a:lnTo>
                  <a:lnTo>
                    <a:pt x="200" y="68"/>
                  </a:lnTo>
                  <a:lnTo>
                    <a:pt x="217" y="68"/>
                  </a:lnTo>
                  <a:lnTo>
                    <a:pt x="237" y="64"/>
                  </a:lnTo>
                  <a:lnTo>
                    <a:pt x="260" y="55"/>
                  </a:lnTo>
                  <a:lnTo>
                    <a:pt x="283" y="46"/>
                  </a:lnTo>
                  <a:lnTo>
                    <a:pt x="308" y="37"/>
                  </a:lnTo>
                  <a:lnTo>
                    <a:pt x="326" y="34"/>
                  </a:lnTo>
                  <a:lnTo>
                    <a:pt x="344" y="35"/>
                  </a:lnTo>
                  <a:lnTo>
                    <a:pt x="361" y="40"/>
                  </a:lnTo>
                  <a:lnTo>
                    <a:pt x="377" y="51"/>
                  </a:lnTo>
                  <a:lnTo>
                    <a:pt x="391" y="65"/>
                  </a:lnTo>
                  <a:lnTo>
                    <a:pt x="400" y="82"/>
                  </a:lnTo>
                  <a:lnTo>
                    <a:pt x="407" y="103"/>
                  </a:lnTo>
                  <a:lnTo>
                    <a:pt x="410" y="126"/>
                  </a:lnTo>
                  <a:lnTo>
                    <a:pt x="408" y="148"/>
                  </a:lnTo>
                  <a:lnTo>
                    <a:pt x="403" y="169"/>
                  </a:lnTo>
                  <a:lnTo>
                    <a:pt x="394" y="187"/>
                  </a:lnTo>
                  <a:lnTo>
                    <a:pt x="381" y="202"/>
                  </a:lnTo>
                  <a:lnTo>
                    <a:pt x="395" y="191"/>
                  </a:lnTo>
                  <a:lnTo>
                    <a:pt x="408" y="178"/>
                  </a:lnTo>
                  <a:lnTo>
                    <a:pt x="419" y="164"/>
                  </a:lnTo>
                  <a:lnTo>
                    <a:pt x="427" y="147"/>
                  </a:lnTo>
                  <a:lnTo>
                    <a:pt x="428" y="123"/>
                  </a:lnTo>
                  <a:lnTo>
                    <a:pt x="424" y="98"/>
                  </a:lnTo>
                  <a:lnTo>
                    <a:pt x="416" y="75"/>
                  </a:lnTo>
                  <a:lnTo>
                    <a:pt x="404" y="54"/>
                  </a:lnTo>
                  <a:lnTo>
                    <a:pt x="391" y="37"/>
                  </a:lnTo>
                  <a:lnTo>
                    <a:pt x="376" y="22"/>
                  </a:lnTo>
                  <a:lnTo>
                    <a:pt x="359" y="13"/>
                  </a:lnTo>
                  <a:lnTo>
                    <a:pt x="339" y="8"/>
                  </a:lnTo>
                  <a:close/>
                  <a:moveTo>
                    <a:pt x="335" y="0"/>
                  </a:moveTo>
                  <a:lnTo>
                    <a:pt x="356" y="4"/>
                  </a:lnTo>
                  <a:lnTo>
                    <a:pt x="374" y="13"/>
                  </a:lnTo>
                  <a:lnTo>
                    <a:pt x="391" y="26"/>
                  </a:lnTo>
                  <a:lnTo>
                    <a:pt x="406" y="43"/>
                  </a:lnTo>
                  <a:lnTo>
                    <a:pt x="416" y="61"/>
                  </a:lnTo>
                  <a:lnTo>
                    <a:pt x="425" y="81"/>
                  </a:lnTo>
                  <a:lnTo>
                    <a:pt x="432" y="107"/>
                  </a:lnTo>
                  <a:lnTo>
                    <a:pt x="435" y="130"/>
                  </a:lnTo>
                  <a:lnTo>
                    <a:pt x="431" y="150"/>
                  </a:lnTo>
                  <a:lnTo>
                    <a:pt x="421" y="170"/>
                  </a:lnTo>
                  <a:lnTo>
                    <a:pt x="408" y="187"/>
                  </a:lnTo>
                  <a:lnTo>
                    <a:pt x="391" y="203"/>
                  </a:lnTo>
                  <a:lnTo>
                    <a:pt x="369" y="216"/>
                  </a:lnTo>
                  <a:lnTo>
                    <a:pt x="368" y="216"/>
                  </a:lnTo>
                  <a:lnTo>
                    <a:pt x="366" y="216"/>
                  </a:lnTo>
                  <a:lnTo>
                    <a:pt x="378" y="254"/>
                  </a:lnTo>
                  <a:lnTo>
                    <a:pt x="395" y="292"/>
                  </a:lnTo>
                  <a:lnTo>
                    <a:pt x="408" y="309"/>
                  </a:lnTo>
                  <a:lnTo>
                    <a:pt x="420" y="326"/>
                  </a:lnTo>
                  <a:lnTo>
                    <a:pt x="431" y="346"/>
                  </a:lnTo>
                  <a:lnTo>
                    <a:pt x="432" y="363"/>
                  </a:lnTo>
                  <a:lnTo>
                    <a:pt x="428" y="378"/>
                  </a:lnTo>
                  <a:lnTo>
                    <a:pt x="419" y="394"/>
                  </a:lnTo>
                  <a:lnTo>
                    <a:pt x="406" y="407"/>
                  </a:lnTo>
                  <a:lnTo>
                    <a:pt x="391" y="418"/>
                  </a:lnTo>
                  <a:lnTo>
                    <a:pt x="377" y="425"/>
                  </a:lnTo>
                  <a:lnTo>
                    <a:pt x="376" y="425"/>
                  </a:lnTo>
                  <a:lnTo>
                    <a:pt x="374" y="424"/>
                  </a:lnTo>
                  <a:lnTo>
                    <a:pt x="369" y="425"/>
                  </a:lnTo>
                  <a:lnTo>
                    <a:pt x="364" y="427"/>
                  </a:lnTo>
                  <a:lnTo>
                    <a:pt x="347" y="428"/>
                  </a:lnTo>
                  <a:lnTo>
                    <a:pt x="330" y="425"/>
                  </a:lnTo>
                  <a:lnTo>
                    <a:pt x="313" y="421"/>
                  </a:lnTo>
                  <a:lnTo>
                    <a:pt x="279" y="416"/>
                  </a:lnTo>
                  <a:lnTo>
                    <a:pt x="245" y="416"/>
                  </a:lnTo>
                  <a:lnTo>
                    <a:pt x="211" y="421"/>
                  </a:lnTo>
                  <a:lnTo>
                    <a:pt x="177" y="431"/>
                  </a:lnTo>
                  <a:lnTo>
                    <a:pt x="144" y="440"/>
                  </a:lnTo>
                  <a:lnTo>
                    <a:pt x="110" y="448"/>
                  </a:lnTo>
                  <a:lnTo>
                    <a:pt x="94" y="448"/>
                  </a:lnTo>
                  <a:lnTo>
                    <a:pt x="81" y="445"/>
                  </a:lnTo>
                  <a:lnTo>
                    <a:pt x="68" y="440"/>
                  </a:lnTo>
                  <a:lnTo>
                    <a:pt x="59" y="429"/>
                  </a:lnTo>
                  <a:lnTo>
                    <a:pt x="51" y="416"/>
                  </a:lnTo>
                  <a:lnTo>
                    <a:pt x="47" y="398"/>
                  </a:lnTo>
                  <a:lnTo>
                    <a:pt x="47" y="378"/>
                  </a:lnTo>
                  <a:lnTo>
                    <a:pt x="51" y="359"/>
                  </a:lnTo>
                  <a:lnTo>
                    <a:pt x="56" y="340"/>
                  </a:lnTo>
                  <a:lnTo>
                    <a:pt x="63" y="322"/>
                  </a:lnTo>
                  <a:lnTo>
                    <a:pt x="75" y="287"/>
                  </a:lnTo>
                  <a:lnTo>
                    <a:pt x="88" y="251"/>
                  </a:lnTo>
                  <a:lnTo>
                    <a:pt x="102" y="216"/>
                  </a:lnTo>
                  <a:lnTo>
                    <a:pt x="85" y="222"/>
                  </a:lnTo>
                  <a:lnTo>
                    <a:pt x="67" y="222"/>
                  </a:lnTo>
                  <a:lnTo>
                    <a:pt x="50" y="217"/>
                  </a:lnTo>
                  <a:lnTo>
                    <a:pt x="33" y="207"/>
                  </a:lnTo>
                  <a:lnTo>
                    <a:pt x="20" y="192"/>
                  </a:lnTo>
                  <a:lnTo>
                    <a:pt x="9" y="175"/>
                  </a:lnTo>
                  <a:lnTo>
                    <a:pt x="3" y="156"/>
                  </a:lnTo>
                  <a:lnTo>
                    <a:pt x="0" y="136"/>
                  </a:lnTo>
                  <a:lnTo>
                    <a:pt x="1" y="116"/>
                  </a:lnTo>
                  <a:lnTo>
                    <a:pt x="9" y="92"/>
                  </a:lnTo>
                  <a:lnTo>
                    <a:pt x="23" y="69"/>
                  </a:lnTo>
                  <a:lnTo>
                    <a:pt x="37" y="50"/>
                  </a:lnTo>
                  <a:lnTo>
                    <a:pt x="54" y="34"/>
                  </a:lnTo>
                  <a:lnTo>
                    <a:pt x="75" y="22"/>
                  </a:lnTo>
                  <a:lnTo>
                    <a:pt x="97" y="17"/>
                  </a:lnTo>
                  <a:lnTo>
                    <a:pt x="122" y="18"/>
                  </a:lnTo>
                  <a:lnTo>
                    <a:pt x="144" y="23"/>
                  </a:lnTo>
                  <a:lnTo>
                    <a:pt x="164" y="30"/>
                  </a:lnTo>
                  <a:lnTo>
                    <a:pt x="184" y="35"/>
                  </a:lnTo>
                  <a:lnTo>
                    <a:pt x="205" y="38"/>
                  </a:lnTo>
                  <a:lnTo>
                    <a:pt x="228" y="35"/>
                  </a:lnTo>
                  <a:lnTo>
                    <a:pt x="250" y="27"/>
                  </a:lnTo>
                  <a:lnTo>
                    <a:pt x="270" y="18"/>
                  </a:lnTo>
                  <a:lnTo>
                    <a:pt x="291" y="9"/>
                  </a:lnTo>
                  <a:lnTo>
                    <a:pt x="311" y="3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58"/>
            <p:cNvSpPr>
              <a:spLocks noEditPoints="1"/>
            </p:cNvSpPr>
            <p:nvPr/>
          </p:nvSpPr>
          <p:spPr bwMode="auto">
            <a:xfrm>
              <a:off x="5511800" y="293688"/>
              <a:ext cx="585788" cy="595313"/>
            </a:xfrm>
            <a:custGeom>
              <a:avLst/>
              <a:gdLst>
                <a:gd name="T0" fmla="*/ 25 w 369"/>
                <a:gd name="T1" fmla="*/ 22 h 375"/>
                <a:gd name="T2" fmla="*/ 5 w 369"/>
                <a:gd name="T3" fmla="*/ 72 h 375"/>
                <a:gd name="T4" fmla="*/ 18 w 369"/>
                <a:gd name="T5" fmla="*/ 125 h 375"/>
                <a:gd name="T6" fmla="*/ 56 w 369"/>
                <a:gd name="T7" fmla="*/ 151 h 375"/>
                <a:gd name="T8" fmla="*/ 92 w 369"/>
                <a:gd name="T9" fmla="*/ 138 h 375"/>
                <a:gd name="T10" fmla="*/ 92 w 369"/>
                <a:gd name="T11" fmla="*/ 137 h 375"/>
                <a:gd name="T12" fmla="*/ 96 w 369"/>
                <a:gd name="T13" fmla="*/ 136 h 375"/>
                <a:gd name="T14" fmla="*/ 97 w 369"/>
                <a:gd name="T15" fmla="*/ 179 h 375"/>
                <a:gd name="T16" fmla="*/ 80 w 369"/>
                <a:gd name="T17" fmla="*/ 216 h 375"/>
                <a:gd name="T18" fmla="*/ 62 w 369"/>
                <a:gd name="T19" fmla="*/ 261 h 375"/>
                <a:gd name="T20" fmla="*/ 47 w 369"/>
                <a:gd name="T21" fmla="*/ 315 h 375"/>
                <a:gd name="T22" fmla="*/ 53 w 369"/>
                <a:gd name="T23" fmla="*/ 358 h 375"/>
                <a:gd name="T24" fmla="*/ 98 w 369"/>
                <a:gd name="T25" fmla="*/ 366 h 375"/>
                <a:gd name="T26" fmla="*/ 170 w 369"/>
                <a:gd name="T27" fmla="*/ 344 h 375"/>
                <a:gd name="T28" fmla="*/ 279 w 369"/>
                <a:gd name="T29" fmla="*/ 336 h 375"/>
                <a:gd name="T30" fmla="*/ 323 w 369"/>
                <a:gd name="T31" fmla="*/ 346 h 375"/>
                <a:gd name="T32" fmla="*/ 354 w 369"/>
                <a:gd name="T33" fmla="*/ 341 h 375"/>
                <a:gd name="T34" fmla="*/ 360 w 369"/>
                <a:gd name="T35" fmla="*/ 310 h 375"/>
                <a:gd name="T36" fmla="*/ 338 w 369"/>
                <a:gd name="T37" fmla="*/ 256 h 375"/>
                <a:gd name="T38" fmla="*/ 309 w 369"/>
                <a:gd name="T39" fmla="*/ 208 h 375"/>
                <a:gd name="T40" fmla="*/ 293 w 369"/>
                <a:gd name="T41" fmla="*/ 146 h 375"/>
                <a:gd name="T42" fmla="*/ 296 w 369"/>
                <a:gd name="T43" fmla="*/ 145 h 375"/>
                <a:gd name="T44" fmla="*/ 299 w 369"/>
                <a:gd name="T45" fmla="*/ 142 h 375"/>
                <a:gd name="T46" fmla="*/ 334 w 369"/>
                <a:gd name="T47" fmla="*/ 134 h 375"/>
                <a:gd name="T48" fmla="*/ 360 w 369"/>
                <a:gd name="T49" fmla="*/ 95 h 375"/>
                <a:gd name="T50" fmla="*/ 358 w 369"/>
                <a:gd name="T51" fmla="*/ 47 h 375"/>
                <a:gd name="T52" fmla="*/ 327 w 369"/>
                <a:gd name="T53" fmla="*/ 11 h 375"/>
                <a:gd name="T54" fmla="*/ 270 w 369"/>
                <a:gd name="T55" fmla="*/ 15 h 375"/>
                <a:gd name="T56" fmla="*/ 198 w 369"/>
                <a:gd name="T57" fmla="*/ 39 h 375"/>
                <a:gd name="T58" fmla="*/ 134 w 369"/>
                <a:gd name="T59" fmla="*/ 26 h 375"/>
                <a:gd name="T60" fmla="*/ 79 w 369"/>
                <a:gd name="T61" fmla="*/ 6 h 375"/>
                <a:gd name="T62" fmla="*/ 326 w 369"/>
                <a:gd name="T63" fmla="*/ 2 h 375"/>
                <a:gd name="T64" fmla="*/ 361 w 369"/>
                <a:gd name="T65" fmla="*/ 35 h 375"/>
                <a:gd name="T66" fmla="*/ 369 w 369"/>
                <a:gd name="T67" fmla="*/ 86 h 375"/>
                <a:gd name="T68" fmla="*/ 348 w 369"/>
                <a:gd name="T69" fmla="*/ 133 h 375"/>
                <a:gd name="T70" fmla="*/ 300 w 369"/>
                <a:gd name="T71" fmla="*/ 149 h 375"/>
                <a:gd name="T72" fmla="*/ 304 w 369"/>
                <a:gd name="T73" fmla="*/ 174 h 375"/>
                <a:gd name="T74" fmla="*/ 339 w 369"/>
                <a:gd name="T75" fmla="*/ 248 h 375"/>
                <a:gd name="T76" fmla="*/ 363 w 369"/>
                <a:gd name="T77" fmla="*/ 298 h 375"/>
                <a:gd name="T78" fmla="*/ 364 w 369"/>
                <a:gd name="T79" fmla="*/ 336 h 375"/>
                <a:gd name="T80" fmla="*/ 344 w 369"/>
                <a:gd name="T81" fmla="*/ 354 h 375"/>
                <a:gd name="T82" fmla="*/ 310 w 369"/>
                <a:gd name="T83" fmla="*/ 352 h 375"/>
                <a:gd name="T84" fmla="*/ 204 w 369"/>
                <a:gd name="T85" fmla="*/ 344 h 375"/>
                <a:gd name="T86" fmla="*/ 107 w 369"/>
                <a:gd name="T87" fmla="*/ 370 h 375"/>
                <a:gd name="T88" fmla="*/ 62 w 369"/>
                <a:gd name="T89" fmla="*/ 371 h 375"/>
                <a:gd name="T90" fmla="*/ 42 w 369"/>
                <a:gd name="T91" fmla="*/ 356 h 375"/>
                <a:gd name="T92" fmla="*/ 42 w 369"/>
                <a:gd name="T93" fmla="*/ 318 h 375"/>
                <a:gd name="T94" fmla="*/ 59 w 369"/>
                <a:gd name="T95" fmla="*/ 257 h 375"/>
                <a:gd name="T96" fmla="*/ 85 w 369"/>
                <a:gd name="T97" fmla="*/ 195 h 375"/>
                <a:gd name="T98" fmla="*/ 97 w 369"/>
                <a:gd name="T99" fmla="*/ 153 h 375"/>
                <a:gd name="T100" fmla="*/ 84 w 369"/>
                <a:gd name="T101" fmla="*/ 150 h 375"/>
                <a:gd name="T102" fmla="*/ 50 w 369"/>
                <a:gd name="T103" fmla="*/ 157 h 375"/>
                <a:gd name="T104" fmla="*/ 13 w 369"/>
                <a:gd name="T105" fmla="*/ 129 h 375"/>
                <a:gd name="T106" fmla="*/ 0 w 369"/>
                <a:gd name="T107" fmla="*/ 79 h 375"/>
                <a:gd name="T108" fmla="*/ 22 w 369"/>
                <a:gd name="T109" fmla="*/ 21 h 375"/>
                <a:gd name="T110" fmla="*/ 75 w 369"/>
                <a:gd name="T111" fmla="*/ 2 h 375"/>
                <a:gd name="T112" fmla="*/ 138 w 369"/>
                <a:gd name="T113" fmla="*/ 21 h 375"/>
                <a:gd name="T114" fmla="*/ 198 w 369"/>
                <a:gd name="T115" fmla="*/ 31 h 375"/>
                <a:gd name="T116" fmla="*/ 265 w 369"/>
                <a:gd name="T117" fmla="*/ 10 h 375"/>
                <a:gd name="T118" fmla="*/ 310 w 369"/>
                <a:gd name="T119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9" h="375">
                  <a:moveTo>
                    <a:pt x="60" y="6"/>
                  </a:moveTo>
                  <a:lnTo>
                    <a:pt x="42" y="10"/>
                  </a:lnTo>
                  <a:lnTo>
                    <a:pt x="25" y="22"/>
                  </a:lnTo>
                  <a:lnTo>
                    <a:pt x="15" y="36"/>
                  </a:lnTo>
                  <a:lnTo>
                    <a:pt x="8" y="52"/>
                  </a:lnTo>
                  <a:lnTo>
                    <a:pt x="5" y="72"/>
                  </a:lnTo>
                  <a:lnTo>
                    <a:pt x="7" y="90"/>
                  </a:lnTo>
                  <a:lnTo>
                    <a:pt x="11" y="108"/>
                  </a:lnTo>
                  <a:lnTo>
                    <a:pt x="18" y="125"/>
                  </a:lnTo>
                  <a:lnTo>
                    <a:pt x="29" y="138"/>
                  </a:lnTo>
                  <a:lnTo>
                    <a:pt x="42" y="148"/>
                  </a:lnTo>
                  <a:lnTo>
                    <a:pt x="56" y="151"/>
                  </a:lnTo>
                  <a:lnTo>
                    <a:pt x="72" y="149"/>
                  </a:lnTo>
                  <a:lnTo>
                    <a:pt x="90" y="138"/>
                  </a:lnTo>
                  <a:lnTo>
                    <a:pt x="92" y="138"/>
                  </a:lnTo>
                  <a:lnTo>
                    <a:pt x="93" y="138"/>
                  </a:lnTo>
                  <a:lnTo>
                    <a:pt x="92" y="138"/>
                  </a:lnTo>
                  <a:lnTo>
                    <a:pt x="92" y="137"/>
                  </a:lnTo>
                  <a:lnTo>
                    <a:pt x="93" y="136"/>
                  </a:lnTo>
                  <a:lnTo>
                    <a:pt x="94" y="136"/>
                  </a:lnTo>
                  <a:lnTo>
                    <a:pt x="96" y="136"/>
                  </a:lnTo>
                  <a:lnTo>
                    <a:pt x="102" y="150"/>
                  </a:lnTo>
                  <a:lnTo>
                    <a:pt x="102" y="163"/>
                  </a:lnTo>
                  <a:lnTo>
                    <a:pt x="97" y="179"/>
                  </a:lnTo>
                  <a:lnTo>
                    <a:pt x="90" y="192"/>
                  </a:lnTo>
                  <a:lnTo>
                    <a:pt x="84" y="206"/>
                  </a:lnTo>
                  <a:lnTo>
                    <a:pt x="80" y="216"/>
                  </a:lnTo>
                  <a:lnTo>
                    <a:pt x="75" y="229"/>
                  </a:lnTo>
                  <a:lnTo>
                    <a:pt x="68" y="244"/>
                  </a:lnTo>
                  <a:lnTo>
                    <a:pt x="62" y="261"/>
                  </a:lnTo>
                  <a:lnTo>
                    <a:pt x="55" y="280"/>
                  </a:lnTo>
                  <a:lnTo>
                    <a:pt x="51" y="298"/>
                  </a:lnTo>
                  <a:lnTo>
                    <a:pt x="47" y="315"/>
                  </a:lnTo>
                  <a:lnTo>
                    <a:pt x="46" y="332"/>
                  </a:lnTo>
                  <a:lnTo>
                    <a:pt x="47" y="346"/>
                  </a:lnTo>
                  <a:lnTo>
                    <a:pt x="53" y="358"/>
                  </a:lnTo>
                  <a:lnTo>
                    <a:pt x="60" y="366"/>
                  </a:lnTo>
                  <a:lnTo>
                    <a:pt x="80" y="369"/>
                  </a:lnTo>
                  <a:lnTo>
                    <a:pt x="98" y="366"/>
                  </a:lnTo>
                  <a:lnTo>
                    <a:pt x="117" y="361"/>
                  </a:lnTo>
                  <a:lnTo>
                    <a:pt x="135" y="354"/>
                  </a:lnTo>
                  <a:lnTo>
                    <a:pt x="170" y="344"/>
                  </a:lnTo>
                  <a:lnTo>
                    <a:pt x="208" y="337"/>
                  </a:lnTo>
                  <a:lnTo>
                    <a:pt x="244" y="335"/>
                  </a:lnTo>
                  <a:lnTo>
                    <a:pt x="279" y="336"/>
                  </a:lnTo>
                  <a:lnTo>
                    <a:pt x="293" y="340"/>
                  </a:lnTo>
                  <a:lnTo>
                    <a:pt x="309" y="344"/>
                  </a:lnTo>
                  <a:lnTo>
                    <a:pt x="323" y="346"/>
                  </a:lnTo>
                  <a:lnTo>
                    <a:pt x="339" y="346"/>
                  </a:lnTo>
                  <a:lnTo>
                    <a:pt x="352" y="341"/>
                  </a:lnTo>
                  <a:lnTo>
                    <a:pt x="354" y="341"/>
                  </a:lnTo>
                  <a:lnTo>
                    <a:pt x="355" y="341"/>
                  </a:lnTo>
                  <a:lnTo>
                    <a:pt x="360" y="327"/>
                  </a:lnTo>
                  <a:lnTo>
                    <a:pt x="360" y="310"/>
                  </a:lnTo>
                  <a:lnTo>
                    <a:pt x="355" y="292"/>
                  </a:lnTo>
                  <a:lnTo>
                    <a:pt x="347" y="273"/>
                  </a:lnTo>
                  <a:lnTo>
                    <a:pt x="338" y="256"/>
                  </a:lnTo>
                  <a:lnTo>
                    <a:pt x="327" y="240"/>
                  </a:lnTo>
                  <a:lnTo>
                    <a:pt x="320" y="226"/>
                  </a:lnTo>
                  <a:lnTo>
                    <a:pt x="309" y="208"/>
                  </a:lnTo>
                  <a:lnTo>
                    <a:pt x="301" y="188"/>
                  </a:lnTo>
                  <a:lnTo>
                    <a:pt x="295" y="168"/>
                  </a:lnTo>
                  <a:lnTo>
                    <a:pt x="293" y="146"/>
                  </a:lnTo>
                  <a:lnTo>
                    <a:pt x="293" y="145"/>
                  </a:lnTo>
                  <a:lnTo>
                    <a:pt x="295" y="145"/>
                  </a:lnTo>
                  <a:lnTo>
                    <a:pt x="296" y="145"/>
                  </a:lnTo>
                  <a:lnTo>
                    <a:pt x="297" y="146"/>
                  </a:lnTo>
                  <a:lnTo>
                    <a:pt x="297" y="144"/>
                  </a:lnTo>
                  <a:lnTo>
                    <a:pt x="299" y="142"/>
                  </a:lnTo>
                  <a:lnTo>
                    <a:pt x="300" y="142"/>
                  </a:lnTo>
                  <a:lnTo>
                    <a:pt x="318" y="140"/>
                  </a:lnTo>
                  <a:lnTo>
                    <a:pt x="334" y="134"/>
                  </a:lnTo>
                  <a:lnTo>
                    <a:pt x="346" y="124"/>
                  </a:lnTo>
                  <a:lnTo>
                    <a:pt x="355" y="111"/>
                  </a:lnTo>
                  <a:lnTo>
                    <a:pt x="360" y="95"/>
                  </a:lnTo>
                  <a:lnTo>
                    <a:pt x="363" y="79"/>
                  </a:lnTo>
                  <a:lnTo>
                    <a:pt x="361" y="62"/>
                  </a:lnTo>
                  <a:lnTo>
                    <a:pt x="358" y="47"/>
                  </a:lnTo>
                  <a:lnTo>
                    <a:pt x="351" y="32"/>
                  </a:lnTo>
                  <a:lnTo>
                    <a:pt x="341" y="21"/>
                  </a:lnTo>
                  <a:lnTo>
                    <a:pt x="327" y="11"/>
                  </a:lnTo>
                  <a:lnTo>
                    <a:pt x="310" y="7"/>
                  </a:lnTo>
                  <a:lnTo>
                    <a:pt x="292" y="9"/>
                  </a:lnTo>
                  <a:lnTo>
                    <a:pt x="270" y="15"/>
                  </a:lnTo>
                  <a:lnTo>
                    <a:pt x="248" y="26"/>
                  </a:lnTo>
                  <a:lnTo>
                    <a:pt x="225" y="34"/>
                  </a:lnTo>
                  <a:lnTo>
                    <a:pt x="198" y="39"/>
                  </a:lnTo>
                  <a:lnTo>
                    <a:pt x="169" y="38"/>
                  </a:lnTo>
                  <a:lnTo>
                    <a:pt x="151" y="34"/>
                  </a:lnTo>
                  <a:lnTo>
                    <a:pt x="134" y="26"/>
                  </a:lnTo>
                  <a:lnTo>
                    <a:pt x="115" y="18"/>
                  </a:lnTo>
                  <a:lnTo>
                    <a:pt x="97" y="11"/>
                  </a:lnTo>
                  <a:lnTo>
                    <a:pt x="79" y="6"/>
                  </a:lnTo>
                  <a:lnTo>
                    <a:pt x="60" y="6"/>
                  </a:lnTo>
                  <a:close/>
                  <a:moveTo>
                    <a:pt x="310" y="0"/>
                  </a:moveTo>
                  <a:lnTo>
                    <a:pt x="326" y="2"/>
                  </a:lnTo>
                  <a:lnTo>
                    <a:pt x="339" y="9"/>
                  </a:lnTo>
                  <a:lnTo>
                    <a:pt x="351" y="19"/>
                  </a:lnTo>
                  <a:lnTo>
                    <a:pt x="361" y="35"/>
                  </a:lnTo>
                  <a:lnTo>
                    <a:pt x="367" y="51"/>
                  </a:lnTo>
                  <a:lnTo>
                    <a:pt x="369" y="69"/>
                  </a:lnTo>
                  <a:lnTo>
                    <a:pt x="369" y="86"/>
                  </a:lnTo>
                  <a:lnTo>
                    <a:pt x="365" y="103"/>
                  </a:lnTo>
                  <a:lnTo>
                    <a:pt x="358" y="119"/>
                  </a:lnTo>
                  <a:lnTo>
                    <a:pt x="348" y="133"/>
                  </a:lnTo>
                  <a:lnTo>
                    <a:pt x="335" y="142"/>
                  </a:lnTo>
                  <a:lnTo>
                    <a:pt x="320" y="149"/>
                  </a:lnTo>
                  <a:lnTo>
                    <a:pt x="300" y="149"/>
                  </a:lnTo>
                  <a:lnTo>
                    <a:pt x="299" y="149"/>
                  </a:lnTo>
                  <a:lnTo>
                    <a:pt x="297" y="146"/>
                  </a:lnTo>
                  <a:lnTo>
                    <a:pt x="304" y="174"/>
                  </a:lnTo>
                  <a:lnTo>
                    <a:pt x="314" y="200"/>
                  </a:lnTo>
                  <a:lnTo>
                    <a:pt x="326" y="223"/>
                  </a:lnTo>
                  <a:lnTo>
                    <a:pt x="339" y="248"/>
                  </a:lnTo>
                  <a:lnTo>
                    <a:pt x="352" y="273"/>
                  </a:lnTo>
                  <a:lnTo>
                    <a:pt x="358" y="285"/>
                  </a:lnTo>
                  <a:lnTo>
                    <a:pt x="363" y="298"/>
                  </a:lnTo>
                  <a:lnTo>
                    <a:pt x="367" y="311"/>
                  </a:lnTo>
                  <a:lnTo>
                    <a:pt x="367" y="324"/>
                  </a:lnTo>
                  <a:lnTo>
                    <a:pt x="364" y="33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44" y="354"/>
                  </a:lnTo>
                  <a:lnTo>
                    <a:pt x="334" y="356"/>
                  </a:lnTo>
                  <a:lnTo>
                    <a:pt x="322" y="354"/>
                  </a:lnTo>
                  <a:lnTo>
                    <a:pt x="310" y="352"/>
                  </a:lnTo>
                  <a:lnTo>
                    <a:pt x="275" y="344"/>
                  </a:lnTo>
                  <a:lnTo>
                    <a:pt x="240" y="341"/>
                  </a:lnTo>
                  <a:lnTo>
                    <a:pt x="204" y="344"/>
                  </a:lnTo>
                  <a:lnTo>
                    <a:pt x="172" y="352"/>
                  </a:lnTo>
                  <a:lnTo>
                    <a:pt x="140" y="361"/>
                  </a:lnTo>
                  <a:lnTo>
                    <a:pt x="107" y="370"/>
                  </a:lnTo>
                  <a:lnTo>
                    <a:pt x="92" y="374"/>
                  </a:lnTo>
                  <a:lnTo>
                    <a:pt x="76" y="375"/>
                  </a:lnTo>
                  <a:lnTo>
                    <a:pt x="62" y="371"/>
                  </a:lnTo>
                  <a:lnTo>
                    <a:pt x="60" y="371"/>
                  </a:lnTo>
                  <a:lnTo>
                    <a:pt x="49" y="365"/>
                  </a:lnTo>
                  <a:lnTo>
                    <a:pt x="42" y="356"/>
                  </a:lnTo>
                  <a:lnTo>
                    <a:pt x="39" y="344"/>
                  </a:lnTo>
                  <a:lnTo>
                    <a:pt x="41" y="331"/>
                  </a:lnTo>
                  <a:lnTo>
                    <a:pt x="42" y="318"/>
                  </a:lnTo>
                  <a:lnTo>
                    <a:pt x="45" y="306"/>
                  </a:lnTo>
                  <a:lnTo>
                    <a:pt x="49" y="294"/>
                  </a:lnTo>
                  <a:lnTo>
                    <a:pt x="59" y="257"/>
                  </a:lnTo>
                  <a:lnTo>
                    <a:pt x="72" y="221"/>
                  </a:lnTo>
                  <a:lnTo>
                    <a:pt x="77" y="209"/>
                  </a:lnTo>
                  <a:lnTo>
                    <a:pt x="85" y="195"/>
                  </a:lnTo>
                  <a:lnTo>
                    <a:pt x="90" y="180"/>
                  </a:lnTo>
                  <a:lnTo>
                    <a:pt x="96" y="166"/>
                  </a:lnTo>
                  <a:lnTo>
                    <a:pt x="97" y="153"/>
                  </a:lnTo>
                  <a:lnTo>
                    <a:pt x="93" y="140"/>
                  </a:lnTo>
                  <a:lnTo>
                    <a:pt x="93" y="140"/>
                  </a:lnTo>
                  <a:lnTo>
                    <a:pt x="84" y="150"/>
                  </a:lnTo>
                  <a:lnTo>
                    <a:pt x="73" y="155"/>
                  </a:lnTo>
                  <a:lnTo>
                    <a:pt x="62" y="158"/>
                  </a:lnTo>
                  <a:lnTo>
                    <a:pt x="50" y="157"/>
                  </a:lnTo>
                  <a:lnTo>
                    <a:pt x="38" y="153"/>
                  </a:lnTo>
                  <a:lnTo>
                    <a:pt x="24" y="142"/>
                  </a:lnTo>
                  <a:lnTo>
                    <a:pt x="13" y="129"/>
                  </a:lnTo>
                  <a:lnTo>
                    <a:pt x="5" y="113"/>
                  </a:lnTo>
                  <a:lnTo>
                    <a:pt x="1" y="96"/>
                  </a:lnTo>
                  <a:lnTo>
                    <a:pt x="0" y="79"/>
                  </a:lnTo>
                  <a:lnTo>
                    <a:pt x="3" y="55"/>
                  </a:lnTo>
                  <a:lnTo>
                    <a:pt x="11" y="35"/>
                  </a:lnTo>
                  <a:lnTo>
                    <a:pt x="22" y="21"/>
                  </a:lnTo>
                  <a:lnTo>
                    <a:pt x="37" y="9"/>
                  </a:lnTo>
                  <a:lnTo>
                    <a:pt x="55" y="4"/>
                  </a:lnTo>
                  <a:lnTo>
                    <a:pt x="75" y="2"/>
                  </a:lnTo>
                  <a:lnTo>
                    <a:pt x="97" y="5"/>
                  </a:lnTo>
                  <a:lnTo>
                    <a:pt x="118" y="13"/>
                  </a:lnTo>
                  <a:lnTo>
                    <a:pt x="138" y="21"/>
                  </a:lnTo>
                  <a:lnTo>
                    <a:pt x="157" y="27"/>
                  </a:lnTo>
                  <a:lnTo>
                    <a:pt x="177" y="31"/>
                  </a:lnTo>
                  <a:lnTo>
                    <a:pt x="198" y="31"/>
                  </a:lnTo>
                  <a:lnTo>
                    <a:pt x="221" y="27"/>
                  </a:lnTo>
                  <a:lnTo>
                    <a:pt x="242" y="19"/>
                  </a:lnTo>
                  <a:lnTo>
                    <a:pt x="265" y="10"/>
                  </a:lnTo>
                  <a:lnTo>
                    <a:pt x="280" y="4"/>
                  </a:lnTo>
                  <a:lnTo>
                    <a:pt x="295" y="1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59"/>
            <p:cNvSpPr>
              <a:spLocks/>
            </p:cNvSpPr>
            <p:nvPr/>
          </p:nvSpPr>
          <p:spPr bwMode="auto">
            <a:xfrm>
              <a:off x="6042025" y="815975"/>
              <a:ext cx="19050" cy="11113"/>
            </a:xfrm>
            <a:custGeom>
              <a:avLst/>
              <a:gdLst>
                <a:gd name="T0" fmla="*/ 10 w 12"/>
                <a:gd name="T1" fmla="*/ 0 h 7"/>
                <a:gd name="T2" fmla="*/ 12 w 12"/>
                <a:gd name="T3" fmla="*/ 0 h 7"/>
                <a:gd name="T4" fmla="*/ 12 w 12"/>
                <a:gd name="T5" fmla="*/ 2 h 7"/>
                <a:gd name="T6" fmla="*/ 12 w 12"/>
                <a:gd name="T7" fmla="*/ 4 h 7"/>
                <a:gd name="T8" fmla="*/ 10 w 12"/>
                <a:gd name="T9" fmla="*/ 6 h 7"/>
                <a:gd name="T10" fmla="*/ 8 w 12"/>
                <a:gd name="T11" fmla="*/ 7 h 7"/>
                <a:gd name="T12" fmla="*/ 5 w 12"/>
                <a:gd name="T13" fmla="*/ 7 h 7"/>
                <a:gd name="T14" fmla="*/ 3 w 12"/>
                <a:gd name="T15" fmla="*/ 6 h 7"/>
                <a:gd name="T16" fmla="*/ 0 w 12"/>
                <a:gd name="T17" fmla="*/ 4 h 7"/>
                <a:gd name="T18" fmla="*/ 0 w 12"/>
                <a:gd name="T19" fmla="*/ 3 h 7"/>
                <a:gd name="T20" fmla="*/ 1 w 12"/>
                <a:gd name="T21" fmla="*/ 3 h 7"/>
                <a:gd name="T22" fmla="*/ 3 w 12"/>
                <a:gd name="T23" fmla="*/ 3 h 7"/>
                <a:gd name="T24" fmla="*/ 4 w 12"/>
                <a:gd name="T25" fmla="*/ 4 h 7"/>
                <a:gd name="T26" fmla="*/ 5 w 12"/>
                <a:gd name="T27" fmla="*/ 4 h 7"/>
                <a:gd name="T28" fmla="*/ 7 w 12"/>
                <a:gd name="T29" fmla="*/ 4 h 7"/>
                <a:gd name="T30" fmla="*/ 9 w 12"/>
                <a:gd name="T31" fmla="*/ 3 h 7"/>
                <a:gd name="T32" fmla="*/ 9 w 12"/>
                <a:gd name="T33" fmla="*/ 2 h 7"/>
                <a:gd name="T34" fmla="*/ 10 w 12"/>
                <a:gd name="T35" fmla="*/ 0 h 7"/>
                <a:gd name="T36" fmla="*/ 10 w 12"/>
                <a:gd name="T3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7"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8" y="7"/>
                  </a:lnTo>
                  <a:lnTo>
                    <a:pt x="5" y="7"/>
                  </a:lnTo>
                  <a:lnTo>
                    <a:pt x="3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4" y="4"/>
                  </a:lnTo>
                  <a:lnTo>
                    <a:pt x="5" y="4"/>
                  </a:lnTo>
                  <a:lnTo>
                    <a:pt x="7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60"/>
            <p:cNvSpPr>
              <a:spLocks/>
            </p:cNvSpPr>
            <p:nvPr/>
          </p:nvSpPr>
          <p:spPr bwMode="auto">
            <a:xfrm>
              <a:off x="6053138" y="793750"/>
              <a:ext cx="15875" cy="11113"/>
            </a:xfrm>
            <a:custGeom>
              <a:avLst/>
              <a:gdLst>
                <a:gd name="T0" fmla="*/ 6 w 10"/>
                <a:gd name="T1" fmla="*/ 0 h 7"/>
                <a:gd name="T2" fmla="*/ 7 w 10"/>
                <a:gd name="T3" fmla="*/ 0 h 7"/>
                <a:gd name="T4" fmla="*/ 9 w 10"/>
                <a:gd name="T5" fmla="*/ 1 h 7"/>
                <a:gd name="T6" fmla="*/ 10 w 10"/>
                <a:gd name="T7" fmla="*/ 4 h 7"/>
                <a:gd name="T8" fmla="*/ 10 w 10"/>
                <a:gd name="T9" fmla="*/ 5 h 7"/>
                <a:gd name="T10" fmla="*/ 10 w 10"/>
                <a:gd name="T11" fmla="*/ 7 h 7"/>
                <a:gd name="T12" fmla="*/ 9 w 10"/>
                <a:gd name="T13" fmla="*/ 7 h 7"/>
                <a:gd name="T14" fmla="*/ 9 w 10"/>
                <a:gd name="T15" fmla="*/ 7 h 7"/>
                <a:gd name="T16" fmla="*/ 7 w 10"/>
                <a:gd name="T17" fmla="*/ 7 h 7"/>
                <a:gd name="T18" fmla="*/ 7 w 10"/>
                <a:gd name="T19" fmla="*/ 4 h 7"/>
                <a:gd name="T20" fmla="*/ 6 w 10"/>
                <a:gd name="T21" fmla="*/ 3 h 7"/>
                <a:gd name="T22" fmla="*/ 1 w 10"/>
                <a:gd name="T23" fmla="*/ 5 h 7"/>
                <a:gd name="T24" fmla="*/ 0 w 10"/>
                <a:gd name="T25" fmla="*/ 5 h 7"/>
                <a:gd name="T26" fmla="*/ 0 w 10"/>
                <a:gd name="T27" fmla="*/ 5 h 7"/>
                <a:gd name="T28" fmla="*/ 0 w 10"/>
                <a:gd name="T29" fmla="*/ 4 h 7"/>
                <a:gd name="T30" fmla="*/ 0 w 10"/>
                <a:gd name="T31" fmla="*/ 3 h 7"/>
                <a:gd name="T32" fmla="*/ 6 w 10"/>
                <a:gd name="T33" fmla="*/ 0 h 7"/>
                <a:gd name="T34" fmla="*/ 6 w 10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7" y="0"/>
                  </a:lnTo>
                  <a:lnTo>
                    <a:pt x="9" y="1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6" y="3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61"/>
            <p:cNvSpPr>
              <a:spLocks/>
            </p:cNvSpPr>
            <p:nvPr/>
          </p:nvSpPr>
          <p:spPr bwMode="auto">
            <a:xfrm>
              <a:off x="6035675" y="768350"/>
              <a:ext cx="22225" cy="20638"/>
            </a:xfrm>
            <a:custGeom>
              <a:avLst/>
              <a:gdLst>
                <a:gd name="T0" fmla="*/ 3 w 14"/>
                <a:gd name="T1" fmla="*/ 0 h 13"/>
                <a:gd name="T2" fmla="*/ 4 w 14"/>
                <a:gd name="T3" fmla="*/ 2 h 13"/>
                <a:gd name="T4" fmla="*/ 4 w 14"/>
                <a:gd name="T5" fmla="*/ 3 h 13"/>
                <a:gd name="T6" fmla="*/ 4 w 14"/>
                <a:gd name="T7" fmla="*/ 4 h 13"/>
                <a:gd name="T8" fmla="*/ 4 w 14"/>
                <a:gd name="T9" fmla="*/ 7 h 13"/>
                <a:gd name="T10" fmla="*/ 5 w 14"/>
                <a:gd name="T11" fmla="*/ 8 h 13"/>
                <a:gd name="T12" fmla="*/ 8 w 14"/>
                <a:gd name="T13" fmla="*/ 8 h 13"/>
                <a:gd name="T14" fmla="*/ 9 w 14"/>
                <a:gd name="T15" fmla="*/ 7 h 13"/>
                <a:gd name="T16" fmla="*/ 11 w 14"/>
                <a:gd name="T17" fmla="*/ 4 h 13"/>
                <a:gd name="T18" fmla="*/ 11 w 14"/>
                <a:gd name="T19" fmla="*/ 3 h 13"/>
                <a:gd name="T20" fmla="*/ 12 w 14"/>
                <a:gd name="T21" fmla="*/ 3 h 13"/>
                <a:gd name="T22" fmla="*/ 13 w 14"/>
                <a:gd name="T23" fmla="*/ 3 h 13"/>
                <a:gd name="T24" fmla="*/ 14 w 14"/>
                <a:gd name="T25" fmla="*/ 4 h 13"/>
                <a:gd name="T26" fmla="*/ 14 w 14"/>
                <a:gd name="T27" fmla="*/ 7 h 13"/>
                <a:gd name="T28" fmla="*/ 13 w 14"/>
                <a:gd name="T29" fmla="*/ 11 h 13"/>
                <a:gd name="T30" fmla="*/ 11 w 14"/>
                <a:gd name="T31" fmla="*/ 12 h 13"/>
                <a:gd name="T32" fmla="*/ 8 w 14"/>
                <a:gd name="T33" fmla="*/ 13 h 13"/>
                <a:gd name="T34" fmla="*/ 4 w 14"/>
                <a:gd name="T35" fmla="*/ 13 h 13"/>
                <a:gd name="T36" fmla="*/ 1 w 14"/>
                <a:gd name="T37" fmla="*/ 11 h 13"/>
                <a:gd name="T38" fmla="*/ 0 w 14"/>
                <a:gd name="T39" fmla="*/ 10 h 13"/>
                <a:gd name="T40" fmla="*/ 0 w 14"/>
                <a:gd name="T41" fmla="*/ 7 h 13"/>
                <a:gd name="T42" fmla="*/ 0 w 14"/>
                <a:gd name="T43" fmla="*/ 3 h 13"/>
                <a:gd name="T44" fmla="*/ 1 w 14"/>
                <a:gd name="T45" fmla="*/ 2 h 13"/>
                <a:gd name="T46" fmla="*/ 3 w 14"/>
                <a:gd name="T4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" h="13">
                  <a:moveTo>
                    <a:pt x="3" y="0"/>
                  </a:moveTo>
                  <a:lnTo>
                    <a:pt x="4" y="2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7"/>
                  </a:lnTo>
                  <a:lnTo>
                    <a:pt x="5" y="8"/>
                  </a:lnTo>
                  <a:lnTo>
                    <a:pt x="8" y="8"/>
                  </a:lnTo>
                  <a:lnTo>
                    <a:pt x="9" y="7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3" y="3"/>
                  </a:lnTo>
                  <a:lnTo>
                    <a:pt x="14" y="4"/>
                  </a:lnTo>
                  <a:lnTo>
                    <a:pt x="14" y="7"/>
                  </a:lnTo>
                  <a:lnTo>
                    <a:pt x="13" y="11"/>
                  </a:lnTo>
                  <a:lnTo>
                    <a:pt x="11" y="12"/>
                  </a:lnTo>
                  <a:lnTo>
                    <a:pt x="8" y="13"/>
                  </a:lnTo>
                  <a:lnTo>
                    <a:pt x="4" y="13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62"/>
            <p:cNvSpPr>
              <a:spLocks/>
            </p:cNvSpPr>
            <p:nvPr/>
          </p:nvSpPr>
          <p:spPr bwMode="auto">
            <a:xfrm>
              <a:off x="5553075" y="395288"/>
              <a:ext cx="23813" cy="15875"/>
            </a:xfrm>
            <a:custGeom>
              <a:avLst/>
              <a:gdLst>
                <a:gd name="T0" fmla="*/ 4 w 15"/>
                <a:gd name="T1" fmla="*/ 0 h 10"/>
                <a:gd name="T2" fmla="*/ 6 w 15"/>
                <a:gd name="T3" fmla="*/ 0 h 10"/>
                <a:gd name="T4" fmla="*/ 6 w 15"/>
                <a:gd name="T5" fmla="*/ 1 h 10"/>
                <a:gd name="T6" fmla="*/ 6 w 15"/>
                <a:gd name="T7" fmla="*/ 2 h 10"/>
                <a:gd name="T8" fmla="*/ 4 w 15"/>
                <a:gd name="T9" fmla="*/ 4 h 10"/>
                <a:gd name="T10" fmla="*/ 4 w 15"/>
                <a:gd name="T11" fmla="*/ 4 h 10"/>
                <a:gd name="T12" fmla="*/ 4 w 15"/>
                <a:gd name="T13" fmla="*/ 5 h 10"/>
                <a:gd name="T14" fmla="*/ 6 w 15"/>
                <a:gd name="T15" fmla="*/ 6 h 10"/>
                <a:gd name="T16" fmla="*/ 8 w 15"/>
                <a:gd name="T17" fmla="*/ 6 h 10"/>
                <a:gd name="T18" fmla="*/ 11 w 15"/>
                <a:gd name="T19" fmla="*/ 6 h 10"/>
                <a:gd name="T20" fmla="*/ 12 w 15"/>
                <a:gd name="T21" fmla="*/ 5 h 10"/>
                <a:gd name="T22" fmla="*/ 15 w 15"/>
                <a:gd name="T23" fmla="*/ 5 h 10"/>
                <a:gd name="T24" fmla="*/ 15 w 15"/>
                <a:gd name="T25" fmla="*/ 6 h 10"/>
                <a:gd name="T26" fmla="*/ 13 w 15"/>
                <a:gd name="T27" fmla="*/ 8 h 10"/>
                <a:gd name="T28" fmla="*/ 12 w 15"/>
                <a:gd name="T29" fmla="*/ 9 h 10"/>
                <a:gd name="T30" fmla="*/ 8 w 15"/>
                <a:gd name="T31" fmla="*/ 10 h 10"/>
                <a:gd name="T32" fmla="*/ 6 w 15"/>
                <a:gd name="T33" fmla="*/ 10 h 10"/>
                <a:gd name="T34" fmla="*/ 3 w 15"/>
                <a:gd name="T35" fmla="*/ 9 h 10"/>
                <a:gd name="T36" fmla="*/ 2 w 15"/>
                <a:gd name="T37" fmla="*/ 8 h 10"/>
                <a:gd name="T38" fmla="*/ 0 w 15"/>
                <a:gd name="T39" fmla="*/ 5 h 10"/>
                <a:gd name="T40" fmla="*/ 2 w 15"/>
                <a:gd name="T41" fmla="*/ 2 h 10"/>
                <a:gd name="T42" fmla="*/ 3 w 15"/>
                <a:gd name="T43" fmla="*/ 1 h 10"/>
                <a:gd name="T44" fmla="*/ 4 w 15"/>
                <a:gd name="T4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0">
                  <a:moveTo>
                    <a:pt x="4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6" y="6"/>
                  </a:lnTo>
                  <a:lnTo>
                    <a:pt x="8" y="6"/>
                  </a:lnTo>
                  <a:lnTo>
                    <a:pt x="11" y="6"/>
                  </a:lnTo>
                  <a:lnTo>
                    <a:pt x="12" y="5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3" y="8"/>
                  </a:lnTo>
                  <a:lnTo>
                    <a:pt x="12" y="9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3" y="9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63"/>
            <p:cNvSpPr>
              <a:spLocks/>
            </p:cNvSpPr>
            <p:nvPr/>
          </p:nvSpPr>
          <p:spPr bwMode="auto">
            <a:xfrm>
              <a:off x="5567363" y="377825"/>
              <a:ext cx="19050" cy="14288"/>
            </a:xfrm>
            <a:custGeom>
              <a:avLst/>
              <a:gdLst>
                <a:gd name="T0" fmla="*/ 7 w 12"/>
                <a:gd name="T1" fmla="*/ 0 h 9"/>
                <a:gd name="T2" fmla="*/ 10 w 12"/>
                <a:gd name="T3" fmla="*/ 0 h 9"/>
                <a:gd name="T4" fmla="*/ 12 w 12"/>
                <a:gd name="T5" fmla="*/ 3 h 9"/>
                <a:gd name="T6" fmla="*/ 12 w 12"/>
                <a:gd name="T7" fmla="*/ 5 h 9"/>
                <a:gd name="T8" fmla="*/ 12 w 12"/>
                <a:gd name="T9" fmla="*/ 7 h 9"/>
                <a:gd name="T10" fmla="*/ 11 w 12"/>
                <a:gd name="T11" fmla="*/ 7 h 9"/>
                <a:gd name="T12" fmla="*/ 11 w 12"/>
                <a:gd name="T13" fmla="*/ 7 h 9"/>
                <a:gd name="T14" fmla="*/ 10 w 12"/>
                <a:gd name="T15" fmla="*/ 4 h 9"/>
                <a:gd name="T16" fmla="*/ 8 w 12"/>
                <a:gd name="T17" fmla="*/ 3 h 9"/>
                <a:gd name="T18" fmla="*/ 6 w 12"/>
                <a:gd name="T19" fmla="*/ 3 h 9"/>
                <a:gd name="T20" fmla="*/ 4 w 12"/>
                <a:gd name="T21" fmla="*/ 4 h 9"/>
                <a:gd name="T22" fmla="*/ 4 w 12"/>
                <a:gd name="T23" fmla="*/ 5 h 9"/>
                <a:gd name="T24" fmla="*/ 4 w 12"/>
                <a:gd name="T25" fmla="*/ 8 h 9"/>
                <a:gd name="T26" fmla="*/ 4 w 12"/>
                <a:gd name="T27" fmla="*/ 9 h 9"/>
                <a:gd name="T28" fmla="*/ 3 w 12"/>
                <a:gd name="T29" fmla="*/ 9 h 9"/>
                <a:gd name="T30" fmla="*/ 2 w 12"/>
                <a:gd name="T31" fmla="*/ 9 h 9"/>
                <a:gd name="T32" fmla="*/ 2 w 12"/>
                <a:gd name="T33" fmla="*/ 9 h 9"/>
                <a:gd name="T34" fmla="*/ 0 w 12"/>
                <a:gd name="T35" fmla="*/ 7 h 9"/>
                <a:gd name="T36" fmla="*/ 0 w 12"/>
                <a:gd name="T37" fmla="*/ 4 h 9"/>
                <a:gd name="T38" fmla="*/ 2 w 12"/>
                <a:gd name="T39" fmla="*/ 2 h 9"/>
                <a:gd name="T40" fmla="*/ 4 w 12"/>
                <a:gd name="T41" fmla="*/ 0 h 9"/>
                <a:gd name="T42" fmla="*/ 7 w 12"/>
                <a:gd name="T4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lnTo>
                    <a:pt x="10" y="0"/>
                  </a:lnTo>
                  <a:lnTo>
                    <a:pt x="12" y="3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0" y="4"/>
                  </a:lnTo>
                  <a:lnTo>
                    <a:pt x="8" y="3"/>
                  </a:lnTo>
                  <a:lnTo>
                    <a:pt x="6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9"/>
                  </a:lnTo>
                  <a:lnTo>
                    <a:pt x="3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64"/>
            <p:cNvSpPr>
              <a:spLocks/>
            </p:cNvSpPr>
            <p:nvPr/>
          </p:nvSpPr>
          <p:spPr bwMode="auto">
            <a:xfrm>
              <a:off x="5562600" y="344488"/>
              <a:ext cx="20638" cy="14288"/>
            </a:xfrm>
            <a:custGeom>
              <a:avLst/>
              <a:gdLst>
                <a:gd name="T0" fmla="*/ 13 w 13"/>
                <a:gd name="T1" fmla="*/ 0 h 9"/>
                <a:gd name="T2" fmla="*/ 13 w 13"/>
                <a:gd name="T3" fmla="*/ 0 h 9"/>
                <a:gd name="T4" fmla="*/ 13 w 13"/>
                <a:gd name="T5" fmla="*/ 4 h 9"/>
                <a:gd name="T6" fmla="*/ 11 w 13"/>
                <a:gd name="T7" fmla="*/ 7 h 9"/>
                <a:gd name="T8" fmla="*/ 9 w 13"/>
                <a:gd name="T9" fmla="*/ 8 h 9"/>
                <a:gd name="T10" fmla="*/ 6 w 13"/>
                <a:gd name="T11" fmla="*/ 9 h 9"/>
                <a:gd name="T12" fmla="*/ 2 w 13"/>
                <a:gd name="T13" fmla="*/ 9 h 9"/>
                <a:gd name="T14" fmla="*/ 0 w 13"/>
                <a:gd name="T15" fmla="*/ 8 h 9"/>
                <a:gd name="T16" fmla="*/ 0 w 13"/>
                <a:gd name="T17" fmla="*/ 7 h 9"/>
                <a:gd name="T18" fmla="*/ 0 w 13"/>
                <a:gd name="T19" fmla="*/ 6 h 9"/>
                <a:gd name="T20" fmla="*/ 1 w 13"/>
                <a:gd name="T21" fmla="*/ 6 h 9"/>
                <a:gd name="T22" fmla="*/ 3 w 13"/>
                <a:gd name="T23" fmla="*/ 7 h 9"/>
                <a:gd name="T24" fmla="*/ 6 w 13"/>
                <a:gd name="T25" fmla="*/ 7 h 9"/>
                <a:gd name="T26" fmla="*/ 7 w 13"/>
                <a:gd name="T27" fmla="*/ 6 h 9"/>
                <a:gd name="T28" fmla="*/ 10 w 13"/>
                <a:gd name="T29" fmla="*/ 3 h 9"/>
                <a:gd name="T30" fmla="*/ 10 w 13"/>
                <a:gd name="T31" fmla="*/ 2 h 9"/>
                <a:gd name="T32" fmla="*/ 11 w 13"/>
                <a:gd name="T33" fmla="*/ 0 h 9"/>
                <a:gd name="T34" fmla="*/ 13 w 13"/>
                <a:gd name="T3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lnTo>
                    <a:pt x="13" y="0"/>
                  </a:lnTo>
                  <a:lnTo>
                    <a:pt x="13" y="4"/>
                  </a:lnTo>
                  <a:lnTo>
                    <a:pt x="11" y="7"/>
                  </a:lnTo>
                  <a:lnTo>
                    <a:pt x="9" y="8"/>
                  </a:lnTo>
                  <a:lnTo>
                    <a:pt x="6" y="9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3" y="7"/>
                  </a:lnTo>
                  <a:lnTo>
                    <a:pt x="6" y="7"/>
                  </a:lnTo>
                  <a:lnTo>
                    <a:pt x="7" y="6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65"/>
            <p:cNvSpPr>
              <a:spLocks/>
            </p:cNvSpPr>
            <p:nvPr/>
          </p:nvSpPr>
          <p:spPr bwMode="auto">
            <a:xfrm>
              <a:off x="5605463" y="328613"/>
              <a:ext cx="19050" cy="22225"/>
            </a:xfrm>
            <a:custGeom>
              <a:avLst/>
              <a:gdLst>
                <a:gd name="T0" fmla="*/ 7 w 12"/>
                <a:gd name="T1" fmla="*/ 0 h 14"/>
                <a:gd name="T2" fmla="*/ 8 w 12"/>
                <a:gd name="T3" fmla="*/ 0 h 14"/>
                <a:gd name="T4" fmla="*/ 8 w 12"/>
                <a:gd name="T5" fmla="*/ 1 h 14"/>
                <a:gd name="T6" fmla="*/ 8 w 12"/>
                <a:gd name="T7" fmla="*/ 2 h 14"/>
                <a:gd name="T8" fmla="*/ 7 w 12"/>
                <a:gd name="T9" fmla="*/ 4 h 14"/>
                <a:gd name="T10" fmla="*/ 5 w 12"/>
                <a:gd name="T11" fmla="*/ 5 h 14"/>
                <a:gd name="T12" fmla="*/ 5 w 12"/>
                <a:gd name="T13" fmla="*/ 6 h 14"/>
                <a:gd name="T14" fmla="*/ 5 w 12"/>
                <a:gd name="T15" fmla="*/ 8 h 14"/>
                <a:gd name="T16" fmla="*/ 8 w 12"/>
                <a:gd name="T17" fmla="*/ 9 h 14"/>
                <a:gd name="T18" fmla="*/ 9 w 12"/>
                <a:gd name="T19" fmla="*/ 9 h 14"/>
                <a:gd name="T20" fmla="*/ 11 w 12"/>
                <a:gd name="T21" fmla="*/ 9 h 14"/>
                <a:gd name="T22" fmla="*/ 12 w 12"/>
                <a:gd name="T23" fmla="*/ 9 h 14"/>
                <a:gd name="T24" fmla="*/ 12 w 12"/>
                <a:gd name="T25" fmla="*/ 10 h 14"/>
                <a:gd name="T26" fmla="*/ 12 w 12"/>
                <a:gd name="T27" fmla="*/ 12 h 14"/>
                <a:gd name="T28" fmla="*/ 11 w 12"/>
                <a:gd name="T29" fmla="*/ 13 h 14"/>
                <a:gd name="T30" fmla="*/ 8 w 12"/>
                <a:gd name="T31" fmla="*/ 14 h 14"/>
                <a:gd name="T32" fmla="*/ 7 w 12"/>
                <a:gd name="T33" fmla="*/ 14 h 14"/>
                <a:gd name="T34" fmla="*/ 4 w 12"/>
                <a:gd name="T35" fmla="*/ 13 h 14"/>
                <a:gd name="T36" fmla="*/ 1 w 12"/>
                <a:gd name="T37" fmla="*/ 12 h 14"/>
                <a:gd name="T38" fmla="*/ 0 w 12"/>
                <a:gd name="T39" fmla="*/ 9 h 14"/>
                <a:gd name="T40" fmla="*/ 0 w 12"/>
                <a:gd name="T41" fmla="*/ 6 h 14"/>
                <a:gd name="T42" fmla="*/ 0 w 12"/>
                <a:gd name="T43" fmla="*/ 4 h 14"/>
                <a:gd name="T44" fmla="*/ 1 w 12"/>
                <a:gd name="T45" fmla="*/ 1 h 14"/>
                <a:gd name="T46" fmla="*/ 4 w 12"/>
                <a:gd name="T47" fmla="*/ 0 h 14"/>
                <a:gd name="T48" fmla="*/ 7 w 12"/>
                <a:gd name="T4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" h="14">
                  <a:moveTo>
                    <a:pt x="7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8" y="2"/>
                  </a:lnTo>
                  <a:lnTo>
                    <a:pt x="7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1" y="13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4" y="13"/>
                  </a:lnTo>
                  <a:lnTo>
                    <a:pt x="1" y="12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66"/>
            <p:cNvSpPr>
              <a:spLocks/>
            </p:cNvSpPr>
            <p:nvPr/>
          </p:nvSpPr>
          <p:spPr bwMode="auto">
            <a:xfrm>
              <a:off x="5603875" y="363538"/>
              <a:ext cx="20638" cy="25400"/>
            </a:xfrm>
            <a:custGeom>
              <a:avLst/>
              <a:gdLst>
                <a:gd name="T0" fmla="*/ 6 w 13"/>
                <a:gd name="T1" fmla="*/ 0 h 16"/>
                <a:gd name="T2" fmla="*/ 9 w 13"/>
                <a:gd name="T3" fmla="*/ 1 h 16"/>
                <a:gd name="T4" fmla="*/ 12 w 13"/>
                <a:gd name="T5" fmla="*/ 3 h 16"/>
                <a:gd name="T6" fmla="*/ 13 w 13"/>
                <a:gd name="T7" fmla="*/ 5 h 16"/>
                <a:gd name="T8" fmla="*/ 13 w 13"/>
                <a:gd name="T9" fmla="*/ 9 h 16"/>
                <a:gd name="T10" fmla="*/ 13 w 13"/>
                <a:gd name="T11" fmla="*/ 12 h 16"/>
                <a:gd name="T12" fmla="*/ 13 w 13"/>
                <a:gd name="T13" fmla="*/ 14 h 16"/>
                <a:gd name="T14" fmla="*/ 13 w 13"/>
                <a:gd name="T15" fmla="*/ 16 h 16"/>
                <a:gd name="T16" fmla="*/ 12 w 13"/>
                <a:gd name="T17" fmla="*/ 16 h 16"/>
                <a:gd name="T18" fmla="*/ 10 w 13"/>
                <a:gd name="T19" fmla="*/ 14 h 16"/>
                <a:gd name="T20" fmla="*/ 10 w 13"/>
                <a:gd name="T21" fmla="*/ 13 h 16"/>
                <a:gd name="T22" fmla="*/ 9 w 13"/>
                <a:gd name="T23" fmla="*/ 11 h 16"/>
                <a:gd name="T24" fmla="*/ 9 w 13"/>
                <a:gd name="T25" fmla="*/ 8 h 16"/>
                <a:gd name="T26" fmla="*/ 8 w 13"/>
                <a:gd name="T27" fmla="*/ 7 h 16"/>
                <a:gd name="T28" fmla="*/ 6 w 13"/>
                <a:gd name="T29" fmla="*/ 5 h 16"/>
                <a:gd name="T30" fmla="*/ 5 w 13"/>
                <a:gd name="T31" fmla="*/ 5 h 16"/>
                <a:gd name="T32" fmla="*/ 4 w 13"/>
                <a:gd name="T33" fmla="*/ 5 h 16"/>
                <a:gd name="T34" fmla="*/ 2 w 13"/>
                <a:gd name="T35" fmla="*/ 7 h 16"/>
                <a:gd name="T36" fmla="*/ 2 w 13"/>
                <a:gd name="T37" fmla="*/ 8 h 16"/>
                <a:gd name="T38" fmla="*/ 2 w 13"/>
                <a:gd name="T39" fmla="*/ 9 h 16"/>
                <a:gd name="T40" fmla="*/ 2 w 13"/>
                <a:gd name="T41" fmla="*/ 9 h 16"/>
                <a:gd name="T42" fmla="*/ 1 w 13"/>
                <a:gd name="T43" fmla="*/ 9 h 16"/>
                <a:gd name="T44" fmla="*/ 0 w 13"/>
                <a:gd name="T45" fmla="*/ 7 h 16"/>
                <a:gd name="T46" fmla="*/ 0 w 13"/>
                <a:gd name="T47" fmla="*/ 4 h 16"/>
                <a:gd name="T48" fmla="*/ 1 w 13"/>
                <a:gd name="T49" fmla="*/ 3 h 16"/>
                <a:gd name="T50" fmla="*/ 2 w 13"/>
                <a:gd name="T51" fmla="*/ 0 h 16"/>
                <a:gd name="T52" fmla="*/ 6 w 13"/>
                <a:gd name="T5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" h="16">
                  <a:moveTo>
                    <a:pt x="6" y="0"/>
                  </a:moveTo>
                  <a:lnTo>
                    <a:pt x="9" y="1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3" y="9"/>
                  </a:lnTo>
                  <a:lnTo>
                    <a:pt x="13" y="12"/>
                  </a:lnTo>
                  <a:lnTo>
                    <a:pt x="13" y="14"/>
                  </a:lnTo>
                  <a:lnTo>
                    <a:pt x="13" y="16"/>
                  </a:lnTo>
                  <a:lnTo>
                    <a:pt x="12" y="16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9" y="11"/>
                  </a:lnTo>
                  <a:lnTo>
                    <a:pt x="9" y="8"/>
                  </a:lnTo>
                  <a:lnTo>
                    <a:pt x="8" y="7"/>
                  </a:lnTo>
                  <a:lnTo>
                    <a:pt x="6" y="5"/>
                  </a:lnTo>
                  <a:lnTo>
                    <a:pt x="5" y="5"/>
                  </a:lnTo>
                  <a:lnTo>
                    <a:pt x="4" y="5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67"/>
            <p:cNvSpPr>
              <a:spLocks/>
            </p:cNvSpPr>
            <p:nvPr/>
          </p:nvSpPr>
          <p:spPr bwMode="auto">
            <a:xfrm>
              <a:off x="5711825" y="701675"/>
              <a:ext cx="22225" cy="23813"/>
            </a:xfrm>
            <a:custGeom>
              <a:avLst/>
              <a:gdLst>
                <a:gd name="T0" fmla="*/ 4 w 14"/>
                <a:gd name="T1" fmla="*/ 0 h 15"/>
                <a:gd name="T2" fmla="*/ 4 w 14"/>
                <a:gd name="T3" fmla="*/ 2 h 15"/>
                <a:gd name="T4" fmla="*/ 4 w 14"/>
                <a:gd name="T5" fmla="*/ 3 h 15"/>
                <a:gd name="T6" fmla="*/ 4 w 14"/>
                <a:gd name="T7" fmla="*/ 6 h 15"/>
                <a:gd name="T8" fmla="*/ 4 w 14"/>
                <a:gd name="T9" fmla="*/ 8 h 15"/>
                <a:gd name="T10" fmla="*/ 5 w 14"/>
                <a:gd name="T11" fmla="*/ 10 h 15"/>
                <a:gd name="T12" fmla="*/ 8 w 14"/>
                <a:gd name="T13" fmla="*/ 11 h 15"/>
                <a:gd name="T14" fmla="*/ 10 w 14"/>
                <a:gd name="T15" fmla="*/ 10 h 15"/>
                <a:gd name="T16" fmla="*/ 12 w 14"/>
                <a:gd name="T17" fmla="*/ 8 h 15"/>
                <a:gd name="T18" fmla="*/ 13 w 14"/>
                <a:gd name="T19" fmla="*/ 8 h 15"/>
                <a:gd name="T20" fmla="*/ 14 w 14"/>
                <a:gd name="T21" fmla="*/ 10 h 15"/>
                <a:gd name="T22" fmla="*/ 14 w 14"/>
                <a:gd name="T23" fmla="*/ 11 h 15"/>
                <a:gd name="T24" fmla="*/ 12 w 14"/>
                <a:gd name="T25" fmla="*/ 14 h 15"/>
                <a:gd name="T26" fmla="*/ 9 w 14"/>
                <a:gd name="T27" fmla="*/ 15 h 15"/>
                <a:gd name="T28" fmla="*/ 5 w 14"/>
                <a:gd name="T29" fmla="*/ 15 h 15"/>
                <a:gd name="T30" fmla="*/ 2 w 14"/>
                <a:gd name="T31" fmla="*/ 14 h 15"/>
                <a:gd name="T32" fmla="*/ 1 w 14"/>
                <a:gd name="T33" fmla="*/ 11 h 15"/>
                <a:gd name="T34" fmla="*/ 0 w 14"/>
                <a:gd name="T35" fmla="*/ 7 h 15"/>
                <a:gd name="T36" fmla="*/ 0 w 14"/>
                <a:gd name="T37" fmla="*/ 4 h 15"/>
                <a:gd name="T38" fmla="*/ 2 w 14"/>
                <a:gd name="T39" fmla="*/ 2 h 15"/>
                <a:gd name="T40" fmla="*/ 4 w 14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" h="15">
                  <a:moveTo>
                    <a:pt x="4" y="0"/>
                  </a:moveTo>
                  <a:lnTo>
                    <a:pt x="4" y="2"/>
                  </a:lnTo>
                  <a:lnTo>
                    <a:pt x="4" y="3"/>
                  </a:lnTo>
                  <a:lnTo>
                    <a:pt x="4" y="6"/>
                  </a:lnTo>
                  <a:lnTo>
                    <a:pt x="4" y="8"/>
                  </a:lnTo>
                  <a:lnTo>
                    <a:pt x="5" y="10"/>
                  </a:lnTo>
                  <a:lnTo>
                    <a:pt x="8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2" y="14"/>
                  </a:lnTo>
                  <a:lnTo>
                    <a:pt x="9" y="15"/>
                  </a:lnTo>
                  <a:lnTo>
                    <a:pt x="5" y="15"/>
                  </a:lnTo>
                  <a:lnTo>
                    <a:pt x="2" y="14"/>
                  </a:lnTo>
                  <a:lnTo>
                    <a:pt x="1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68"/>
            <p:cNvSpPr>
              <a:spLocks/>
            </p:cNvSpPr>
            <p:nvPr/>
          </p:nvSpPr>
          <p:spPr bwMode="auto">
            <a:xfrm>
              <a:off x="5694363" y="690563"/>
              <a:ext cx="23813" cy="15875"/>
            </a:xfrm>
            <a:custGeom>
              <a:avLst/>
              <a:gdLst>
                <a:gd name="T0" fmla="*/ 8 w 15"/>
                <a:gd name="T1" fmla="*/ 0 h 10"/>
                <a:gd name="T2" fmla="*/ 12 w 15"/>
                <a:gd name="T3" fmla="*/ 0 h 10"/>
                <a:gd name="T4" fmla="*/ 15 w 15"/>
                <a:gd name="T5" fmla="*/ 1 h 10"/>
                <a:gd name="T6" fmla="*/ 15 w 15"/>
                <a:gd name="T7" fmla="*/ 1 h 10"/>
                <a:gd name="T8" fmla="*/ 15 w 15"/>
                <a:gd name="T9" fmla="*/ 2 h 10"/>
                <a:gd name="T10" fmla="*/ 13 w 15"/>
                <a:gd name="T11" fmla="*/ 2 h 10"/>
                <a:gd name="T12" fmla="*/ 11 w 15"/>
                <a:gd name="T13" fmla="*/ 2 h 10"/>
                <a:gd name="T14" fmla="*/ 8 w 15"/>
                <a:gd name="T15" fmla="*/ 2 h 10"/>
                <a:gd name="T16" fmla="*/ 6 w 15"/>
                <a:gd name="T17" fmla="*/ 4 h 10"/>
                <a:gd name="T18" fmla="*/ 4 w 15"/>
                <a:gd name="T19" fmla="*/ 6 h 10"/>
                <a:gd name="T20" fmla="*/ 3 w 15"/>
                <a:gd name="T21" fmla="*/ 9 h 10"/>
                <a:gd name="T22" fmla="*/ 3 w 15"/>
                <a:gd name="T23" fmla="*/ 10 h 10"/>
                <a:gd name="T24" fmla="*/ 2 w 15"/>
                <a:gd name="T25" fmla="*/ 10 h 10"/>
                <a:gd name="T26" fmla="*/ 0 w 15"/>
                <a:gd name="T27" fmla="*/ 10 h 10"/>
                <a:gd name="T28" fmla="*/ 0 w 15"/>
                <a:gd name="T29" fmla="*/ 9 h 10"/>
                <a:gd name="T30" fmla="*/ 2 w 15"/>
                <a:gd name="T31" fmla="*/ 5 h 10"/>
                <a:gd name="T32" fmla="*/ 3 w 15"/>
                <a:gd name="T33" fmla="*/ 2 h 10"/>
                <a:gd name="T34" fmla="*/ 6 w 15"/>
                <a:gd name="T35" fmla="*/ 0 h 10"/>
                <a:gd name="T36" fmla="*/ 8 w 15"/>
                <a:gd name="T3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10">
                  <a:moveTo>
                    <a:pt x="8" y="0"/>
                  </a:moveTo>
                  <a:lnTo>
                    <a:pt x="12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3" y="9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69"/>
            <p:cNvSpPr>
              <a:spLocks/>
            </p:cNvSpPr>
            <p:nvPr/>
          </p:nvSpPr>
          <p:spPr bwMode="auto">
            <a:xfrm>
              <a:off x="5691188" y="719138"/>
              <a:ext cx="15875" cy="26988"/>
            </a:xfrm>
            <a:custGeom>
              <a:avLst/>
              <a:gdLst>
                <a:gd name="T0" fmla="*/ 5 w 10"/>
                <a:gd name="T1" fmla="*/ 0 h 17"/>
                <a:gd name="T2" fmla="*/ 6 w 10"/>
                <a:gd name="T3" fmla="*/ 0 h 17"/>
                <a:gd name="T4" fmla="*/ 6 w 10"/>
                <a:gd name="T5" fmla="*/ 1 h 17"/>
                <a:gd name="T6" fmla="*/ 6 w 10"/>
                <a:gd name="T7" fmla="*/ 3 h 17"/>
                <a:gd name="T8" fmla="*/ 5 w 10"/>
                <a:gd name="T9" fmla="*/ 4 h 17"/>
                <a:gd name="T10" fmla="*/ 4 w 10"/>
                <a:gd name="T11" fmla="*/ 6 h 17"/>
                <a:gd name="T12" fmla="*/ 4 w 10"/>
                <a:gd name="T13" fmla="*/ 9 h 17"/>
                <a:gd name="T14" fmla="*/ 4 w 10"/>
                <a:gd name="T15" fmla="*/ 10 h 17"/>
                <a:gd name="T16" fmla="*/ 5 w 10"/>
                <a:gd name="T17" fmla="*/ 12 h 17"/>
                <a:gd name="T18" fmla="*/ 8 w 10"/>
                <a:gd name="T19" fmla="*/ 12 h 17"/>
                <a:gd name="T20" fmla="*/ 9 w 10"/>
                <a:gd name="T21" fmla="*/ 12 h 17"/>
                <a:gd name="T22" fmla="*/ 10 w 10"/>
                <a:gd name="T23" fmla="*/ 13 h 17"/>
                <a:gd name="T24" fmla="*/ 9 w 10"/>
                <a:gd name="T25" fmla="*/ 16 h 17"/>
                <a:gd name="T26" fmla="*/ 8 w 10"/>
                <a:gd name="T27" fmla="*/ 16 h 17"/>
                <a:gd name="T28" fmla="*/ 5 w 10"/>
                <a:gd name="T29" fmla="*/ 17 h 17"/>
                <a:gd name="T30" fmla="*/ 2 w 10"/>
                <a:gd name="T31" fmla="*/ 16 h 17"/>
                <a:gd name="T32" fmla="*/ 1 w 10"/>
                <a:gd name="T33" fmla="*/ 14 h 17"/>
                <a:gd name="T34" fmla="*/ 0 w 10"/>
                <a:gd name="T35" fmla="*/ 12 h 17"/>
                <a:gd name="T36" fmla="*/ 0 w 10"/>
                <a:gd name="T37" fmla="*/ 9 h 17"/>
                <a:gd name="T38" fmla="*/ 0 w 10"/>
                <a:gd name="T39" fmla="*/ 5 h 17"/>
                <a:gd name="T40" fmla="*/ 2 w 10"/>
                <a:gd name="T41" fmla="*/ 3 h 17"/>
                <a:gd name="T42" fmla="*/ 4 w 10"/>
                <a:gd name="T43" fmla="*/ 0 h 17"/>
                <a:gd name="T44" fmla="*/ 5 w 10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" h="17">
                  <a:moveTo>
                    <a:pt x="5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5" y="4"/>
                  </a:lnTo>
                  <a:lnTo>
                    <a:pt x="4" y="6"/>
                  </a:lnTo>
                  <a:lnTo>
                    <a:pt x="4" y="9"/>
                  </a:lnTo>
                  <a:lnTo>
                    <a:pt x="4" y="10"/>
                  </a:lnTo>
                  <a:lnTo>
                    <a:pt x="5" y="12"/>
                  </a:lnTo>
                  <a:lnTo>
                    <a:pt x="8" y="12"/>
                  </a:lnTo>
                  <a:lnTo>
                    <a:pt x="9" y="12"/>
                  </a:lnTo>
                  <a:lnTo>
                    <a:pt x="10" y="13"/>
                  </a:lnTo>
                  <a:lnTo>
                    <a:pt x="9" y="16"/>
                  </a:lnTo>
                  <a:lnTo>
                    <a:pt x="8" y="16"/>
                  </a:lnTo>
                  <a:lnTo>
                    <a:pt x="5" y="17"/>
                  </a:lnTo>
                  <a:lnTo>
                    <a:pt x="2" y="16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70"/>
            <p:cNvSpPr>
              <a:spLocks/>
            </p:cNvSpPr>
            <p:nvPr/>
          </p:nvSpPr>
          <p:spPr bwMode="auto">
            <a:xfrm>
              <a:off x="5661025" y="706438"/>
              <a:ext cx="23813" cy="17463"/>
            </a:xfrm>
            <a:custGeom>
              <a:avLst/>
              <a:gdLst>
                <a:gd name="T0" fmla="*/ 13 w 15"/>
                <a:gd name="T1" fmla="*/ 0 h 11"/>
                <a:gd name="T2" fmla="*/ 15 w 15"/>
                <a:gd name="T3" fmla="*/ 1 h 11"/>
                <a:gd name="T4" fmla="*/ 15 w 15"/>
                <a:gd name="T5" fmla="*/ 3 h 11"/>
                <a:gd name="T6" fmla="*/ 13 w 15"/>
                <a:gd name="T7" fmla="*/ 5 h 11"/>
                <a:gd name="T8" fmla="*/ 11 w 15"/>
                <a:gd name="T9" fmla="*/ 9 h 11"/>
                <a:gd name="T10" fmla="*/ 8 w 15"/>
                <a:gd name="T11" fmla="*/ 11 h 11"/>
                <a:gd name="T12" fmla="*/ 6 w 15"/>
                <a:gd name="T13" fmla="*/ 11 h 11"/>
                <a:gd name="T14" fmla="*/ 3 w 15"/>
                <a:gd name="T15" fmla="*/ 11 h 11"/>
                <a:gd name="T16" fmla="*/ 0 w 15"/>
                <a:gd name="T17" fmla="*/ 8 h 11"/>
                <a:gd name="T18" fmla="*/ 0 w 15"/>
                <a:gd name="T19" fmla="*/ 7 h 11"/>
                <a:gd name="T20" fmla="*/ 2 w 15"/>
                <a:gd name="T21" fmla="*/ 5 h 11"/>
                <a:gd name="T22" fmla="*/ 3 w 15"/>
                <a:gd name="T23" fmla="*/ 7 h 11"/>
                <a:gd name="T24" fmla="*/ 4 w 15"/>
                <a:gd name="T25" fmla="*/ 8 h 11"/>
                <a:gd name="T26" fmla="*/ 7 w 15"/>
                <a:gd name="T27" fmla="*/ 7 h 11"/>
                <a:gd name="T28" fmla="*/ 8 w 15"/>
                <a:gd name="T29" fmla="*/ 7 h 11"/>
                <a:gd name="T30" fmla="*/ 10 w 15"/>
                <a:gd name="T31" fmla="*/ 4 h 11"/>
                <a:gd name="T32" fmla="*/ 11 w 15"/>
                <a:gd name="T33" fmla="*/ 3 h 11"/>
                <a:gd name="T34" fmla="*/ 12 w 15"/>
                <a:gd name="T35" fmla="*/ 1 h 11"/>
                <a:gd name="T36" fmla="*/ 13 w 15"/>
                <a:gd name="T3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11">
                  <a:moveTo>
                    <a:pt x="13" y="0"/>
                  </a:moveTo>
                  <a:lnTo>
                    <a:pt x="15" y="1"/>
                  </a:lnTo>
                  <a:lnTo>
                    <a:pt x="15" y="3"/>
                  </a:lnTo>
                  <a:lnTo>
                    <a:pt x="13" y="5"/>
                  </a:lnTo>
                  <a:lnTo>
                    <a:pt x="11" y="9"/>
                  </a:lnTo>
                  <a:lnTo>
                    <a:pt x="8" y="11"/>
                  </a:lnTo>
                  <a:lnTo>
                    <a:pt x="6" y="11"/>
                  </a:lnTo>
                  <a:lnTo>
                    <a:pt x="3" y="11"/>
                  </a:lnTo>
                  <a:lnTo>
                    <a:pt x="0" y="8"/>
                  </a:lnTo>
                  <a:lnTo>
                    <a:pt x="0" y="7"/>
                  </a:lnTo>
                  <a:lnTo>
                    <a:pt x="2" y="5"/>
                  </a:lnTo>
                  <a:lnTo>
                    <a:pt x="3" y="7"/>
                  </a:lnTo>
                  <a:lnTo>
                    <a:pt x="4" y="8"/>
                  </a:lnTo>
                  <a:lnTo>
                    <a:pt x="7" y="7"/>
                  </a:lnTo>
                  <a:lnTo>
                    <a:pt x="8" y="7"/>
                  </a:lnTo>
                  <a:lnTo>
                    <a:pt x="10" y="4"/>
                  </a:lnTo>
                  <a:lnTo>
                    <a:pt x="11" y="3"/>
                  </a:lnTo>
                  <a:lnTo>
                    <a:pt x="12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71"/>
            <p:cNvSpPr>
              <a:spLocks/>
            </p:cNvSpPr>
            <p:nvPr/>
          </p:nvSpPr>
          <p:spPr bwMode="auto">
            <a:xfrm>
              <a:off x="5907088" y="441325"/>
              <a:ext cx="25400" cy="15875"/>
            </a:xfrm>
            <a:custGeom>
              <a:avLst/>
              <a:gdLst>
                <a:gd name="T0" fmla="*/ 2 w 16"/>
                <a:gd name="T1" fmla="*/ 0 h 10"/>
                <a:gd name="T2" fmla="*/ 2 w 16"/>
                <a:gd name="T3" fmla="*/ 1 h 10"/>
                <a:gd name="T4" fmla="*/ 2 w 16"/>
                <a:gd name="T5" fmla="*/ 1 h 10"/>
                <a:gd name="T6" fmla="*/ 2 w 16"/>
                <a:gd name="T7" fmla="*/ 3 h 10"/>
                <a:gd name="T8" fmla="*/ 2 w 16"/>
                <a:gd name="T9" fmla="*/ 5 h 10"/>
                <a:gd name="T10" fmla="*/ 4 w 16"/>
                <a:gd name="T11" fmla="*/ 6 h 10"/>
                <a:gd name="T12" fmla="*/ 5 w 16"/>
                <a:gd name="T13" fmla="*/ 7 h 10"/>
                <a:gd name="T14" fmla="*/ 9 w 16"/>
                <a:gd name="T15" fmla="*/ 7 h 10"/>
                <a:gd name="T16" fmla="*/ 12 w 16"/>
                <a:gd name="T17" fmla="*/ 6 h 10"/>
                <a:gd name="T18" fmla="*/ 14 w 16"/>
                <a:gd name="T19" fmla="*/ 5 h 10"/>
                <a:gd name="T20" fmla="*/ 16 w 16"/>
                <a:gd name="T21" fmla="*/ 5 h 10"/>
                <a:gd name="T22" fmla="*/ 16 w 16"/>
                <a:gd name="T23" fmla="*/ 6 h 10"/>
                <a:gd name="T24" fmla="*/ 16 w 16"/>
                <a:gd name="T25" fmla="*/ 7 h 10"/>
                <a:gd name="T26" fmla="*/ 13 w 16"/>
                <a:gd name="T27" fmla="*/ 9 h 10"/>
                <a:gd name="T28" fmla="*/ 9 w 16"/>
                <a:gd name="T29" fmla="*/ 10 h 10"/>
                <a:gd name="T30" fmla="*/ 5 w 16"/>
                <a:gd name="T31" fmla="*/ 10 h 10"/>
                <a:gd name="T32" fmla="*/ 2 w 16"/>
                <a:gd name="T33" fmla="*/ 9 h 10"/>
                <a:gd name="T34" fmla="*/ 1 w 16"/>
                <a:gd name="T35" fmla="*/ 7 h 10"/>
                <a:gd name="T36" fmla="*/ 0 w 16"/>
                <a:gd name="T37" fmla="*/ 5 h 10"/>
                <a:gd name="T38" fmla="*/ 0 w 16"/>
                <a:gd name="T39" fmla="*/ 2 h 10"/>
                <a:gd name="T40" fmla="*/ 1 w 16"/>
                <a:gd name="T41" fmla="*/ 0 h 10"/>
                <a:gd name="T42" fmla="*/ 2 w 16"/>
                <a:gd name="T4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0">
                  <a:moveTo>
                    <a:pt x="2" y="0"/>
                  </a:move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4" y="6"/>
                  </a:lnTo>
                  <a:lnTo>
                    <a:pt x="5" y="7"/>
                  </a:lnTo>
                  <a:lnTo>
                    <a:pt x="9" y="7"/>
                  </a:lnTo>
                  <a:lnTo>
                    <a:pt x="12" y="6"/>
                  </a:lnTo>
                  <a:lnTo>
                    <a:pt x="14" y="5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3" y="9"/>
                  </a:lnTo>
                  <a:lnTo>
                    <a:pt x="9" y="10"/>
                  </a:lnTo>
                  <a:lnTo>
                    <a:pt x="5" y="10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72"/>
            <p:cNvSpPr>
              <a:spLocks/>
            </p:cNvSpPr>
            <p:nvPr/>
          </p:nvSpPr>
          <p:spPr bwMode="auto">
            <a:xfrm>
              <a:off x="5932488" y="417513"/>
              <a:ext cx="33338" cy="14288"/>
            </a:xfrm>
            <a:custGeom>
              <a:avLst/>
              <a:gdLst>
                <a:gd name="T0" fmla="*/ 11 w 21"/>
                <a:gd name="T1" fmla="*/ 0 h 9"/>
                <a:gd name="T2" fmla="*/ 14 w 21"/>
                <a:gd name="T3" fmla="*/ 1 h 9"/>
                <a:gd name="T4" fmla="*/ 17 w 21"/>
                <a:gd name="T5" fmla="*/ 3 h 9"/>
                <a:gd name="T6" fmla="*/ 19 w 21"/>
                <a:gd name="T7" fmla="*/ 4 h 9"/>
                <a:gd name="T8" fmla="*/ 21 w 21"/>
                <a:gd name="T9" fmla="*/ 7 h 9"/>
                <a:gd name="T10" fmla="*/ 19 w 21"/>
                <a:gd name="T11" fmla="*/ 8 h 9"/>
                <a:gd name="T12" fmla="*/ 18 w 21"/>
                <a:gd name="T13" fmla="*/ 8 h 9"/>
                <a:gd name="T14" fmla="*/ 13 w 21"/>
                <a:gd name="T15" fmla="*/ 5 h 9"/>
                <a:gd name="T16" fmla="*/ 9 w 21"/>
                <a:gd name="T17" fmla="*/ 5 h 9"/>
                <a:gd name="T18" fmla="*/ 6 w 21"/>
                <a:gd name="T19" fmla="*/ 7 h 9"/>
                <a:gd name="T20" fmla="*/ 4 w 21"/>
                <a:gd name="T21" fmla="*/ 8 h 9"/>
                <a:gd name="T22" fmla="*/ 2 w 21"/>
                <a:gd name="T23" fmla="*/ 8 h 9"/>
                <a:gd name="T24" fmla="*/ 1 w 21"/>
                <a:gd name="T25" fmla="*/ 9 h 9"/>
                <a:gd name="T26" fmla="*/ 1 w 21"/>
                <a:gd name="T27" fmla="*/ 9 h 9"/>
                <a:gd name="T28" fmla="*/ 0 w 21"/>
                <a:gd name="T29" fmla="*/ 9 h 9"/>
                <a:gd name="T30" fmla="*/ 0 w 21"/>
                <a:gd name="T31" fmla="*/ 8 h 9"/>
                <a:gd name="T32" fmla="*/ 0 w 21"/>
                <a:gd name="T33" fmla="*/ 7 h 9"/>
                <a:gd name="T34" fmla="*/ 0 w 21"/>
                <a:gd name="T35" fmla="*/ 5 h 9"/>
                <a:gd name="T36" fmla="*/ 1 w 21"/>
                <a:gd name="T37" fmla="*/ 4 h 9"/>
                <a:gd name="T38" fmla="*/ 2 w 21"/>
                <a:gd name="T39" fmla="*/ 4 h 9"/>
                <a:gd name="T40" fmla="*/ 5 w 21"/>
                <a:gd name="T41" fmla="*/ 1 h 9"/>
                <a:gd name="T42" fmla="*/ 7 w 21"/>
                <a:gd name="T43" fmla="*/ 1 h 9"/>
                <a:gd name="T44" fmla="*/ 11 w 21"/>
                <a:gd name="T4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">
                  <a:moveTo>
                    <a:pt x="11" y="0"/>
                  </a:moveTo>
                  <a:lnTo>
                    <a:pt x="14" y="1"/>
                  </a:lnTo>
                  <a:lnTo>
                    <a:pt x="17" y="3"/>
                  </a:lnTo>
                  <a:lnTo>
                    <a:pt x="19" y="4"/>
                  </a:lnTo>
                  <a:lnTo>
                    <a:pt x="21" y="7"/>
                  </a:lnTo>
                  <a:lnTo>
                    <a:pt x="19" y="8"/>
                  </a:lnTo>
                  <a:lnTo>
                    <a:pt x="18" y="8"/>
                  </a:lnTo>
                  <a:lnTo>
                    <a:pt x="13" y="5"/>
                  </a:lnTo>
                  <a:lnTo>
                    <a:pt x="9" y="5"/>
                  </a:lnTo>
                  <a:lnTo>
                    <a:pt x="6" y="7"/>
                  </a:lnTo>
                  <a:lnTo>
                    <a:pt x="4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4"/>
                  </a:lnTo>
                  <a:lnTo>
                    <a:pt x="5" y="1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73"/>
            <p:cNvSpPr>
              <a:spLocks/>
            </p:cNvSpPr>
            <p:nvPr/>
          </p:nvSpPr>
          <p:spPr bwMode="auto">
            <a:xfrm>
              <a:off x="5946775" y="438150"/>
              <a:ext cx="26988" cy="23813"/>
            </a:xfrm>
            <a:custGeom>
              <a:avLst/>
              <a:gdLst>
                <a:gd name="T0" fmla="*/ 5 w 17"/>
                <a:gd name="T1" fmla="*/ 0 h 15"/>
                <a:gd name="T2" fmla="*/ 6 w 17"/>
                <a:gd name="T3" fmla="*/ 0 h 15"/>
                <a:gd name="T4" fmla="*/ 8 w 17"/>
                <a:gd name="T5" fmla="*/ 2 h 15"/>
                <a:gd name="T6" fmla="*/ 8 w 17"/>
                <a:gd name="T7" fmla="*/ 3 h 15"/>
                <a:gd name="T8" fmla="*/ 6 w 17"/>
                <a:gd name="T9" fmla="*/ 4 h 15"/>
                <a:gd name="T10" fmla="*/ 5 w 17"/>
                <a:gd name="T11" fmla="*/ 4 h 15"/>
                <a:gd name="T12" fmla="*/ 5 w 17"/>
                <a:gd name="T13" fmla="*/ 5 h 15"/>
                <a:gd name="T14" fmla="*/ 5 w 17"/>
                <a:gd name="T15" fmla="*/ 8 h 15"/>
                <a:gd name="T16" fmla="*/ 6 w 17"/>
                <a:gd name="T17" fmla="*/ 9 h 15"/>
                <a:gd name="T18" fmla="*/ 8 w 17"/>
                <a:gd name="T19" fmla="*/ 9 h 15"/>
                <a:gd name="T20" fmla="*/ 10 w 17"/>
                <a:gd name="T21" fmla="*/ 9 h 15"/>
                <a:gd name="T22" fmla="*/ 13 w 17"/>
                <a:gd name="T23" fmla="*/ 9 h 15"/>
                <a:gd name="T24" fmla="*/ 14 w 17"/>
                <a:gd name="T25" fmla="*/ 8 h 15"/>
                <a:gd name="T26" fmla="*/ 15 w 17"/>
                <a:gd name="T27" fmla="*/ 8 h 15"/>
                <a:gd name="T28" fmla="*/ 17 w 17"/>
                <a:gd name="T29" fmla="*/ 9 h 15"/>
                <a:gd name="T30" fmla="*/ 17 w 17"/>
                <a:gd name="T31" fmla="*/ 11 h 15"/>
                <a:gd name="T32" fmla="*/ 17 w 17"/>
                <a:gd name="T33" fmla="*/ 12 h 15"/>
                <a:gd name="T34" fmla="*/ 13 w 17"/>
                <a:gd name="T35" fmla="*/ 13 h 15"/>
                <a:gd name="T36" fmla="*/ 10 w 17"/>
                <a:gd name="T37" fmla="*/ 15 h 15"/>
                <a:gd name="T38" fmla="*/ 6 w 17"/>
                <a:gd name="T39" fmla="*/ 15 h 15"/>
                <a:gd name="T40" fmla="*/ 4 w 17"/>
                <a:gd name="T41" fmla="*/ 13 h 15"/>
                <a:gd name="T42" fmla="*/ 1 w 17"/>
                <a:gd name="T43" fmla="*/ 11 h 15"/>
                <a:gd name="T44" fmla="*/ 0 w 17"/>
                <a:gd name="T45" fmla="*/ 8 h 15"/>
                <a:gd name="T46" fmla="*/ 0 w 17"/>
                <a:gd name="T47" fmla="*/ 5 h 15"/>
                <a:gd name="T48" fmla="*/ 1 w 17"/>
                <a:gd name="T49" fmla="*/ 3 h 15"/>
                <a:gd name="T50" fmla="*/ 2 w 17"/>
                <a:gd name="T51" fmla="*/ 2 h 15"/>
                <a:gd name="T52" fmla="*/ 5 w 17"/>
                <a:gd name="T5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15">
                  <a:moveTo>
                    <a:pt x="5" y="0"/>
                  </a:moveTo>
                  <a:lnTo>
                    <a:pt x="6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9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9"/>
                  </a:lnTo>
                  <a:lnTo>
                    <a:pt x="17" y="11"/>
                  </a:lnTo>
                  <a:lnTo>
                    <a:pt x="17" y="12"/>
                  </a:lnTo>
                  <a:lnTo>
                    <a:pt x="13" y="13"/>
                  </a:lnTo>
                  <a:lnTo>
                    <a:pt x="10" y="15"/>
                  </a:lnTo>
                  <a:lnTo>
                    <a:pt x="6" y="15"/>
                  </a:lnTo>
                  <a:lnTo>
                    <a:pt x="4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74"/>
            <p:cNvSpPr>
              <a:spLocks/>
            </p:cNvSpPr>
            <p:nvPr/>
          </p:nvSpPr>
          <p:spPr bwMode="auto">
            <a:xfrm>
              <a:off x="5981700" y="385763"/>
              <a:ext cx="25400" cy="19050"/>
            </a:xfrm>
            <a:custGeom>
              <a:avLst/>
              <a:gdLst>
                <a:gd name="T0" fmla="*/ 4 w 16"/>
                <a:gd name="T1" fmla="*/ 0 h 12"/>
                <a:gd name="T2" fmla="*/ 5 w 16"/>
                <a:gd name="T3" fmla="*/ 2 h 12"/>
                <a:gd name="T4" fmla="*/ 5 w 16"/>
                <a:gd name="T5" fmla="*/ 2 h 12"/>
                <a:gd name="T6" fmla="*/ 5 w 16"/>
                <a:gd name="T7" fmla="*/ 3 h 12"/>
                <a:gd name="T8" fmla="*/ 4 w 16"/>
                <a:gd name="T9" fmla="*/ 4 h 12"/>
                <a:gd name="T10" fmla="*/ 4 w 16"/>
                <a:gd name="T11" fmla="*/ 6 h 12"/>
                <a:gd name="T12" fmla="*/ 5 w 16"/>
                <a:gd name="T13" fmla="*/ 8 h 12"/>
                <a:gd name="T14" fmla="*/ 7 w 16"/>
                <a:gd name="T15" fmla="*/ 8 h 12"/>
                <a:gd name="T16" fmla="*/ 9 w 16"/>
                <a:gd name="T17" fmla="*/ 8 h 12"/>
                <a:gd name="T18" fmla="*/ 12 w 16"/>
                <a:gd name="T19" fmla="*/ 8 h 12"/>
                <a:gd name="T20" fmla="*/ 13 w 16"/>
                <a:gd name="T21" fmla="*/ 8 h 12"/>
                <a:gd name="T22" fmla="*/ 14 w 16"/>
                <a:gd name="T23" fmla="*/ 8 h 12"/>
                <a:gd name="T24" fmla="*/ 16 w 16"/>
                <a:gd name="T25" fmla="*/ 8 h 12"/>
                <a:gd name="T26" fmla="*/ 16 w 16"/>
                <a:gd name="T27" fmla="*/ 10 h 12"/>
                <a:gd name="T28" fmla="*/ 14 w 16"/>
                <a:gd name="T29" fmla="*/ 11 h 12"/>
                <a:gd name="T30" fmla="*/ 12 w 16"/>
                <a:gd name="T31" fmla="*/ 12 h 12"/>
                <a:gd name="T32" fmla="*/ 9 w 16"/>
                <a:gd name="T33" fmla="*/ 12 h 12"/>
                <a:gd name="T34" fmla="*/ 5 w 16"/>
                <a:gd name="T35" fmla="*/ 12 h 12"/>
                <a:gd name="T36" fmla="*/ 3 w 16"/>
                <a:gd name="T37" fmla="*/ 11 h 12"/>
                <a:gd name="T38" fmla="*/ 0 w 16"/>
                <a:gd name="T39" fmla="*/ 10 h 12"/>
                <a:gd name="T40" fmla="*/ 0 w 16"/>
                <a:gd name="T41" fmla="*/ 7 h 12"/>
                <a:gd name="T42" fmla="*/ 0 w 16"/>
                <a:gd name="T43" fmla="*/ 4 h 12"/>
                <a:gd name="T44" fmla="*/ 0 w 16"/>
                <a:gd name="T45" fmla="*/ 3 h 12"/>
                <a:gd name="T46" fmla="*/ 3 w 16"/>
                <a:gd name="T47" fmla="*/ 2 h 12"/>
                <a:gd name="T48" fmla="*/ 4 w 16"/>
                <a:gd name="T4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12">
                  <a:moveTo>
                    <a:pt x="4" y="0"/>
                  </a:move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4" y="4"/>
                  </a:lnTo>
                  <a:lnTo>
                    <a:pt x="4" y="6"/>
                  </a:lnTo>
                  <a:lnTo>
                    <a:pt x="5" y="8"/>
                  </a:lnTo>
                  <a:lnTo>
                    <a:pt x="7" y="8"/>
                  </a:lnTo>
                  <a:lnTo>
                    <a:pt x="9" y="8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14" y="11"/>
                  </a:lnTo>
                  <a:lnTo>
                    <a:pt x="12" y="12"/>
                  </a:lnTo>
                  <a:lnTo>
                    <a:pt x="9" y="12"/>
                  </a:lnTo>
                  <a:lnTo>
                    <a:pt x="5" y="12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3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0" name="Freeform 110"/>
          <p:cNvSpPr>
            <a:spLocks noEditPoints="1"/>
          </p:cNvSpPr>
          <p:nvPr/>
        </p:nvSpPr>
        <p:spPr bwMode="auto">
          <a:xfrm rot="15898099">
            <a:off x="2938098" y="6165874"/>
            <a:ext cx="133355" cy="848533"/>
          </a:xfrm>
          <a:custGeom>
            <a:avLst/>
            <a:gdLst>
              <a:gd name="T0" fmla="*/ 14 w 52"/>
              <a:gd name="T1" fmla="*/ 321 h 431"/>
              <a:gd name="T2" fmla="*/ 17 w 52"/>
              <a:gd name="T3" fmla="*/ 384 h 431"/>
              <a:gd name="T4" fmla="*/ 18 w 52"/>
              <a:gd name="T5" fmla="*/ 410 h 431"/>
              <a:gd name="T6" fmla="*/ 23 w 52"/>
              <a:gd name="T7" fmla="*/ 422 h 431"/>
              <a:gd name="T8" fmla="*/ 36 w 52"/>
              <a:gd name="T9" fmla="*/ 428 h 431"/>
              <a:gd name="T10" fmla="*/ 43 w 52"/>
              <a:gd name="T11" fmla="*/ 419 h 431"/>
              <a:gd name="T12" fmla="*/ 44 w 52"/>
              <a:gd name="T13" fmla="*/ 403 h 431"/>
              <a:gd name="T14" fmla="*/ 44 w 52"/>
              <a:gd name="T15" fmla="*/ 393 h 431"/>
              <a:gd name="T16" fmla="*/ 37 w 52"/>
              <a:gd name="T17" fmla="*/ 331 h 431"/>
              <a:gd name="T18" fmla="*/ 24 w 52"/>
              <a:gd name="T19" fmla="*/ 236 h 431"/>
              <a:gd name="T20" fmla="*/ 11 w 52"/>
              <a:gd name="T21" fmla="*/ 236 h 431"/>
              <a:gd name="T22" fmla="*/ 10 w 52"/>
              <a:gd name="T23" fmla="*/ 117 h 431"/>
              <a:gd name="T24" fmla="*/ 11 w 52"/>
              <a:gd name="T25" fmla="*/ 229 h 431"/>
              <a:gd name="T26" fmla="*/ 36 w 52"/>
              <a:gd name="T27" fmla="*/ 220 h 431"/>
              <a:gd name="T28" fmla="*/ 44 w 52"/>
              <a:gd name="T29" fmla="*/ 198 h 431"/>
              <a:gd name="T30" fmla="*/ 43 w 52"/>
              <a:gd name="T31" fmla="*/ 177 h 431"/>
              <a:gd name="T32" fmla="*/ 24 w 52"/>
              <a:gd name="T33" fmla="*/ 66 h 431"/>
              <a:gd name="T34" fmla="*/ 6 w 52"/>
              <a:gd name="T35" fmla="*/ 0 h 431"/>
              <a:gd name="T36" fmla="*/ 10 w 52"/>
              <a:gd name="T37" fmla="*/ 1 h 431"/>
              <a:gd name="T38" fmla="*/ 43 w 52"/>
              <a:gd name="T39" fmla="*/ 118 h 431"/>
              <a:gd name="T40" fmla="*/ 52 w 52"/>
              <a:gd name="T41" fmla="*/ 187 h 431"/>
              <a:gd name="T42" fmla="*/ 52 w 52"/>
              <a:gd name="T43" fmla="*/ 211 h 431"/>
              <a:gd name="T44" fmla="*/ 44 w 52"/>
              <a:gd name="T45" fmla="*/ 229 h 431"/>
              <a:gd name="T46" fmla="*/ 35 w 52"/>
              <a:gd name="T47" fmla="*/ 234 h 431"/>
              <a:gd name="T48" fmla="*/ 37 w 52"/>
              <a:gd name="T49" fmla="*/ 278 h 431"/>
              <a:gd name="T50" fmla="*/ 49 w 52"/>
              <a:gd name="T51" fmla="*/ 363 h 431"/>
              <a:gd name="T52" fmla="*/ 49 w 52"/>
              <a:gd name="T53" fmla="*/ 412 h 431"/>
              <a:gd name="T54" fmla="*/ 39 w 52"/>
              <a:gd name="T55" fmla="*/ 428 h 431"/>
              <a:gd name="T56" fmla="*/ 27 w 52"/>
              <a:gd name="T57" fmla="*/ 429 h 431"/>
              <a:gd name="T58" fmla="*/ 17 w 52"/>
              <a:gd name="T59" fmla="*/ 424 h 431"/>
              <a:gd name="T60" fmla="*/ 10 w 52"/>
              <a:gd name="T61" fmla="*/ 405 h 431"/>
              <a:gd name="T62" fmla="*/ 9 w 52"/>
              <a:gd name="T63" fmla="*/ 384 h 431"/>
              <a:gd name="T64" fmla="*/ 1 w 52"/>
              <a:gd name="T65" fmla="*/ 173 h 431"/>
              <a:gd name="T66" fmla="*/ 3 w 52"/>
              <a:gd name="T67" fmla="*/ 3 h 431"/>
              <a:gd name="T68" fmla="*/ 5 w 52"/>
              <a:gd name="T6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2" h="431">
                <a:moveTo>
                  <a:pt x="11" y="236"/>
                </a:moveTo>
                <a:lnTo>
                  <a:pt x="14" y="321"/>
                </a:lnTo>
                <a:lnTo>
                  <a:pt x="17" y="373"/>
                </a:lnTo>
                <a:lnTo>
                  <a:pt x="17" y="384"/>
                </a:lnTo>
                <a:lnTo>
                  <a:pt x="17" y="397"/>
                </a:lnTo>
                <a:lnTo>
                  <a:pt x="18" y="410"/>
                </a:lnTo>
                <a:lnTo>
                  <a:pt x="22" y="420"/>
                </a:lnTo>
                <a:lnTo>
                  <a:pt x="23" y="422"/>
                </a:lnTo>
                <a:lnTo>
                  <a:pt x="31" y="428"/>
                </a:lnTo>
                <a:lnTo>
                  <a:pt x="36" y="428"/>
                </a:lnTo>
                <a:lnTo>
                  <a:pt x="40" y="424"/>
                </a:lnTo>
                <a:lnTo>
                  <a:pt x="43" y="419"/>
                </a:lnTo>
                <a:lnTo>
                  <a:pt x="44" y="411"/>
                </a:lnTo>
                <a:lnTo>
                  <a:pt x="44" y="403"/>
                </a:lnTo>
                <a:lnTo>
                  <a:pt x="44" y="397"/>
                </a:lnTo>
                <a:lnTo>
                  <a:pt x="44" y="393"/>
                </a:lnTo>
                <a:lnTo>
                  <a:pt x="41" y="373"/>
                </a:lnTo>
                <a:lnTo>
                  <a:pt x="37" y="331"/>
                </a:lnTo>
                <a:lnTo>
                  <a:pt x="32" y="284"/>
                </a:lnTo>
                <a:lnTo>
                  <a:pt x="24" y="236"/>
                </a:lnTo>
                <a:lnTo>
                  <a:pt x="18" y="236"/>
                </a:lnTo>
                <a:lnTo>
                  <a:pt x="11" y="236"/>
                </a:lnTo>
                <a:close/>
                <a:moveTo>
                  <a:pt x="9" y="17"/>
                </a:moveTo>
                <a:lnTo>
                  <a:pt x="10" y="117"/>
                </a:lnTo>
                <a:lnTo>
                  <a:pt x="10" y="215"/>
                </a:lnTo>
                <a:lnTo>
                  <a:pt x="11" y="229"/>
                </a:lnTo>
                <a:lnTo>
                  <a:pt x="24" y="227"/>
                </a:lnTo>
                <a:lnTo>
                  <a:pt x="36" y="220"/>
                </a:lnTo>
                <a:lnTo>
                  <a:pt x="44" y="207"/>
                </a:lnTo>
                <a:lnTo>
                  <a:pt x="44" y="198"/>
                </a:lnTo>
                <a:lnTo>
                  <a:pt x="44" y="187"/>
                </a:lnTo>
                <a:lnTo>
                  <a:pt x="43" y="177"/>
                </a:lnTo>
                <a:lnTo>
                  <a:pt x="35" y="114"/>
                </a:lnTo>
                <a:lnTo>
                  <a:pt x="24" y="66"/>
                </a:lnTo>
                <a:lnTo>
                  <a:pt x="9" y="17"/>
                </a:lnTo>
                <a:close/>
                <a:moveTo>
                  <a:pt x="6" y="0"/>
                </a:moveTo>
                <a:lnTo>
                  <a:pt x="9" y="0"/>
                </a:lnTo>
                <a:lnTo>
                  <a:pt x="10" y="1"/>
                </a:lnTo>
                <a:lnTo>
                  <a:pt x="30" y="59"/>
                </a:lnTo>
                <a:lnTo>
                  <a:pt x="43" y="118"/>
                </a:lnTo>
                <a:lnTo>
                  <a:pt x="51" y="177"/>
                </a:lnTo>
                <a:lnTo>
                  <a:pt x="52" y="187"/>
                </a:lnTo>
                <a:lnTo>
                  <a:pt x="52" y="199"/>
                </a:lnTo>
                <a:lnTo>
                  <a:pt x="52" y="211"/>
                </a:lnTo>
                <a:lnTo>
                  <a:pt x="49" y="221"/>
                </a:lnTo>
                <a:lnTo>
                  <a:pt x="44" y="229"/>
                </a:lnTo>
                <a:lnTo>
                  <a:pt x="39" y="232"/>
                </a:lnTo>
                <a:lnTo>
                  <a:pt x="35" y="234"/>
                </a:lnTo>
                <a:lnTo>
                  <a:pt x="30" y="236"/>
                </a:lnTo>
                <a:lnTo>
                  <a:pt x="37" y="278"/>
                </a:lnTo>
                <a:lnTo>
                  <a:pt x="44" y="320"/>
                </a:lnTo>
                <a:lnTo>
                  <a:pt x="49" y="363"/>
                </a:lnTo>
                <a:lnTo>
                  <a:pt x="51" y="405"/>
                </a:lnTo>
                <a:lnTo>
                  <a:pt x="49" y="412"/>
                </a:lnTo>
                <a:lnTo>
                  <a:pt x="45" y="422"/>
                </a:lnTo>
                <a:lnTo>
                  <a:pt x="39" y="428"/>
                </a:lnTo>
                <a:lnTo>
                  <a:pt x="32" y="431"/>
                </a:lnTo>
                <a:lnTo>
                  <a:pt x="27" y="429"/>
                </a:lnTo>
                <a:lnTo>
                  <a:pt x="26" y="429"/>
                </a:lnTo>
                <a:lnTo>
                  <a:pt x="17" y="424"/>
                </a:lnTo>
                <a:lnTo>
                  <a:pt x="11" y="415"/>
                </a:lnTo>
                <a:lnTo>
                  <a:pt x="10" y="405"/>
                </a:lnTo>
                <a:lnTo>
                  <a:pt x="10" y="394"/>
                </a:lnTo>
                <a:lnTo>
                  <a:pt x="9" y="384"/>
                </a:lnTo>
                <a:lnTo>
                  <a:pt x="3" y="257"/>
                </a:lnTo>
                <a:lnTo>
                  <a:pt x="1" y="173"/>
                </a:lnTo>
                <a:lnTo>
                  <a:pt x="0" y="88"/>
                </a:lnTo>
                <a:lnTo>
                  <a:pt x="3" y="3"/>
                </a:lnTo>
                <a:lnTo>
                  <a:pt x="3" y="1"/>
                </a:lnTo>
                <a:lnTo>
                  <a:pt x="5" y="0"/>
                </a:lnTo>
                <a:lnTo>
                  <a:pt x="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998009" y="6641368"/>
            <a:ext cx="227005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" altLang="en-US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2016. FUSE all rights reserved.</a:t>
            </a:r>
            <a:endParaRPr lang="ko-KR" altLang="en-US" sz="1050" dirty="0">
              <a:solidFill>
                <a:schemeClr val="bg1"/>
              </a:solidFill>
              <a:highlight>
                <a:srgbClr val="FFD966"/>
              </a:highlight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378653" y="138450"/>
            <a:ext cx="8709717" cy="6365108"/>
            <a:chOff x="4028052" y="942521"/>
            <a:chExt cx="4913022" cy="4845139"/>
          </a:xfrm>
        </p:grpSpPr>
        <p:grpSp>
          <p:nvGrpSpPr>
            <p:cNvPr id="2" name="그룹 1"/>
            <p:cNvGrpSpPr/>
            <p:nvPr/>
          </p:nvGrpSpPr>
          <p:grpSpPr>
            <a:xfrm>
              <a:off x="4028052" y="942521"/>
              <a:ext cx="4913022" cy="578031"/>
              <a:chOff x="4028052" y="942521"/>
              <a:chExt cx="4913022" cy="578031"/>
            </a:xfrm>
          </p:grpSpPr>
          <p:cxnSp>
            <p:nvCxnSpPr>
              <p:cNvPr id="44" name="직선 연결선 43"/>
              <p:cNvCxnSpPr/>
              <p:nvPr/>
            </p:nvCxnSpPr>
            <p:spPr>
              <a:xfrm>
                <a:off x="4028052" y="1304910"/>
                <a:ext cx="4913022" cy="0"/>
              </a:xfrm>
              <a:prstGeom prst="line">
                <a:avLst/>
              </a:prstGeom>
              <a:ln>
                <a:solidFill>
                  <a:srgbClr val="4B3C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25"/>
              <p:cNvSpPr txBox="1">
                <a:spLocks noChangeArrowheads="1"/>
              </p:cNvSpPr>
              <p:nvPr/>
            </p:nvSpPr>
            <p:spPr bwMode="auto">
              <a:xfrm>
                <a:off x="5468076" y="942521"/>
                <a:ext cx="1863560" cy="5780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kern="0" noProof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조선일보명조" pitchFamily="18" charset="-127"/>
                    <a:ea typeface="조선일보명조" pitchFamily="18" charset="-127"/>
                    <a:cs typeface="조선일보명조" pitchFamily="18" charset="-127"/>
                  </a:rPr>
                  <a:t>Walkthrough</a:t>
                </a:r>
                <a:endPara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</p:txBody>
          </p:sp>
        </p:grpSp>
        <p:cxnSp>
          <p:nvCxnSpPr>
            <p:cNvPr id="47" name="직선 연결선 46"/>
            <p:cNvCxnSpPr/>
            <p:nvPr/>
          </p:nvCxnSpPr>
          <p:spPr>
            <a:xfrm>
              <a:off x="4028052" y="5787660"/>
              <a:ext cx="4913022" cy="0"/>
            </a:xfrm>
            <a:prstGeom prst="line">
              <a:avLst/>
            </a:prstGeom>
            <a:ln>
              <a:solidFill>
                <a:srgbClr val="4B3C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904" y="1483940"/>
            <a:ext cx="3296559" cy="4433491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5802807" y="747098"/>
            <a:ext cx="1863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3. </a:t>
            </a:r>
            <a:r>
              <a:rPr lang="ko-KR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리뷰 발표 준비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73" y="1468349"/>
            <a:ext cx="3276807" cy="440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52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2" r="79891"/>
          <a:stretch/>
        </p:blipFill>
        <p:spPr>
          <a:xfrm>
            <a:off x="1" y="0"/>
            <a:ext cx="1062318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075765" cy="6858000"/>
          </a:xfrm>
          <a:prstGeom prst="rect">
            <a:avLst/>
          </a:prstGeom>
          <a:solidFill>
            <a:schemeClr val="bg2">
              <a:lumMod val="2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6381" y="170645"/>
            <a:ext cx="1529366" cy="152936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478619" y="627482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Cha</a:t>
            </a:r>
            <a:r>
              <a:rPr lang="en-US" altLang="ko-KR" sz="1600" spc="300" dirty="0">
                <a:solidFill>
                  <a:srgbClr val="663300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pter</a:t>
            </a:r>
            <a:endParaRPr lang="ko-KR" altLang="en-US" sz="1600" spc="300" dirty="0">
              <a:solidFill>
                <a:srgbClr val="663300"/>
              </a:solidFill>
              <a:latin typeface="HY동녘B" panose="0203060000010101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2846" y="1000854"/>
            <a:ext cx="11176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683" y="1017611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600" dirty="0">
                <a:solidFill>
                  <a:schemeClr val="bg1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두</a:t>
            </a:r>
            <a:r>
              <a:rPr lang="ko-KR" altLang="en-US" sz="14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 번째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272861" y="5881874"/>
            <a:ext cx="880782" cy="814761"/>
            <a:chOff x="6807200" y="3192463"/>
            <a:chExt cx="622300" cy="639763"/>
          </a:xfrm>
        </p:grpSpPr>
        <p:sp>
          <p:nvSpPr>
            <p:cNvPr id="12" name="Freeform 147"/>
            <p:cNvSpPr>
              <a:spLocks noEditPoints="1"/>
            </p:cNvSpPr>
            <p:nvPr/>
          </p:nvSpPr>
          <p:spPr bwMode="auto">
            <a:xfrm>
              <a:off x="6807200" y="3192463"/>
              <a:ext cx="622300" cy="639763"/>
            </a:xfrm>
            <a:custGeom>
              <a:avLst/>
              <a:gdLst>
                <a:gd name="T0" fmla="*/ 220 w 392"/>
                <a:gd name="T1" fmla="*/ 332 h 403"/>
                <a:gd name="T2" fmla="*/ 220 w 392"/>
                <a:gd name="T3" fmla="*/ 327 h 403"/>
                <a:gd name="T4" fmla="*/ 318 w 392"/>
                <a:gd name="T5" fmla="*/ 319 h 403"/>
                <a:gd name="T6" fmla="*/ 323 w 392"/>
                <a:gd name="T7" fmla="*/ 320 h 403"/>
                <a:gd name="T8" fmla="*/ 19 w 392"/>
                <a:gd name="T9" fmla="*/ 285 h 403"/>
                <a:gd name="T10" fmla="*/ 32 w 392"/>
                <a:gd name="T11" fmla="*/ 319 h 403"/>
                <a:gd name="T12" fmla="*/ 46 w 392"/>
                <a:gd name="T13" fmla="*/ 306 h 403"/>
                <a:gd name="T14" fmla="*/ 306 w 392"/>
                <a:gd name="T15" fmla="*/ 48 h 403"/>
                <a:gd name="T16" fmla="*/ 305 w 392"/>
                <a:gd name="T17" fmla="*/ 73 h 403"/>
                <a:gd name="T18" fmla="*/ 91 w 392"/>
                <a:gd name="T19" fmla="*/ 146 h 403"/>
                <a:gd name="T20" fmla="*/ 190 w 392"/>
                <a:gd name="T21" fmla="*/ 171 h 403"/>
                <a:gd name="T22" fmla="*/ 366 w 392"/>
                <a:gd name="T23" fmla="*/ 132 h 403"/>
                <a:gd name="T24" fmla="*/ 365 w 392"/>
                <a:gd name="T25" fmla="*/ 140 h 403"/>
                <a:gd name="T26" fmla="*/ 93 w 392"/>
                <a:gd name="T27" fmla="*/ 207 h 403"/>
                <a:gd name="T28" fmla="*/ 11 w 392"/>
                <a:gd name="T29" fmla="*/ 281 h 403"/>
                <a:gd name="T30" fmla="*/ 35 w 392"/>
                <a:gd name="T31" fmla="*/ 280 h 403"/>
                <a:gd name="T32" fmla="*/ 52 w 392"/>
                <a:gd name="T33" fmla="*/ 322 h 403"/>
                <a:gd name="T34" fmla="*/ 14 w 392"/>
                <a:gd name="T35" fmla="*/ 340 h 403"/>
                <a:gd name="T36" fmla="*/ 13 w 392"/>
                <a:gd name="T37" fmla="*/ 399 h 403"/>
                <a:gd name="T38" fmla="*/ 192 w 392"/>
                <a:gd name="T39" fmla="*/ 334 h 403"/>
                <a:gd name="T40" fmla="*/ 252 w 392"/>
                <a:gd name="T41" fmla="*/ 332 h 403"/>
                <a:gd name="T42" fmla="*/ 289 w 392"/>
                <a:gd name="T43" fmla="*/ 340 h 403"/>
                <a:gd name="T44" fmla="*/ 292 w 392"/>
                <a:gd name="T45" fmla="*/ 319 h 403"/>
                <a:gd name="T46" fmla="*/ 332 w 392"/>
                <a:gd name="T47" fmla="*/ 319 h 403"/>
                <a:gd name="T48" fmla="*/ 377 w 392"/>
                <a:gd name="T49" fmla="*/ 317 h 403"/>
                <a:gd name="T50" fmla="*/ 382 w 392"/>
                <a:gd name="T51" fmla="*/ 301 h 403"/>
                <a:gd name="T52" fmla="*/ 369 w 392"/>
                <a:gd name="T53" fmla="*/ 135 h 403"/>
                <a:gd name="T54" fmla="*/ 302 w 392"/>
                <a:gd name="T55" fmla="*/ 81 h 403"/>
                <a:gd name="T56" fmla="*/ 301 w 392"/>
                <a:gd name="T57" fmla="*/ 47 h 403"/>
                <a:gd name="T58" fmla="*/ 255 w 392"/>
                <a:gd name="T59" fmla="*/ 0 h 403"/>
                <a:gd name="T60" fmla="*/ 282 w 392"/>
                <a:gd name="T61" fmla="*/ 19 h 403"/>
                <a:gd name="T62" fmla="*/ 307 w 392"/>
                <a:gd name="T63" fmla="*/ 46 h 403"/>
                <a:gd name="T64" fmla="*/ 317 w 392"/>
                <a:gd name="T65" fmla="*/ 74 h 403"/>
                <a:gd name="T66" fmla="*/ 349 w 392"/>
                <a:gd name="T67" fmla="*/ 90 h 403"/>
                <a:gd name="T68" fmla="*/ 382 w 392"/>
                <a:gd name="T69" fmla="*/ 213 h 403"/>
                <a:gd name="T70" fmla="*/ 389 w 392"/>
                <a:gd name="T71" fmla="*/ 322 h 403"/>
                <a:gd name="T72" fmla="*/ 332 w 392"/>
                <a:gd name="T73" fmla="*/ 338 h 403"/>
                <a:gd name="T74" fmla="*/ 323 w 392"/>
                <a:gd name="T75" fmla="*/ 334 h 403"/>
                <a:gd name="T76" fmla="*/ 305 w 392"/>
                <a:gd name="T77" fmla="*/ 322 h 403"/>
                <a:gd name="T78" fmla="*/ 298 w 392"/>
                <a:gd name="T79" fmla="*/ 339 h 403"/>
                <a:gd name="T80" fmla="*/ 292 w 392"/>
                <a:gd name="T81" fmla="*/ 348 h 403"/>
                <a:gd name="T82" fmla="*/ 254 w 392"/>
                <a:gd name="T83" fmla="*/ 353 h 403"/>
                <a:gd name="T84" fmla="*/ 213 w 392"/>
                <a:gd name="T85" fmla="*/ 338 h 403"/>
                <a:gd name="T86" fmla="*/ 190 w 392"/>
                <a:gd name="T87" fmla="*/ 364 h 403"/>
                <a:gd name="T88" fmla="*/ 14 w 392"/>
                <a:gd name="T89" fmla="*/ 403 h 403"/>
                <a:gd name="T90" fmla="*/ 10 w 392"/>
                <a:gd name="T91" fmla="*/ 399 h 403"/>
                <a:gd name="T92" fmla="*/ 9 w 392"/>
                <a:gd name="T93" fmla="*/ 338 h 403"/>
                <a:gd name="T94" fmla="*/ 10 w 392"/>
                <a:gd name="T95" fmla="*/ 331 h 403"/>
                <a:gd name="T96" fmla="*/ 25 w 392"/>
                <a:gd name="T97" fmla="*/ 332 h 403"/>
                <a:gd name="T98" fmla="*/ 5 w 392"/>
                <a:gd name="T99" fmla="*/ 290 h 403"/>
                <a:gd name="T100" fmla="*/ 0 w 392"/>
                <a:gd name="T101" fmla="*/ 252 h 403"/>
                <a:gd name="T102" fmla="*/ 1 w 392"/>
                <a:gd name="T103" fmla="*/ 214 h 403"/>
                <a:gd name="T104" fmla="*/ 252 w 392"/>
                <a:gd name="T105" fmla="*/ 1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92" h="403">
                  <a:moveTo>
                    <a:pt x="220" y="327"/>
                  </a:moveTo>
                  <a:lnTo>
                    <a:pt x="214" y="328"/>
                  </a:lnTo>
                  <a:lnTo>
                    <a:pt x="209" y="330"/>
                  </a:lnTo>
                  <a:lnTo>
                    <a:pt x="204" y="332"/>
                  </a:lnTo>
                  <a:lnTo>
                    <a:pt x="220" y="332"/>
                  </a:lnTo>
                  <a:lnTo>
                    <a:pt x="235" y="336"/>
                  </a:lnTo>
                  <a:lnTo>
                    <a:pt x="248" y="344"/>
                  </a:lnTo>
                  <a:lnTo>
                    <a:pt x="241" y="335"/>
                  </a:lnTo>
                  <a:lnTo>
                    <a:pt x="231" y="328"/>
                  </a:lnTo>
                  <a:lnTo>
                    <a:pt x="220" y="327"/>
                  </a:lnTo>
                  <a:close/>
                  <a:moveTo>
                    <a:pt x="311" y="315"/>
                  </a:moveTo>
                  <a:lnTo>
                    <a:pt x="309" y="315"/>
                  </a:lnTo>
                  <a:lnTo>
                    <a:pt x="305" y="317"/>
                  </a:lnTo>
                  <a:lnTo>
                    <a:pt x="311" y="318"/>
                  </a:lnTo>
                  <a:lnTo>
                    <a:pt x="318" y="319"/>
                  </a:lnTo>
                  <a:lnTo>
                    <a:pt x="320" y="322"/>
                  </a:lnTo>
                  <a:lnTo>
                    <a:pt x="324" y="324"/>
                  </a:lnTo>
                  <a:lnTo>
                    <a:pt x="328" y="328"/>
                  </a:lnTo>
                  <a:lnTo>
                    <a:pt x="326" y="323"/>
                  </a:lnTo>
                  <a:lnTo>
                    <a:pt x="323" y="320"/>
                  </a:lnTo>
                  <a:lnTo>
                    <a:pt x="320" y="317"/>
                  </a:lnTo>
                  <a:lnTo>
                    <a:pt x="315" y="315"/>
                  </a:lnTo>
                  <a:lnTo>
                    <a:pt x="311" y="315"/>
                  </a:lnTo>
                  <a:close/>
                  <a:moveTo>
                    <a:pt x="23" y="285"/>
                  </a:moveTo>
                  <a:lnTo>
                    <a:pt x="19" y="285"/>
                  </a:lnTo>
                  <a:lnTo>
                    <a:pt x="15" y="286"/>
                  </a:lnTo>
                  <a:lnTo>
                    <a:pt x="11" y="288"/>
                  </a:lnTo>
                  <a:lnTo>
                    <a:pt x="21" y="297"/>
                  </a:lnTo>
                  <a:lnTo>
                    <a:pt x="29" y="307"/>
                  </a:lnTo>
                  <a:lnTo>
                    <a:pt x="32" y="319"/>
                  </a:lnTo>
                  <a:lnTo>
                    <a:pt x="31" y="332"/>
                  </a:lnTo>
                  <a:lnTo>
                    <a:pt x="36" y="330"/>
                  </a:lnTo>
                  <a:lnTo>
                    <a:pt x="43" y="324"/>
                  </a:lnTo>
                  <a:lnTo>
                    <a:pt x="46" y="315"/>
                  </a:lnTo>
                  <a:lnTo>
                    <a:pt x="46" y="306"/>
                  </a:lnTo>
                  <a:lnTo>
                    <a:pt x="43" y="297"/>
                  </a:lnTo>
                  <a:lnTo>
                    <a:pt x="36" y="290"/>
                  </a:lnTo>
                  <a:lnTo>
                    <a:pt x="27" y="285"/>
                  </a:lnTo>
                  <a:lnTo>
                    <a:pt x="23" y="285"/>
                  </a:lnTo>
                  <a:close/>
                  <a:moveTo>
                    <a:pt x="306" y="48"/>
                  </a:moveTo>
                  <a:lnTo>
                    <a:pt x="305" y="50"/>
                  </a:lnTo>
                  <a:lnTo>
                    <a:pt x="301" y="56"/>
                  </a:lnTo>
                  <a:lnTo>
                    <a:pt x="298" y="64"/>
                  </a:lnTo>
                  <a:lnTo>
                    <a:pt x="302" y="70"/>
                  </a:lnTo>
                  <a:lnTo>
                    <a:pt x="305" y="73"/>
                  </a:lnTo>
                  <a:lnTo>
                    <a:pt x="307" y="74"/>
                  </a:lnTo>
                  <a:lnTo>
                    <a:pt x="306" y="48"/>
                  </a:lnTo>
                  <a:close/>
                  <a:moveTo>
                    <a:pt x="256" y="8"/>
                  </a:moveTo>
                  <a:lnTo>
                    <a:pt x="175" y="77"/>
                  </a:lnTo>
                  <a:lnTo>
                    <a:pt x="91" y="146"/>
                  </a:lnTo>
                  <a:lnTo>
                    <a:pt x="8" y="214"/>
                  </a:lnTo>
                  <a:lnTo>
                    <a:pt x="55" y="204"/>
                  </a:lnTo>
                  <a:lnTo>
                    <a:pt x="102" y="195"/>
                  </a:lnTo>
                  <a:lnTo>
                    <a:pt x="145" y="183"/>
                  </a:lnTo>
                  <a:lnTo>
                    <a:pt x="190" y="171"/>
                  </a:lnTo>
                  <a:lnTo>
                    <a:pt x="233" y="158"/>
                  </a:lnTo>
                  <a:lnTo>
                    <a:pt x="276" y="146"/>
                  </a:lnTo>
                  <a:lnTo>
                    <a:pt x="320" y="137"/>
                  </a:lnTo>
                  <a:lnTo>
                    <a:pt x="365" y="131"/>
                  </a:lnTo>
                  <a:lnTo>
                    <a:pt x="366" y="132"/>
                  </a:lnTo>
                  <a:lnTo>
                    <a:pt x="368" y="133"/>
                  </a:lnTo>
                  <a:lnTo>
                    <a:pt x="369" y="135"/>
                  </a:lnTo>
                  <a:lnTo>
                    <a:pt x="368" y="137"/>
                  </a:lnTo>
                  <a:lnTo>
                    <a:pt x="366" y="139"/>
                  </a:lnTo>
                  <a:lnTo>
                    <a:pt x="365" y="140"/>
                  </a:lnTo>
                  <a:lnTo>
                    <a:pt x="301" y="150"/>
                  </a:lnTo>
                  <a:lnTo>
                    <a:pt x="239" y="166"/>
                  </a:lnTo>
                  <a:lnTo>
                    <a:pt x="176" y="184"/>
                  </a:lnTo>
                  <a:lnTo>
                    <a:pt x="136" y="196"/>
                  </a:lnTo>
                  <a:lnTo>
                    <a:pt x="93" y="207"/>
                  </a:lnTo>
                  <a:lnTo>
                    <a:pt x="49" y="216"/>
                  </a:lnTo>
                  <a:lnTo>
                    <a:pt x="6" y="220"/>
                  </a:lnTo>
                  <a:lnTo>
                    <a:pt x="8" y="251"/>
                  </a:lnTo>
                  <a:lnTo>
                    <a:pt x="8" y="283"/>
                  </a:lnTo>
                  <a:lnTo>
                    <a:pt x="11" y="281"/>
                  </a:lnTo>
                  <a:lnTo>
                    <a:pt x="14" y="279"/>
                  </a:lnTo>
                  <a:lnTo>
                    <a:pt x="18" y="277"/>
                  </a:lnTo>
                  <a:lnTo>
                    <a:pt x="23" y="277"/>
                  </a:lnTo>
                  <a:lnTo>
                    <a:pt x="30" y="279"/>
                  </a:lnTo>
                  <a:lnTo>
                    <a:pt x="35" y="280"/>
                  </a:lnTo>
                  <a:lnTo>
                    <a:pt x="40" y="284"/>
                  </a:lnTo>
                  <a:lnTo>
                    <a:pt x="48" y="292"/>
                  </a:lnTo>
                  <a:lnTo>
                    <a:pt x="53" y="301"/>
                  </a:lnTo>
                  <a:lnTo>
                    <a:pt x="55" y="311"/>
                  </a:lnTo>
                  <a:lnTo>
                    <a:pt x="52" y="322"/>
                  </a:lnTo>
                  <a:lnTo>
                    <a:pt x="47" y="331"/>
                  </a:lnTo>
                  <a:lnTo>
                    <a:pt x="39" y="338"/>
                  </a:lnTo>
                  <a:lnTo>
                    <a:pt x="31" y="341"/>
                  </a:lnTo>
                  <a:lnTo>
                    <a:pt x="22" y="343"/>
                  </a:lnTo>
                  <a:lnTo>
                    <a:pt x="14" y="340"/>
                  </a:lnTo>
                  <a:lnTo>
                    <a:pt x="15" y="369"/>
                  </a:lnTo>
                  <a:lnTo>
                    <a:pt x="14" y="396"/>
                  </a:lnTo>
                  <a:lnTo>
                    <a:pt x="14" y="398"/>
                  </a:lnTo>
                  <a:lnTo>
                    <a:pt x="13" y="399"/>
                  </a:lnTo>
                  <a:lnTo>
                    <a:pt x="13" y="399"/>
                  </a:lnTo>
                  <a:lnTo>
                    <a:pt x="99" y="377"/>
                  </a:lnTo>
                  <a:lnTo>
                    <a:pt x="186" y="358"/>
                  </a:lnTo>
                  <a:lnTo>
                    <a:pt x="186" y="358"/>
                  </a:lnTo>
                  <a:lnTo>
                    <a:pt x="187" y="345"/>
                  </a:lnTo>
                  <a:lnTo>
                    <a:pt x="192" y="334"/>
                  </a:lnTo>
                  <a:lnTo>
                    <a:pt x="203" y="324"/>
                  </a:lnTo>
                  <a:lnTo>
                    <a:pt x="214" y="319"/>
                  </a:lnTo>
                  <a:lnTo>
                    <a:pt x="229" y="319"/>
                  </a:lnTo>
                  <a:lnTo>
                    <a:pt x="242" y="323"/>
                  </a:lnTo>
                  <a:lnTo>
                    <a:pt x="252" y="332"/>
                  </a:lnTo>
                  <a:lnTo>
                    <a:pt x="258" y="345"/>
                  </a:lnTo>
                  <a:lnTo>
                    <a:pt x="268" y="344"/>
                  </a:lnTo>
                  <a:lnTo>
                    <a:pt x="279" y="343"/>
                  </a:lnTo>
                  <a:lnTo>
                    <a:pt x="288" y="340"/>
                  </a:lnTo>
                  <a:lnTo>
                    <a:pt x="289" y="340"/>
                  </a:lnTo>
                  <a:lnTo>
                    <a:pt x="289" y="338"/>
                  </a:lnTo>
                  <a:lnTo>
                    <a:pt x="289" y="334"/>
                  </a:lnTo>
                  <a:lnTo>
                    <a:pt x="288" y="331"/>
                  </a:lnTo>
                  <a:lnTo>
                    <a:pt x="289" y="324"/>
                  </a:lnTo>
                  <a:lnTo>
                    <a:pt x="292" y="319"/>
                  </a:lnTo>
                  <a:lnTo>
                    <a:pt x="296" y="314"/>
                  </a:lnTo>
                  <a:lnTo>
                    <a:pt x="299" y="310"/>
                  </a:lnTo>
                  <a:lnTo>
                    <a:pt x="313" y="307"/>
                  </a:lnTo>
                  <a:lnTo>
                    <a:pt x="323" y="310"/>
                  </a:lnTo>
                  <a:lnTo>
                    <a:pt x="332" y="319"/>
                  </a:lnTo>
                  <a:lnTo>
                    <a:pt x="335" y="331"/>
                  </a:lnTo>
                  <a:lnTo>
                    <a:pt x="360" y="323"/>
                  </a:lnTo>
                  <a:lnTo>
                    <a:pt x="366" y="322"/>
                  </a:lnTo>
                  <a:lnTo>
                    <a:pt x="371" y="319"/>
                  </a:lnTo>
                  <a:lnTo>
                    <a:pt x="377" y="317"/>
                  </a:lnTo>
                  <a:lnTo>
                    <a:pt x="381" y="314"/>
                  </a:lnTo>
                  <a:lnTo>
                    <a:pt x="383" y="311"/>
                  </a:lnTo>
                  <a:lnTo>
                    <a:pt x="383" y="309"/>
                  </a:lnTo>
                  <a:lnTo>
                    <a:pt x="383" y="305"/>
                  </a:lnTo>
                  <a:lnTo>
                    <a:pt x="382" y="301"/>
                  </a:lnTo>
                  <a:lnTo>
                    <a:pt x="382" y="284"/>
                  </a:lnTo>
                  <a:lnTo>
                    <a:pt x="379" y="266"/>
                  </a:lnTo>
                  <a:lnTo>
                    <a:pt x="377" y="250"/>
                  </a:lnTo>
                  <a:lnTo>
                    <a:pt x="369" y="135"/>
                  </a:lnTo>
                  <a:lnTo>
                    <a:pt x="369" y="135"/>
                  </a:lnTo>
                  <a:lnTo>
                    <a:pt x="352" y="104"/>
                  </a:lnTo>
                  <a:lnTo>
                    <a:pt x="328" y="78"/>
                  </a:lnTo>
                  <a:lnTo>
                    <a:pt x="320" y="84"/>
                  </a:lnTo>
                  <a:lnTo>
                    <a:pt x="311" y="84"/>
                  </a:lnTo>
                  <a:lnTo>
                    <a:pt x="302" y="81"/>
                  </a:lnTo>
                  <a:lnTo>
                    <a:pt x="294" y="74"/>
                  </a:lnTo>
                  <a:lnTo>
                    <a:pt x="292" y="68"/>
                  </a:lnTo>
                  <a:lnTo>
                    <a:pt x="292" y="59"/>
                  </a:lnTo>
                  <a:lnTo>
                    <a:pt x="294" y="52"/>
                  </a:lnTo>
                  <a:lnTo>
                    <a:pt x="301" y="47"/>
                  </a:lnTo>
                  <a:lnTo>
                    <a:pt x="289" y="36"/>
                  </a:lnTo>
                  <a:lnTo>
                    <a:pt x="277" y="26"/>
                  </a:lnTo>
                  <a:lnTo>
                    <a:pt x="267" y="17"/>
                  </a:lnTo>
                  <a:lnTo>
                    <a:pt x="256" y="8"/>
                  </a:lnTo>
                  <a:close/>
                  <a:moveTo>
                    <a:pt x="255" y="0"/>
                  </a:moveTo>
                  <a:lnTo>
                    <a:pt x="256" y="0"/>
                  </a:lnTo>
                  <a:lnTo>
                    <a:pt x="259" y="1"/>
                  </a:lnTo>
                  <a:lnTo>
                    <a:pt x="259" y="4"/>
                  </a:lnTo>
                  <a:lnTo>
                    <a:pt x="271" y="10"/>
                  </a:lnTo>
                  <a:lnTo>
                    <a:pt x="282" y="19"/>
                  </a:lnTo>
                  <a:lnTo>
                    <a:pt x="290" y="26"/>
                  </a:lnTo>
                  <a:lnTo>
                    <a:pt x="299" y="35"/>
                  </a:lnTo>
                  <a:lnTo>
                    <a:pt x="306" y="44"/>
                  </a:lnTo>
                  <a:lnTo>
                    <a:pt x="306" y="46"/>
                  </a:lnTo>
                  <a:lnTo>
                    <a:pt x="307" y="46"/>
                  </a:lnTo>
                  <a:lnTo>
                    <a:pt x="307" y="46"/>
                  </a:lnTo>
                  <a:lnTo>
                    <a:pt x="309" y="46"/>
                  </a:lnTo>
                  <a:lnTo>
                    <a:pt x="311" y="60"/>
                  </a:lnTo>
                  <a:lnTo>
                    <a:pt x="311" y="76"/>
                  </a:lnTo>
                  <a:lnTo>
                    <a:pt x="317" y="74"/>
                  </a:lnTo>
                  <a:lnTo>
                    <a:pt x="322" y="74"/>
                  </a:lnTo>
                  <a:lnTo>
                    <a:pt x="327" y="73"/>
                  </a:lnTo>
                  <a:lnTo>
                    <a:pt x="328" y="73"/>
                  </a:lnTo>
                  <a:lnTo>
                    <a:pt x="330" y="73"/>
                  </a:lnTo>
                  <a:lnTo>
                    <a:pt x="349" y="90"/>
                  </a:lnTo>
                  <a:lnTo>
                    <a:pt x="365" y="110"/>
                  </a:lnTo>
                  <a:lnTo>
                    <a:pt x="377" y="132"/>
                  </a:lnTo>
                  <a:lnTo>
                    <a:pt x="377" y="135"/>
                  </a:lnTo>
                  <a:lnTo>
                    <a:pt x="377" y="135"/>
                  </a:lnTo>
                  <a:lnTo>
                    <a:pt x="382" y="213"/>
                  </a:lnTo>
                  <a:lnTo>
                    <a:pt x="389" y="290"/>
                  </a:lnTo>
                  <a:lnTo>
                    <a:pt x="390" y="298"/>
                  </a:lnTo>
                  <a:lnTo>
                    <a:pt x="391" y="306"/>
                  </a:lnTo>
                  <a:lnTo>
                    <a:pt x="392" y="315"/>
                  </a:lnTo>
                  <a:lnTo>
                    <a:pt x="389" y="322"/>
                  </a:lnTo>
                  <a:lnTo>
                    <a:pt x="382" y="328"/>
                  </a:lnTo>
                  <a:lnTo>
                    <a:pt x="369" y="332"/>
                  </a:lnTo>
                  <a:lnTo>
                    <a:pt x="356" y="334"/>
                  </a:lnTo>
                  <a:lnTo>
                    <a:pt x="343" y="336"/>
                  </a:lnTo>
                  <a:lnTo>
                    <a:pt x="332" y="338"/>
                  </a:lnTo>
                  <a:lnTo>
                    <a:pt x="331" y="338"/>
                  </a:lnTo>
                  <a:lnTo>
                    <a:pt x="330" y="338"/>
                  </a:lnTo>
                  <a:lnTo>
                    <a:pt x="328" y="338"/>
                  </a:lnTo>
                  <a:lnTo>
                    <a:pt x="327" y="338"/>
                  </a:lnTo>
                  <a:lnTo>
                    <a:pt x="323" y="334"/>
                  </a:lnTo>
                  <a:lnTo>
                    <a:pt x="320" y="331"/>
                  </a:lnTo>
                  <a:lnTo>
                    <a:pt x="318" y="328"/>
                  </a:lnTo>
                  <a:lnTo>
                    <a:pt x="315" y="326"/>
                  </a:lnTo>
                  <a:lnTo>
                    <a:pt x="310" y="323"/>
                  </a:lnTo>
                  <a:lnTo>
                    <a:pt x="305" y="322"/>
                  </a:lnTo>
                  <a:lnTo>
                    <a:pt x="299" y="322"/>
                  </a:lnTo>
                  <a:lnTo>
                    <a:pt x="297" y="327"/>
                  </a:lnTo>
                  <a:lnTo>
                    <a:pt x="297" y="332"/>
                  </a:lnTo>
                  <a:lnTo>
                    <a:pt x="297" y="336"/>
                  </a:lnTo>
                  <a:lnTo>
                    <a:pt x="298" y="339"/>
                  </a:lnTo>
                  <a:lnTo>
                    <a:pt x="298" y="341"/>
                  </a:lnTo>
                  <a:lnTo>
                    <a:pt x="298" y="345"/>
                  </a:lnTo>
                  <a:lnTo>
                    <a:pt x="296" y="347"/>
                  </a:lnTo>
                  <a:lnTo>
                    <a:pt x="294" y="348"/>
                  </a:lnTo>
                  <a:lnTo>
                    <a:pt x="292" y="348"/>
                  </a:lnTo>
                  <a:lnTo>
                    <a:pt x="280" y="351"/>
                  </a:lnTo>
                  <a:lnTo>
                    <a:pt x="268" y="351"/>
                  </a:lnTo>
                  <a:lnTo>
                    <a:pt x="256" y="352"/>
                  </a:lnTo>
                  <a:lnTo>
                    <a:pt x="255" y="352"/>
                  </a:lnTo>
                  <a:lnTo>
                    <a:pt x="254" y="353"/>
                  </a:lnTo>
                  <a:lnTo>
                    <a:pt x="252" y="353"/>
                  </a:lnTo>
                  <a:lnTo>
                    <a:pt x="251" y="353"/>
                  </a:lnTo>
                  <a:lnTo>
                    <a:pt x="239" y="347"/>
                  </a:lnTo>
                  <a:lnTo>
                    <a:pt x="226" y="340"/>
                  </a:lnTo>
                  <a:lnTo>
                    <a:pt x="213" y="338"/>
                  </a:lnTo>
                  <a:lnTo>
                    <a:pt x="200" y="336"/>
                  </a:lnTo>
                  <a:lnTo>
                    <a:pt x="193" y="348"/>
                  </a:lnTo>
                  <a:lnTo>
                    <a:pt x="191" y="361"/>
                  </a:lnTo>
                  <a:lnTo>
                    <a:pt x="191" y="362"/>
                  </a:lnTo>
                  <a:lnTo>
                    <a:pt x="190" y="364"/>
                  </a:lnTo>
                  <a:lnTo>
                    <a:pt x="188" y="365"/>
                  </a:lnTo>
                  <a:lnTo>
                    <a:pt x="187" y="365"/>
                  </a:lnTo>
                  <a:lnTo>
                    <a:pt x="131" y="381"/>
                  </a:lnTo>
                  <a:lnTo>
                    <a:pt x="72" y="392"/>
                  </a:lnTo>
                  <a:lnTo>
                    <a:pt x="14" y="403"/>
                  </a:lnTo>
                  <a:lnTo>
                    <a:pt x="13" y="403"/>
                  </a:lnTo>
                  <a:lnTo>
                    <a:pt x="11" y="402"/>
                  </a:lnTo>
                  <a:lnTo>
                    <a:pt x="11" y="400"/>
                  </a:lnTo>
                  <a:lnTo>
                    <a:pt x="11" y="399"/>
                  </a:lnTo>
                  <a:lnTo>
                    <a:pt x="10" y="399"/>
                  </a:lnTo>
                  <a:lnTo>
                    <a:pt x="9" y="399"/>
                  </a:lnTo>
                  <a:lnTo>
                    <a:pt x="8" y="398"/>
                  </a:lnTo>
                  <a:lnTo>
                    <a:pt x="8" y="396"/>
                  </a:lnTo>
                  <a:lnTo>
                    <a:pt x="6" y="366"/>
                  </a:lnTo>
                  <a:lnTo>
                    <a:pt x="9" y="338"/>
                  </a:lnTo>
                  <a:lnTo>
                    <a:pt x="8" y="336"/>
                  </a:lnTo>
                  <a:lnTo>
                    <a:pt x="8" y="335"/>
                  </a:lnTo>
                  <a:lnTo>
                    <a:pt x="8" y="334"/>
                  </a:lnTo>
                  <a:lnTo>
                    <a:pt x="9" y="332"/>
                  </a:lnTo>
                  <a:lnTo>
                    <a:pt x="10" y="331"/>
                  </a:lnTo>
                  <a:lnTo>
                    <a:pt x="11" y="331"/>
                  </a:lnTo>
                  <a:lnTo>
                    <a:pt x="13" y="332"/>
                  </a:lnTo>
                  <a:lnTo>
                    <a:pt x="18" y="334"/>
                  </a:lnTo>
                  <a:lnTo>
                    <a:pt x="25" y="334"/>
                  </a:lnTo>
                  <a:lnTo>
                    <a:pt x="25" y="332"/>
                  </a:lnTo>
                  <a:lnTo>
                    <a:pt x="27" y="319"/>
                  </a:lnTo>
                  <a:lnTo>
                    <a:pt x="23" y="309"/>
                  </a:lnTo>
                  <a:lnTo>
                    <a:pt x="15" y="298"/>
                  </a:lnTo>
                  <a:lnTo>
                    <a:pt x="6" y="289"/>
                  </a:lnTo>
                  <a:lnTo>
                    <a:pt x="5" y="290"/>
                  </a:lnTo>
                  <a:lnTo>
                    <a:pt x="4" y="290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0" y="286"/>
                  </a:lnTo>
                  <a:lnTo>
                    <a:pt x="0" y="252"/>
                  </a:lnTo>
                  <a:lnTo>
                    <a:pt x="1" y="220"/>
                  </a:lnTo>
                  <a:lnTo>
                    <a:pt x="0" y="218"/>
                  </a:lnTo>
                  <a:lnTo>
                    <a:pt x="0" y="217"/>
                  </a:lnTo>
                  <a:lnTo>
                    <a:pt x="1" y="216"/>
                  </a:lnTo>
                  <a:lnTo>
                    <a:pt x="1" y="214"/>
                  </a:lnTo>
                  <a:lnTo>
                    <a:pt x="1" y="213"/>
                  </a:lnTo>
                  <a:lnTo>
                    <a:pt x="2" y="213"/>
                  </a:lnTo>
                  <a:lnTo>
                    <a:pt x="83" y="140"/>
                  </a:lnTo>
                  <a:lnTo>
                    <a:pt x="167" y="69"/>
                  </a:lnTo>
                  <a:lnTo>
                    <a:pt x="252" y="1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48"/>
            <p:cNvSpPr>
              <a:spLocks noEditPoints="1"/>
            </p:cNvSpPr>
            <p:nvPr/>
          </p:nvSpPr>
          <p:spPr bwMode="auto">
            <a:xfrm>
              <a:off x="6950075" y="3635375"/>
              <a:ext cx="87313" cy="90488"/>
            </a:xfrm>
            <a:custGeom>
              <a:avLst/>
              <a:gdLst>
                <a:gd name="T0" fmla="*/ 25 w 55"/>
                <a:gd name="T1" fmla="*/ 5 h 57"/>
                <a:gd name="T2" fmla="*/ 20 w 55"/>
                <a:gd name="T3" fmla="*/ 9 h 57"/>
                <a:gd name="T4" fmla="*/ 14 w 55"/>
                <a:gd name="T5" fmla="*/ 13 h 57"/>
                <a:gd name="T6" fmla="*/ 12 w 55"/>
                <a:gd name="T7" fmla="*/ 17 h 57"/>
                <a:gd name="T8" fmla="*/ 9 w 55"/>
                <a:gd name="T9" fmla="*/ 23 h 57"/>
                <a:gd name="T10" fmla="*/ 8 w 55"/>
                <a:gd name="T11" fmla="*/ 31 h 57"/>
                <a:gd name="T12" fmla="*/ 9 w 55"/>
                <a:gd name="T13" fmla="*/ 39 h 57"/>
                <a:gd name="T14" fmla="*/ 13 w 55"/>
                <a:gd name="T15" fmla="*/ 45 h 57"/>
                <a:gd name="T16" fmla="*/ 20 w 55"/>
                <a:gd name="T17" fmla="*/ 49 h 57"/>
                <a:gd name="T18" fmla="*/ 25 w 55"/>
                <a:gd name="T19" fmla="*/ 49 h 57"/>
                <a:gd name="T20" fmla="*/ 29 w 55"/>
                <a:gd name="T21" fmla="*/ 49 h 57"/>
                <a:gd name="T22" fmla="*/ 28 w 55"/>
                <a:gd name="T23" fmla="*/ 48 h 57"/>
                <a:gd name="T24" fmla="*/ 28 w 55"/>
                <a:gd name="T25" fmla="*/ 47 h 57"/>
                <a:gd name="T26" fmla="*/ 29 w 55"/>
                <a:gd name="T27" fmla="*/ 44 h 57"/>
                <a:gd name="T28" fmla="*/ 30 w 55"/>
                <a:gd name="T29" fmla="*/ 41 h 57"/>
                <a:gd name="T30" fmla="*/ 31 w 55"/>
                <a:gd name="T31" fmla="*/ 39 h 57"/>
                <a:gd name="T32" fmla="*/ 33 w 55"/>
                <a:gd name="T33" fmla="*/ 35 h 57"/>
                <a:gd name="T34" fmla="*/ 33 w 55"/>
                <a:gd name="T35" fmla="*/ 30 h 57"/>
                <a:gd name="T36" fmla="*/ 30 w 55"/>
                <a:gd name="T37" fmla="*/ 24 h 57"/>
                <a:gd name="T38" fmla="*/ 26 w 55"/>
                <a:gd name="T39" fmla="*/ 19 h 57"/>
                <a:gd name="T40" fmla="*/ 21 w 55"/>
                <a:gd name="T41" fmla="*/ 17 h 57"/>
                <a:gd name="T42" fmla="*/ 16 w 55"/>
                <a:gd name="T43" fmla="*/ 17 h 57"/>
                <a:gd name="T44" fmla="*/ 12 w 55"/>
                <a:gd name="T45" fmla="*/ 22 h 57"/>
                <a:gd name="T46" fmla="*/ 11 w 55"/>
                <a:gd name="T47" fmla="*/ 22 h 57"/>
                <a:gd name="T48" fmla="*/ 11 w 55"/>
                <a:gd name="T49" fmla="*/ 22 h 57"/>
                <a:gd name="T50" fmla="*/ 9 w 55"/>
                <a:gd name="T51" fmla="*/ 21 h 57"/>
                <a:gd name="T52" fmla="*/ 14 w 55"/>
                <a:gd name="T53" fmla="*/ 14 h 57"/>
                <a:gd name="T54" fmla="*/ 21 w 55"/>
                <a:gd name="T55" fmla="*/ 13 h 57"/>
                <a:gd name="T56" fmla="*/ 29 w 55"/>
                <a:gd name="T57" fmla="*/ 15 h 57"/>
                <a:gd name="T58" fmla="*/ 35 w 55"/>
                <a:gd name="T59" fmla="*/ 21 h 57"/>
                <a:gd name="T60" fmla="*/ 38 w 55"/>
                <a:gd name="T61" fmla="*/ 27 h 57"/>
                <a:gd name="T62" fmla="*/ 39 w 55"/>
                <a:gd name="T63" fmla="*/ 36 h 57"/>
                <a:gd name="T64" fmla="*/ 37 w 55"/>
                <a:gd name="T65" fmla="*/ 44 h 57"/>
                <a:gd name="T66" fmla="*/ 42 w 55"/>
                <a:gd name="T67" fmla="*/ 40 h 57"/>
                <a:gd name="T68" fmla="*/ 45 w 55"/>
                <a:gd name="T69" fmla="*/ 35 h 57"/>
                <a:gd name="T70" fmla="*/ 47 w 55"/>
                <a:gd name="T71" fmla="*/ 28 h 57"/>
                <a:gd name="T72" fmla="*/ 46 w 55"/>
                <a:gd name="T73" fmla="*/ 19 h 57"/>
                <a:gd name="T74" fmla="*/ 42 w 55"/>
                <a:gd name="T75" fmla="*/ 13 h 57"/>
                <a:gd name="T76" fmla="*/ 35 w 55"/>
                <a:gd name="T77" fmla="*/ 7 h 57"/>
                <a:gd name="T78" fmla="*/ 26 w 55"/>
                <a:gd name="T79" fmla="*/ 5 h 57"/>
                <a:gd name="T80" fmla="*/ 25 w 55"/>
                <a:gd name="T81" fmla="*/ 5 h 57"/>
                <a:gd name="T82" fmla="*/ 28 w 55"/>
                <a:gd name="T83" fmla="*/ 0 h 57"/>
                <a:gd name="T84" fmla="*/ 29 w 55"/>
                <a:gd name="T85" fmla="*/ 0 h 57"/>
                <a:gd name="T86" fmla="*/ 29 w 55"/>
                <a:gd name="T87" fmla="*/ 0 h 57"/>
                <a:gd name="T88" fmla="*/ 41 w 55"/>
                <a:gd name="T89" fmla="*/ 2 h 57"/>
                <a:gd name="T90" fmla="*/ 50 w 55"/>
                <a:gd name="T91" fmla="*/ 10 h 57"/>
                <a:gd name="T92" fmla="*/ 55 w 55"/>
                <a:gd name="T93" fmla="*/ 22 h 57"/>
                <a:gd name="T94" fmla="*/ 52 w 55"/>
                <a:gd name="T95" fmla="*/ 34 h 57"/>
                <a:gd name="T96" fmla="*/ 47 w 55"/>
                <a:gd name="T97" fmla="*/ 44 h 57"/>
                <a:gd name="T98" fmla="*/ 38 w 55"/>
                <a:gd name="T99" fmla="*/ 53 h 57"/>
                <a:gd name="T100" fmla="*/ 28 w 55"/>
                <a:gd name="T101" fmla="*/ 57 h 57"/>
                <a:gd name="T102" fmla="*/ 17 w 55"/>
                <a:gd name="T103" fmla="*/ 56 h 57"/>
                <a:gd name="T104" fmla="*/ 8 w 55"/>
                <a:gd name="T105" fmla="*/ 51 h 57"/>
                <a:gd name="T106" fmla="*/ 3 w 55"/>
                <a:gd name="T107" fmla="*/ 41 h 57"/>
                <a:gd name="T108" fmla="*/ 0 w 55"/>
                <a:gd name="T109" fmla="*/ 32 h 57"/>
                <a:gd name="T110" fmla="*/ 3 w 55"/>
                <a:gd name="T111" fmla="*/ 21 h 57"/>
                <a:gd name="T112" fmla="*/ 8 w 55"/>
                <a:gd name="T113" fmla="*/ 11 h 57"/>
                <a:gd name="T114" fmla="*/ 17 w 55"/>
                <a:gd name="T115" fmla="*/ 4 h 57"/>
                <a:gd name="T116" fmla="*/ 28 w 55"/>
                <a:gd name="T1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" h="57">
                  <a:moveTo>
                    <a:pt x="25" y="5"/>
                  </a:moveTo>
                  <a:lnTo>
                    <a:pt x="20" y="9"/>
                  </a:lnTo>
                  <a:lnTo>
                    <a:pt x="14" y="13"/>
                  </a:lnTo>
                  <a:lnTo>
                    <a:pt x="12" y="17"/>
                  </a:lnTo>
                  <a:lnTo>
                    <a:pt x="9" y="23"/>
                  </a:lnTo>
                  <a:lnTo>
                    <a:pt x="8" y="31"/>
                  </a:lnTo>
                  <a:lnTo>
                    <a:pt x="9" y="39"/>
                  </a:lnTo>
                  <a:lnTo>
                    <a:pt x="13" y="45"/>
                  </a:lnTo>
                  <a:lnTo>
                    <a:pt x="20" y="49"/>
                  </a:lnTo>
                  <a:lnTo>
                    <a:pt x="25" y="49"/>
                  </a:lnTo>
                  <a:lnTo>
                    <a:pt x="29" y="49"/>
                  </a:lnTo>
                  <a:lnTo>
                    <a:pt x="28" y="48"/>
                  </a:lnTo>
                  <a:lnTo>
                    <a:pt x="28" y="47"/>
                  </a:lnTo>
                  <a:lnTo>
                    <a:pt x="29" y="44"/>
                  </a:lnTo>
                  <a:lnTo>
                    <a:pt x="30" y="41"/>
                  </a:lnTo>
                  <a:lnTo>
                    <a:pt x="31" y="39"/>
                  </a:lnTo>
                  <a:lnTo>
                    <a:pt x="33" y="35"/>
                  </a:lnTo>
                  <a:lnTo>
                    <a:pt x="33" y="30"/>
                  </a:lnTo>
                  <a:lnTo>
                    <a:pt x="30" y="24"/>
                  </a:lnTo>
                  <a:lnTo>
                    <a:pt x="26" y="19"/>
                  </a:lnTo>
                  <a:lnTo>
                    <a:pt x="21" y="17"/>
                  </a:lnTo>
                  <a:lnTo>
                    <a:pt x="16" y="17"/>
                  </a:lnTo>
                  <a:lnTo>
                    <a:pt x="12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9" y="21"/>
                  </a:lnTo>
                  <a:lnTo>
                    <a:pt x="14" y="14"/>
                  </a:lnTo>
                  <a:lnTo>
                    <a:pt x="21" y="13"/>
                  </a:lnTo>
                  <a:lnTo>
                    <a:pt x="29" y="15"/>
                  </a:lnTo>
                  <a:lnTo>
                    <a:pt x="35" y="21"/>
                  </a:lnTo>
                  <a:lnTo>
                    <a:pt x="38" y="27"/>
                  </a:lnTo>
                  <a:lnTo>
                    <a:pt x="39" y="36"/>
                  </a:lnTo>
                  <a:lnTo>
                    <a:pt x="37" y="44"/>
                  </a:lnTo>
                  <a:lnTo>
                    <a:pt x="42" y="40"/>
                  </a:lnTo>
                  <a:lnTo>
                    <a:pt x="45" y="35"/>
                  </a:lnTo>
                  <a:lnTo>
                    <a:pt x="47" y="28"/>
                  </a:lnTo>
                  <a:lnTo>
                    <a:pt x="46" y="19"/>
                  </a:lnTo>
                  <a:lnTo>
                    <a:pt x="42" y="13"/>
                  </a:lnTo>
                  <a:lnTo>
                    <a:pt x="35" y="7"/>
                  </a:lnTo>
                  <a:lnTo>
                    <a:pt x="26" y="5"/>
                  </a:lnTo>
                  <a:lnTo>
                    <a:pt x="25" y="5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41" y="2"/>
                  </a:lnTo>
                  <a:lnTo>
                    <a:pt x="50" y="10"/>
                  </a:lnTo>
                  <a:lnTo>
                    <a:pt x="55" y="22"/>
                  </a:lnTo>
                  <a:lnTo>
                    <a:pt x="52" y="34"/>
                  </a:lnTo>
                  <a:lnTo>
                    <a:pt x="47" y="44"/>
                  </a:lnTo>
                  <a:lnTo>
                    <a:pt x="38" y="53"/>
                  </a:lnTo>
                  <a:lnTo>
                    <a:pt x="28" y="57"/>
                  </a:lnTo>
                  <a:lnTo>
                    <a:pt x="17" y="56"/>
                  </a:lnTo>
                  <a:lnTo>
                    <a:pt x="8" y="51"/>
                  </a:lnTo>
                  <a:lnTo>
                    <a:pt x="3" y="41"/>
                  </a:lnTo>
                  <a:lnTo>
                    <a:pt x="0" y="32"/>
                  </a:lnTo>
                  <a:lnTo>
                    <a:pt x="3" y="21"/>
                  </a:lnTo>
                  <a:lnTo>
                    <a:pt x="8" y="11"/>
                  </a:lnTo>
                  <a:lnTo>
                    <a:pt x="17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49"/>
            <p:cNvSpPr>
              <a:spLocks noEditPoints="1"/>
            </p:cNvSpPr>
            <p:nvPr/>
          </p:nvSpPr>
          <p:spPr bwMode="auto">
            <a:xfrm>
              <a:off x="7151688" y="3508375"/>
              <a:ext cx="80963" cy="82550"/>
            </a:xfrm>
            <a:custGeom>
              <a:avLst/>
              <a:gdLst>
                <a:gd name="T0" fmla="*/ 20 w 51"/>
                <a:gd name="T1" fmla="*/ 17 h 52"/>
                <a:gd name="T2" fmla="*/ 16 w 51"/>
                <a:gd name="T3" fmla="*/ 17 h 52"/>
                <a:gd name="T4" fmla="*/ 13 w 51"/>
                <a:gd name="T5" fmla="*/ 19 h 52"/>
                <a:gd name="T6" fmla="*/ 10 w 51"/>
                <a:gd name="T7" fmla="*/ 22 h 52"/>
                <a:gd name="T8" fmla="*/ 9 w 51"/>
                <a:gd name="T9" fmla="*/ 22 h 52"/>
                <a:gd name="T10" fmla="*/ 8 w 51"/>
                <a:gd name="T11" fmla="*/ 22 h 52"/>
                <a:gd name="T12" fmla="*/ 7 w 51"/>
                <a:gd name="T13" fmla="*/ 27 h 52"/>
                <a:gd name="T14" fmla="*/ 7 w 51"/>
                <a:gd name="T15" fmla="*/ 32 h 52"/>
                <a:gd name="T16" fmla="*/ 8 w 51"/>
                <a:gd name="T17" fmla="*/ 38 h 52"/>
                <a:gd name="T18" fmla="*/ 14 w 51"/>
                <a:gd name="T19" fmla="*/ 44 h 52"/>
                <a:gd name="T20" fmla="*/ 24 w 51"/>
                <a:gd name="T21" fmla="*/ 46 h 52"/>
                <a:gd name="T22" fmla="*/ 31 w 51"/>
                <a:gd name="T23" fmla="*/ 44 h 52"/>
                <a:gd name="T24" fmla="*/ 31 w 51"/>
                <a:gd name="T25" fmla="*/ 43 h 52"/>
                <a:gd name="T26" fmla="*/ 33 w 51"/>
                <a:gd name="T27" fmla="*/ 39 h 52"/>
                <a:gd name="T28" fmla="*/ 34 w 51"/>
                <a:gd name="T29" fmla="*/ 35 h 52"/>
                <a:gd name="T30" fmla="*/ 34 w 51"/>
                <a:gd name="T31" fmla="*/ 31 h 52"/>
                <a:gd name="T32" fmla="*/ 34 w 51"/>
                <a:gd name="T33" fmla="*/ 27 h 52"/>
                <a:gd name="T34" fmla="*/ 33 w 51"/>
                <a:gd name="T35" fmla="*/ 23 h 52"/>
                <a:gd name="T36" fmla="*/ 30 w 51"/>
                <a:gd name="T37" fmla="*/ 19 h 52"/>
                <a:gd name="T38" fmla="*/ 28 w 51"/>
                <a:gd name="T39" fmla="*/ 18 h 52"/>
                <a:gd name="T40" fmla="*/ 24 w 51"/>
                <a:gd name="T41" fmla="*/ 17 h 52"/>
                <a:gd name="T42" fmla="*/ 20 w 51"/>
                <a:gd name="T43" fmla="*/ 17 h 52"/>
                <a:gd name="T44" fmla="*/ 18 w 51"/>
                <a:gd name="T45" fmla="*/ 5 h 52"/>
                <a:gd name="T46" fmla="*/ 13 w 51"/>
                <a:gd name="T47" fmla="*/ 10 h 52"/>
                <a:gd name="T48" fmla="*/ 10 w 51"/>
                <a:gd name="T49" fmla="*/ 15 h 52"/>
                <a:gd name="T50" fmla="*/ 17 w 51"/>
                <a:gd name="T51" fmla="*/ 12 h 52"/>
                <a:gd name="T52" fmla="*/ 25 w 51"/>
                <a:gd name="T53" fmla="*/ 10 h 52"/>
                <a:gd name="T54" fmla="*/ 33 w 51"/>
                <a:gd name="T55" fmla="*/ 13 h 52"/>
                <a:gd name="T56" fmla="*/ 37 w 51"/>
                <a:gd name="T57" fmla="*/ 17 h 52"/>
                <a:gd name="T58" fmla="*/ 38 w 51"/>
                <a:gd name="T59" fmla="*/ 21 h 52"/>
                <a:gd name="T60" fmla="*/ 41 w 51"/>
                <a:gd name="T61" fmla="*/ 25 h 52"/>
                <a:gd name="T62" fmla="*/ 41 w 51"/>
                <a:gd name="T63" fmla="*/ 29 h 52"/>
                <a:gd name="T64" fmla="*/ 41 w 51"/>
                <a:gd name="T65" fmla="*/ 32 h 52"/>
                <a:gd name="T66" fmla="*/ 41 w 51"/>
                <a:gd name="T67" fmla="*/ 36 h 52"/>
                <a:gd name="T68" fmla="*/ 43 w 51"/>
                <a:gd name="T69" fmla="*/ 31 h 52"/>
                <a:gd name="T70" fmla="*/ 45 w 51"/>
                <a:gd name="T71" fmla="*/ 26 h 52"/>
                <a:gd name="T72" fmla="*/ 43 w 51"/>
                <a:gd name="T73" fmla="*/ 21 h 52"/>
                <a:gd name="T74" fmla="*/ 42 w 51"/>
                <a:gd name="T75" fmla="*/ 17 h 52"/>
                <a:gd name="T76" fmla="*/ 35 w 51"/>
                <a:gd name="T77" fmla="*/ 9 h 52"/>
                <a:gd name="T78" fmla="*/ 28 w 51"/>
                <a:gd name="T79" fmla="*/ 6 h 52"/>
                <a:gd name="T80" fmla="*/ 18 w 51"/>
                <a:gd name="T81" fmla="*/ 5 h 52"/>
                <a:gd name="T82" fmla="*/ 28 w 51"/>
                <a:gd name="T83" fmla="*/ 0 h 52"/>
                <a:gd name="T84" fmla="*/ 37 w 51"/>
                <a:gd name="T85" fmla="*/ 2 h 52"/>
                <a:gd name="T86" fmla="*/ 45 w 51"/>
                <a:gd name="T87" fmla="*/ 9 h 52"/>
                <a:gd name="T88" fmla="*/ 50 w 51"/>
                <a:gd name="T89" fmla="*/ 18 h 52"/>
                <a:gd name="T90" fmla="*/ 51 w 51"/>
                <a:gd name="T91" fmla="*/ 31 h 52"/>
                <a:gd name="T92" fmla="*/ 45 w 51"/>
                <a:gd name="T93" fmla="*/ 43 h 52"/>
                <a:gd name="T94" fmla="*/ 34 w 51"/>
                <a:gd name="T95" fmla="*/ 51 h 52"/>
                <a:gd name="T96" fmla="*/ 25 w 51"/>
                <a:gd name="T97" fmla="*/ 52 h 52"/>
                <a:gd name="T98" fmla="*/ 16 w 51"/>
                <a:gd name="T99" fmla="*/ 51 h 52"/>
                <a:gd name="T100" fmla="*/ 7 w 51"/>
                <a:gd name="T101" fmla="*/ 46 h 52"/>
                <a:gd name="T102" fmla="*/ 1 w 51"/>
                <a:gd name="T103" fmla="*/ 38 h 52"/>
                <a:gd name="T104" fmla="*/ 0 w 51"/>
                <a:gd name="T105" fmla="*/ 29 h 52"/>
                <a:gd name="T106" fmla="*/ 3 w 51"/>
                <a:gd name="T107" fmla="*/ 18 h 52"/>
                <a:gd name="T108" fmla="*/ 8 w 51"/>
                <a:gd name="T109" fmla="*/ 9 h 52"/>
                <a:gd name="T110" fmla="*/ 16 w 51"/>
                <a:gd name="T111" fmla="*/ 2 h 52"/>
                <a:gd name="T112" fmla="*/ 16 w 51"/>
                <a:gd name="T113" fmla="*/ 1 h 52"/>
                <a:gd name="T114" fmla="*/ 17 w 51"/>
                <a:gd name="T115" fmla="*/ 1 h 52"/>
                <a:gd name="T116" fmla="*/ 28 w 51"/>
                <a:gd name="T1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" h="52">
                  <a:moveTo>
                    <a:pt x="20" y="17"/>
                  </a:moveTo>
                  <a:lnTo>
                    <a:pt x="16" y="17"/>
                  </a:lnTo>
                  <a:lnTo>
                    <a:pt x="13" y="19"/>
                  </a:lnTo>
                  <a:lnTo>
                    <a:pt x="10" y="22"/>
                  </a:lnTo>
                  <a:lnTo>
                    <a:pt x="9" y="22"/>
                  </a:lnTo>
                  <a:lnTo>
                    <a:pt x="8" y="22"/>
                  </a:lnTo>
                  <a:lnTo>
                    <a:pt x="7" y="27"/>
                  </a:lnTo>
                  <a:lnTo>
                    <a:pt x="7" y="32"/>
                  </a:lnTo>
                  <a:lnTo>
                    <a:pt x="8" y="38"/>
                  </a:lnTo>
                  <a:lnTo>
                    <a:pt x="14" y="44"/>
                  </a:lnTo>
                  <a:lnTo>
                    <a:pt x="24" y="46"/>
                  </a:lnTo>
                  <a:lnTo>
                    <a:pt x="31" y="44"/>
                  </a:lnTo>
                  <a:lnTo>
                    <a:pt x="31" y="43"/>
                  </a:lnTo>
                  <a:lnTo>
                    <a:pt x="33" y="39"/>
                  </a:lnTo>
                  <a:lnTo>
                    <a:pt x="34" y="35"/>
                  </a:lnTo>
                  <a:lnTo>
                    <a:pt x="34" y="31"/>
                  </a:lnTo>
                  <a:lnTo>
                    <a:pt x="34" y="27"/>
                  </a:lnTo>
                  <a:lnTo>
                    <a:pt x="33" y="23"/>
                  </a:lnTo>
                  <a:lnTo>
                    <a:pt x="30" y="19"/>
                  </a:lnTo>
                  <a:lnTo>
                    <a:pt x="28" y="18"/>
                  </a:lnTo>
                  <a:lnTo>
                    <a:pt x="24" y="17"/>
                  </a:lnTo>
                  <a:lnTo>
                    <a:pt x="20" y="17"/>
                  </a:lnTo>
                  <a:close/>
                  <a:moveTo>
                    <a:pt x="18" y="5"/>
                  </a:moveTo>
                  <a:lnTo>
                    <a:pt x="13" y="10"/>
                  </a:lnTo>
                  <a:lnTo>
                    <a:pt x="10" y="15"/>
                  </a:lnTo>
                  <a:lnTo>
                    <a:pt x="17" y="12"/>
                  </a:lnTo>
                  <a:lnTo>
                    <a:pt x="25" y="10"/>
                  </a:lnTo>
                  <a:lnTo>
                    <a:pt x="33" y="13"/>
                  </a:lnTo>
                  <a:lnTo>
                    <a:pt x="37" y="17"/>
                  </a:lnTo>
                  <a:lnTo>
                    <a:pt x="38" y="21"/>
                  </a:lnTo>
                  <a:lnTo>
                    <a:pt x="41" y="25"/>
                  </a:lnTo>
                  <a:lnTo>
                    <a:pt x="41" y="29"/>
                  </a:lnTo>
                  <a:lnTo>
                    <a:pt x="41" y="32"/>
                  </a:lnTo>
                  <a:lnTo>
                    <a:pt x="41" y="36"/>
                  </a:lnTo>
                  <a:lnTo>
                    <a:pt x="43" y="31"/>
                  </a:lnTo>
                  <a:lnTo>
                    <a:pt x="45" y="26"/>
                  </a:lnTo>
                  <a:lnTo>
                    <a:pt x="43" y="21"/>
                  </a:lnTo>
                  <a:lnTo>
                    <a:pt x="42" y="17"/>
                  </a:lnTo>
                  <a:lnTo>
                    <a:pt x="35" y="9"/>
                  </a:lnTo>
                  <a:lnTo>
                    <a:pt x="28" y="6"/>
                  </a:lnTo>
                  <a:lnTo>
                    <a:pt x="18" y="5"/>
                  </a:lnTo>
                  <a:close/>
                  <a:moveTo>
                    <a:pt x="28" y="0"/>
                  </a:moveTo>
                  <a:lnTo>
                    <a:pt x="37" y="2"/>
                  </a:lnTo>
                  <a:lnTo>
                    <a:pt x="45" y="9"/>
                  </a:lnTo>
                  <a:lnTo>
                    <a:pt x="50" y="18"/>
                  </a:lnTo>
                  <a:lnTo>
                    <a:pt x="51" y="31"/>
                  </a:lnTo>
                  <a:lnTo>
                    <a:pt x="45" y="43"/>
                  </a:lnTo>
                  <a:lnTo>
                    <a:pt x="34" y="51"/>
                  </a:lnTo>
                  <a:lnTo>
                    <a:pt x="25" y="52"/>
                  </a:lnTo>
                  <a:lnTo>
                    <a:pt x="16" y="51"/>
                  </a:lnTo>
                  <a:lnTo>
                    <a:pt x="7" y="46"/>
                  </a:lnTo>
                  <a:lnTo>
                    <a:pt x="1" y="38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8" y="9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50"/>
            <p:cNvSpPr>
              <a:spLocks noEditPoints="1"/>
            </p:cNvSpPr>
            <p:nvPr/>
          </p:nvSpPr>
          <p:spPr bwMode="auto">
            <a:xfrm>
              <a:off x="7243763" y="3563938"/>
              <a:ext cx="60325" cy="61913"/>
            </a:xfrm>
            <a:custGeom>
              <a:avLst/>
              <a:gdLst>
                <a:gd name="T0" fmla="*/ 14 w 38"/>
                <a:gd name="T1" fmla="*/ 12 h 39"/>
                <a:gd name="T2" fmla="*/ 11 w 38"/>
                <a:gd name="T3" fmla="*/ 12 h 39"/>
                <a:gd name="T4" fmla="*/ 7 w 38"/>
                <a:gd name="T5" fmla="*/ 13 h 39"/>
                <a:gd name="T6" fmla="*/ 7 w 38"/>
                <a:gd name="T7" fmla="*/ 14 h 39"/>
                <a:gd name="T8" fmla="*/ 6 w 38"/>
                <a:gd name="T9" fmla="*/ 17 h 39"/>
                <a:gd name="T10" fmla="*/ 6 w 38"/>
                <a:gd name="T11" fmla="*/ 21 h 39"/>
                <a:gd name="T12" fmla="*/ 6 w 38"/>
                <a:gd name="T13" fmla="*/ 25 h 39"/>
                <a:gd name="T14" fmla="*/ 7 w 38"/>
                <a:gd name="T15" fmla="*/ 29 h 39"/>
                <a:gd name="T16" fmla="*/ 10 w 38"/>
                <a:gd name="T17" fmla="*/ 32 h 39"/>
                <a:gd name="T18" fmla="*/ 13 w 38"/>
                <a:gd name="T19" fmla="*/ 33 h 39"/>
                <a:gd name="T20" fmla="*/ 17 w 38"/>
                <a:gd name="T21" fmla="*/ 33 h 39"/>
                <a:gd name="T22" fmla="*/ 21 w 38"/>
                <a:gd name="T23" fmla="*/ 33 h 39"/>
                <a:gd name="T24" fmla="*/ 23 w 38"/>
                <a:gd name="T25" fmla="*/ 32 h 39"/>
                <a:gd name="T26" fmla="*/ 26 w 38"/>
                <a:gd name="T27" fmla="*/ 30 h 39"/>
                <a:gd name="T28" fmla="*/ 26 w 38"/>
                <a:gd name="T29" fmla="*/ 28 h 39"/>
                <a:gd name="T30" fmla="*/ 26 w 38"/>
                <a:gd name="T31" fmla="*/ 25 h 39"/>
                <a:gd name="T32" fmla="*/ 24 w 38"/>
                <a:gd name="T33" fmla="*/ 21 h 39"/>
                <a:gd name="T34" fmla="*/ 23 w 38"/>
                <a:gd name="T35" fmla="*/ 17 h 39"/>
                <a:gd name="T36" fmla="*/ 21 w 38"/>
                <a:gd name="T37" fmla="*/ 14 h 39"/>
                <a:gd name="T38" fmla="*/ 18 w 38"/>
                <a:gd name="T39" fmla="*/ 13 h 39"/>
                <a:gd name="T40" fmla="*/ 14 w 38"/>
                <a:gd name="T41" fmla="*/ 12 h 39"/>
                <a:gd name="T42" fmla="*/ 15 w 38"/>
                <a:gd name="T43" fmla="*/ 5 h 39"/>
                <a:gd name="T44" fmla="*/ 11 w 38"/>
                <a:gd name="T45" fmla="*/ 7 h 39"/>
                <a:gd name="T46" fmla="*/ 9 w 38"/>
                <a:gd name="T47" fmla="*/ 9 h 39"/>
                <a:gd name="T48" fmla="*/ 13 w 38"/>
                <a:gd name="T49" fmla="*/ 8 h 39"/>
                <a:gd name="T50" fmla="*/ 18 w 38"/>
                <a:gd name="T51" fmla="*/ 7 h 39"/>
                <a:gd name="T52" fmla="*/ 22 w 38"/>
                <a:gd name="T53" fmla="*/ 8 h 39"/>
                <a:gd name="T54" fmla="*/ 26 w 38"/>
                <a:gd name="T55" fmla="*/ 11 h 39"/>
                <a:gd name="T56" fmla="*/ 28 w 38"/>
                <a:gd name="T57" fmla="*/ 14 h 39"/>
                <a:gd name="T58" fmla="*/ 31 w 38"/>
                <a:gd name="T59" fmla="*/ 20 h 39"/>
                <a:gd name="T60" fmla="*/ 31 w 38"/>
                <a:gd name="T61" fmla="*/ 16 h 39"/>
                <a:gd name="T62" fmla="*/ 30 w 38"/>
                <a:gd name="T63" fmla="*/ 12 h 39"/>
                <a:gd name="T64" fmla="*/ 27 w 38"/>
                <a:gd name="T65" fmla="*/ 9 h 39"/>
                <a:gd name="T66" fmla="*/ 23 w 38"/>
                <a:gd name="T67" fmla="*/ 7 h 39"/>
                <a:gd name="T68" fmla="*/ 19 w 38"/>
                <a:gd name="T69" fmla="*/ 5 h 39"/>
                <a:gd name="T70" fmla="*/ 18 w 38"/>
                <a:gd name="T71" fmla="*/ 5 h 39"/>
                <a:gd name="T72" fmla="*/ 15 w 38"/>
                <a:gd name="T73" fmla="*/ 5 h 39"/>
                <a:gd name="T74" fmla="*/ 22 w 38"/>
                <a:gd name="T75" fmla="*/ 0 h 39"/>
                <a:gd name="T76" fmla="*/ 26 w 38"/>
                <a:gd name="T77" fmla="*/ 1 h 39"/>
                <a:gd name="T78" fmla="*/ 30 w 38"/>
                <a:gd name="T79" fmla="*/ 3 h 39"/>
                <a:gd name="T80" fmla="*/ 32 w 38"/>
                <a:gd name="T81" fmla="*/ 5 h 39"/>
                <a:gd name="T82" fmla="*/ 35 w 38"/>
                <a:gd name="T83" fmla="*/ 9 h 39"/>
                <a:gd name="T84" fmla="*/ 36 w 38"/>
                <a:gd name="T85" fmla="*/ 13 h 39"/>
                <a:gd name="T86" fmla="*/ 38 w 38"/>
                <a:gd name="T87" fmla="*/ 17 h 39"/>
                <a:gd name="T88" fmla="*/ 35 w 38"/>
                <a:gd name="T89" fmla="*/ 28 h 39"/>
                <a:gd name="T90" fmla="*/ 28 w 38"/>
                <a:gd name="T91" fmla="*/ 37 h 39"/>
                <a:gd name="T92" fmla="*/ 18 w 38"/>
                <a:gd name="T93" fmla="*/ 39 h 39"/>
                <a:gd name="T94" fmla="*/ 7 w 38"/>
                <a:gd name="T95" fmla="*/ 37 h 39"/>
                <a:gd name="T96" fmla="*/ 1 w 38"/>
                <a:gd name="T97" fmla="*/ 29 h 39"/>
                <a:gd name="T98" fmla="*/ 0 w 38"/>
                <a:gd name="T99" fmla="*/ 18 h 39"/>
                <a:gd name="T100" fmla="*/ 1 w 38"/>
                <a:gd name="T101" fmla="*/ 14 h 39"/>
                <a:gd name="T102" fmla="*/ 2 w 38"/>
                <a:gd name="T103" fmla="*/ 11 h 39"/>
                <a:gd name="T104" fmla="*/ 5 w 38"/>
                <a:gd name="T105" fmla="*/ 7 h 39"/>
                <a:gd name="T106" fmla="*/ 7 w 38"/>
                <a:gd name="T107" fmla="*/ 4 h 39"/>
                <a:gd name="T108" fmla="*/ 10 w 38"/>
                <a:gd name="T109" fmla="*/ 1 h 39"/>
                <a:gd name="T110" fmla="*/ 14 w 38"/>
                <a:gd name="T111" fmla="*/ 0 h 39"/>
                <a:gd name="T112" fmla="*/ 18 w 38"/>
                <a:gd name="T113" fmla="*/ 1 h 39"/>
                <a:gd name="T114" fmla="*/ 22 w 38"/>
                <a:gd name="T1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" h="39">
                  <a:moveTo>
                    <a:pt x="14" y="12"/>
                  </a:moveTo>
                  <a:lnTo>
                    <a:pt x="11" y="12"/>
                  </a:lnTo>
                  <a:lnTo>
                    <a:pt x="7" y="13"/>
                  </a:lnTo>
                  <a:lnTo>
                    <a:pt x="7" y="14"/>
                  </a:lnTo>
                  <a:lnTo>
                    <a:pt x="6" y="17"/>
                  </a:lnTo>
                  <a:lnTo>
                    <a:pt x="6" y="21"/>
                  </a:lnTo>
                  <a:lnTo>
                    <a:pt x="6" y="25"/>
                  </a:lnTo>
                  <a:lnTo>
                    <a:pt x="7" y="29"/>
                  </a:lnTo>
                  <a:lnTo>
                    <a:pt x="10" y="32"/>
                  </a:lnTo>
                  <a:lnTo>
                    <a:pt x="13" y="33"/>
                  </a:lnTo>
                  <a:lnTo>
                    <a:pt x="17" y="33"/>
                  </a:lnTo>
                  <a:lnTo>
                    <a:pt x="21" y="33"/>
                  </a:lnTo>
                  <a:lnTo>
                    <a:pt x="23" y="32"/>
                  </a:lnTo>
                  <a:lnTo>
                    <a:pt x="26" y="30"/>
                  </a:lnTo>
                  <a:lnTo>
                    <a:pt x="26" y="28"/>
                  </a:lnTo>
                  <a:lnTo>
                    <a:pt x="26" y="25"/>
                  </a:lnTo>
                  <a:lnTo>
                    <a:pt x="24" y="21"/>
                  </a:lnTo>
                  <a:lnTo>
                    <a:pt x="23" y="17"/>
                  </a:lnTo>
                  <a:lnTo>
                    <a:pt x="21" y="14"/>
                  </a:lnTo>
                  <a:lnTo>
                    <a:pt x="18" y="13"/>
                  </a:lnTo>
                  <a:lnTo>
                    <a:pt x="14" y="12"/>
                  </a:lnTo>
                  <a:close/>
                  <a:moveTo>
                    <a:pt x="15" y="5"/>
                  </a:moveTo>
                  <a:lnTo>
                    <a:pt x="11" y="7"/>
                  </a:lnTo>
                  <a:lnTo>
                    <a:pt x="9" y="9"/>
                  </a:lnTo>
                  <a:lnTo>
                    <a:pt x="13" y="8"/>
                  </a:lnTo>
                  <a:lnTo>
                    <a:pt x="18" y="7"/>
                  </a:lnTo>
                  <a:lnTo>
                    <a:pt x="22" y="8"/>
                  </a:lnTo>
                  <a:lnTo>
                    <a:pt x="26" y="11"/>
                  </a:lnTo>
                  <a:lnTo>
                    <a:pt x="28" y="14"/>
                  </a:lnTo>
                  <a:lnTo>
                    <a:pt x="31" y="20"/>
                  </a:lnTo>
                  <a:lnTo>
                    <a:pt x="31" y="16"/>
                  </a:lnTo>
                  <a:lnTo>
                    <a:pt x="30" y="12"/>
                  </a:lnTo>
                  <a:lnTo>
                    <a:pt x="27" y="9"/>
                  </a:lnTo>
                  <a:lnTo>
                    <a:pt x="23" y="7"/>
                  </a:lnTo>
                  <a:lnTo>
                    <a:pt x="19" y="5"/>
                  </a:lnTo>
                  <a:lnTo>
                    <a:pt x="18" y="5"/>
                  </a:lnTo>
                  <a:lnTo>
                    <a:pt x="15" y="5"/>
                  </a:lnTo>
                  <a:close/>
                  <a:moveTo>
                    <a:pt x="22" y="0"/>
                  </a:moveTo>
                  <a:lnTo>
                    <a:pt x="26" y="1"/>
                  </a:lnTo>
                  <a:lnTo>
                    <a:pt x="30" y="3"/>
                  </a:lnTo>
                  <a:lnTo>
                    <a:pt x="32" y="5"/>
                  </a:lnTo>
                  <a:lnTo>
                    <a:pt x="35" y="9"/>
                  </a:lnTo>
                  <a:lnTo>
                    <a:pt x="36" y="13"/>
                  </a:lnTo>
                  <a:lnTo>
                    <a:pt x="38" y="17"/>
                  </a:lnTo>
                  <a:lnTo>
                    <a:pt x="35" y="28"/>
                  </a:lnTo>
                  <a:lnTo>
                    <a:pt x="28" y="37"/>
                  </a:lnTo>
                  <a:lnTo>
                    <a:pt x="18" y="39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2" y="11"/>
                  </a:lnTo>
                  <a:lnTo>
                    <a:pt x="5" y="7"/>
                  </a:lnTo>
                  <a:lnTo>
                    <a:pt x="7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8" y="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51"/>
            <p:cNvSpPr>
              <a:spLocks noEditPoints="1"/>
            </p:cNvSpPr>
            <p:nvPr/>
          </p:nvSpPr>
          <p:spPr bwMode="auto">
            <a:xfrm>
              <a:off x="7321550" y="3443288"/>
              <a:ext cx="50800" cy="50800"/>
            </a:xfrm>
            <a:custGeom>
              <a:avLst/>
              <a:gdLst>
                <a:gd name="T0" fmla="*/ 10 w 32"/>
                <a:gd name="T1" fmla="*/ 11 h 32"/>
                <a:gd name="T2" fmla="*/ 7 w 32"/>
                <a:gd name="T3" fmla="*/ 12 h 32"/>
                <a:gd name="T4" fmla="*/ 7 w 32"/>
                <a:gd name="T5" fmla="*/ 13 h 32"/>
                <a:gd name="T6" fmla="*/ 7 w 32"/>
                <a:gd name="T7" fmla="*/ 13 h 32"/>
                <a:gd name="T8" fmla="*/ 6 w 32"/>
                <a:gd name="T9" fmla="*/ 13 h 32"/>
                <a:gd name="T10" fmla="*/ 6 w 32"/>
                <a:gd name="T11" fmla="*/ 17 h 32"/>
                <a:gd name="T12" fmla="*/ 7 w 32"/>
                <a:gd name="T13" fmla="*/ 21 h 32"/>
                <a:gd name="T14" fmla="*/ 10 w 32"/>
                <a:gd name="T15" fmla="*/ 24 h 32"/>
                <a:gd name="T16" fmla="*/ 13 w 32"/>
                <a:gd name="T17" fmla="*/ 25 h 32"/>
                <a:gd name="T18" fmla="*/ 17 w 32"/>
                <a:gd name="T19" fmla="*/ 25 h 32"/>
                <a:gd name="T20" fmla="*/ 19 w 32"/>
                <a:gd name="T21" fmla="*/ 25 h 32"/>
                <a:gd name="T22" fmla="*/ 20 w 32"/>
                <a:gd name="T23" fmla="*/ 22 h 32"/>
                <a:gd name="T24" fmla="*/ 20 w 32"/>
                <a:gd name="T25" fmla="*/ 20 h 32"/>
                <a:gd name="T26" fmla="*/ 19 w 32"/>
                <a:gd name="T27" fmla="*/ 17 h 32"/>
                <a:gd name="T28" fmla="*/ 16 w 32"/>
                <a:gd name="T29" fmla="*/ 13 h 32"/>
                <a:gd name="T30" fmla="*/ 13 w 32"/>
                <a:gd name="T31" fmla="*/ 12 h 32"/>
                <a:gd name="T32" fmla="*/ 12 w 32"/>
                <a:gd name="T33" fmla="*/ 11 h 32"/>
                <a:gd name="T34" fmla="*/ 11 w 32"/>
                <a:gd name="T35" fmla="*/ 11 h 32"/>
                <a:gd name="T36" fmla="*/ 10 w 32"/>
                <a:gd name="T37" fmla="*/ 11 h 32"/>
                <a:gd name="T38" fmla="*/ 13 w 32"/>
                <a:gd name="T39" fmla="*/ 4 h 32"/>
                <a:gd name="T40" fmla="*/ 10 w 32"/>
                <a:gd name="T41" fmla="*/ 7 h 32"/>
                <a:gd name="T42" fmla="*/ 13 w 32"/>
                <a:gd name="T43" fmla="*/ 7 h 32"/>
                <a:gd name="T44" fmla="*/ 16 w 32"/>
                <a:gd name="T45" fmla="*/ 8 h 32"/>
                <a:gd name="T46" fmla="*/ 20 w 32"/>
                <a:gd name="T47" fmla="*/ 9 h 32"/>
                <a:gd name="T48" fmla="*/ 23 w 32"/>
                <a:gd name="T49" fmla="*/ 12 h 32"/>
                <a:gd name="T50" fmla="*/ 24 w 32"/>
                <a:gd name="T51" fmla="*/ 15 h 32"/>
                <a:gd name="T52" fmla="*/ 25 w 32"/>
                <a:gd name="T53" fmla="*/ 18 h 32"/>
                <a:gd name="T54" fmla="*/ 25 w 32"/>
                <a:gd name="T55" fmla="*/ 16 h 32"/>
                <a:gd name="T56" fmla="*/ 25 w 32"/>
                <a:gd name="T57" fmla="*/ 12 h 32"/>
                <a:gd name="T58" fmla="*/ 24 w 32"/>
                <a:gd name="T59" fmla="*/ 9 h 32"/>
                <a:gd name="T60" fmla="*/ 20 w 32"/>
                <a:gd name="T61" fmla="*/ 7 h 32"/>
                <a:gd name="T62" fmla="*/ 17 w 32"/>
                <a:gd name="T63" fmla="*/ 5 h 32"/>
                <a:gd name="T64" fmla="*/ 13 w 32"/>
                <a:gd name="T65" fmla="*/ 4 h 32"/>
                <a:gd name="T66" fmla="*/ 13 w 32"/>
                <a:gd name="T67" fmla="*/ 4 h 32"/>
                <a:gd name="T68" fmla="*/ 15 w 32"/>
                <a:gd name="T69" fmla="*/ 0 h 32"/>
                <a:gd name="T70" fmla="*/ 16 w 32"/>
                <a:gd name="T71" fmla="*/ 0 h 32"/>
                <a:gd name="T72" fmla="*/ 16 w 32"/>
                <a:gd name="T73" fmla="*/ 0 h 32"/>
                <a:gd name="T74" fmla="*/ 21 w 32"/>
                <a:gd name="T75" fmla="*/ 1 h 32"/>
                <a:gd name="T76" fmla="*/ 25 w 32"/>
                <a:gd name="T77" fmla="*/ 3 h 32"/>
                <a:gd name="T78" fmla="*/ 28 w 32"/>
                <a:gd name="T79" fmla="*/ 5 h 32"/>
                <a:gd name="T80" fmla="*/ 30 w 32"/>
                <a:gd name="T81" fmla="*/ 9 h 32"/>
                <a:gd name="T82" fmla="*/ 32 w 32"/>
                <a:gd name="T83" fmla="*/ 13 h 32"/>
                <a:gd name="T84" fmla="*/ 32 w 32"/>
                <a:gd name="T85" fmla="*/ 18 h 32"/>
                <a:gd name="T86" fmla="*/ 30 w 32"/>
                <a:gd name="T87" fmla="*/ 24 h 32"/>
                <a:gd name="T88" fmla="*/ 27 w 32"/>
                <a:gd name="T89" fmla="*/ 28 h 32"/>
                <a:gd name="T90" fmla="*/ 23 w 32"/>
                <a:gd name="T91" fmla="*/ 30 h 32"/>
                <a:gd name="T92" fmla="*/ 19 w 32"/>
                <a:gd name="T93" fmla="*/ 32 h 32"/>
                <a:gd name="T94" fmla="*/ 13 w 32"/>
                <a:gd name="T95" fmla="*/ 32 h 32"/>
                <a:gd name="T96" fmla="*/ 8 w 32"/>
                <a:gd name="T97" fmla="*/ 30 h 32"/>
                <a:gd name="T98" fmla="*/ 4 w 32"/>
                <a:gd name="T99" fmla="*/ 28 h 32"/>
                <a:gd name="T100" fmla="*/ 2 w 32"/>
                <a:gd name="T101" fmla="*/ 24 h 32"/>
                <a:gd name="T102" fmla="*/ 0 w 32"/>
                <a:gd name="T103" fmla="*/ 18 h 32"/>
                <a:gd name="T104" fmla="*/ 0 w 32"/>
                <a:gd name="T105" fmla="*/ 13 h 32"/>
                <a:gd name="T106" fmla="*/ 2 w 32"/>
                <a:gd name="T107" fmla="*/ 8 h 32"/>
                <a:gd name="T108" fmla="*/ 6 w 32"/>
                <a:gd name="T109" fmla="*/ 4 h 32"/>
                <a:gd name="T110" fmla="*/ 10 w 32"/>
                <a:gd name="T111" fmla="*/ 1 h 32"/>
                <a:gd name="T112" fmla="*/ 15 w 32"/>
                <a:gd name="T1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" h="32">
                  <a:moveTo>
                    <a:pt x="10" y="11"/>
                  </a:move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6" y="13"/>
                  </a:lnTo>
                  <a:lnTo>
                    <a:pt x="6" y="17"/>
                  </a:lnTo>
                  <a:lnTo>
                    <a:pt x="7" y="21"/>
                  </a:lnTo>
                  <a:lnTo>
                    <a:pt x="10" y="24"/>
                  </a:lnTo>
                  <a:lnTo>
                    <a:pt x="13" y="25"/>
                  </a:lnTo>
                  <a:lnTo>
                    <a:pt x="17" y="25"/>
                  </a:lnTo>
                  <a:lnTo>
                    <a:pt x="19" y="25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19" y="17"/>
                  </a:lnTo>
                  <a:lnTo>
                    <a:pt x="16" y="13"/>
                  </a:lnTo>
                  <a:lnTo>
                    <a:pt x="13" y="12"/>
                  </a:lnTo>
                  <a:lnTo>
                    <a:pt x="12" y="11"/>
                  </a:lnTo>
                  <a:lnTo>
                    <a:pt x="11" y="11"/>
                  </a:lnTo>
                  <a:lnTo>
                    <a:pt x="10" y="11"/>
                  </a:lnTo>
                  <a:close/>
                  <a:moveTo>
                    <a:pt x="13" y="4"/>
                  </a:moveTo>
                  <a:lnTo>
                    <a:pt x="10" y="7"/>
                  </a:lnTo>
                  <a:lnTo>
                    <a:pt x="13" y="7"/>
                  </a:lnTo>
                  <a:lnTo>
                    <a:pt x="16" y="8"/>
                  </a:lnTo>
                  <a:lnTo>
                    <a:pt x="20" y="9"/>
                  </a:lnTo>
                  <a:lnTo>
                    <a:pt x="23" y="12"/>
                  </a:lnTo>
                  <a:lnTo>
                    <a:pt x="24" y="15"/>
                  </a:lnTo>
                  <a:lnTo>
                    <a:pt x="25" y="18"/>
                  </a:lnTo>
                  <a:lnTo>
                    <a:pt x="25" y="16"/>
                  </a:lnTo>
                  <a:lnTo>
                    <a:pt x="25" y="12"/>
                  </a:lnTo>
                  <a:lnTo>
                    <a:pt x="24" y="9"/>
                  </a:lnTo>
                  <a:lnTo>
                    <a:pt x="20" y="7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13" y="4"/>
                  </a:lnTo>
                  <a:close/>
                  <a:moveTo>
                    <a:pt x="15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21" y="1"/>
                  </a:lnTo>
                  <a:lnTo>
                    <a:pt x="25" y="3"/>
                  </a:lnTo>
                  <a:lnTo>
                    <a:pt x="28" y="5"/>
                  </a:lnTo>
                  <a:lnTo>
                    <a:pt x="30" y="9"/>
                  </a:lnTo>
                  <a:lnTo>
                    <a:pt x="32" y="13"/>
                  </a:lnTo>
                  <a:lnTo>
                    <a:pt x="32" y="18"/>
                  </a:lnTo>
                  <a:lnTo>
                    <a:pt x="30" y="24"/>
                  </a:lnTo>
                  <a:lnTo>
                    <a:pt x="27" y="28"/>
                  </a:lnTo>
                  <a:lnTo>
                    <a:pt x="23" y="30"/>
                  </a:lnTo>
                  <a:lnTo>
                    <a:pt x="19" y="32"/>
                  </a:lnTo>
                  <a:lnTo>
                    <a:pt x="13" y="32"/>
                  </a:lnTo>
                  <a:lnTo>
                    <a:pt x="8" y="30"/>
                  </a:lnTo>
                  <a:lnTo>
                    <a:pt x="4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2" y="8"/>
                  </a:lnTo>
                  <a:lnTo>
                    <a:pt x="6" y="4"/>
                  </a:lnTo>
                  <a:lnTo>
                    <a:pt x="1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52"/>
            <p:cNvSpPr>
              <a:spLocks noEditPoints="1"/>
            </p:cNvSpPr>
            <p:nvPr/>
          </p:nvSpPr>
          <p:spPr bwMode="auto">
            <a:xfrm>
              <a:off x="7172325" y="3335338"/>
              <a:ext cx="74613" cy="79375"/>
            </a:xfrm>
            <a:custGeom>
              <a:avLst/>
              <a:gdLst>
                <a:gd name="T0" fmla="*/ 16 w 47"/>
                <a:gd name="T1" fmla="*/ 16 h 50"/>
                <a:gd name="T2" fmla="*/ 12 w 47"/>
                <a:gd name="T3" fmla="*/ 17 h 50"/>
                <a:gd name="T4" fmla="*/ 9 w 47"/>
                <a:gd name="T5" fmla="*/ 20 h 50"/>
                <a:gd name="T6" fmla="*/ 8 w 47"/>
                <a:gd name="T7" fmla="*/ 21 h 50"/>
                <a:gd name="T8" fmla="*/ 7 w 47"/>
                <a:gd name="T9" fmla="*/ 25 h 50"/>
                <a:gd name="T10" fmla="*/ 7 w 47"/>
                <a:gd name="T11" fmla="*/ 28 h 50"/>
                <a:gd name="T12" fmla="*/ 5 w 47"/>
                <a:gd name="T13" fmla="*/ 29 h 50"/>
                <a:gd name="T14" fmla="*/ 5 w 47"/>
                <a:gd name="T15" fmla="*/ 29 h 50"/>
                <a:gd name="T16" fmla="*/ 7 w 47"/>
                <a:gd name="T17" fmla="*/ 33 h 50"/>
                <a:gd name="T18" fmla="*/ 9 w 47"/>
                <a:gd name="T19" fmla="*/ 37 h 50"/>
                <a:gd name="T20" fmla="*/ 12 w 47"/>
                <a:gd name="T21" fmla="*/ 41 h 50"/>
                <a:gd name="T22" fmla="*/ 16 w 47"/>
                <a:gd name="T23" fmla="*/ 42 h 50"/>
                <a:gd name="T24" fmla="*/ 21 w 47"/>
                <a:gd name="T25" fmla="*/ 43 h 50"/>
                <a:gd name="T26" fmla="*/ 25 w 47"/>
                <a:gd name="T27" fmla="*/ 42 h 50"/>
                <a:gd name="T28" fmla="*/ 29 w 47"/>
                <a:gd name="T29" fmla="*/ 42 h 50"/>
                <a:gd name="T30" fmla="*/ 29 w 47"/>
                <a:gd name="T31" fmla="*/ 41 h 50"/>
                <a:gd name="T32" fmla="*/ 30 w 47"/>
                <a:gd name="T33" fmla="*/ 38 h 50"/>
                <a:gd name="T34" fmla="*/ 30 w 47"/>
                <a:gd name="T35" fmla="*/ 37 h 50"/>
                <a:gd name="T36" fmla="*/ 30 w 47"/>
                <a:gd name="T37" fmla="*/ 34 h 50"/>
                <a:gd name="T38" fmla="*/ 29 w 47"/>
                <a:gd name="T39" fmla="*/ 32 h 50"/>
                <a:gd name="T40" fmla="*/ 28 w 47"/>
                <a:gd name="T41" fmla="*/ 26 h 50"/>
                <a:gd name="T42" fmla="*/ 24 w 47"/>
                <a:gd name="T43" fmla="*/ 21 h 50"/>
                <a:gd name="T44" fmla="*/ 21 w 47"/>
                <a:gd name="T45" fmla="*/ 18 h 50"/>
                <a:gd name="T46" fmla="*/ 18 w 47"/>
                <a:gd name="T47" fmla="*/ 17 h 50"/>
                <a:gd name="T48" fmla="*/ 16 w 47"/>
                <a:gd name="T49" fmla="*/ 16 h 50"/>
                <a:gd name="T50" fmla="*/ 28 w 47"/>
                <a:gd name="T51" fmla="*/ 7 h 50"/>
                <a:gd name="T52" fmla="*/ 18 w 47"/>
                <a:gd name="T53" fmla="*/ 7 h 50"/>
                <a:gd name="T54" fmla="*/ 12 w 47"/>
                <a:gd name="T55" fmla="*/ 12 h 50"/>
                <a:gd name="T56" fmla="*/ 15 w 47"/>
                <a:gd name="T57" fmla="*/ 11 h 50"/>
                <a:gd name="T58" fmla="*/ 18 w 47"/>
                <a:gd name="T59" fmla="*/ 11 h 50"/>
                <a:gd name="T60" fmla="*/ 22 w 47"/>
                <a:gd name="T61" fmla="*/ 12 h 50"/>
                <a:gd name="T62" fmla="*/ 25 w 47"/>
                <a:gd name="T63" fmla="*/ 14 h 50"/>
                <a:gd name="T64" fmla="*/ 29 w 47"/>
                <a:gd name="T65" fmla="*/ 18 h 50"/>
                <a:gd name="T66" fmla="*/ 32 w 47"/>
                <a:gd name="T67" fmla="*/ 22 h 50"/>
                <a:gd name="T68" fmla="*/ 33 w 47"/>
                <a:gd name="T69" fmla="*/ 26 h 50"/>
                <a:gd name="T70" fmla="*/ 34 w 47"/>
                <a:gd name="T71" fmla="*/ 29 h 50"/>
                <a:gd name="T72" fmla="*/ 35 w 47"/>
                <a:gd name="T73" fmla="*/ 33 h 50"/>
                <a:gd name="T74" fmla="*/ 35 w 47"/>
                <a:gd name="T75" fmla="*/ 37 h 50"/>
                <a:gd name="T76" fmla="*/ 41 w 47"/>
                <a:gd name="T77" fmla="*/ 29 h 50"/>
                <a:gd name="T78" fmla="*/ 39 w 47"/>
                <a:gd name="T79" fmla="*/ 20 h 50"/>
                <a:gd name="T80" fmla="*/ 35 w 47"/>
                <a:gd name="T81" fmla="*/ 12 h 50"/>
                <a:gd name="T82" fmla="*/ 28 w 47"/>
                <a:gd name="T83" fmla="*/ 7 h 50"/>
                <a:gd name="T84" fmla="*/ 24 w 47"/>
                <a:gd name="T85" fmla="*/ 0 h 50"/>
                <a:gd name="T86" fmla="*/ 32 w 47"/>
                <a:gd name="T87" fmla="*/ 1 h 50"/>
                <a:gd name="T88" fmla="*/ 38 w 47"/>
                <a:gd name="T89" fmla="*/ 4 h 50"/>
                <a:gd name="T90" fmla="*/ 45 w 47"/>
                <a:gd name="T91" fmla="*/ 13 h 50"/>
                <a:gd name="T92" fmla="*/ 47 w 47"/>
                <a:gd name="T93" fmla="*/ 22 h 50"/>
                <a:gd name="T94" fmla="*/ 47 w 47"/>
                <a:gd name="T95" fmla="*/ 33 h 50"/>
                <a:gd name="T96" fmla="*/ 42 w 47"/>
                <a:gd name="T97" fmla="*/ 42 h 50"/>
                <a:gd name="T98" fmla="*/ 33 w 47"/>
                <a:gd name="T99" fmla="*/ 47 h 50"/>
                <a:gd name="T100" fmla="*/ 22 w 47"/>
                <a:gd name="T101" fmla="*/ 50 h 50"/>
                <a:gd name="T102" fmla="*/ 13 w 47"/>
                <a:gd name="T103" fmla="*/ 47 h 50"/>
                <a:gd name="T104" fmla="*/ 4 w 47"/>
                <a:gd name="T105" fmla="*/ 42 h 50"/>
                <a:gd name="T106" fmla="*/ 0 w 47"/>
                <a:gd name="T107" fmla="*/ 32 h 50"/>
                <a:gd name="T108" fmla="*/ 0 w 47"/>
                <a:gd name="T109" fmla="*/ 20 h 50"/>
                <a:gd name="T110" fmla="*/ 5 w 47"/>
                <a:gd name="T111" fmla="*/ 11 h 50"/>
                <a:gd name="T112" fmla="*/ 9 w 47"/>
                <a:gd name="T113" fmla="*/ 4 h 50"/>
                <a:gd name="T114" fmla="*/ 16 w 47"/>
                <a:gd name="T115" fmla="*/ 0 h 50"/>
                <a:gd name="T116" fmla="*/ 24 w 47"/>
                <a:gd name="T1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" h="50">
                  <a:moveTo>
                    <a:pt x="16" y="16"/>
                  </a:moveTo>
                  <a:lnTo>
                    <a:pt x="12" y="17"/>
                  </a:lnTo>
                  <a:lnTo>
                    <a:pt x="9" y="20"/>
                  </a:lnTo>
                  <a:lnTo>
                    <a:pt x="8" y="21"/>
                  </a:lnTo>
                  <a:lnTo>
                    <a:pt x="7" y="25"/>
                  </a:lnTo>
                  <a:lnTo>
                    <a:pt x="7" y="28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7" y="33"/>
                  </a:lnTo>
                  <a:lnTo>
                    <a:pt x="9" y="37"/>
                  </a:lnTo>
                  <a:lnTo>
                    <a:pt x="12" y="41"/>
                  </a:lnTo>
                  <a:lnTo>
                    <a:pt x="16" y="42"/>
                  </a:lnTo>
                  <a:lnTo>
                    <a:pt x="21" y="43"/>
                  </a:lnTo>
                  <a:lnTo>
                    <a:pt x="25" y="42"/>
                  </a:lnTo>
                  <a:lnTo>
                    <a:pt x="29" y="42"/>
                  </a:lnTo>
                  <a:lnTo>
                    <a:pt x="29" y="41"/>
                  </a:lnTo>
                  <a:lnTo>
                    <a:pt x="30" y="38"/>
                  </a:lnTo>
                  <a:lnTo>
                    <a:pt x="30" y="37"/>
                  </a:lnTo>
                  <a:lnTo>
                    <a:pt x="30" y="34"/>
                  </a:lnTo>
                  <a:lnTo>
                    <a:pt x="29" y="32"/>
                  </a:lnTo>
                  <a:lnTo>
                    <a:pt x="28" y="26"/>
                  </a:lnTo>
                  <a:lnTo>
                    <a:pt x="24" y="21"/>
                  </a:lnTo>
                  <a:lnTo>
                    <a:pt x="21" y="18"/>
                  </a:lnTo>
                  <a:lnTo>
                    <a:pt x="18" y="17"/>
                  </a:lnTo>
                  <a:lnTo>
                    <a:pt x="16" y="16"/>
                  </a:lnTo>
                  <a:close/>
                  <a:moveTo>
                    <a:pt x="28" y="7"/>
                  </a:moveTo>
                  <a:lnTo>
                    <a:pt x="18" y="7"/>
                  </a:lnTo>
                  <a:lnTo>
                    <a:pt x="12" y="12"/>
                  </a:lnTo>
                  <a:lnTo>
                    <a:pt x="15" y="11"/>
                  </a:lnTo>
                  <a:lnTo>
                    <a:pt x="18" y="11"/>
                  </a:lnTo>
                  <a:lnTo>
                    <a:pt x="22" y="12"/>
                  </a:lnTo>
                  <a:lnTo>
                    <a:pt x="25" y="14"/>
                  </a:lnTo>
                  <a:lnTo>
                    <a:pt x="29" y="18"/>
                  </a:lnTo>
                  <a:lnTo>
                    <a:pt x="32" y="22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3"/>
                  </a:lnTo>
                  <a:lnTo>
                    <a:pt x="35" y="37"/>
                  </a:lnTo>
                  <a:lnTo>
                    <a:pt x="41" y="29"/>
                  </a:lnTo>
                  <a:lnTo>
                    <a:pt x="39" y="20"/>
                  </a:lnTo>
                  <a:lnTo>
                    <a:pt x="35" y="12"/>
                  </a:lnTo>
                  <a:lnTo>
                    <a:pt x="28" y="7"/>
                  </a:lnTo>
                  <a:close/>
                  <a:moveTo>
                    <a:pt x="24" y="0"/>
                  </a:moveTo>
                  <a:lnTo>
                    <a:pt x="32" y="1"/>
                  </a:lnTo>
                  <a:lnTo>
                    <a:pt x="38" y="4"/>
                  </a:lnTo>
                  <a:lnTo>
                    <a:pt x="45" y="13"/>
                  </a:lnTo>
                  <a:lnTo>
                    <a:pt x="47" y="22"/>
                  </a:lnTo>
                  <a:lnTo>
                    <a:pt x="47" y="33"/>
                  </a:lnTo>
                  <a:lnTo>
                    <a:pt x="42" y="42"/>
                  </a:lnTo>
                  <a:lnTo>
                    <a:pt x="33" y="47"/>
                  </a:lnTo>
                  <a:lnTo>
                    <a:pt x="22" y="50"/>
                  </a:lnTo>
                  <a:lnTo>
                    <a:pt x="13" y="47"/>
                  </a:lnTo>
                  <a:lnTo>
                    <a:pt x="4" y="42"/>
                  </a:lnTo>
                  <a:lnTo>
                    <a:pt x="0" y="32"/>
                  </a:lnTo>
                  <a:lnTo>
                    <a:pt x="0" y="20"/>
                  </a:lnTo>
                  <a:lnTo>
                    <a:pt x="5" y="11"/>
                  </a:lnTo>
                  <a:lnTo>
                    <a:pt x="9" y="4"/>
                  </a:lnTo>
                  <a:lnTo>
                    <a:pt x="16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53"/>
            <p:cNvSpPr>
              <a:spLocks noEditPoints="1"/>
            </p:cNvSpPr>
            <p:nvPr/>
          </p:nvSpPr>
          <p:spPr bwMode="auto">
            <a:xfrm>
              <a:off x="7089775" y="3325813"/>
              <a:ext cx="46038" cy="53975"/>
            </a:xfrm>
            <a:custGeom>
              <a:avLst/>
              <a:gdLst>
                <a:gd name="T0" fmla="*/ 12 w 29"/>
                <a:gd name="T1" fmla="*/ 14 h 34"/>
                <a:gd name="T2" fmla="*/ 9 w 29"/>
                <a:gd name="T3" fmla="*/ 14 h 34"/>
                <a:gd name="T4" fmla="*/ 6 w 29"/>
                <a:gd name="T5" fmla="*/ 15 h 34"/>
                <a:gd name="T6" fmla="*/ 6 w 29"/>
                <a:gd name="T7" fmla="*/ 15 h 34"/>
                <a:gd name="T8" fmla="*/ 5 w 29"/>
                <a:gd name="T9" fmla="*/ 15 h 34"/>
                <a:gd name="T10" fmla="*/ 5 w 29"/>
                <a:gd name="T11" fmla="*/ 15 h 34"/>
                <a:gd name="T12" fmla="*/ 5 w 29"/>
                <a:gd name="T13" fmla="*/ 18 h 34"/>
                <a:gd name="T14" fmla="*/ 5 w 29"/>
                <a:gd name="T15" fmla="*/ 22 h 34"/>
                <a:gd name="T16" fmla="*/ 8 w 29"/>
                <a:gd name="T17" fmla="*/ 24 h 34"/>
                <a:gd name="T18" fmla="*/ 9 w 29"/>
                <a:gd name="T19" fmla="*/ 26 h 34"/>
                <a:gd name="T20" fmla="*/ 13 w 29"/>
                <a:gd name="T21" fmla="*/ 28 h 34"/>
                <a:gd name="T22" fmla="*/ 15 w 29"/>
                <a:gd name="T23" fmla="*/ 28 h 34"/>
                <a:gd name="T24" fmla="*/ 18 w 29"/>
                <a:gd name="T25" fmla="*/ 27 h 34"/>
                <a:gd name="T26" fmla="*/ 18 w 29"/>
                <a:gd name="T27" fmla="*/ 24 h 34"/>
                <a:gd name="T28" fmla="*/ 18 w 29"/>
                <a:gd name="T29" fmla="*/ 23 h 34"/>
                <a:gd name="T30" fmla="*/ 17 w 29"/>
                <a:gd name="T31" fmla="*/ 19 h 34"/>
                <a:gd name="T32" fmla="*/ 15 w 29"/>
                <a:gd name="T33" fmla="*/ 17 h 34"/>
                <a:gd name="T34" fmla="*/ 14 w 29"/>
                <a:gd name="T35" fmla="*/ 15 h 34"/>
                <a:gd name="T36" fmla="*/ 12 w 29"/>
                <a:gd name="T37" fmla="*/ 14 h 34"/>
                <a:gd name="T38" fmla="*/ 6 w 29"/>
                <a:gd name="T39" fmla="*/ 5 h 34"/>
                <a:gd name="T40" fmla="*/ 5 w 29"/>
                <a:gd name="T41" fmla="*/ 9 h 34"/>
                <a:gd name="T42" fmla="*/ 5 w 29"/>
                <a:gd name="T43" fmla="*/ 14 h 34"/>
                <a:gd name="T44" fmla="*/ 6 w 29"/>
                <a:gd name="T45" fmla="*/ 11 h 34"/>
                <a:gd name="T46" fmla="*/ 9 w 29"/>
                <a:gd name="T47" fmla="*/ 10 h 34"/>
                <a:gd name="T48" fmla="*/ 12 w 29"/>
                <a:gd name="T49" fmla="*/ 10 h 34"/>
                <a:gd name="T50" fmla="*/ 14 w 29"/>
                <a:gd name="T51" fmla="*/ 10 h 34"/>
                <a:gd name="T52" fmla="*/ 17 w 29"/>
                <a:gd name="T53" fmla="*/ 11 h 34"/>
                <a:gd name="T54" fmla="*/ 19 w 29"/>
                <a:gd name="T55" fmla="*/ 14 h 34"/>
                <a:gd name="T56" fmla="*/ 21 w 29"/>
                <a:gd name="T57" fmla="*/ 17 h 34"/>
                <a:gd name="T58" fmla="*/ 22 w 29"/>
                <a:gd name="T59" fmla="*/ 19 h 34"/>
                <a:gd name="T60" fmla="*/ 22 w 29"/>
                <a:gd name="T61" fmla="*/ 22 h 34"/>
                <a:gd name="T62" fmla="*/ 23 w 29"/>
                <a:gd name="T63" fmla="*/ 18 h 34"/>
                <a:gd name="T64" fmla="*/ 22 w 29"/>
                <a:gd name="T65" fmla="*/ 14 h 34"/>
                <a:gd name="T66" fmla="*/ 19 w 29"/>
                <a:gd name="T67" fmla="*/ 10 h 34"/>
                <a:gd name="T68" fmla="*/ 17 w 29"/>
                <a:gd name="T69" fmla="*/ 7 h 34"/>
                <a:gd name="T70" fmla="*/ 13 w 29"/>
                <a:gd name="T71" fmla="*/ 7 h 34"/>
                <a:gd name="T72" fmla="*/ 10 w 29"/>
                <a:gd name="T73" fmla="*/ 6 h 34"/>
                <a:gd name="T74" fmla="*/ 6 w 29"/>
                <a:gd name="T75" fmla="*/ 5 h 34"/>
                <a:gd name="T76" fmla="*/ 8 w 29"/>
                <a:gd name="T77" fmla="*/ 0 h 34"/>
                <a:gd name="T78" fmla="*/ 8 w 29"/>
                <a:gd name="T79" fmla="*/ 1 h 34"/>
                <a:gd name="T80" fmla="*/ 12 w 29"/>
                <a:gd name="T81" fmla="*/ 0 h 34"/>
                <a:gd name="T82" fmla="*/ 15 w 29"/>
                <a:gd name="T83" fmla="*/ 1 h 34"/>
                <a:gd name="T84" fmla="*/ 19 w 29"/>
                <a:gd name="T85" fmla="*/ 2 h 34"/>
                <a:gd name="T86" fmla="*/ 22 w 29"/>
                <a:gd name="T87" fmla="*/ 5 h 34"/>
                <a:gd name="T88" fmla="*/ 25 w 29"/>
                <a:gd name="T89" fmla="*/ 7 h 34"/>
                <a:gd name="T90" fmla="*/ 26 w 29"/>
                <a:gd name="T91" fmla="*/ 10 h 34"/>
                <a:gd name="T92" fmla="*/ 29 w 29"/>
                <a:gd name="T93" fmla="*/ 15 h 34"/>
                <a:gd name="T94" fmla="*/ 29 w 29"/>
                <a:gd name="T95" fmla="*/ 19 h 34"/>
                <a:gd name="T96" fmla="*/ 27 w 29"/>
                <a:gd name="T97" fmla="*/ 24 h 34"/>
                <a:gd name="T98" fmla="*/ 26 w 29"/>
                <a:gd name="T99" fmla="*/ 28 h 34"/>
                <a:gd name="T100" fmla="*/ 23 w 29"/>
                <a:gd name="T101" fmla="*/ 31 h 34"/>
                <a:gd name="T102" fmla="*/ 18 w 29"/>
                <a:gd name="T103" fmla="*/ 34 h 34"/>
                <a:gd name="T104" fmla="*/ 14 w 29"/>
                <a:gd name="T105" fmla="*/ 34 h 34"/>
                <a:gd name="T106" fmla="*/ 10 w 29"/>
                <a:gd name="T107" fmla="*/ 32 h 34"/>
                <a:gd name="T108" fmla="*/ 6 w 29"/>
                <a:gd name="T109" fmla="*/ 30 h 34"/>
                <a:gd name="T110" fmla="*/ 2 w 29"/>
                <a:gd name="T111" fmla="*/ 27 h 34"/>
                <a:gd name="T112" fmla="*/ 0 w 29"/>
                <a:gd name="T113" fmla="*/ 18 h 34"/>
                <a:gd name="T114" fmla="*/ 1 w 29"/>
                <a:gd name="T115" fmla="*/ 9 h 34"/>
                <a:gd name="T116" fmla="*/ 6 w 29"/>
                <a:gd name="T117" fmla="*/ 1 h 34"/>
                <a:gd name="T118" fmla="*/ 8 w 29"/>
                <a:gd name="T1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" h="34">
                  <a:moveTo>
                    <a:pt x="12" y="14"/>
                  </a:moveTo>
                  <a:lnTo>
                    <a:pt x="9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8"/>
                  </a:lnTo>
                  <a:lnTo>
                    <a:pt x="5" y="22"/>
                  </a:lnTo>
                  <a:lnTo>
                    <a:pt x="8" y="24"/>
                  </a:lnTo>
                  <a:lnTo>
                    <a:pt x="9" y="26"/>
                  </a:lnTo>
                  <a:lnTo>
                    <a:pt x="13" y="28"/>
                  </a:lnTo>
                  <a:lnTo>
                    <a:pt x="15" y="28"/>
                  </a:lnTo>
                  <a:lnTo>
                    <a:pt x="18" y="27"/>
                  </a:lnTo>
                  <a:lnTo>
                    <a:pt x="18" y="24"/>
                  </a:lnTo>
                  <a:lnTo>
                    <a:pt x="18" y="23"/>
                  </a:lnTo>
                  <a:lnTo>
                    <a:pt x="17" y="19"/>
                  </a:lnTo>
                  <a:lnTo>
                    <a:pt x="15" y="17"/>
                  </a:lnTo>
                  <a:lnTo>
                    <a:pt x="14" y="15"/>
                  </a:lnTo>
                  <a:lnTo>
                    <a:pt x="12" y="14"/>
                  </a:lnTo>
                  <a:close/>
                  <a:moveTo>
                    <a:pt x="6" y="5"/>
                  </a:moveTo>
                  <a:lnTo>
                    <a:pt x="5" y="9"/>
                  </a:lnTo>
                  <a:lnTo>
                    <a:pt x="5" y="14"/>
                  </a:lnTo>
                  <a:lnTo>
                    <a:pt x="6" y="11"/>
                  </a:lnTo>
                  <a:lnTo>
                    <a:pt x="9" y="10"/>
                  </a:lnTo>
                  <a:lnTo>
                    <a:pt x="12" y="10"/>
                  </a:lnTo>
                  <a:lnTo>
                    <a:pt x="14" y="10"/>
                  </a:lnTo>
                  <a:lnTo>
                    <a:pt x="17" y="11"/>
                  </a:lnTo>
                  <a:lnTo>
                    <a:pt x="19" y="14"/>
                  </a:lnTo>
                  <a:lnTo>
                    <a:pt x="21" y="17"/>
                  </a:lnTo>
                  <a:lnTo>
                    <a:pt x="22" y="19"/>
                  </a:lnTo>
                  <a:lnTo>
                    <a:pt x="22" y="22"/>
                  </a:lnTo>
                  <a:lnTo>
                    <a:pt x="23" y="18"/>
                  </a:lnTo>
                  <a:lnTo>
                    <a:pt x="22" y="14"/>
                  </a:lnTo>
                  <a:lnTo>
                    <a:pt x="19" y="10"/>
                  </a:lnTo>
                  <a:lnTo>
                    <a:pt x="17" y="7"/>
                  </a:lnTo>
                  <a:lnTo>
                    <a:pt x="13" y="7"/>
                  </a:lnTo>
                  <a:lnTo>
                    <a:pt x="10" y="6"/>
                  </a:lnTo>
                  <a:lnTo>
                    <a:pt x="6" y="5"/>
                  </a:lnTo>
                  <a:close/>
                  <a:moveTo>
                    <a:pt x="8" y="0"/>
                  </a:move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2"/>
                  </a:lnTo>
                  <a:lnTo>
                    <a:pt x="22" y="5"/>
                  </a:lnTo>
                  <a:lnTo>
                    <a:pt x="25" y="7"/>
                  </a:lnTo>
                  <a:lnTo>
                    <a:pt x="26" y="10"/>
                  </a:lnTo>
                  <a:lnTo>
                    <a:pt x="29" y="15"/>
                  </a:lnTo>
                  <a:lnTo>
                    <a:pt x="29" y="19"/>
                  </a:lnTo>
                  <a:lnTo>
                    <a:pt x="27" y="24"/>
                  </a:lnTo>
                  <a:lnTo>
                    <a:pt x="26" y="28"/>
                  </a:lnTo>
                  <a:lnTo>
                    <a:pt x="23" y="31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2"/>
                  </a:lnTo>
                  <a:lnTo>
                    <a:pt x="6" y="30"/>
                  </a:lnTo>
                  <a:lnTo>
                    <a:pt x="2" y="27"/>
                  </a:lnTo>
                  <a:lnTo>
                    <a:pt x="0" y="18"/>
                  </a:lnTo>
                  <a:lnTo>
                    <a:pt x="1" y="9"/>
                  </a:lnTo>
                  <a:lnTo>
                    <a:pt x="6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54"/>
            <p:cNvSpPr>
              <a:spLocks noEditPoints="1"/>
            </p:cNvSpPr>
            <p:nvPr/>
          </p:nvSpPr>
          <p:spPr bwMode="auto">
            <a:xfrm>
              <a:off x="6994525" y="3413125"/>
              <a:ext cx="50800" cy="53975"/>
            </a:xfrm>
            <a:custGeom>
              <a:avLst/>
              <a:gdLst>
                <a:gd name="T0" fmla="*/ 14 w 32"/>
                <a:gd name="T1" fmla="*/ 3 h 34"/>
                <a:gd name="T2" fmla="*/ 9 w 32"/>
                <a:gd name="T3" fmla="*/ 5 h 34"/>
                <a:gd name="T4" fmla="*/ 6 w 32"/>
                <a:gd name="T5" fmla="*/ 9 h 34"/>
                <a:gd name="T6" fmla="*/ 6 w 32"/>
                <a:gd name="T7" fmla="*/ 15 h 34"/>
                <a:gd name="T8" fmla="*/ 6 w 32"/>
                <a:gd name="T9" fmla="*/ 20 h 34"/>
                <a:gd name="T10" fmla="*/ 11 w 32"/>
                <a:gd name="T11" fmla="*/ 27 h 34"/>
                <a:gd name="T12" fmla="*/ 18 w 32"/>
                <a:gd name="T13" fmla="*/ 28 h 34"/>
                <a:gd name="T14" fmla="*/ 24 w 32"/>
                <a:gd name="T15" fmla="*/ 23 h 34"/>
                <a:gd name="T16" fmla="*/ 22 w 32"/>
                <a:gd name="T17" fmla="*/ 15 h 34"/>
                <a:gd name="T18" fmla="*/ 18 w 32"/>
                <a:gd name="T19" fmla="*/ 13 h 34"/>
                <a:gd name="T20" fmla="*/ 13 w 32"/>
                <a:gd name="T21" fmla="*/ 11 h 34"/>
                <a:gd name="T22" fmla="*/ 9 w 32"/>
                <a:gd name="T23" fmla="*/ 14 h 34"/>
                <a:gd name="T24" fmla="*/ 7 w 32"/>
                <a:gd name="T25" fmla="*/ 18 h 34"/>
                <a:gd name="T26" fmla="*/ 6 w 32"/>
                <a:gd name="T27" fmla="*/ 18 h 34"/>
                <a:gd name="T28" fmla="*/ 6 w 32"/>
                <a:gd name="T29" fmla="*/ 14 h 34"/>
                <a:gd name="T30" fmla="*/ 10 w 32"/>
                <a:gd name="T31" fmla="*/ 9 h 34"/>
                <a:gd name="T32" fmla="*/ 17 w 32"/>
                <a:gd name="T33" fmla="*/ 7 h 34"/>
                <a:gd name="T34" fmla="*/ 23 w 32"/>
                <a:gd name="T35" fmla="*/ 10 h 34"/>
                <a:gd name="T36" fmla="*/ 26 w 32"/>
                <a:gd name="T37" fmla="*/ 11 h 34"/>
                <a:gd name="T38" fmla="*/ 20 w 32"/>
                <a:gd name="T39" fmla="*/ 6 h 34"/>
                <a:gd name="T40" fmla="*/ 14 w 32"/>
                <a:gd name="T41" fmla="*/ 3 h 34"/>
                <a:gd name="T42" fmla="*/ 20 w 32"/>
                <a:gd name="T43" fmla="*/ 1 h 34"/>
                <a:gd name="T44" fmla="*/ 28 w 32"/>
                <a:gd name="T45" fmla="*/ 6 h 34"/>
                <a:gd name="T46" fmla="*/ 32 w 32"/>
                <a:gd name="T47" fmla="*/ 14 h 34"/>
                <a:gd name="T48" fmla="*/ 30 w 32"/>
                <a:gd name="T49" fmla="*/ 24 h 34"/>
                <a:gd name="T50" fmla="*/ 28 w 32"/>
                <a:gd name="T51" fmla="*/ 31 h 34"/>
                <a:gd name="T52" fmla="*/ 27 w 32"/>
                <a:gd name="T53" fmla="*/ 31 h 34"/>
                <a:gd name="T54" fmla="*/ 22 w 32"/>
                <a:gd name="T55" fmla="*/ 32 h 34"/>
                <a:gd name="T56" fmla="*/ 13 w 32"/>
                <a:gd name="T57" fmla="*/ 34 h 34"/>
                <a:gd name="T58" fmla="*/ 5 w 32"/>
                <a:gd name="T59" fmla="*/ 28 h 34"/>
                <a:gd name="T60" fmla="*/ 1 w 32"/>
                <a:gd name="T61" fmla="*/ 20 h 34"/>
                <a:gd name="T62" fmla="*/ 1 w 32"/>
                <a:gd name="T63" fmla="*/ 11 h 34"/>
                <a:gd name="T64" fmla="*/ 3 w 32"/>
                <a:gd name="T65" fmla="*/ 5 h 34"/>
                <a:gd name="T66" fmla="*/ 9 w 32"/>
                <a:gd name="T67" fmla="*/ 1 h 34"/>
                <a:gd name="T68" fmla="*/ 11 w 32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" h="34">
                  <a:moveTo>
                    <a:pt x="14" y="3"/>
                  </a:moveTo>
                  <a:lnTo>
                    <a:pt x="14" y="3"/>
                  </a:lnTo>
                  <a:lnTo>
                    <a:pt x="11" y="3"/>
                  </a:lnTo>
                  <a:lnTo>
                    <a:pt x="9" y="5"/>
                  </a:lnTo>
                  <a:lnTo>
                    <a:pt x="7" y="7"/>
                  </a:lnTo>
                  <a:lnTo>
                    <a:pt x="6" y="9"/>
                  </a:lnTo>
                  <a:lnTo>
                    <a:pt x="6" y="13"/>
                  </a:lnTo>
                  <a:lnTo>
                    <a:pt x="6" y="15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9" y="24"/>
                  </a:lnTo>
                  <a:lnTo>
                    <a:pt x="11" y="27"/>
                  </a:lnTo>
                  <a:lnTo>
                    <a:pt x="14" y="28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4" y="23"/>
                  </a:lnTo>
                  <a:lnTo>
                    <a:pt x="23" y="19"/>
                  </a:lnTo>
                  <a:lnTo>
                    <a:pt x="22" y="15"/>
                  </a:lnTo>
                  <a:lnTo>
                    <a:pt x="20" y="14"/>
                  </a:lnTo>
                  <a:lnTo>
                    <a:pt x="18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3"/>
                  </a:lnTo>
                  <a:lnTo>
                    <a:pt x="9" y="14"/>
                  </a:lnTo>
                  <a:lnTo>
                    <a:pt x="9" y="17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6" y="14"/>
                  </a:lnTo>
                  <a:lnTo>
                    <a:pt x="7" y="11"/>
                  </a:lnTo>
                  <a:lnTo>
                    <a:pt x="10" y="9"/>
                  </a:lnTo>
                  <a:lnTo>
                    <a:pt x="14" y="7"/>
                  </a:lnTo>
                  <a:lnTo>
                    <a:pt x="17" y="7"/>
                  </a:lnTo>
                  <a:lnTo>
                    <a:pt x="20" y="9"/>
                  </a:lnTo>
                  <a:lnTo>
                    <a:pt x="23" y="10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3" y="7"/>
                  </a:lnTo>
                  <a:lnTo>
                    <a:pt x="20" y="6"/>
                  </a:lnTo>
                  <a:lnTo>
                    <a:pt x="18" y="5"/>
                  </a:lnTo>
                  <a:lnTo>
                    <a:pt x="14" y="3"/>
                  </a:lnTo>
                  <a:close/>
                  <a:moveTo>
                    <a:pt x="17" y="0"/>
                  </a:moveTo>
                  <a:lnTo>
                    <a:pt x="20" y="1"/>
                  </a:lnTo>
                  <a:lnTo>
                    <a:pt x="24" y="2"/>
                  </a:lnTo>
                  <a:lnTo>
                    <a:pt x="28" y="6"/>
                  </a:lnTo>
                  <a:lnTo>
                    <a:pt x="31" y="9"/>
                  </a:lnTo>
                  <a:lnTo>
                    <a:pt x="32" y="14"/>
                  </a:lnTo>
                  <a:lnTo>
                    <a:pt x="32" y="19"/>
                  </a:lnTo>
                  <a:lnTo>
                    <a:pt x="30" y="24"/>
                  </a:lnTo>
                  <a:lnTo>
                    <a:pt x="30" y="28"/>
                  </a:lnTo>
                  <a:lnTo>
                    <a:pt x="28" y="31"/>
                  </a:lnTo>
                  <a:lnTo>
                    <a:pt x="28" y="31"/>
                  </a:lnTo>
                  <a:lnTo>
                    <a:pt x="27" y="31"/>
                  </a:lnTo>
                  <a:lnTo>
                    <a:pt x="26" y="31"/>
                  </a:lnTo>
                  <a:lnTo>
                    <a:pt x="22" y="32"/>
                  </a:lnTo>
                  <a:lnTo>
                    <a:pt x="18" y="34"/>
                  </a:lnTo>
                  <a:lnTo>
                    <a:pt x="13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1" y="20"/>
                  </a:lnTo>
                  <a:lnTo>
                    <a:pt x="0" y="15"/>
                  </a:lnTo>
                  <a:lnTo>
                    <a:pt x="1" y="11"/>
                  </a:lnTo>
                  <a:lnTo>
                    <a:pt x="2" y="9"/>
                  </a:lnTo>
                  <a:lnTo>
                    <a:pt x="3" y="5"/>
                  </a:lnTo>
                  <a:lnTo>
                    <a:pt x="5" y="2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55"/>
            <p:cNvSpPr>
              <a:spLocks noEditPoints="1"/>
            </p:cNvSpPr>
            <p:nvPr/>
          </p:nvSpPr>
          <p:spPr bwMode="auto">
            <a:xfrm>
              <a:off x="7023100" y="3549650"/>
              <a:ext cx="60325" cy="65088"/>
            </a:xfrm>
            <a:custGeom>
              <a:avLst/>
              <a:gdLst>
                <a:gd name="T0" fmla="*/ 14 w 38"/>
                <a:gd name="T1" fmla="*/ 10 h 41"/>
                <a:gd name="T2" fmla="*/ 12 w 38"/>
                <a:gd name="T3" fmla="*/ 10 h 41"/>
                <a:gd name="T4" fmla="*/ 9 w 38"/>
                <a:gd name="T5" fmla="*/ 12 h 41"/>
                <a:gd name="T6" fmla="*/ 8 w 38"/>
                <a:gd name="T7" fmla="*/ 13 h 41"/>
                <a:gd name="T8" fmla="*/ 6 w 38"/>
                <a:gd name="T9" fmla="*/ 17 h 41"/>
                <a:gd name="T10" fmla="*/ 6 w 38"/>
                <a:gd name="T11" fmla="*/ 17 h 41"/>
                <a:gd name="T12" fmla="*/ 5 w 38"/>
                <a:gd name="T13" fmla="*/ 20 h 41"/>
                <a:gd name="T14" fmla="*/ 5 w 38"/>
                <a:gd name="T15" fmla="*/ 23 h 41"/>
                <a:gd name="T16" fmla="*/ 5 w 38"/>
                <a:gd name="T17" fmla="*/ 27 h 41"/>
                <a:gd name="T18" fmla="*/ 8 w 38"/>
                <a:gd name="T19" fmla="*/ 30 h 41"/>
                <a:gd name="T20" fmla="*/ 10 w 38"/>
                <a:gd name="T21" fmla="*/ 33 h 41"/>
                <a:gd name="T22" fmla="*/ 14 w 38"/>
                <a:gd name="T23" fmla="*/ 34 h 41"/>
                <a:gd name="T24" fmla="*/ 19 w 38"/>
                <a:gd name="T25" fmla="*/ 34 h 41"/>
                <a:gd name="T26" fmla="*/ 23 w 38"/>
                <a:gd name="T27" fmla="*/ 33 h 41"/>
                <a:gd name="T28" fmla="*/ 23 w 38"/>
                <a:gd name="T29" fmla="*/ 33 h 41"/>
                <a:gd name="T30" fmla="*/ 23 w 38"/>
                <a:gd name="T31" fmla="*/ 29 h 41"/>
                <a:gd name="T32" fmla="*/ 25 w 38"/>
                <a:gd name="T33" fmla="*/ 25 h 41"/>
                <a:gd name="T34" fmla="*/ 25 w 38"/>
                <a:gd name="T35" fmla="*/ 21 h 41"/>
                <a:gd name="T36" fmla="*/ 23 w 38"/>
                <a:gd name="T37" fmla="*/ 18 h 41"/>
                <a:gd name="T38" fmla="*/ 22 w 38"/>
                <a:gd name="T39" fmla="*/ 14 h 41"/>
                <a:gd name="T40" fmla="*/ 19 w 38"/>
                <a:gd name="T41" fmla="*/ 12 h 41"/>
                <a:gd name="T42" fmla="*/ 17 w 38"/>
                <a:gd name="T43" fmla="*/ 10 h 41"/>
                <a:gd name="T44" fmla="*/ 14 w 38"/>
                <a:gd name="T45" fmla="*/ 10 h 41"/>
                <a:gd name="T46" fmla="*/ 21 w 38"/>
                <a:gd name="T47" fmla="*/ 5 h 41"/>
                <a:gd name="T48" fmla="*/ 17 w 38"/>
                <a:gd name="T49" fmla="*/ 5 h 41"/>
                <a:gd name="T50" fmla="*/ 18 w 38"/>
                <a:gd name="T51" fmla="*/ 6 h 41"/>
                <a:gd name="T52" fmla="*/ 21 w 38"/>
                <a:gd name="T53" fmla="*/ 6 h 41"/>
                <a:gd name="T54" fmla="*/ 25 w 38"/>
                <a:gd name="T55" fmla="*/ 9 h 41"/>
                <a:gd name="T56" fmla="*/ 27 w 38"/>
                <a:gd name="T57" fmla="*/ 13 h 41"/>
                <a:gd name="T58" fmla="*/ 29 w 38"/>
                <a:gd name="T59" fmla="*/ 17 h 41"/>
                <a:gd name="T60" fmla="*/ 30 w 38"/>
                <a:gd name="T61" fmla="*/ 21 h 41"/>
                <a:gd name="T62" fmla="*/ 30 w 38"/>
                <a:gd name="T63" fmla="*/ 25 h 41"/>
                <a:gd name="T64" fmla="*/ 31 w 38"/>
                <a:gd name="T65" fmla="*/ 21 h 41"/>
                <a:gd name="T66" fmla="*/ 31 w 38"/>
                <a:gd name="T67" fmla="*/ 16 h 41"/>
                <a:gd name="T68" fmla="*/ 30 w 38"/>
                <a:gd name="T69" fmla="*/ 12 h 41"/>
                <a:gd name="T70" fmla="*/ 27 w 38"/>
                <a:gd name="T71" fmla="*/ 8 h 41"/>
                <a:gd name="T72" fmla="*/ 23 w 38"/>
                <a:gd name="T73" fmla="*/ 5 h 41"/>
                <a:gd name="T74" fmla="*/ 21 w 38"/>
                <a:gd name="T75" fmla="*/ 5 h 41"/>
                <a:gd name="T76" fmla="*/ 19 w 38"/>
                <a:gd name="T77" fmla="*/ 0 h 41"/>
                <a:gd name="T78" fmla="*/ 27 w 38"/>
                <a:gd name="T79" fmla="*/ 1 h 41"/>
                <a:gd name="T80" fmla="*/ 34 w 38"/>
                <a:gd name="T81" fmla="*/ 6 h 41"/>
                <a:gd name="T82" fmla="*/ 38 w 38"/>
                <a:gd name="T83" fmla="*/ 14 h 41"/>
                <a:gd name="T84" fmla="*/ 38 w 38"/>
                <a:gd name="T85" fmla="*/ 23 h 41"/>
                <a:gd name="T86" fmla="*/ 34 w 38"/>
                <a:gd name="T87" fmla="*/ 31 h 41"/>
                <a:gd name="T88" fmla="*/ 27 w 38"/>
                <a:gd name="T89" fmla="*/ 38 h 41"/>
                <a:gd name="T90" fmla="*/ 19 w 38"/>
                <a:gd name="T91" fmla="*/ 41 h 41"/>
                <a:gd name="T92" fmla="*/ 12 w 38"/>
                <a:gd name="T93" fmla="*/ 39 h 41"/>
                <a:gd name="T94" fmla="*/ 5 w 38"/>
                <a:gd name="T95" fmla="*/ 37 h 41"/>
                <a:gd name="T96" fmla="*/ 1 w 38"/>
                <a:gd name="T97" fmla="*/ 30 h 41"/>
                <a:gd name="T98" fmla="*/ 0 w 38"/>
                <a:gd name="T99" fmla="*/ 22 h 41"/>
                <a:gd name="T100" fmla="*/ 2 w 38"/>
                <a:gd name="T101" fmla="*/ 13 h 41"/>
                <a:gd name="T102" fmla="*/ 6 w 38"/>
                <a:gd name="T103" fmla="*/ 6 h 41"/>
                <a:gd name="T104" fmla="*/ 12 w 38"/>
                <a:gd name="T105" fmla="*/ 3 h 41"/>
                <a:gd name="T106" fmla="*/ 19 w 38"/>
                <a:gd name="T10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" h="41">
                  <a:moveTo>
                    <a:pt x="14" y="10"/>
                  </a:moveTo>
                  <a:lnTo>
                    <a:pt x="12" y="10"/>
                  </a:lnTo>
                  <a:lnTo>
                    <a:pt x="9" y="12"/>
                  </a:lnTo>
                  <a:lnTo>
                    <a:pt x="8" y="13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5" y="20"/>
                  </a:lnTo>
                  <a:lnTo>
                    <a:pt x="5" y="23"/>
                  </a:lnTo>
                  <a:lnTo>
                    <a:pt x="5" y="27"/>
                  </a:lnTo>
                  <a:lnTo>
                    <a:pt x="8" y="30"/>
                  </a:lnTo>
                  <a:lnTo>
                    <a:pt x="10" y="33"/>
                  </a:lnTo>
                  <a:lnTo>
                    <a:pt x="14" y="34"/>
                  </a:lnTo>
                  <a:lnTo>
                    <a:pt x="19" y="34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23" y="29"/>
                  </a:lnTo>
                  <a:lnTo>
                    <a:pt x="25" y="25"/>
                  </a:lnTo>
                  <a:lnTo>
                    <a:pt x="25" y="21"/>
                  </a:lnTo>
                  <a:lnTo>
                    <a:pt x="23" y="18"/>
                  </a:lnTo>
                  <a:lnTo>
                    <a:pt x="22" y="14"/>
                  </a:lnTo>
                  <a:lnTo>
                    <a:pt x="19" y="12"/>
                  </a:lnTo>
                  <a:lnTo>
                    <a:pt x="17" y="10"/>
                  </a:lnTo>
                  <a:lnTo>
                    <a:pt x="14" y="10"/>
                  </a:lnTo>
                  <a:close/>
                  <a:moveTo>
                    <a:pt x="21" y="5"/>
                  </a:moveTo>
                  <a:lnTo>
                    <a:pt x="17" y="5"/>
                  </a:lnTo>
                  <a:lnTo>
                    <a:pt x="18" y="6"/>
                  </a:lnTo>
                  <a:lnTo>
                    <a:pt x="21" y="6"/>
                  </a:lnTo>
                  <a:lnTo>
                    <a:pt x="25" y="9"/>
                  </a:lnTo>
                  <a:lnTo>
                    <a:pt x="27" y="13"/>
                  </a:lnTo>
                  <a:lnTo>
                    <a:pt x="29" y="17"/>
                  </a:lnTo>
                  <a:lnTo>
                    <a:pt x="30" y="21"/>
                  </a:lnTo>
                  <a:lnTo>
                    <a:pt x="30" y="25"/>
                  </a:lnTo>
                  <a:lnTo>
                    <a:pt x="31" y="21"/>
                  </a:lnTo>
                  <a:lnTo>
                    <a:pt x="31" y="16"/>
                  </a:lnTo>
                  <a:lnTo>
                    <a:pt x="30" y="12"/>
                  </a:lnTo>
                  <a:lnTo>
                    <a:pt x="27" y="8"/>
                  </a:lnTo>
                  <a:lnTo>
                    <a:pt x="23" y="5"/>
                  </a:lnTo>
                  <a:lnTo>
                    <a:pt x="21" y="5"/>
                  </a:lnTo>
                  <a:close/>
                  <a:moveTo>
                    <a:pt x="19" y="0"/>
                  </a:moveTo>
                  <a:lnTo>
                    <a:pt x="27" y="1"/>
                  </a:lnTo>
                  <a:lnTo>
                    <a:pt x="34" y="6"/>
                  </a:lnTo>
                  <a:lnTo>
                    <a:pt x="38" y="14"/>
                  </a:lnTo>
                  <a:lnTo>
                    <a:pt x="38" y="23"/>
                  </a:lnTo>
                  <a:lnTo>
                    <a:pt x="34" y="31"/>
                  </a:lnTo>
                  <a:lnTo>
                    <a:pt x="27" y="38"/>
                  </a:lnTo>
                  <a:lnTo>
                    <a:pt x="19" y="41"/>
                  </a:lnTo>
                  <a:lnTo>
                    <a:pt x="12" y="39"/>
                  </a:lnTo>
                  <a:lnTo>
                    <a:pt x="5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2" y="13"/>
                  </a:lnTo>
                  <a:lnTo>
                    <a:pt x="6" y="6"/>
                  </a:lnTo>
                  <a:lnTo>
                    <a:pt x="12" y="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231015" y="5667010"/>
            <a:ext cx="690563" cy="711200"/>
            <a:chOff x="5476875" y="207963"/>
            <a:chExt cx="690563" cy="711200"/>
          </a:xfrm>
        </p:grpSpPr>
        <p:sp>
          <p:nvSpPr>
            <p:cNvPr id="22" name="Freeform 157"/>
            <p:cNvSpPr>
              <a:spLocks noEditPoints="1"/>
            </p:cNvSpPr>
            <p:nvPr/>
          </p:nvSpPr>
          <p:spPr bwMode="auto">
            <a:xfrm>
              <a:off x="5476875" y="207963"/>
              <a:ext cx="690563" cy="711200"/>
            </a:xfrm>
            <a:custGeom>
              <a:avLst/>
              <a:gdLst>
                <a:gd name="T0" fmla="*/ 344 w 435"/>
                <a:gd name="T1" fmla="*/ 239 h 448"/>
                <a:gd name="T2" fmla="*/ 391 w 435"/>
                <a:gd name="T3" fmla="*/ 322 h 448"/>
                <a:gd name="T4" fmla="*/ 402 w 435"/>
                <a:gd name="T5" fmla="*/ 395 h 448"/>
                <a:gd name="T6" fmla="*/ 421 w 435"/>
                <a:gd name="T7" fmla="*/ 373 h 448"/>
                <a:gd name="T8" fmla="*/ 404 w 435"/>
                <a:gd name="T9" fmla="*/ 318 h 448"/>
                <a:gd name="T10" fmla="*/ 361 w 435"/>
                <a:gd name="T11" fmla="*/ 213 h 448"/>
                <a:gd name="T12" fmla="*/ 255 w 435"/>
                <a:gd name="T13" fmla="*/ 65 h 448"/>
                <a:gd name="T14" fmla="*/ 165 w 435"/>
                <a:gd name="T15" fmla="*/ 68 h 448"/>
                <a:gd name="T16" fmla="*/ 72 w 435"/>
                <a:gd name="T17" fmla="*/ 48 h 448"/>
                <a:gd name="T18" fmla="*/ 25 w 435"/>
                <a:gd name="T19" fmla="*/ 81 h 448"/>
                <a:gd name="T20" fmla="*/ 14 w 435"/>
                <a:gd name="T21" fmla="*/ 105 h 448"/>
                <a:gd name="T22" fmla="*/ 25 w 435"/>
                <a:gd name="T23" fmla="*/ 181 h 448"/>
                <a:gd name="T24" fmla="*/ 86 w 435"/>
                <a:gd name="T25" fmla="*/ 213 h 448"/>
                <a:gd name="T26" fmla="*/ 111 w 435"/>
                <a:gd name="T27" fmla="*/ 209 h 448"/>
                <a:gd name="T28" fmla="*/ 111 w 435"/>
                <a:gd name="T29" fmla="*/ 215 h 448"/>
                <a:gd name="T30" fmla="*/ 64 w 435"/>
                <a:gd name="T31" fmla="*/ 344 h 448"/>
                <a:gd name="T32" fmla="*/ 63 w 435"/>
                <a:gd name="T33" fmla="*/ 420 h 448"/>
                <a:gd name="T34" fmla="*/ 111 w 435"/>
                <a:gd name="T35" fmla="*/ 437 h 448"/>
                <a:gd name="T36" fmla="*/ 169 w 435"/>
                <a:gd name="T37" fmla="*/ 421 h 448"/>
                <a:gd name="T38" fmla="*/ 305 w 435"/>
                <a:gd name="T39" fmla="*/ 411 h 448"/>
                <a:gd name="T40" fmla="*/ 374 w 435"/>
                <a:gd name="T41" fmla="*/ 412 h 448"/>
                <a:gd name="T42" fmla="*/ 391 w 435"/>
                <a:gd name="T43" fmla="*/ 355 h 448"/>
                <a:gd name="T44" fmla="*/ 347 w 435"/>
                <a:gd name="T45" fmla="*/ 266 h 448"/>
                <a:gd name="T46" fmla="*/ 330 w 435"/>
                <a:gd name="T47" fmla="*/ 209 h 448"/>
                <a:gd name="T48" fmla="*/ 356 w 435"/>
                <a:gd name="T49" fmla="*/ 204 h 448"/>
                <a:gd name="T50" fmla="*/ 400 w 435"/>
                <a:gd name="T51" fmla="*/ 141 h 448"/>
                <a:gd name="T52" fmla="*/ 383 w 435"/>
                <a:gd name="T53" fmla="*/ 72 h 448"/>
                <a:gd name="T54" fmla="*/ 319 w 435"/>
                <a:gd name="T55" fmla="*/ 44 h 448"/>
                <a:gd name="T56" fmla="*/ 276 w 435"/>
                <a:gd name="T57" fmla="*/ 23 h 448"/>
                <a:gd name="T58" fmla="*/ 183 w 435"/>
                <a:gd name="T59" fmla="*/ 43 h 448"/>
                <a:gd name="T60" fmla="*/ 101 w 435"/>
                <a:gd name="T61" fmla="*/ 23 h 448"/>
                <a:gd name="T62" fmla="*/ 50 w 435"/>
                <a:gd name="T63" fmla="*/ 47 h 448"/>
                <a:gd name="T64" fmla="*/ 127 w 435"/>
                <a:gd name="T65" fmla="*/ 42 h 448"/>
                <a:gd name="T66" fmla="*/ 200 w 435"/>
                <a:gd name="T67" fmla="*/ 68 h 448"/>
                <a:gd name="T68" fmla="*/ 283 w 435"/>
                <a:gd name="T69" fmla="*/ 46 h 448"/>
                <a:gd name="T70" fmla="*/ 361 w 435"/>
                <a:gd name="T71" fmla="*/ 40 h 448"/>
                <a:gd name="T72" fmla="*/ 407 w 435"/>
                <a:gd name="T73" fmla="*/ 103 h 448"/>
                <a:gd name="T74" fmla="*/ 394 w 435"/>
                <a:gd name="T75" fmla="*/ 187 h 448"/>
                <a:gd name="T76" fmla="*/ 419 w 435"/>
                <a:gd name="T77" fmla="*/ 164 h 448"/>
                <a:gd name="T78" fmla="*/ 416 w 435"/>
                <a:gd name="T79" fmla="*/ 75 h 448"/>
                <a:gd name="T80" fmla="*/ 359 w 435"/>
                <a:gd name="T81" fmla="*/ 13 h 448"/>
                <a:gd name="T82" fmla="*/ 374 w 435"/>
                <a:gd name="T83" fmla="*/ 13 h 448"/>
                <a:gd name="T84" fmla="*/ 425 w 435"/>
                <a:gd name="T85" fmla="*/ 81 h 448"/>
                <a:gd name="T86" fmla="*/ 421 w 435"/>
                <a:gd name="T87" fmla="*/ 170 h 448"/>
                <a:gd name="T88" fmla="*/ 368 w 435"/>
                <a:gd name="T89" fmla="*/ 216 h 448"/>
                <a:gd name="T90" fmla="*/ 408 w 435"/>
                <a:gd name="T91" fmla="*/ 309 h 448"/>
                <a:gd name="T92" fmla="*/ 428 w 435"/>
                <a:gd name="T93" fmla="*/ 378 h 448"/>
                <a:gd name="T94" fmla="*/ 377 w 435"/>
                <a:gd name="T95" fmla="*/ 425 h 448"/>
                <a:gd name="T96" fmla="*/ 364 w 435"/>
                <a:gd name="T97" fmla="*/ 427 h 448"/>
                <a:gd name="T98" fmla="*/ 279 w 435"/>
                <a:gd name="T99" fmla="*/ 416 h 448"/>
                <a:gd name="T100" fmla="*/ 144 w 435"/>
                <a:gd name="T101" fmla="*/ 440 h 448"/>
                <a:gd name="T102" fmla="*/ 68 w 435"/>
                <a:gd name="T103" fmla="*/ 440 h 448"/>
                <a:gd name="T104" fmla="*/ 47 w 435"/>
                <a:gd name="T105" fmla="*/ 378 h 448"/>
                <a:gd name="T106" fmla="*/ 75 w 435"/>
                <a:gd name="T107" fmla="*/ 287 h 448"/>
                <a:gd name="T108" fmla="*/ 67 w 435"/>
                <a:gd name="T109" fmla="*/ 222 h 448"/>
                <a:gd name="T110" fmla="*/ 9 w 435"/>
                <a:gd name="T111" fmla="*/ 175 h 448"/>
                <a:gd name="T112" fmla="*/ 9 w 435"/>
                <a:gd name="T113" fmla="*/ 92 h 448"/>
                <a:gd name="T114" fmla="*/ 75 w 435"/>
                <a:gd name="T115" fmla="*/ 22 h 448"/>
                <a:gd name="T116" fmla="*/ 164 w 435"/>
                <a:gd name="T117" fmla="*/ 30 h 448"/>
                <a:gd name="T118" fmla="*/ 250 w 435"/>
                <a:gd name="T119" fmla="*/ 27 h 448"/>
                <a:gd name="T120" fmla="*/ 335 w 435"/>
                <a:gd name="T121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5" h="448">
                  <a:moveTo>
                    <a:pt x="361" y="213"/>
                  </a:moveTo>
                  <a:lnTo>
                    <a:pt x="349" y="217"/>
                  </a:lnTo>
                  <a:lnTo>
                    <a:pt x="336" y="219"/>
                  </a:lnTo>
                  <a:lnTo>
                    <a:pt x="344" y="239"/>
                  </a:lnTo>
                  <a:lnTo>
                    <a:pt x="355" y="260"/>
                  </a:lnTo>
                  <a:lnTo>
                    <a:pt x="366" y="281"/>
                  </a:lnTo>
                  <a:lnTo>
                    <a:pt x="380" y="301"/>
                  </a:lnTo>
                  <a:lnTo>
                    <a:pt x="391" y="322"/>
                  </a:lnTo>
                  <a:lnTo>
                    <a:pt x="399" y="343"/>
                  </a:lnTo>
                  <a:lnTo>
                    <a:pt x="404" y="365"/>
                  </a:lnTo>
                  <a:lnTo>
                    <a:pt x="403" y="389"/>
                  </a:lnTo>
                  <a:lnTo>
                    <a:pt x="402" y="395"/>
                  </a:lnTo>
                  <a:lnTo>
                    <a:pt x="399" y="402"/>
                  </a:lnTo>
                  <a:lnTo>
                    <a:pt x="395" y="408"/>
                  </a:lnTo>
                  <a:lnTo>
                    <a:pt x="411" y="391"/>
                  </a:lnTo>
                  <a:lnTo>
                    <a:pt x="421" y="373"/>
                  </a:lnTo>
                  <a:lnTo>
                    <a:pt x="424" y="357"/>
                  </a:lnTo>
                  <a:lnTo>
                    <a:pt x="420" y="344"/>
                  </a:lnTo>
                  <a:lnTo>
                    <a:pt x="414" y="331"/>
                  </a:lnTo>
                  <a:lnTo>
                    <a:pt x="404" y="318"/>
                  </a:lnTo>
                  <a:lnTo>
                    <a:pt x="397" y="306"/>
                  </a:lnTo>
                  <a:lnTo>
                    <a:pt x="381" y="277"/>
                  </a:lnTo>
                  <a:lnTo>
                    <a:pt x="369" y="246"/>
                  </a:lnTo>
                  <a:lnTo>
                    <a:pt x="361" y="213"/>
                  </a:lnTo>
                  <a:close/>
                  <a:moveTo>
                    <a:pt x="319" y="44"/>
                  </a:moveTo>
                  <a:lnTo>
                    <a:pt x="298" y="48"/>
                  </a:lnTo>
                  <a:lnTo>
                    <a:pt x="276" y="56"/>
                  </a:lnTo>
                  <a:lnTo>
                    <a:pt x="255" y="65"/>
                  </a:lnTo>
                  <a:lnTo>
                    <a:pt x="234" y="73"/>
                  </a:lnTo>
                  <a:lnTo>
                    <a:pt x="212" y="77"/>
                  </a:lnTo>
                  <a:lnTo>
                    <a:pt x="190" y="77"/>
                  </a:lnTo>
                  <a:lnTo>
                    <a:pt x="165" y="68"/>
                  </a:lnTo>
                  <a:lnTo>
                    <a:pt x="143" y="58"/>
                  </a:lnTo>
                  <a:lnTo>
                    <a:pt x="118" y="48"/>
                  </a:lnTo>
                  <a:lnTo>
                    <a:pt x="95" y="44"/>
                  </a:lnTo>
                  <a:lnTo>
                    <a:pt x="72" y="48"/>
                  </a:lnTo>
                  <a:lnTo>
                    <a:pt x="51" y="58"/>
                  </a:lnTo>
                  <a:lnTo>
                    <a:pt x="33" y="72"/>
                  </a:lnTo>
                  <a:lnTo>
                    <a:pt x="29" y="76"/>
                  </a:lnTo>
                  <a:lnTo>
                    <a:pt x="25" y="81"/>
                  </a:lnTo>
                  <a:lnTo>
                    <a:pt x="23" y="85"/>
                  </a:lnTo>
                  <a:lnTo>
                    <a:pt x="22" y="85"/>
                  </a:lnTo>
                  <a:lnTo>
                    <a:pt x="22" y="86"/>
                  </a:lnTo>
                  <a:lnTo>
                    <a:pt x="14" y="105"/>
                  </a:lnTo>
                  <a:lnTo>
                    <a:pt x="10" y="124"/>
                  </a:lnTo>
                  <a:lnTo>
                    <a:pt x="12" y="144"/>
                  </a:lnTo>
                  <a:lnTo>
                    <a:pt x="17" y="164"/>
                  </a:lnTo>
                  <a:lnTo>
                    <a:pt x="25" y="181"/>
                  </a:lnTo>
                  <a:lnTo>
                    <a:pt x="35" y="195"/>
                  </a:lnTo>
                  <a:lnTo>
                    <a:pt x="50" y="207"/>
                  </a:lnTo>
                  <a:lnTo>
                    <a:pt x="67" y="212"/>
                  </a:lnTo>
                  <a:lnTo>
                    <a:pt x="86" y="213"/>
                  </a:lnTo>
                  <a:lnTo>
                    <a:pt x="107" y="207"/>
                  </a:lnTo>
                  <a:lnTo>
                    <a:pt x="109" y="207"/>
                  </a:lnTo>
                  <a:lnTo>
                    <a:pt x="110" y="208"/>
                  </a:lnTo>
                  <a:lnTo>
                    <a:pt x="111" y="209"/>
                  </a:lnTo>
                  <a:lnTo>
                    <a:pt x="110" y="211"/>
                  </a:lnTo>
                  <a:lnTo>
                    <a:pt x="110" y="211"/>
                  </a:lnTo>
                  <a:lnTo>
                    <a:pt x="111" y="212"/>
                  </a:lnTo>
                  <a:lnTo>
                    <a:pt x="111" y="215"/>
                  </a:lnTo>
                  <a:lnTo>
                    <a:pt x="94" y="260"/>
                  </a:lnTo>
                  <a:lnTo>
                    <a:pt x="77" y="306"/>
                  </a:lnTo>
                  <a:lnTo>
                    <a:pt x="71" y="325"/>
                  </a:lnTo>
                  <a:lnTo>
                    <a:pt x="64" y="344"/>
                  </a:lnTo>
                  <a:lnTo>
                    <a:pt x="59" y="365"/>
                  </a:lnTo>
                  <a:lnTo>
                    <a:pt x="56" y="386"/>
                  </a:lnTo>
                  <a:lnTo>
                    <a:pt x="57" y="404"/>
                  </a:lnTo>
                  <a:lnTo>
                    <a:pt x="63" y="420"/>
                  </a:lnTo>
                  <a:lnTo>
                    <a:pt x="72" y="431"/>
                  </a:lnTo>
                  <a:lnTo>
                    <a:pt x="84" y="436"/>
                  </a:lnTo>
                  <a:lnTo>
                    <a:pt x="97" y="438"/>
                  </a:lnTo>
                  <a:lnTo>
                    <a:pt x="111" y="437"/>
                  </a:lnTo>
                  <a:lnTo>
                    <a:pt x="127" y="433"/>
                  </a:lnTo>
                  <a:lnTo>
                    <a:pt x="141" y="429"/>
                  </a:lnTo>
                  <a:lnTo>
                    <a:pt x="156" y="425"/>
                  </a:lnTo>
                  <a:lnTo>
                    <a:pt x="169" y="421"/>
                  </a:lnTo>
                  <a:lnTo>
                    <a:pt x="209" y="411"/>
                  </a:lnTo>
                  <a:lnTo>
                    <a:pt x="250" y="406"/>
                  </a:lnTo>
                  <a:lnTo>
                    <a:pt x="279" y="407"/>
                  </a:lnTo>
                  <a:lnTo>
                    <a:pt x="305" y="411"/>
                  </a:lnTo>
                  <a:lnTo>
                    <a:pt x="332" y="416"/>
                  </a:lnTo>
                  <a:lnTo>
                    <a:pt x="348" y="418"/>
                  </a:lnTo>
                  <a:lnTo>
                    <a:pt x="361" y="416"/>
                  </a:lnTo>
                  <a:lnTo>
                    <a:pt x="374" y="412"/>
                  </a:lnTo>
                  <a:lnTo>
                    <a:pt x="385" y="404"/>
                  </a:lnTo>
                  <a:lnTo>
                    <a:pt x="391" y="390"/>
                  </a:lnTo>
                  <a:lnTo>
                    <a:pt x="394" y="373"/>
                  </a:lnTo>
                  <a:lnTo>
                    <a:pt x="391" y="355"/>
                  </a:lnTo>
                  <a:lnTo>
                    <a:pt x="386" y="338"/>
                  </a:lnTo>
                  <a:lnTo>
                    <a:pt x="374" y="313"/>
                  </a:lnTo>
                  <a:lnTo>
                    <a:pt x="360" y="289"/>
                  </a:lnTo>
                  <a:lnTo>
                    <a:pt x="347" y="266"/>
                  </a:lnTo>
                  <a:lnTo>
                    <a:pt x="335" y="241"/>
                  </a:lnTo>
                  <a:lnTo>
                    <a:pt x="328" y="213"/>
                  </a:lnTo>
                  <a:lnTo>
                    <a:pt x="328" y="212"/>
                  </a:lnTo>
                  <a:lnTo>
                    <a:pt x="330" y="209"/>
                  </a:lnTo>
                  <a:lnTo>
                    <a:pt x="331" y="209"/>
                  </a:lnTo>
                  <a:lnTo>
                    <a:pt x="334" y="209"/>
                  </a:lnTo>
                  <a:lnTo>
                    <a:pt x="335" y="211"/>
                  </a:lnTo>
                  <a:lnTo>
                    <a:pt x="356" y="204"/>
                  </a:lnTo>
                  <a:lnTo>
                    <a:pt x="373" y="194"/>
                  </a:lnTo>
                  <a:lnTo>
                    <a:pt x="387" y="179"/>
                  </a:lnTo>
                  <a:lnTo>
                    <a:pt x="397" y="161"/>
                  </a:lnTo>
                  <a:lnTo>
                    <a:pt x="400" y="141"/>
                  </a:lnTo>
                  <a:lnTo>
                    <a:pt x="400" y="119"/>
                  </a:lnTo>
                  <a:lnTo>
                    <a:pt x="398" y="102"/>
                  </a:lnTo>
                  <a:lnTo>
                    <a:pt x="391" y="86"/>
                  </a:lnTo>
                  <a:lnTo>
                    <a:pt x="383" y="72"/>
                  </a:lnTo>
                  <a:lnTo>
                    <a:pt x="373" y="59"/>
                  </a:lnTo>
                  <a:lnTo>
                    <a:pt x="359" y="50"/>
                  </a:lnTo>
                  <a:lnTo>
                    <a:pt x="342" y="44"/>
                  </a:lnTo>
                  <a:lnTo>
                    <a:pt x="319" y="44"/>
                  </a:lnTo>
                  <a:close/>
                  <a:moveTo>
                    <a:pt x="339" y="8"/>
                  </a:moveTo>
                  <a:lnTo>
                    <a:pt x="318" y="8"/>
                  </a:lnTo>
                  <a:lnTo>
                    <a:pt x="297" y="14"/>
                  </a:lnTo>
                  <a:lnTo>
                    <a:pt x="276" y="23"/>
                  </a:lnTo>
                  <a:lnTo>
                    <a:pt x="256" y="33"/>
                  </a:lnTo>
                  <a:lnTo>
                    <a:pt x="232" y="42"/>
                  </a:lnTo>
                  <a:lnTo>
                    <a:pt x="207" y="44"/>
                  </a:lnTo>
                  <a:lnTo>
                    <a:pt x="183" y="43"/>
                  </a:lnTo>
                  <a:lnTo>
                    <a:pt x="157" y="37"/>
                  </a:lnTo>
                  <a:lnTo>
                    <a:pt x="139" y="30"/>
                  </a:lnTo>
                  <a:lnTo>
                    <a:pt x="119" y="25"/>
                  </a:lnTo>
                  <a:lnTo>
                    <a:pt x="101" y="23"/>
                  </a:lnTo>
                  <a:lnTo>
                    <a:pt x="81" y="27"/>
                  </a:lnTo>
                  <a:lnTo>
                    <a:pt x="60" y="37"/>
                  </a:lnTo>
                  <a:lnTo>
                    <a:pt x="43" y="51"/>
                  </a:lnTo>
                  <a:lnTo>
                    <a:pt x="50" y="47"/>
                  </a:lnTo>
                  <a:lnTo>
                    <a:pt x="57" y="43"/>
                  </a:lnTo>
                  <a:lnTo>
                    <a:pt x="81" y="37"/>
                  </a:lnTo>
                  <a:lnTo>
                    <a:pt x="105" y="37"/>
                  </a:lnTo>
                  <a:lnTo>
                    <a:pt x="127" y="42"/>
                  </a:lnTo>
                  <a:lnTo>
                    <a:pt x="149" y="51"/>
                  </a:lnTo>
                  <a:lnTo>
                    <a:pt x="166" y="59"/>
                  </a:lnTo>
                  <a:lnTo>
                    <a:pt x="183" y="64"/>
                  </a:lnTo>
                  <a:lnTo>
                    <a:pt x="200" y="68"/>
                  </a:lnTo>
                  <a:lnTo>
                    <a:pt x="217" y="68"/>
                  </a:lnTo>
                  <a:lnTo>
                    <a:pt x="237" y="64"/>
                  </a:lnTo>
                  <a:lnTo>
                    <a:pt x="260" y="55"/>
                  </a:lnTo>
                  <a:lnTo>
                    <a:pt x="283" y="46"/>
                  </a:lnTo>
                  <a:lnTo>
                    <a:pt x="308" y="37"/>
                  </a:lnTo>
                  <a:lnTo>
                    <a:pt x="326" y="34"/>
                  </a:lnTo>
                  <a:lnTo>
                    <a:pt x="344" y="35"/>
                  </a:lnTo>
                  <a:lnTo>
                    <a:pt x="361" y="40"/>
                  </a:lnTo>
                  <a:lnTo>
                    <a:pt x="377" y="51"/>
                  </a:lnTo>
                  <a:lnTo>
                    <a:pt x="391" y="65"/>
                  </a:lnTo>
                  <a:lnTo>
                    <a:pt x="400" y="82"/>
                  </a:lnTo>
                  <a:lnTo>
                    <a:pt x="407" y="103"/>
                  </a:lnTo>
                  <a:lnTo>
                    <a:pt x="410" y="126"/>
                  </a:lnTo>
                  <a:lnTo>
                    <a:pt x="408" y="148"/>
                  </a:lnTo>
                  <a:lnTo>
                    <a:pt x="403" y="169"/>
                  </a:lnTo>
                  <a:lnTo>
                    <a:pt x="394" y="187"/>
                  </a:lnTo>
                  <a:lnTo>
                    <a:pt x="381" y="202"/>
                  </a:lnTo>
                  <a:lnTo>
                    <a:pt x="395" y="191"/>
                  </a:lnTo>
                  <a:lnTo>
                    <a:pt x="408" y="178"/>
                  </a:lnTo>
                  <a:lnTo>
                    <a:pt x="419" y="164"/>
                  </a:lnTo>
                  <a:lnTo>
                    <a:pt x="427" y="147"/>
                  </a:lnTo>
                  <a:lnTo>
                    <a:pt x="428" y="123"/>
                  </a:lnTo>
                  <a:lnTo>
                    <a:pt x="424" y="98"/>
                  </a:lnTo>
                  <a:lnTo>
                    <a:pt x="416" y="75"/>
                  </a:lnTo>
                  <a:lnTo>
                    <a:pt x="404" y="54"/>
                  </a:lnTo>
                  <a:lnTo>
                    <a:pt x="391" y="37"/>
                  </a:lnTo>
                  <a:lnTo>
                    <a:pt x="376" y="22"/>
                  </a:lnTo>
                  <a:lnTo>
                    <a:pt x="359" y="13"/>
                  </a:lnTo>
                  <a:lnTo>
                    <a:pt x="339" y="8"/>
                  </a:lnTo>
                  <a:close/>
                  <a:moveTo>
                    <a:pt x="335" y="0"/>
                  </a:moveTo>
                  <a:lnTo>
                    <a:pt x="356" y="4"/>
                  </a:lnTo>
                  <a:lnTo>
                    <a:pt x="374" y="13"/>
                  </a:lnTo>
                  <a:lnTo>
                    <a:pt x="391" y="26"/>
                  </a:lnTo>
                  <a:lnTo>
                    <a:pt x="406" y="43"/>
                  </a:lnTo>
                  <a:lnTo>
                    <a:pt x="416" y="61"/>
                  </a:lnTo>
                  <a:lnTo>
                    <a:pt x="425" y="81"/>
                  </a:lnTo>
                  <a:lnTo>
                    <a:pt x="432" y="107"/>
                  </a:lnTo>
                  <a:lnTo>
                    <a:pt x="435" y="130"/>
                  </a:lnTo>
                  <a:lnTo>
                    <a:pt x="431" y="150"/>
                  </a:lnTo>
                  <a:lnTo>
                    <a:pt x="421" y="170"/>
                  </a:lnTo>
                  <a:lnTo>
                    <a:pt x="408" y="187"/>
                  </a:lnTo>
                  <a:lnTo>
                    <a:pt x="391" y="203"/>
                  </a:lnTo>
                  <a:lnTo>
                    <a:pt x="369" y="216"/>
                  </a:lnTo>
                  <a:lnTo>
                    <a:pt x="368" y="216"/>
                  </a:lnTo>
                  <a:lnTo>
                    <a:pt x="366" y="216"/>
                  </a:lnTo>
                  <a:lnTo>
                    <a:pt x="378" y="254"/>
                  </a:lnTo>
                  <a:lnTo>
                    <a:pt x="395" y="292"/>
                  </a:lnTo>
                  <a:lnTo>
                    <a:pt x="408" y="309"/>
                  </a:lnTo>
                  <a:lnTo>
                    <a:pt x="420" y="326"/>
                  </a:lnTo>
                  <a:lnTo>
                    <a:pt x="431" y="346"/>
                  </a:lnTo>
                  <a:lnTo>
                    <a:pt x="432" y="363"/>
                  </a:lnTo>
                  <a:lnTo>
                    <a:pt x="428" y="378"/>
                  </a:lnTo>
                  <a:lnTo>
                    <a:pt x="419" y="394"/>
                  </a:lnTo>
                  <a:lnTo>
                    <a:pt x="406" y="407"/>
                  </a:lnTo>
                  <a:lnTo>
                    <a:pt x="391" y="418"/>
                  </a:lnTo>
                  <a:lnTo>
                    <a:pt x="377" y="425"/>
                  </a:lnTo>
                  <a:lnTo>
                    <a:pt x="376" y="425"/>
                  </a:lnTo>
                  <a:lnTo>
                    <a:pt x="374" y="424"/>
                  </a:lnTo>
                  <a:lnTo>
                    <a:pt x="369" y="425"/>
                  </a:lnTo>
                  <a:lnTo>
                    <a:pt x="364" y="427"/>
                  </a:lnTo>
                  <a:lnTo>
                    <a:pt x="347" y="428"/>
                  </a:lnTo>
                  <a:lnTo>
                    <a:pt x="330" y="425"/>
                  </a:lnTo>
                  <a:lnTo>
                    <a:pt x="313" y="421"/>
                  </a:lnTo>
                  <a:lnTo>
                    <a:pt x="279" y="416"/>
                  </a:lnTo>
                  <a:lnTo>
                    <a:pt x="245" y="416"/>
                  </a:lnTo>
                  <a:lnTo>
                    <a:pt x="211" y="421"/>
                  </a:lnTo>
                  <a:lnTo>
                    <a:pt x="177" y="431"/>
                  </a:lnTo>
                  <a:lnTo>
                    <a:pt x="144" y="440"/>
                  </a:lnTo>
                  <a:lnTo>
                    <a:pt x="110" y="448"/>
                  </a:lnTo>
                  <a:lnTo>
                    <a:pt x="94" y="448"/>
                  </a:lnTo>
                  <a:lnTo>
                    <a:pt x="81" y="445"/>
                  </a:lnTo>
                  <a:lnTo>
                    <a:pt x="68" y="440"/>
                  </a:lnTo>
                  <a:lnTo>
                    <a:pt x="59" y="429"/>
                  </a:lnTo>
                  <a:lnTo>
                    <a:pt x="51" y="416"/>
                  </a:lnTo>
                  <a:lnTo>
                    <a:pt x="47" y="398"/>
                  </a:lnTo>
                  <a:lnTo>
                    <a:pt x="47" y="378"/>
                  </a:lnTo>
                  <a:lnTo>
                    <a:pt x="51" y="359"/>
                  </a:lnTo>
                  <a:lnTo>
                    <a:pt x="56" y="340"/>
                  </a:lnTo>
                  <a:lnTo>
                    <a:pt x="63" y="322"/>
                  </a:lnTo>
                  <a:lnTo>
                    <a:pt x="75" y="287"/>
                  </a:lnTo>
                  <a:lnTo>
                    <a:pt x="88" y="251"/>
                  </a:lnTo>
                  <a:lnTo>
                    <a:pt x="102" y="216"/>
                  </a:lnTo>
                  <a:lnTo>
                    <a:pt x="85" y="222"/>
                  </a:lnTo>
                  <a:lnTo>
                    <a:pt x="67" y="222"/>
                  </a:lnTo>
                  <a:lnTo>
                    <a:pt x="50" y="217"/>
                  </a:lnTo>
                  <a:lnTo>
                    <a:pt x="33" y="207"/>
                  </a:lnTo>
                  <a:lnTo>
                    <a:pt x="20" y="192"/>
                  </a:lnTo>
                  <a:lnTo>
                    <a:pt x="9" y="175"/>
                  </a:lnTo>
                  <a:lnTo>
                    <a:pt x="3" y="156"/>
                  </a:lnTo>
                  <a:lnTo>
                    <a:pt x="0" y="136"/>
                  </a:lnTo>
                  <a:lnTo>
                    <a:pt x="1" y="116"/>
                  </a:lnTo>
                  <a:lnTo>
                    <a:pt x="9" y="92"/>
                  </a:lnTo>
                  <a:lnTo>
                    <a:pt x="23" y="69"/>
                  </a:lnTo>
                  <a:lnTo>
                    <a:pt x="37" y="50"/>
                  </a:lnTo>
                  <a:lnTo>
                    <a:pt x="54" y="34"/>
                  </a:lnTo>
                  <a:lnTo>
                    <a:pt x="75" y="22"/>
                  </a:lnTo>
                  <a:lnTo>
                    <a:pt x="97" y="17"/>
                  </a:lnTo>
                  <a:lnTo>
                    <a:pt x="122" y="18"/>
                  </a:lnTo>
                  <a:lnTo>
                    <a:pt x="144" y="23"/>
                  </a:lnTo>
                  <a:lnTo>
                    <a:pt x="164" y="30"/>
                  </a:lnTo>
                  <a:lnTo>
                    <a:pt x="184" y="35"/>
                  </a:lnTo>
                  <a:lnTo>
                    <a:pt x="205" y="38"/>
                  </a:lnTo>
                  <a:lnTo>
                    <a:pt x="228" y="35"/>
                  </a:lnTo>
                  <a:lnTo>
                    <a:pt x="250" y="27"/>
                  </a:lnTo>
                  <a:lnTo>
                    <a:pt x="270" y="18"/>
                  </a:lnTo>
                  <a:lnTo>
                    <a:pt x="291" y="9"/>
                  </a:lnTo>
                  <a:lnTo>
                    <a:pt x="311" y="3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58"/>
            <p:cNvSpPr>
              <a:spLocks noEditPoints="1"/>
            </p:cNvSpPr>
            <p:nvPr/>
          </p:nvSpPr>
          <p:spPr bwMode="auto">
            <a:xfrm>
              <a:off x="5511800" y="293688"/>
              <a:ext cx="585788" cy="595313"/>
            </a:xfrm>
            <a:custGeom>
              <a:avLst/>
              <a:gdLst>
                <a:gd name="T0" fmla="*/ 25 w 369"/>
                <a:gd name="T1" fmla="*/ 22 h 375"/>
                <a:gd name="T2" fmla="*/ 5 w 369"/>
                <a:gd name="T3" fmla="*/ 72 h 375"/>
                <a:gd name="T4" fmla="*/ 18 w 369"/>
                <a:gd name="T5" fmla="*/ 125 h 375"/>
                <a:gd name="T6" fmla="*/ 56 w 369"/>
                <a:gd name="T7" fmla="*/ 151 h 375"/>
                <a:gd name="T8" fmla="*/ 92 w 369"/>
                <a:gd name="T9" fmla="*/ 138 h 375"/>
                <a:gd name="T10" fmla="*/ 92 w 369"/>
                <a:gd name="T11" fmla="*/ 137 h 375"/>
                <a:gd name="T12" fmla="*/ 96 w 369"/>
                <a:gd name="T13" fmla="*/ 136 h 375"/>
                <a:gd name="T14" fmla="*/ 97 w 369"/>
                <a:gd name="T15" fmla="*/ 179 h 375"/>
                <a:gd name="T16" fmla="*/ 80 w 369"/>
                <a:gd name="T17" fmla="*/ 216 h 375"/>
                <a:gd name="T18" fmla="*/ 62 w 369"/>
                <a:gd name="T19" fmla="*/ 261 h 375"/>
                <a:gd name="T20" fmla="*/ 47 w 369"/>
                <a:gd name="T21" fmla="*/ 315 h 375"/>
                <a:gd name="T22" fmla="*/ 53 w 369"/>
                <a:gd name="T23" fmla="*/ 358 h 375"/>
                <a:gd name="T24" fmla="*/ 98 w 369"/>
                <a:gd name="T25" fmla="*/ 366 h 375"/>
                <a:gd name="T26" fmla="*/ 170 w 369"/>
                <a:gd name="T27" fmla="*/ 344 h 375"/>
                <a:gd name="T28" fmla="*/ 279 w 369"/>
                <a:gd name="T29" fmla="*/ 336 h 375"/>
                <a:gd name="T30" fmla="*/ 323 w 369"/>
                <a:gd name="T31" fmla="*/ 346 h 375"/>
                <a:gd name="T32" fmla="*/ 354 w 369"/>
                <a:gd name="T33" fmla="*/ 341 h 375"/>
                <a:gd name="T34" fmla="*/ 360 w 369"/>
                <a:gd name="T35" fmla="*/ 310 h 375"/>
                <a:gd name="T36" fmla="*/ 338 w 369"/>
                <a:gd name="T37" fmla="*/ 256 h 375"/>
                <a:gd name="T38" fmla="*/ 309 w 369"/>
                <a:gd name="T39" fmla="*/ 208 h 375"/>
                <a:gd name="T40" fmla="*/ 293 w 369"/>
                <a:gd name="T41" fmla="*/ 146 h 375"/>
                <a:gd name="T42" fmla="*/ 296 w 369"/>
                <a:gd name="T43" fmla="*/ 145 h 375"/>
                <a:gd name="T44" fmla="*/ 299 w 369"/>
                <a:gd name="T45" fmla="*/ 142 h 375"/>
                <a:gd name="T46" fmla="*/ 334 w 369"/>
                <a:gd name="T47" fmla="*/ 134 h 375"/>
                <a:gd name="T48" fmla="*/ 360 w 369"/>
                <a:gd name="T49" fmla="*/ 95 h 375"/>
                <a:gd name="T50" fmla="*/ 358 w 369"/>
                <a:gd name="T51" fmla="*/ 47 h 375"/>
                <a:gd name="T52" fmla="*/ 327 w 369"/>
                <a:gd name="T53" fmla="*/ 11 h 375"/>
                <a:gd name="T54" fmla="*/ 270 w 369"/>
                <a:gd name="T55" fmla="*/ 15 h 375"/>
                <a:gd name="T56" fmla="*/ 198 w 369"/>
                <a:gd name="T57" fmla="*/ 39 h 375"/>
                <a:gd name="T58" fmla="*/ 134 w 369"/>
                <a:gd name="T59" fmla="*/ 26 h 375"/>
                <a:gd name="T60" fmla="*/ 79 w 369"/>
                <a:gd name="T61" fmla="*/ 6 h 375"/>
                <a:gd name="T62" fmla="*/ 326 w 369"/>
                <a:gd name="T63" fmla="*/ 2 h 375"/>
                <a:gd name="T64" fmla="*/ 361 w 369"/>
                <a:gd name="T65" fmla="*/ 35 h 375"/>
                <a:gd name="T66" fmla="*/ 369 w 369"/>
                <a:gd name="T67" fmla="*/ 86 h 375"/>
                <a:gd name="T68" fmla="*/ 348 w 369"/>
                <a:gd name="T69" fmla="*/ 133 h 375"/>
                <a:gd name="T70" fmla="*/ 300 w 369"/>
                <a:gd name="T71" fmla="*/ 149 h 375"/>
                <a:gd name="T72" fmla="*/ 304 w 369"/>
                <a:gd name="T73" fmla="*/ 174 h 375"/>
                <a:gd name="T74" fmla="*/ 339 w 369"/>
                <a:gd name="T75" fmla="*/ 248 h 375"/>
                <a:gd name="T76" fmla="*/ 363 w 369"/>
                <a:gd name="T77" fmla="*/ 298 h 375"/>
                <a:gd name="T78" fmla="*/ 364 w 369"/>
                <a:gd name="T79" fmla="*/ 336 h 375"/>
                <a:gd name="T80" fmla="*/ 344 w 369"/>
                <a:gd name="T81" fmla="*/ 354 h 375"/>
                <a:gd name="T82" fmla="*/ 310 w 369"/>
                <a:gd name="T83" fmla="*/ 352 h 375"/>
                <a:gd name="T84" fmla="*/ 204 w 369"/>
                <a:gd name="T85" fmla="*/ 344 h 375"/>
                <a:gd name="T86" fmla="*/ 107 w 369"/>
                <a:gd name="T87" fmla="*/ 370 h 375"/>
                <a:gd name="T88" fmla="*/ 62 w 369"/>
                <a:gd name="T89" fmla="*/ 371 h 375"/>
                <a:gd name="T90" fmla="*/ 42 w 369"/>
                <a:gd name="T91" fmla="*/ 356 h 375"/>
                <a:gd name="T92" fmla="*/ 42 w 369"/>
                <a:gd name="T93" fmla="*/ 318 h 375"/>
                <a:gd name="T94" fmla="*/ 59 w 369"/>
                <a:gd name="T95" fmla="*/ 257 h 375"/>
                <a:gd name="T96" fmla="*/ 85 w 369"/>
                <a:gd name="T97" fmla="*/ 195 h 375"/>
                <a:gd name="T98" fmla="*/ 97 w 369"/>
                <a:gd name="T99" fmla="*/ 153 h 375"/>
                <a:gd name="T100" fmla="*/ 84 w 369"/>
                <a:gd name="T101" fmla="*/ 150 h 375"/>
                <a:gd name="T102" fmla="*/ 50 w 369"/>
                <a:gd name="T103" fmla="*/ 157 h 375"/>
                <a:gd name="T104" fmla="*/ 13 w 369"/>
                <a:gd name="T105" fmla="*/ 129 h 375"/>
                <a:gd name="T106" fmla="*/ 0 w 369"/>
                <a:gd name="T107" fmla="*/ 79 h 375"/>
                <a:gd name="T108" fmla="*/ 22 w 369"/>
                <a:gd name="T109" fmla="*/ 21 h 375"/>
                <a:gd name="T110" fmla="*/ 75 w 369"/>
                <a:gd name="T111" fmla="*/ 2 h 375"/>
                <a:gd name="T112" fmla="*/ 138 w 369"/>
                <a:gd name="T113" fmla="*/ 21 h 375"/>
                <a:gd name="T114" fmla="*/ 198 w 369"/>
                <a:gd name="T115" fmla="*/ 31 h 375"/>
                <a:gd name="T116" fmla="*/ 265 w 369"/>
                <a:gd name="T117" fmla="*/ 10 h 375"/>
                <a:gd name="T118" fmla="*/ 310 w 369"/>
                <a:gd name="T119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9" h="375">
                  <a:moveTo>
                    <a:pt x="60" y="6"/>
                  </a:moveTo>
                  <a:lnTo>
                    <a:pt x="42" y="10"/>
                  </a:lnTo>
                  <a:lnTo>
                    <a:pt x="25" y="22"/>
                  </a:lnTo>
                  <a:lnTo>
                    <a:pt x="15" y="36"/>
                  </a:lnTo>
                  <a:lnTo>
                    <a:pt x="8" y="52"/>
                  </a:lnTo>
                  <a:lnTo>
                    <a:pt x="5" y="72"/>
                  </a:lnTo>
                  <a:lnTo>
                    <a:pt x="7" y="90"/>
                  </a:lnTo>
                  <a:lnTo>
                    <a:pt x="11" y="108"/>
                  </a:lnTo>
                  <a:lnTo>
                    <a:pt x="18" y="125"/>
                  </a:lnTo>
                  <a:lnTo>
                    <a:pt x="29" y="138"/>
                  </a:lnTo>
                  <a:lnTo>
                    <a:pt x="42" y="148"/>
                  </a:lnTo>
                  <a:lnTo>
                    <a:pt x="56" y="151"/>
                  </a:lnTo>
                  <a:lnTo>
                    <a:pt x="72" y="149"/>
                  </a:lnTo>
                  <a:lnTo>
                    <a:pt x="90" y="138"/>
                  </a:lnTo>
                  <a:lnTo>
                    <a:pt x="92" y="138"/>
                  </a:lnTo>
                  <a:lnTo>
                    <a:pt x="93" y="138"/>
                  </a:lnTo>
                  <a:lnTo>
                    <a:pt x="92" y="138"/>
                  </a:lnTo>
                  <a:lnTo>
                    <a:pt x="92" y="137"/>
                  </a:lnTo>
                  <a:lnTo>
                    <a:pt x="93" y="136"/>
                  </a:lnTo>
                  <a:lnTo>
                    <a:pt x="94" y="136"/>
                  </a:lnTo>
                  <a:lnTo>
                    <a:pt x="96" y="136"/>
                  </a:lnTo>
                  <a:lnTo>
                    <a:pt x="102" y="150"/>
                  </a:lnTo>
                  <a:lnTo>
                    <a:pt x="102" y="163"/>
                  </a:lnTo>
                  <a:lnTo>
                    <a:pt x="97" y="179"/>
                  </a:lnTo>
                  <a:lnTo>
                    <a:pt x="90" y="192"/>
                  </a:lnTo>
                  <a:lnTo>
                    <a:pt x="84" y="206"/>
                  </a:lnTo>
                  <a:lnTo>
                    <a:pt x="80" y="216"/>
                  </a:lnTo>
                  <a:lnTo>
                    <a:pt x="75" y="229"/>
                  </a:lnTo>
                  <a:lnTo>
                    <a:pt x="68" y="244"/>
                  </a:lnTo>
                  <a:lnTo>
                    <a:pt x="62" y="261"/>
                  </a:lnTo>
                  <a:lnTo>
                    <a:pt x="55" y="280"/>
                  </a:lnTo>
                  <a:lnTo>
                    <a:pt x="51" y="298"/>
                  </a:lnTo>
                  <a:lnTo>
                    <a:pt x="47" y="315"/>
                  </a:lnTo>
                  <a:lnTo>
                    <a:pt x="46" y="332"/>
                  </a:lnTo>
                  <a:lnTo>
                    <a:pt x="47" y="346"/>
                  </a:lnTo>
                  <a:lnTo>
                    <a:pt x="53" y="358"/>
                  </a:lnTo>
                  <a:lnTo>
                    <a:pt x="60" y="366"/>
                  </a:lnTo>
                  <a:lnTo>
                    <a:pt x="80" y="369"/>
                  </a:lnTo>
                  <a:lnTo>
                    <a:pt x="98" y="366"/>
                  </a:lnTo>
                  <a:lnTo>
                    <a:pt x="117" y="361"/>
                  </a:lnTo>
                  <a:lnTo>
                    <a:pt x="135" y="354"/>
                  </a:lnTo>
                  <a:lnTo>
                    <a:pt x="170" y="344"/>
                  </a:lnTo>
                  <a:lnTo>
                    <a:pt x="208" y="337"/>
                  </a:lnTo>
                  <a:lnTo>
                    <a:pt x="244" y="335"/>
                  </a:lnTo>
                  <a:lnTo>
                    <a:pt x="279" y="336"/>
                  </a:lnTo>
                  <a:lnTo>
                    <a:pt x="293" y="340"/>
                  </a:lnTo>
                  <a:lnTo>
                    <a:pt x="309" y="344"/>
                  </a:lnTo>
                  <a:lnTo>
                    <a:pt x="323" y="346"/>
                  </a:lnTo>
                  <a:lnTo>
                    <a:pt x="339" y="346"/>
                  </a:lnTo>
                  <a:lnTo>
                    <a:pt x="352" y="341"/>
                  </a:lnTo>
                  <a:lnTo>
                    <a:pt x="354" y="341"/>
                  </a:lnTo>
                  <a:lnTo>
                    <a:pt x="355" y="341"/>
                  </a:lnTo>
                  <a:lnTo>
                    <a:pt x="360" y="327"/>
                  </a:lnTo>
                  <a:lnTo>
                    <a:pt x="360" y="310"/>
                  </a:lnTo>
                  <a:lnTo>
                    <a:pt x="355" y="292"/>
                  </a:lnTo>
                  <a:lnTo>
                    <a:pt x="347" y="273"/>
                  </a:lnTo>
                  <a:lnTo>
                    <a:pt x="338" y="256"/>
                  </a:lnTo>
                  <a:lnTo>
                    <a:pt x="327" y="240"/>
                  </a:lnTo>
                  <a:lnTo>
                    <a:pt x="320" y="226"/>
                  </a:lnTo>
                  <a:lnTo>
                    <a:pt x="309" y="208"/>
                  </a:lnTo>
                  <a:lnTo>
                    <a:pt x="301" y="188"/>
                  </a:lnTo>
                  <a:lnTo>
                    <a:pt x="295" y="168"/>
                  </a:lnTo>
                  <a:lnTo>
                    <a:pt x="293" y="146"/>
                  </a:lnTo>
                  <a:lnTo>
                    <a:pt x="293" y="145"/>
                  </a:lnTo>
                  <a:lnTo>
                    <a:pt x="295" y="145"/>
                  </a:lnTo>
                  <a:lnTo>
                    <a:pt x="296" y="145"/>
                  </a:lnTo>
                  <a:lnTo>
                    <a:pt x="297" y="146"/>
                  </a:lnTo>
                  <a:lnTo>
                    <a:pt x="297" y="144"/>
                  </a:lnTo>
                  <a:lnTo>
                    <a:pt x="299" y="142"/>
                  </a:lnTo>
                  <a:lnTo>
                    <a:pt x="300" y="142"/>
                  </a:lnTo>
                  <a:lnTo>
                    <a:pt x="318" y="140"/>
                  </a:lnTo>
                  <a:lnTo>
                    <a:pt x="334" y="134"/>
                  </a:lnTo>
                  <a:lnTo>
                    <a:pt x="346" y="124"/>
                  </a:lnTo>
                  <a:lnTo>
                    <a:pt x="355" y="111"/>
                  </a:lnTo>
                  <a:lnTo>
                    <a:pt x="360" y="95"/>
                  </a:lnTo>
                  <a:lnTo>
                    <a:pt x="363" y="79"/>
                  </a:lnTo>
                  <a:lnTo>
                    <a:pt x="361" y="62"/>
                  </a:lnTo>
                  <a:lnTo>
                    <a:pt x="358" y="47"/>
                  </a:lnTo>
                  <a:lnTo>
                    <a:pt x="351" y="32"/>
                  </a:lnTo>
                  <a:lnTo>
                    <a:pt x="341" y="21"/>
                  </a:lnTo>
                  <a:lnTo>
                    <a:pt x="327" y="11"/>
                  </a:lnTo>
                  <a:lnTo>
                    <a:pt x="310" y="7"/>
                  </a:lnTo>
                  <a:lnTo>
                    <a:pt x="292" y="9"/>
                  </a:lnTo>
                  <a:lnTo>
                    <a:pt x="270" y="15"/>
                  </a:lnTo>
                  <a:lnTo>
                    <a:pt x="248" y="26"/>
                  </a:lnTo>
                  <a:lnTo>
                    <a:pt x="225" y="34"/>
                  </a:lnTo>
                  <a:lnTo>
                    <a:pt x="198" y="39"/>
                  </a:lnTo>
                  <a:lnTo>
                    <a:pt x="169" y="38"/>
                  </a:lnTo>
                  <a:lnTo>
                    <a:pt x="151" y="34"/>
                  </a:lnTo>
                  <a:lnTo>
                    <a:pt x="134" y="26"/>
                  </a:lnTo>
                  <a:lnTo>
                    <a:pt x="115" y="18"/>
                  </a:lnTo>
                  <a:lnTo>
                    <a:pt x="97" y="11"/>
                  </a:lnTo>
                  <a:lnTo>
                    <a:pt x="79" y="6"/>
                  </a:lnTo>
                  <a:lnTo>
                    <a:pt x="60" y="6"/>
                  </a:lnTo>
                  <a:close/>
                  <a:moveTo>
                    <a:pt x="310" y="0"/>
                  </a:moveTo>
                  <a:lnTo>
                    <a:pt x="326" y="2"/>
                  </a:lnTo>
                  <a:lnTo>
                    <a:pt x="339" y="9"/>
                  </a:lnTo>
                  <a:lnTo>
                    <a:pt x="351" y="19"/>
                  </a:lnTo>
                  <a:lnTo>
                    <a:pt x="361" y="35"/>
                  </a:lnTo>
                  <a:lnTo>
                    <a:pt x="367" y="51"/>
                  </a:lnTo>
                  <a:lnTo>
                    <a:pt x="369" y="69"/>
                  </a:lnTo>
                  <a:lnTo>
                    <a:pt x="369" y="86"/>
                  </a:lnTo>
                  <a:lnTo>
                    <a:pt x="365" y="103"/>
                  </a:lnTo>
                  <a:lnTo>
                    <a:pt x="358" y="119"/>
                  </a:lnTo>
                  <a:lnTo>
                    <a:pt x="348" y="133"/>
                  </a:lnTo>
                  <a:lnTo>
                    <a:pt x="335" y="142"/>
                  </a:lnTo>
                  <a:lnTo>
                    <a:pt x="320" y="149"/>
                  </a:lnTo>
                  <a:lnTo>
                    <a:pt x="300" y="149"/>
                  </a:lnTo>
                  <a:lnTo>
                    <a:pt x="299" y="149"/>
                  </a:lnTo>
                  <a:lnTo>
                    <a:pt x="297" y="146"/>
                  </a:lnTo>
                  <a:lnTo>
                    <a:pt x="304" y="174"/>
                  </a:lnTo>
                  <a:lnTo>
                    <a:pt x="314" y="200"/>
                  </a:lnTo>
                  <a:lnTo>
                    <a:pt x="326" y="223"/>
                  </a:lnTo>
                  <a:lnTo>
                    <a:pt x="339" y="248"/>
                  </a:lnTo>
                  <a:lnTo>
                    <a:pt x="352" y="273"/>
                  </a:lnTo>
                  <a:lnTo>
                    <a:pt x="358" y="285"/>
                  </a:lnTo>
                  <a:lnTo>
                    <a:pt x="363" y="298"/>
                  </a:lnTo>
                  <a:lnTo>
                    <a:pt x="367" y="311"/>
                  </a:lnTo>
                  <a:lnTo>
                    <a:pt x="367" y="324"/>
                  </a:lnTo>
                  <a:lnTo>
                    <a:pt x="364" y="33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44" y="354"/>
                  </a:lnTo>
                  <a:lnTo>
                    <a:pt x="334" y="356"/>
                  </a:lnTo>
                  <a:lnTo>
                    <a:pt x="322" y="354"/>
                  </a:lnTo>
                  <a:lnTo>
                    <a:pt x="310" y="352"/>
                  </a:lnTo>
                  <a:lnTo>
                    <a:pt x="275" y="344"/>
                  </a:lnTo>
                  <a:lnTo>
                    <a:pt x="240" y="341"/>
                  </a:lnTo>
                  <a:lnTo>
                    <a:pt x="204" y="344"/>
                  </a:lnTo>
                  <a:lnTo>
                    <a:pt x="172" y="352"/>
                  </a:lnTo>
                  <a:lnTo>
                    <a:pt x="140" y="361"/>
                  </a:lnTo>
                  <a:lnTo>
                    <a:pt x="107" y="370"/>
                  </a:lnTo>
                  <a:lnTo>
                    <a:pt x="92" y="374"/>
                  </a:lnTo>
                  <a:lnTo>
                    <a:pt x="76" y="375"/>
                  </a:lnTo>
                  <a:lnTo>
                    <a:pt x="62" y="371"/>
                  </a:lnTo>
                  <a:lnTo>
                    <a:pt x="60" y="371"/>
                  </a:lnTo>
                  <a:lnTo>
                    <a:pt x="49" y="365"/>
                  </a:lnTo>
                  <a:lnTo>
                    <a:pt x="42" y="356"/>
                  </a:lnTo>
                  <a:lnTo>
                    <a:pt x="39" y="344"/>
                  </a:lnTo>
                  <a:lnTo>
                    <a:pt x="41" y="331"/>
                  </a:lnTo>
                  <a:lnTo>
                    <a:pt x="42" y="318"/>
                  </a:lnTo>
                  <a:lnTo>
                    <a:pt x="45" y="306"/>
                  </a:lnTo>
                  <a:lnTo>
                    <a:pt x="49" y="294"/>
                  </a:lnTo>
                  <a:lnTo>
                    <a:pt x="59" y="257"/>
                  </a:lnTo>
                  <a:lnTo>
                    <a:pt x="72" y="221"/>
                  </a:lnTo>
                  <a:lnTo>
                    <a:pt x="77" y="209"/>
                  </a:lnTo>
                  <a:lnTo>
                    <a:pt x="85" y="195"/>
                  </a:lnTo>
                  <a:lnTo>
                    <a:pt x="90" y="180"/>
                  </a:lnTo>
                  <a:lnTo>
                    <a:pt x="96" y="166"/>
                  </a:lnTo>
                  <a:lnTo>
                    <a:pt x="97" y="153"/>
                  </a:lnTo>
                  <a:lnTo>
                    <a:pt x="93" y="140"/>
                  </a:lnTo>
                  <a:lnTo>
                    <a:pt x="93" y="140"/>
                  </a:lnTo>
                  <a:lnTo>
                    <a:pt x="84" y="150"/>
                  </a:lnTo>
                  <a:lnTo>
                    <a:pt x="73" y="155"/>
                  </a:lnTo>
                  <a:lnTo>
                    <a:pt x="62" y="158"/>
                  </a:lnTo>
                  <a:lnTo>
                    <a:pt x="50" y="157"/>
                  </a:lnTo>
                  <a:lnTo>
                    <a:pt x="38" y="153"/>
                  </a:lnTo>
                  <a:lnTo>
                    <a:pt x="24" y="142"/>
                  </a:lnTo>
                  <a:lnTo>
                    <a:pt x="13" y="129"/>
                  </a:lnTo>
                  <a:lnTo>
                    <a:pt x="5" y="113"/>
                  </a:lnTo>
                  <a:lnTo>
                    <a:pt x="1" y="96"/>
                  </a:lnTo>
                  <a:lnTo>
                    <a:pt x="0" y="79"/>
                  </a:lnTo>
                  <a:lnTo>
                    <a:pt x="3" y="55"/>
                  </a:lnTo>
                  <a:lnTo>
                    <a:pt x="11" y="35"/>
                  </a:lnTo>
                  <a:lnTo>
                    <a:pt x="22" y="21"/>
                  </a:lnTo>
                  <a:lnTo>
                    <a:pt x="37" y="9"/>
                  </a:lnTo>
                  <a:lnTo>
                    <a:pt x="55" y="4"/>
                  </a:lnTo>
                  <a:lnTo>
                    <a:pt x="75" y="2"/>
                  </a:lnTo>
                  <a:lnTo>
                    <a:pt x="97" y="5"/>
                  </a:lnTo>
                  <a:lnTo>
                    <a:pt x="118" y="13"/>
                  </a:lnTo>
                  <a:lnTo>
                    <a:pt x="138" y="21"/>
                  </a:lnTo>
                  <a:lnTo>
                    <a:pt x="157" y="27"/>
                  </a:lnTo>
                  <a:lnTo>
                    <a:pt x="177" y="31"/>
                  </a:lnTo>
                  <a:lnTo>
                    <a:pt x="198" y="31"/>
                  </a:lnTo>
                  <a:lnTo>
                    <a:pt x="221" y="27"/>
                  </a:lnTo>
                  <a:lnTo>
                    <a:pt x="242" y="19"/>
                  </a:lnTo>
                  <a:lnTo>
                    <a:pt x="265" y="10"/>
                  </a:lnTo>
                  <a:lnTo>
                    <a:pt x="280" y="4"/>
                  </a:lnTo>
                  <a:lnTo>
                    <a:pt x="295" y="1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59"/>
            <p:cNvSpPr>
              <a:spLocks/>
            </p:cNvSpPr>
            <p:nvPr/>
          </p:nvSpPr>
          <p:spPr bwMode="auto">
            <a:xfrm>
              <a:off x="6042025" y="815975"/>
              <a:ext cx="19050" cy="11113"/>
            </a:xfrm>
            <a:custGeom>
              <a:avLst/>
              <a:gdLst>
                <a:gd name="T0" fmla="*/ 10 w 12"/>
                <a:gd name="T1" fmla="*/ 0 h 7"/>
                <a:gd name="T2" fmla="*/ 12 w 12"/>
                <a:gd name="T3" fmla="*/ 0 h 7"/>
                <a:gd name="T4" fmla="*/ 12 w 12"/>
                <a:gd name="T5" fmla="*/ 2 h 7"/>
                <a:gd name="T6" fmla="*/ 12 w 12"/>
                <a:gd name="T7" fmla="*/ 4 h 7"/>
                <a:gd name="T8" fmla="*/ 10 w 12"/>
                <a:gd name="T9" fmla="*/ 6 h 7"/>
                <a:gd name="T10" fmla="*/ 8 w 12"/>
                <a:gd name="T11" fmla="*/ 7 h 7"/>
                <a:gd name="T12" fmla="*/ 5 w 12"/>
                <a:gd name="T13" fmla="*/ 7 h 7"/>
                <a:gd name="T14" fmla="*/ 3 w 12"/>
                <a:gd name="T15" fmla="*/ 6 h 7"/>
                <a:gd name="T16" fmla="*/ 0 w 12"/>
                <a:gd name="T17" fmla="*/ 4 h 7"/>
                <a:gd name="T18" fmla="*/ 0 w 12"/>
                <a:gd name="T19" fmla="*/ 3 h 7"/>
                <a:gd name="T20" fmla="*/ 1 w 12"/>
                <a:gd name="T21" fmla="*/ 3 h 7"/>
                <a:gd name="T22" fmla="*/ 3 w 12"/>
                <a:gd name="T23" fmla="*/ 3 h 7"/>
                <a:gd name="T24" fmla="*/ 4 w 12"/>
                <a:gd name="T25" fmla="*/ 4 h 7"/>
                <a:gd name="T26" fmla="*/ 5 w 12"/>
                <a:gd name="T27" fmla="*/ 4 h 7"/>
                <a:gd name="T28" fmla="*/ 7 w 12"/>
                <a:gd name="T29" fmla="*/ 4 h 7"/>
                <a:gd name="T30" fmla="*/ 9 w 12"/>
                <a:gd name="T31" fmla="*/ 3 h 7"/>
                <a:gd name="T32" fmla="*/ 9 w 12"/>
                <a:gd name="T33" fmla="*/ 2 h 7"/>
                <a:gd name="T34" fmla="*/ 10 w 12"/>
                <a:gd name="T35" fmla="*/ 0 h 7"/>
                <a:gd name="T36" fmla="*/ 10 w 12"/>
                <a:gd name="T3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7"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8" y="7"/>
                  </a:lnTo>
                  <a:lnTo>
                    <a:pt x="5" y="7"/>
                  </a:lnTo>
                  <a:lnTo>
                    <a:pt x="3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4" y="4"/>
                  </a:lnTo>
                  <a:lnTo>
                    <a:pt x="5" y="4"/>
                  </a:lnTo>
                  <a:lnTo>
                    <a:pt x="7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60"/>
            <p:cNvSpPr>
              <a:spLocks/>
            </p:cNvSpPr>
            <p:nvPr/>
          </p:nvSpPr>
          <p:spPr bwMode="auto">
            <a:xfrm>
              <a:off x="6053138" y="793750"/>
              <a:ext cx="15875" cy="11113"/>
            </a:xfrm>
            <a:custGeom>
              <a:avLst/>
              <a:gdLst>
                <a:gd name="T0" fmla="*/ 6 w 10"/>
                <a:gd name="T1" fmla="*/ 0 h 7"/>
                <a:gd name="T2" fmla="*/ 7 w 10"/>
                <a:gd name="T3" fmla="*/ 0 h 7"/>
                <a:gd name="T4" fmla="*/ 9 w 10"/>
                <a:gd name="T5" fmla="*/ 1 h 7"/>
                <a:gd name="T6" fmla="*/ 10 w 10"/>
                <a:gd name="T7" fmla="*/ 4 h 7"/>
                <a:gd name="T8" fmla="*/ 10 w 10"/>
                <a:gd name="T9" fmla="*/ 5 h 7"/>
                <a:gd name="T10" fmla="*/ 10 w 10"/>
                <a:gd name="T11" fmla="*/ 7 h 7"/>
                <a:gd name="T12" fmla="*/ 9 w 10"/>
                <a:gd name="T13" fmla="*/ 7 h 7"/>
                <a:gd name="T14" fmla="*/ 9 w 10"/>
                <a:gd name="T15" fmla="*/ 7 h 7"/>
                <a:gd name="T16" fmla="*/ 7 w 10"/>
                <a:gd name="T17" fmla="*/ 7 h 7"/>
                <a:gd name="T18" fmla="*/ 7 w 10"/>
                <a:gd name="T19" fmla="*/ 4 h 7"/>
                <a:gd name="T20" fmla="*/ 6 w 10"/>
                <a:gd name="T21" fmla="*/ 3 h 7"/>
                <a:gd name="T22" fmla="*/ 1 w 10"/>
                <a:gd name="T23" fmla="*/ 5 h 7"/>
                <a:gd name="T24" fmla="*/ 0 w 10"/>
                <a:gd name="T25" fmla="*/ 5 h 7"/>
                <a:gd name="T26" fmla="*/ 0 w 10"/>
                <a:gd name="T27" fmla="*/ 5 h 7"/>
                <a:gd name="T28" fmla="*/ 0 w 10"/>
                <a:gd name="T29" fmla="*/ 4 h 7"/>
                <a:gd name="T30" fmla="*/ 0 w 10"/>
                <a:gd name="T31" fmla="*/ 3 h 7"/>
                <a:gd name="T32" fmla="*/ 6 w 10"/>
                <a:gd name="T33" fmla="*/ 0 h 7"/>
                <a:gd name="T34" fmla="*/ 6 w 10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7" y="0"/>
                  </a:lnTo>
                  <a:lnTo>
                    <a:pt x="9" y="1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6" y="3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61"/>
            <p:cNvSpPr>
              <a:spLocks/>
            </p:cNvSpPr>
            <p:nvPr/>
          </p:nvSpPr>
          <p:spPr bwMode="auto">
            <a:xfrm>
              <a:off x="6035675" y="768350"/>
              <a:ext cx="22225" cy="20638"/>
            </a:xfrm>
            <a:custGeom>
              <a:avLst/>
              <a:gdLst>
                <a:gd name="T0" fmla="*/ 3 w 14"/>
                <a:gd name="T1" fmla="*/ 0 h 13"/>
                <a:gd name="T2" fmla="*/ 4 w 14"/>
                <a:gd name="T3" fmla="*/ 2 h 13"/>
                <a:gd name="T4" fmla="*/ 4 w 14"/>
                <a:gd name="T5" fmla="*/ 3 h 13"/>
                <a:gd name="T6" fmla="*/ 4 w 14"/>
                <a:gd name="T7" fmla="*/ 4 h 13"/>
                <a:gd name="T8" fmla="*/ 4 w 14"/>
                <a:gd name="T9" fmla="*/ 7 h 13"/>
                <a:gd name="T10" fmla="*/ 5 w 14"/>
                <a:gd name="T11" fmla="*/ 8 h 13"/>
                <a:gd name="T12" fmla="*/ 8 w 14"/>
                <a:gd name="T13" fmla="*/ 8 h 13"/>
                <a:gd name="T14" fmla="*/ 9 w 14"/>
                <a:gd name="T15" fmla="*/ 7 h 13"/>
                <a:gd name="T16" fmla="*/ 11 w 14"/>
                <a:gd name="T17" fmla="*/ 4 h 13"/>
                <a:gd name="T18" fmla="*/ 11 w 14"/>
                <a:gd name="T19" fmla="*/ 3 h 13"/>
                <a:gd name="T20" fmla="*/ 12 w 14"/>
                <a:gd name="T21" fmla="*/ 3 h 13"/>
                <a:gd name="T22" fmla="*/ 13 w 14"/>
                <a:gd name="T23" fmla="*/ 3 h 13"/>
                <a:gd name="T24" fmla="*/ 14 w 14"/>
                <a:gd name="T25" fmla="*/ 4 h 13"/>
                <a:gd name="T26" fmla="*/ 14 w 14"/>
                <a:gd name="T27" fmla="*/ 7 h 13"/>
                <a:gd name="T28" fmla="*/ 13 w 14"/>
                <a:gd name="T29" fmla="*/ 11 h 13"/>
                <a:gd name="T30" fmla="*/ 11 w 14"/>
                <a:gd name="T31" fmla="*/ 12 h 13"/>
                <a:gd name="T32" fmla="*/ 8 w 14"/>
                <a:gd name="T33" fmla="*/ 13 h 13"/>
                <a:gd name="T34" fmla="*/ 4 w 14"/>
                <a:gd name="T35" fmla="*/ 13 h 13"/>
                <a:gd name="T36" fmla="*/ 1 w 14"/>
                <a:gd name="T37" fmla="*/ 11 h 13"/>
                <a:gd name="T38" fmla="*/ 0 w 14"/>
                <a:gd name="T39" fmla="*/ 10 h 13"/>
                <a:gd name="T40" fmla="*/ 0 w 14"/>
                <a:gd name="T41" fmla="*/ 7 h 13"/>
                <a:gd name="T42" fmla="*/ 0 w 14"/>
                <a:gd name="T43" fmla="*/ 3 h 13"/>
                <a:gd name="T44" fmla="*/ 1 w 14"/>
                <a:gd name="T45" fmla="*/ 2 h 13"/>
                <a:gd name="T46" fmla="*/ 3 w 14"/>
                <a:gd name="T4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" h="13">
                  <a:moveTo>
                    <a:pt x="3" y="0"/>
                  </a:moveTo>
                  <a:lnTo>
                    <a:pt x="4" y="2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7"/>
                  </a:lnTo>
                  <a:lnTo>
                    <a:pt x="5" y="8"/>
                  </a:lnTo>
                  <a:lnTo>
                    <a:pt x="8" y="8"/>
                  </a:lnTo>
                  <a:lnTo>
                    <a:pt x="9" y="7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3" y="3"/>
                  </a:lnTo>
                  <a:lnTo>
                    <a:pt x="14" y="4"/>
                  </a:lnTo>
                  <a:lnTo>
                    <a:pt x="14" y="7"/>
                  </a:lnTo>
                  <a:lnTo>
                    <a:pt x="13" y="11"/>
                  </a:lnTo>
                  <a:lnTo>
                    <a:pt x="11" y="12"/>
                  </a:lnTo>
                  <a:lnTo>
                    <a:pt x="8" y="13"/>
                  </a:lnTo>
                  <a:lnTo>
                    <a:pt x="4" y="13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62"/>
            <p:cNvSpPr>
              <a:spLocks/>
            </p:cNvSpPr>
            <p:nvPr/>
          </p:nvSpPr>
          <p:spPr bwMode="auto">
            <a:xfrm>
              <a:off x="5553075" y="395288"/>
              <a:ext cx="23813" cy="15875"/>
            </a:xfrm>
            <a:custGeom>
              <a:avLst/>
              <a:gdLst>
                <a:gd name="T0" fmla="*/ 4 w 15"/>
                <a:gd name="T1" fmla="*/ 0 h 10"/>
                <a:gd name="T2" fmla="*/ 6 w 15"/>
                <a:gd name="T3" fmla="*/ 0 h 10"/>
                <a:gd name="T4" fmla="*/ 6 w 15"/>
                <a:gd name="T5" fmla="*/ 1 h 10"/>
                <a:gd name="T6" fmla="*/ 6 w 15"/>
                <a:gd name="T7" fmla="*/ 2 h 10"/>
                <a:gd name="T8" fmla="*/ 4 w 15"/>
                <a:gd name="T9" fmla="*/ 4 h 10"/>
                <a:gd name="T10" fmla="*/ 4 w 15"/>
                <a:gd name="T11" fmla="*/ 4 h 10"/>
                <a:gd name="T12" fmla="*/ 4 w 15"/>
                <a:gd name="T13" fmla="*/ 5 h 10"/>
                <a:gd name="T14" fmla="*/ 6 w 15"/>
                <a:gd name="T15" fmla="*/ 6 h 10"/>
                <a:gd name="T16" fmla="*/ 8 w 15"/>
                <a:gd name="T17" fmla="*/ 6 h 10"/>
                <a:gd name="T18" fmla="*/ 11 w 15"/>
                <a:gd name="T19" fmla="*/ 6 h 10"/>
                <a:gd name="T20" fmla="*/ 12 w 15"/>
                <a:gd name="T21" fmla="*/ 5 h 10"/>
                <a:gd name="T22" fmla="*/ 15 w 15"/>
                <a:gd name="T23" fmla="*/ 5 h 10"/>
                <a:gd name="T24" fmla="*/ 15 w 15"/>
                <a:gd name="T25" fmla="*/ 6 h 10"/>
                <a:gd name="T26" fmla="*/ 13 w 15"/>
                <a:gd name="T27" fmla="*/ 8 h 10"/>
                <a:gd name="T28" fmla="*/ 12 w 15"/>
                <a:gd name="T29" fmla="*/ 9 h 10"/>
                <a:gd name="T30" fmla="*/ 8 w 15"/>
                <a:gd name="T31" fmla="*/ 10 h 10"/>
                <a:gd name="T32" fmla="*/ 6 w 15"/>
                <a:gd name="T33" fmla="*/ 10 h 10"/>
                <a:gd name="T34" fmla="*/ 3 w 15"/>
                <a:gd name="T35" fmla="*/ 9 h 10"/>
                <a:gd name="T36" fmla="*/ 2 w 15"/>
                <a:gd name="T37" fmla="*/ 8 h 10"/>
                <a:gd name="T38" fmla="*/ 0 w 15"/>
                <a:gd name="T39" fmla="*/ 5 h 10"/>
                <a:gd name="T40" fmla="*/ 2 w 15"/>
                <a:gd name="T41" fmla="*/ 2 h 10"/>
                <a:gd name="T42" fmla="*/ 3 w 15"/>
                <a:gd name="T43" fmla="*/ 1 h 10"/>
                <a:gd name="T44" fmla="*/ 4 w 15"/>
                <a:gd name="T4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0">
                  <a:moveTo>
                    <a:pt x="4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6" y="6"/>
                  </a:lnTo>
                  <a:lnTo>
                    <a:pt x="8" y="6"/>
                  </a:lnTo>
                  <a:lnTo>
                    <a:pt x="11" y="6"/>
                  </a:lnTo>
                  <a:lnTo>
                    <a:pt x="12" y="5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3" y="8"/>
                  </a:lnTo>
                  <a:lnTo>
                    <a:pt x="12" y="9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3" y="9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63"/>
            <p:cNvSpPr>
              <a:spLocks/>
            </p:cNvSpPr>
            <p:nvPr/>
          </p:nvSpPr>
          <p:spPr bwMode="auto">
            <a:xfrm>
              <a:off x="5567363" y="377825"/>
              <a:ext cx="19050" cy="14288"/>
            </a:xfrm>
            <a:custGeom>
              <a:avLst/>
              <a:gdLst>
                <a:gd name="T0" fmla="*/ 7 w 12"/>
                <a:gd name="T1" fmla="*/ 0 h 9"/>
                <a:gd name="T2" fmla="*/ 10 w 12"/>
                <a:gd name="T3" fmla="*/ 0 h 9"/>
                <a:gd name="T4" fmla="*/ 12 w 12"/>
                <a:gd name="T5" fmla="*/ 3 h 9"/>
                <a:gd name="T6" fmla="*/ 12 w 12"/>
                <a:gd name="T7" fmla="*/ 5 h 9"/>
                <a:gd name="T8" fmla="*/ 12 w 12"/>
                <a:gd name="T9" fmla="*/ 7 h 9"/>
                <a:gd name="T10" fmla="*/ 11 w 12"/>
                <a:gd name="T11" fmla="*/ 7 h 9"/>
                <a:gd name="T12" fmla="*/ 11 w 12"/>
                <a:gd name="T13" fmla="*/ 7 h 9"/>
                <a:gd name="T14" fmla="*/ 10 w 12"/>
                <a:gd name="T15" fmla="*/ 4 h 9"/>
                <a:gd name="T16" fmla="*/ 8 w 12"/>
                <a:gd name="T17" fmla="*/ 3 h 9"/>
                <a:gd name="T18" fmla="*/ 6 w 12"/>
                <a:gd name="T19" fmla="*/ 3 h 9"/>
                <a:gd name="T20" fmla="*/ 4 w 12"/>
                <a:gd name="T21" fmla="*/ 4 h 9"/>
                <a:gd name="T22" fmla="*/ 4 w 12"/>
                <a:gd name="T23" fmla="*/ 5 h 9"/>
                <a:gd name="T24" fmla="*/ 4 w 12"/>
                <a:gd name="T25" fmla="*/ 8 h 9"/>
                <a:gd name="T26" fmla="*/ 4 w 12"/>
                <a:gd name="T27" fmla="*/ 9 h 9"/>
                <a:gd name="T28" fmla="*/ 3 w 12"/>
                <a:gd name="T29" fmla="*/ 9 h 9"/>
                <a:gd name="T30" fmla="*/ 2 w 12"/>
                <a:gd name="T31" fmla="*/ 9 h 9"/>
                <a:gd name="T32" fmla="*/ 2 w 12"/>
                <a:gd name="T33" fmla="*/ 9 h 9"/>
                <a:gd name="T34" fmla="*/ 0 w 12"/>
                <a:gd name="T35" fmla="*/ 7 h 9"/>
                <a:gd name="T36" fmla="*/ 0 w 12"/>
                <a:gd name="T37" fmla="*/ 4 h 9"/>
                <a:gd name="T38" fmla="*/ 2 w 12"/>
                <a:gd name="T39" fmla="*/ 2 h 9"/>
                <a:gd name="T40" fmla="*/ 4 w 12"/>
                <a:gd name="T41" fmla="*/ 0 h 9"/>
                <a:gd name="T42" fmla="*/ 7 w 12"/>
                <a:gd name="T4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lnTo>
                    <a:pt x="10" y="0"/>
                  </a:lnTo>
                  <a:lnTo>
                    <a:pt x="12" y="3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0" y="4"/>
                  </a:lnTo>
                  <a:lnTo>
                    <a:pt x="8" y="3"/>
                  </a:lnTo>
                  <a:lnTo>
                    <a:pt x="6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9"/>
                  </a:lnTo>
                  <a:lnTo>
                    <a:pt x="3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64"/>
            <p:cNvSpPr>
              <a:spLocks/>
            </p:cNvSpPr>
            <p:nvPr/>
          </p:nvSpPr>
          <p:spPr bwMode="auto">
            <a:xfrm>
              <a:off x="5562600" y="344488"/>
              <a:ext cx="20638" cy="14288"/>
            </a:xfrm>
            <a:custGeom>
              <a:avLst/>
              <a:gdLst>
                <a:gd name="T0" fmla="*/ 13 w 13"/>
                <a:gd name="T1" fmla="*/ 0 h 9"/>
                <a:gd name="T2" fmla="*/ 13 w 13"/>
                <a:gd name="T3" fmla="*/ 0 h 9"/>
                <a:gd name="T4" fmla="*/ 13 w 13"/>
                <a:gd name="T5" fmla="*/ 4 h 9"/>
                <a:gd name="T6" fmla="*/ 11 w 13"/>
                <a:gd name="T7" fmla="*/ 7 h 9"/>
                <a:gd name="T8" fmla="*/ 9 w 13"/>
                <a:gd name="T9" fmla="*/ 8 h 9"/>
                <a:gd name="T10" fmla="*/ 6 w 13"/>
                <a:gd name="T11" fmla="*/ 9 h 9"/>
                <a:gd name="T12" fmla="*/ 2 w 13"/>
                <a:gd name="T13" fmla="*/ 9 h 9"/>
                <a:gd name="T14" fmla="*/ 0 w 13"/>
                <a:gd name="T15" fmla="*/ 8 h 9"/>
                <a:gd name="T16" fmla="*/ 0 w 13"/>
                <a:gd name="T17" fmla="*/ 7 h 9"/>
                <a:gd name="T18" fmla="*/ 0 w 13"/>
                <a:gd name="T19" fmla="*/ 6 h 9"/>
                <a:gd name="T20" fmla="*/ 1 w 13"/>
                <a:gd name="T21" fmla="*/ 6 h 9"/>
                <a:gd name="T22" fmla="*/ 3 w 13"/>
                <a:gd name="T23" fmla="*/ 7 h 9"/>
                <a:gd name="T24" fmla="*/ 6 w 13"/>
                <a:gd name="T25" fmla="*/ 7 h 9"/>
                <a:gd name="T26" fmla="*/ 7 w 13"/>
                <a:gd name="T27" fmla="*/ 6 h 9"/>
                <a:gd name="T28" fmla="*/ 10 w 13"/>
                <a:gd name="T29" fmla="*/ 3 h 9"/>
                <a:gd name="T30" fmla="*/ 10 w 13"/>
                <a:gd name="T31" fmla="*/ 2 h 9"/>
                <a:gd name="T32" fmla="*/ 11 w 13"/>
                <a:gd name="T33" fmla="*/ 0 h 9"/>
                <a:gd name="T34" fmla="*/ 13 w 13"/>
                <a:gd name="T3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lnTo>
                    <a:pt x="13" y="0"/>
                  </a:lnTo>
                  <a:lnTo>
                    <a:pt x="13" y="4"/>
                  </a:lnTo>
                  <a:lnTo>
                    <a:pt x="11" y="7"/>
                  </a:lnTo>
                  <a:lnTo>
                    <a:pt x="9" y="8"/>
                  </a:lnTo>
                  <a:lnTo>
                    <a:pt x="6" y="9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3" y="7"/>
                  </a:lnTo>
                  <a:lnTo>
                    <a:pt x="6" y="7"/>
                  </a:lnTo>
                  <a:lnTo>
                    <a:pt x="7" y="6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65"/>
            <p:cNvSpPr>
              <a:spLocks/>
            </p:cNvSpPr>
            <p:nvPr/>
          </p:nvSpPr>
          <p:spPr bwMode="auto">
            <a:xfrm>
              <a:off x="5605463" y="328613"/>
              <a:ext cx="19050" cy="22225"/>
            </a:xfrm>
            <a:custGeom>
              <a:avLst/>
              <a:gdLst>
                <a:gd name="T0" fmla="*/ 7 w 12"/>
                <a:gd name="T1" fmla="*/ 0 h 14"/>
                <a:gd name="T2" fmla="*/ 8 w 12"/>
                <a:gd name="T3" fmla="*/ 0 h 14"/>
                <a:gd name="T4" fmla="*/ 8 w 12"/>
                <a:gd name="T5" fmla="*/ 1 h 14"/>
                <a:gd name="T6" fmla="*/ 8 w 12"/>
                <a:gd name="T7" fmla="*/ 2 h 14"/>
                <a:gd name="T8" fmla="*/ 7 w 12"/>
                <a:gd name="T9" fmla="*/ 4 h 14"/>
                <a:gd name="T10" fmla="*/ 5 w 12"/>
                <a:gd name="T11" fmla="*/ 5 h 14"/>
                <a:gd name="T12" fmla="*/ 5 w 12"/>
                <a:gd name="T13" fmla="*/ 6 h 14"/>
                <a:gd name="T14" fmla="*/ 5 w 12"/>
                <a:gd name="T15" fmla="*/ 8 h 14"/>
                <a:gd name="T16" fmla="*/ 8 w 12"/>
                <a:gd name="T17" fmla="*/ 9 h 14"/>
                <a:gd name="T18" fmla="*/ 9 w 12"/>
                <a:gd name="T19" fmla="*/ 9 h 14"/>
                <a:gd name="T20" fmla="*/ 11 w 12"/>
                <a:gd name="T21" fmla="*/ 9 h 14"/>
                <a:gd name="T22" fmla="*/ 12 w 12"/>
                <a:gd name="T23" fmla="*/ 9 h 14"/>
                <a:gd name="T24" fmla="*/ 12 w 12"/>
                <a:gd name="T25" fmla="*/ 10 h 14"/>
                <a:gd name="T26" fmla="*/ 12 w 12"/>
                <a:gd name="T27" fmla="*/ 12 h 14"/>
                <a:gd name="T28" fmla="*/ 11 w 12"/>
                <a:gd name="T29" fmla="*/ 13 h 14"/>
                <a:gd name="T30" fmla="*/ 8 w 12"/>
                <a:gd name="T31" fmla="*/ 14 h 14"/>
                <a:gd name="T32" fmla="*/ 7 w 12"/>
                <a:gd name="T33" fmla="*/ 14 h 14"/>
                <a:gd name="T34" fmla="*/ 4 w 12"/>
                <a:gd name="T35" fmla="*/ 13 h 14"/>
                <a:gd name="T36" fmla="*/ 1 w 12"/>
                <a:gd name="T37" fmla="*/ 12 h 14"/>
                <a:gd name="T38" fmla="*/ 0 w 12"/>
                <a:gd name="T39" fmla="*/ 9 h 14"/>
                <a:gd name="T40" fmla="*/ 0 w 12"/>
                <a:gd name="T41" fmla="*/ 6 h 14"/>
                <a:gd name="T42" fmla="*/ 0 w 12"/>
                <a:gd name="T43" fmla="*/ 4 h 14"/>
                <a:gd name="T44" fmla="*/ 1 w 12"/>
                <a:gd name="T45" fmla="*/ 1 h 14"/>
                <a:gd name="T46" fmla="*/ 4 w 12"/>
                <a:gd name="T47" fmla="*/ 0 h 14"/>
                <a:gd name="T48" fmla="*/ 7 w 12"/>
                <a:gd name="T4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" h="14">
                  <a:moveTo>
                    <a:pt x="7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8" y="2"/>
                  </a:lnTo>
                  <a:lnTo>
                    <a:pt x="7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1" y="13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4" y="13"/>
                  </a:lnTo>
                  <a:lnTo>
                    <a:pt x="1" y="12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66"/>
            <p:cNvSpPr>
              <a:spLocks/>
            </p:cNvSpPr>
            <p:nvPr/>
          </p:nvSpPr>
          <p:spPr bwMode="auto">
            <a:xfrm>
              <a:off x="5603875" y="363538"/>
              <a:ext cx="20638" cy="25400"/>
            </a:xfrm>
            <a:custGeom>
              <a:avLst/>
              <a:gdLst>
                <a:gd name="T0" fmla="*/ 6 w 13"/>
                <a:gd name="T1" fmla="*/ 0 h 16"/>
                <a:gd name="T2" fmla="*/ 9 w 13"/>
                <a:gd name="T3" fmla="*/ 1 h 16"/>
                <a:gd name="T4" fmla="*/ 12 w 13"/>
                <a:gd name="T5" fmla="*/ 3 h 16"/>
                <a:gd name="T6" fmla="*/ 13 w 13"/>
                <a:gd name="T7" fmla="*/ 5 h 16"/>
                <a:gd name="T8" fmla="*/ 13 w 13"/>
                <a:gd name="T9" fmla="*/ 9 h 16"/>
                <a:gd name="T10" fmla="*/ 13 w 13"/>
                <a:gd name="T11" fmla="*/ 12 h 16"/>
                <a:gd name="T12" fmla="*/ 13 w 13"/>
                <a:gd name="T13" fmla="*/ 14 h 16"/>
                <a:gd name="T14" fmla="*/ 13 w 13"/>
                <a:gd name="T15" fmla="*/ 16 h 16"/>
                <a:gd name="T16" fmla="*/ 12 w 13"/>
                <a:gd name="T17" fmla="*/ 16 h 16"/>
                <a:gd name="T18" fmla="*/ 10 w 13"/>
                <a:gd name="T19" fmla="*/ 14 h 16"/>
                <a:gd name="T20" fmla="*/ 10 w 13"/>
                <a:gd name="T21" fmla="*/ 13 h 16"/>
                <a:gd name="T22" fmla="*/ 9 w 13"/>
                <a:gd name="T23" fmla="*/ 11 h 16"/>
                <a:gd name="T24" fmla="*/ 9 w 13"/>
                <a:gd name="T25" fmla="*/ 8 h 16"/>
                <a:gd name="T26" fmla="*/ 8 w 13"/>
                <a:gd name="T27" fmla="*/ 7 h 16"/>
                <a:gd name="T28" fmla="*/ 6 w 13"/>
                <a:gd name="T29" fmla="*/ 5 h 16"/>
                <a:gd name="T30" fmla="*/ 5 w 13"/>
                <a:gd name="T31" fmla="*/ 5 h 16"/>
                <a:gd name="T32" fmla="*/ 4 w 13"/>
                <a:gd name="T33" fmla="*/ 5 h 16"/>
                <a:gd name="T34" fmla="*/ 2 w 13"/>
                <a:gd name="T35" fmla="*/ 7 h 16"/>
                <a:gd name="T36" fmla="*/ 2 w 13"/>
                <a:gd name="T37" fmla="*/ 8 h 16"/>
                <a:gd name="T38" fmla="*/ 2 w 13"/>
                <a:gd name="T39" fmla="*/ 9 h 16"/>
                <a:gd name="T40" fmla="*/ 2 w 13"/>
                <a:gd name="T41" fmla="*/ 9 h 16"/>
                <a:gd name="T42" fmla="*/ 1 w 13"/>
                <a:gd name="T43" fmla="*/ 9 h 16"/>
                <a:gd name="T44" fmla="*/ 0 w 13"/>
                <a:gd name="T45" fmla="*/ 7 h 16"/>
                <a:gd name="T46" fmla="*/ 0 w 13"/>
                <a:gd name="T47" fmla="*/ 4 h 16"/>
                <a:gd name="T48" fmla="*/ 1 w 13"/>
                <a:gd name="T49" fmla="*/ 3 h 16"/>
                <a:gd name="T50" fmla="*/ 2 w 13"/>
                <a:gd name="T51" fmla="*/ 0 h 16"/>
                <a:gd name="T52" fmla="*/ 6 w 13"/>
                <a:gd name="T5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" h="16">
                  <a:moveTo>
                    <a:pt x="6" y="0"/>
                  </a:moveTo>
                  <a:lnTo>
                    <a:pt x="9" y="1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3" y="9"/>
                  </a:lnTo>
                  <a:lnTo>
                    <a:pt x="13" y="12"/>
                  </a:lnTo>
                  <a:lnTo>
                    <a:pt x="13" y="14"/>
                  </a:lnTo>
                  <a:lnTo>
                    <a:pt x="13" y="16"/>
                  </a:lnTo>
                  <a:lnTo>
                    <a:pt x="12" y="16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9" y="11"/>
                  </a:lnTo>
                  <a:lnTo>
                    <a:pt x="9" y="8"/>
                  </a:lnTo>
                  <a:lnTo>
                    <a:pt x="8" y="7"/>
                  </a:lnTo>
                  <a:lnTo>
                    <a:pt x="6" y="5"/>
                  </a:lnTo>
                  <a:lnTo>
                    <a:pt x="5" y="5"/>
                  </a:lnTo>
                  <a:lnTo>
                    <a:pt x="4" y="5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67"/>
            <p:cNvSpPr>
              <a:spLocks/>
            </p:cNvSpPr>
            <p:nvPr/>
          </p:nvSpPr>
          <p:spPr bwMode="auto">
            <a:xfrm>
              <a:off x="5711825" y="701675"/>
              <a:ext cx="22225" cy="23813"/>
            </a:xfrm>
            <a:custGeom>
              <a:avLst/>
              <a:gdLst>
                <a:gd name="T0" fmla="*/ 4 w 14"/>
                <a:gd name="T1" fmla="*/ 0 h 15"/>
                <a:gd name="T2" fmla="*/ 4 w 14"/>
                <a:gd name="T3" fmla="*/ 2 h 15"/>
                <a:gd name="T4" fmla="*/ 4 w 14"/>
                <a:gd name="T5" fmla="*/ 3 h 15"/>
                <a:gd name="T6" fmla="*/ 4 w 14"/>
                <a:gd name="T7" fmla="*/ 6 h 15"/>
                <a:gd name="T8" fmla="*/ 4 w 14"/>
                <a:gd name="T9" fmla="*/ 8 h 15"/>
                <a:gd name="T10" fmla="*/ 5 w 14"/>
                <a:gd name="T11" fmla="*/ 10 h 15"/>
                <a:gd name="T12" fmla="*/ 8 w 14"/>
                <a:gd name="T13" fmla="*/ 11 h 15"/>
                <a:gd name="T14" fmla="*/ 10 w 14"/>
                <a:gd name="T15" fmla="*/ 10 h 15"/>
                <a:gd name="T16" fmla="*/ 12 w 14"/>
                <a:gd name="T17" fmla="*/ 8 h 15"/>
                <a:gd name="T18" fmla="*/ 13 w 14"/>
                <a:gd name="T19" fmla="*/ 8 h 15"/>
                <a:gd name="T20" fmla="*/ 14 w 14"/>
                <a:gd name="T21" fmla="*/ 10 h 15"/>
                <a:gd name="T22" fmla="*/ 14 w 14"/>
                <a:gd name="T23" fmla="*/ 11 h 15"/>
                <a:gd name="T24" fmla="*/ 12 w 14"/>
                <a:gd name="T25" fmla="*/ 14 h 15"/>
                <a:gd name="T26" fmla="*/ 9 w 14"/>
                <a:gd name="T27" fmla="*/ 15 h 15"/>
                <a:gd name="T28" fmla="*/ 5 w 14"/>
                <a:gd name="T29" fmla="*/ 15 h 15"/>
                <a:gd name="T30" fmla="*/ 2 w 14"/>
                <a:gd name="T31" fmla="*/ 14 h 15"/>
                <a:gd name="T32" fmla="*/ 1 w 14"/>
                <a:gd name="T33" fmla="*/ 11 h 15"/>
                <a:gd name="T34" fmla="*/ 0 w 14"/>
                <a:gd name="T35" fmla="*/ 7 h 15"/>
                <a:gd name="T36" fmla="*/ 0 w 14"/>
                <a:gd name="T37" fmla="*/ 4 h 15"/>
                <a:gd name="T38" fmla="*/ 2 w 14"/>
                <a:gd name="T39" fmla="*/ 2 h 15"/>
                <a:gd name="T40" fmla="*/ 4 w 14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" h="15">
                  <a:moveTo>
                    <a:pt x="4" y="0"/>
                  </a:moveTo>
                  <a:lnTo>
                    <a:pt x="4" y="2"/>
                  </a:lnTo>
                  <a:lnTo>
                    <a:pt x="4" y="3"/>
                  </a:lnTo>
                  <a:lnTo>
                    <a:pt x="4" y="6"/>
                  </a:lnTo>
                  <a:lnTo>
                    <a:pt x="4" y="8"/>
                  </a:lnTo>
                  <a:lnTo>
                    <a:pt x="5" y="10"/>
                  </a:lnTo>
                  <a:lnTo>
                    <a:pt x="8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2" y="14"/>
                  </a:lnTo>
                  <a:lnTo>
                    <a:pt x="9" y="15"/>
                  </a:lnTo>
                  <a:lnTo>
                    <a:pt x="5" y="15"/>
                  </a:lnTo>
                  <a:lnTo>
                    <a:pt x="2" y="14"/>
                  </a:lnTo>
                  <a:lnTo>
                    <a:pt x="1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68"/>
            <p:cNvSpPr>
              <a:spLocks/>
            </p:cNvSpPr>
            <p:nvPr/>
          </p:nvSpPr>
          <p:spPr bwMode="auto">
            <a:xfrm>
              <a:off x="5694363" y="690563"/>
              <a:ext cx="23813" cy="15875"/>
            </a:xfrm>
            <a:custGeom>
              <a:avLst/>
              <a:gdLst>
                <a:gd name="T0" fmla="*/ 8 w 15"/>
                <a:gd name="T1" fmla="*/ 0 h 10"/>
                <a:gd name="T2" fmla="*/ 12 w 15"/>
                <a:gd name="T3" fmla="*/ 0 h 10"/>
                <a:gd name="T4" fmla="*/ 15 w 15"/>
                <a:gd name="T5" fmla="*/ 1 h 10"/>
                <a:gd name="T6" fmla="*/ 15 w 15"/>
                <a:gd name="T7" fmla="*/ 1 h 10"/>
                <a:gd name="T8" fmla="*/ 15 w 15"/>
                <a:gd name="T9" fmla="*/ 2 h 10"/>
                <a:gd name="T10" fmla="*/ 13 w 15"/>
                <a:gd name="T11" fmla="*/ 2 h 10"/>
                <a:gd name="T12" fmla="*/ 11 w 15"/>
                <a:gd name="T13" fmla="*/ 2 h 10"/>
                <a:gd name="T14" fmla="*/ 8 w 15"/>
                <a:gd name="T15" fmla="*/ 2 h 10"/>
                <a:gd name="T16" fmla="*/ 6 w 15"/>
                <a:gd name="T17" fmla="*/ 4 h 10"/>
                <a:gd name="T18" fmla="*/ 4 w 15"/>
                <a:gd name="T19" fmla="*/ 6 h 10"/>
                <a:gd name="T20" fmla="*/ 3 w 15"/>
                <a:gd name="T21" fmla="*/ 9 h 10"/>
                <a:gd name="T22" fmla="*/ 3 w 15"/>
                <a:gd name="T23" fmla="*/ 10 h 10"/>
                <a:gd name="T24" fmla="*/ 2 w 15"/>
                <a:gd name="T25" fmla="*/ 10 h 10"/>
                <a:gd name="T26" fmla="*/ 0 w 15"/>
                <a:gd name="T27" fmla="*/ 10 h 10"/>
                <a:gd name="T28" fmla="*/ 0 w 15"/>
                <a:gd name="T29" fmla="*/ 9 h 10"/>
                <a:gd name="T30" fmla="*/ 2 w 15"/>
                <a:gd name="T31" fmla="*/ 5 h 10"/>
                <a:gd name="T32" fmla="*/ 3 w 15"/>
                <a:gd name="T33" fmla="*/ 2 h 10"/>
                <a:gd name="T34" fmla="*/ 6 w 15"/>
                <a:gd name="T35" fmla="*/ 0 h 10"/>
                <a:gd name="T36" fmla="*/ 8 w 15"/>
                <a:gd name="T3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10">
                  <a:moveTo>
                    <a:pt x="8" y="0"/>
                  </a:moveTo>
                  <a:lnTo>
                    <a:pt x="12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3" y="9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69"/>
            <p:cNvSpPr>
              <a:spLocks/>
            </p:cNvSpPr>
            <p:nvPr/>
          </p:nvSpPr>
          <p:spPr bwMode="auto">
            <a:xfrm>
              <a:off x="5691188" y="719138"/>
              <a:ext cx="15875" cy="26988"/>
            </a:xfrm>
            <a:custGeom>
              <a:avLst/>
              <a:gdLst>
                <a:gd name="T0" fmla="*/ 5 w 10"/>
                <a:gd name="T1" fmla="*/ 0 h 17"/>
                <a:gd name="T2" fmla="*/ 6 w 10"/>
                <a:gd name="T3" fmla="*/ 0 h 17"/>
                <a:gd name="T4" fmla="*/ 6 w 10"/>
                <a:gd name="T5" fmla="*/ 1 h 17"/>
                <a:gd name="T6" fmla="*/ 6 w 10"/>
                <a:gd name="T7" fmla="*/ 3 h 17"/>
                <a:gd name="T8" fmla="*/ 5 w 10"/>
                <a:gd name="T9" fmla="*/ 4 h 17"/>
                <a:gd name="T10" fmla="*/ 4 w 10"/>
                <a:gd name="T11" fmla="*/ 6 h 17"/>
                <a:gd name="T12" fmla="*/ 4 w 10"/>
                <a:gd name="T13" fmla="*/ 9 h 17"/>
                <a:gd name="T14" fmla="*/ 4 w 10"/>
                <a:gd name="T15" fmla="*/ 10 h 17"/>
                <a:gd name="T16" fmla="*/ 5 w 10"/>
                <a:gd name="T17" fmla="*/ 12 h 17"/>
                <a:gd name="T18" fmla="*/ 8 w 10"/>
                <a:gd name="T19" fmla="*/ 12 h 17"/>
                <a:gd name="T20" fmla="*/ 9 w 10"/>
                <a:gd name="T21" fmla="*/ 12 h 17"/>
                <a:gd name="T22" fmla="*/ 10 w 10"/>
                <a:gd name="T23" fmla="*/ 13 h 17"/>
                <a:gd name="T24" fmla="*/ 9 w 10"/>
                <a:gd name="T25" fmla="*/ 16 h 17"/>
                <a:gd name="T26" fmla="*/ 8 w 10"/>
                <a:gd name="T27" fmla="*/ 16 h 17"/>
                <a:gd name="T28" fmla="*/ 5 w 10"/>
                <a:gd name="T29" fmla="*/ 17 h 17"/>
                <a:gd name="T30" fmla="*/ 2 w 10"/>
                <a:gd name="T31" fmla="*/ 16 h 17"/>
                <a:gd name="T32" fmla="*/ 1 w 10"/>
                <a:gd name="T33" fmla="*/ 14 h 17"/>
                <a:gd name="T34" fmla="*/ 0 w 10"/>
                <a:gd name="T35" fmla="*/ 12 h 17"/>
                <a:gd name="T36" fmla="*/ 0 w 10"/>
                <a:gd name="T37" fmla="*/ 9 h 17"/>
                <a:gd name="T38" fmla="*/ 0 w 10"/>
                <a:gd name="T39" fmla="*/ 5 h 17"/>
                <a:gd name="T40" fmla="*/ 2 w 10"/>
                <a:gd name="T41" fmla="*/ 3 h 17"/>
                <a:gd name="T42" fmla="*/ 4 w 10"/>
                <a:gd name="T43" fmla="*/ 0 h 17"/>
                <a:gd name="T44" fmla="*/ 5 w 10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" h="17">
                  <a:moveTo>
                    <a:pt x="5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5" y="4"/>
                  </a:lnTo>
                  <a:lnTo>
                    <a:pt x="4" y="6"/>
                  </a:lnTo>
                  <a:lnTo>
                    <a:pt x="4" y="9"/>
                  </a:lnTo>
                  <a:lnTo>
                    <a:pt x="4" y="10"/>
                  </a:lnTo>
                  <a:lnTo>
                    <a:pt x="5" y="12"/>
                  </a:lnTo>
                  <a:lnTo>
                    <a:pt x="8" y="12"/>
                  </a:lnTo>
                  <a:lnTo>
                    <a:pt x="9" y="12"/>
                  </a:lnTo>
                  <a:lnTo>
                    <a:pt x="10" y="13"/>
                  </a:lnTo>
                  <a:lnTo>
                    <a:pt x="9" y="16"/>
                  </a:lnTo>
                  <a:lnTo>
                    <a:pt x="8" y="16"/>
                  </a:lnTo>
                  <a:lnTo>
                    <a:pt x="5" y="17"/>
                  </a:lnTo>
                  <a:lnTo>
                    <a:pt x="2" y="16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70"/>
            <p:cNvSpPr>
              <a:spLocks/>
            </p:cNvSpPr>
            <p:nvPr/>
          </p:nvSpPr>
          <p:spPr bwMode="auto">
            <a:xfrm>
              <a:off x="5661025" y="706438"/>
              <a:ext cx="23813" cy="17463"/>
            </a:xfrm>
            <a:custGeom>
              <a:avLst/>
              <a:gdLst>
                <a:gd name="T0" fmla="*/ 13 w 15"/>
                <a:gd name="T1" fmla="*/ 0 h 11"/>
                <a:gd name="T2" fmla="*/ 15 w 15"/>
                <a:gd name="T3" fmla="*/ 1 h 11"/>
                <a:gd name="T4" fmla="*/ 15 w 15"/>
                <a:gd name="T5" fmla="*/ 3 h 11"/>
                <a:gd name="T6" fmla="*/ 13 w 15"/>
                <a:gd name="T7" fmla="*/ 5 h 11"/>
                <a:gd name="T8" fmla="*/ 11 w 15"/>
                <a:gd name="T9" fmla="*/ 9 h 11"/>
                <a:gd name="T10" fmla="*/ 8 w 15"/>
                <a:gd name="T11" fmla="*/ 11 h 11"/>
                <a:gd name="T12" fmla="*/ 6 w 15"/>
                <a:gd name="T13" fmla="*/ 11 h 11"/>
                <a:gd name="T14" fmla="*/ 3 w 15"/>
                <a:gd name="T15" fmla="*/ 11 h 11"/>
                <a:gd name="T16" fmla="*/ 0 w 15"/>
                <a:gd name="T17" fmla="*/ 8 h 11"/>
                <a:gd name="T18" fmla="*/ 0 w 15"/>
                <a:gd name="T19" fmla="*/ 7 h 11"/>
                <a:gd name="T20" fmla="*/ 2 w 15"/>
                <a:gd name="T21" fmla="*/ 5 h 11"/>
                <a:gd name="T22" fmla="*/ 3 w 15"/>
                <a:gd name="T23" fmla="*/ 7 h 11"/>
                <a:gd name="T24" fmla="*/ 4 w 15"/>
                <a:gd name="T25" fmla="*/ 8 h 11"/>
                <a:gd name="T26" fmla="*/ 7 w 15"/>
                <a:gd name="T27" fmla="*/ 7 h 11"/>
                <a:gd name="T28" fmla="*/ 8 w 15"/>
                <a:gd name="T29" fmla="*/ 7 h 11"/>
                <a:gd name="T30" fmla="*/ 10 w 15"/>
                <a:gd name="T31" fmla="*/ 4 h 11"/>
                <a:gd name="T32" fmla="*/ 11 w 15"/>
                <a:gd name="T33" fmla="*/ 3 h 11"/>
                <a:gd name="T34" fmla="*/ 12 w 15"/>
                <a:gd name="T35" fmla="*/ 1 h 11"/>
                <a:gd name="T36" fmla="*/ 13 w 15"/>
                <a:gd name="T3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11">
                  <a:moveTo>
                    <a:pt x="13" y="0"/>
                  </a:moveTo>
                  <a:lnTo>
                    <a:pt x="15" y="1"/>
                  </a:lnTo>
                  <a:lnTo>
                    <a:pt x="15" y="3"/>
                  </a:lnTo>
                  <a:lnTo>
                    <a:pt x="13" y="5"/>
                  </a:lnTo>
                  <a:lnTo>
                    <a:pt x="11" y="9"/>
                  </a:lnTo>
                  <a:lnTo>
                    <a:pt x="8" y="11"/>
                  </a:lnTo>
                  <a:lnTo>
                    <a:pt x="6" y="11"/>
                  </a:lnTo>
                  <a:lnTo>
                    <a:pt x="3" y="11"/>
                  </a:lnTo>
                  <a:lnTo>
                    <a:pt x="0" y="8"/>
                  </a:lnTo>
                  <a:lnTo>
                    <a:pt x="0" y="7"/>
                  </a:lnTo>
                  <a:lnTo>
                    <a:pt x="2" y="5"/>
                  </a:lnTo>
                  <a:lnTo>
                    <a:pt x="3" y="7"/>
                  </a:lnTo>
                  <a:lnTo>
                    <a:pt x="4" y="8"/>
                  </a:lnTo>
                  <a:lnTo>
                    <a:pt x="7" y="7"/>
                  </a:lnTo>
                  <a:lnTo>
                    <a:pt x="8" y="7"/>
                  </a:lnTo>
                  <a:lnTo>
                    <a:pt x="10" y="4"/>
                  </a:lnTo>
                  <a:lnTo>
                    <a:pt x="11" y="3"/>
                  </a:lnTo>
                  <a:lnTo>
                    <a:pt x="12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71"/>
            <p:cNvSpPr>
              <a:spLocks/>
            </p:cNvSpPr>
            <p:nvPr/>
          </p:nvSpPr>
          <p:spPr bwMode="auto">
            <a:xfrm>
              <a:off x="5907088" y="441325"/>
              <a:ext cx="25400" cy="15875"/>
            </a:xfrm>
            <a:custGeom>
              <a:avLst/>
              <a:gdLst>
                <a:gd name="T0" fmla="*/ 2 w 16"/>
                <a:gd name="T1" fmla="*/ 0 h 10"/>
                <a:gd name="T2" fmla="*/ 2 w 16"/>
                <a:gd name="T3" fmla="*/ 1 h 10"/>
                <a:gd name="T4" fmla="*/ 2 w 16"/>
                <a:gd name="T5" fmla="*/ 1 h 10"/>
                <a:gd name="T6" fmla="*/ 2 w 16"/>
                <a:gd name="T7" fmla="*/ 3 h 10"/>
                <a:gd name="T8" fmla="*/ 2 w 16"/>
                <a:gd name="T9" fmla="*/ 5 h 10"/>
                <a:gd name="T10" fmla="*/ 4 w 16"/>
                <a:gd name="T11" fmla="*/ 6 h 10"/>
                <a:gd name="T12" fmla="*/ 5 w 16"/>
                <a:gd name="T13" fmla="*/ 7 h 10"/>
                <a:gd name="T14" fmla="*/ 9 w 16"/>
                <a:gd name="T15" fmla="*/ 7 h 10"/>
                <a:gd name="T16" fmla="*/ 12 w 16"/>
                <a:gd name="T17" fmla="*/ 6 h 10"/>
                <a:gd name="T18" fmla="*/ 14 w 16"/>
                <a:gd name="T19" fmla="*/ 5 h 10"/>
                <a:gd name="T20" fmla="*/ 16 w 16"/>
                <a:gd name="T21" fmla="*/ 5 h 10"/>
                <a:gd name="T22" fmla="*/ 16 w 16"/>
                <a:gd name="T23" fmla="*/ 6 h 10"/>
                <a:gd name="T24" fmla="*/ 16 w 16"/>
                <a:gd name="T25" fmla="*/ 7 h 10"/>
                <a:gd name="T26" fmla="*/ 13 w 16"/>
                <a:gd name="T27" fmla="*/ 9 h 10"/>
                <a:gd name="T28" fmla="*/ 9 w 16"/>
                <a:gd name="T29" fmla="*/ 10 h 10"/>
                <a:gd name="T30" fmla="*/ 5 w 16"/>
                <a:gd name="T31" fmla="*/ 10 h 10"/>
                <a:gd name="T32" fmla="*/ 2 w 16"/>
                <a:gd name="T33" fmla="*/ 9 h 10"/>
                <a:gd name="T34" fmla="*/ 1 w 16"/>
                <a:gd name="T35" fmla="*/ 7 h 10"/>
                <a:gd name="T36" fmla="*/ 0 w 16"/>
                <a:gd name="T37" fmla="*/ 5 h 10"/>
                <a:gd name="T38" fmla="*/ 0 w 16"/>
                <a:gd name="T39" fmla="*/ 2 h 10"/>
                <a:gd name="T40" fmla="*/ 1 w 16"/>
                <a:gd name="T41" fmla="*/ 0 h 10"/>
                <a:gd name="T42" fmla="*/ 2 w 16"/>
                <a:gd name="T4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0">
                  <a:moveTo>
                    <a:pt x="2" y="0"/>
                  </a:move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4" y="6"/>
                  </a:lnTo>
                  <a:lnTo>
                    <a:pt x="5" y="7"/>
                  </a:lnTo>
                  <a:lnTo>
                    <a:pt x="9" y="7"/>
                  </a:lnTo>
                  <a:lnTo>
                    <a:pt x="12" y="6"/>
                  </a:lnTo>
                  <a:lnTo>
                    <a:pt x="14" y="5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3" y="9"/>
                  </a:lnTo>
                  <a:lnTo>
                    <a:pt x="9" y="10"/>
                  </a:lnTo>
                  <a:lnTo>
                    <a:pt x="5" y="10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72"/>
            <p:cNvSpPr>
              <a:spLocks/>
            </p:cNvSpPr>
            <p:nvPr/>
          </p:nvSpPr>
          <p:spPr bwMode="auto">
            <a:xfrm>
              <a:off x="5932488" y="417513"/>
              <a:ext cx="33338" cy="14288"/>
            </a:xfrm>
            <a:custGeom>
              <a:avLst/>
              <a:gdLst>
                <a:gd name="T0" fmla="*/ 11 w 21"/>
                <a:gd name="T1" fmla="*/ 0 h 9"/>
                <a:gd name="T2" fmla="*/ 14 w 21"/>
                <a:gd name="T3" fmla="*/ 1 h 9"/>
                <a:gd name="T4" fmla="*/ 17 w 21"/>
                <a:gd name="T5" fmla="*/ 3 h 9"/>
                <a:gd name="T6" fmla="*/ 19 w 21"/>
                <a:gd name="T7" fmla="*/ 4 h 9"/>
                <a:gd name="T8" fmla="*/ 21 w 21"/>
                <a:gd name="T9" fmla="*/ 7 h 9"/>
                <a:gd name="T10" fmla="*/ 19 w 21"/>
                <a:gd name="T11" fmla="*/ 8 h 9"/>
                <a:gd name="T12" fmla="*/ 18 w 21"/>
                <a:gd name="T13" fmla="*/ 8 h 9"/>
                <a:gd name="T14" fmla="*/ 13 w 21"/>
                <a:gd name="T15" fmla="*/ 5 h 9"/>
                <a:gd name="T16" fmla="*/ 9 w 21"/>
                <a:gd name="T17" fmla="*/ 5 h 9"/>
                <a:gd name="T18" fmla="*/ 6 w 21"/>
                <a:gd name="T19" fmla="*/ 7 h 9"/>
                <a:gd name="T20" fmla="*/ 4 w 21"/>
                <a:gd name="T21" fmla="*/ 8 h 9"/>
                <a:gd name="T22" fmla="*/ 2 w 21"/>
                <a:gd name="T23" fmla="*/ 8 h 9"/>
                <a:gd name="T24" fmla="*/ 1 w 21"/>
                <a:gd name="T25" fmla="*/ 9 h 9"/>
                <a:gd name="T26" fmla="*/ 1 w 21"/>
                <a:gd name="T27" fmla="*/ 9 h 9"/>
                <a:gd name="T28" fmla="*/ 0 w 21"/>
                <a:gd name="T29" fmla="*/ 9 h 9"/>
                <a:gd name="T30" fmla="*/ 0 w 21"/>
                <a:gd name="T31" fmla="*/ 8 h 9"/>
                <a:gd name="T32" fmla="*/ 0 w 21"/>
                <a:gd name="T33" fmla="*/ 7 h 9"/>
                <a:gd name="T34" fmla="*/ 0 w 21"/>
                <a:gd name="T35" fmla="*/ 5 h 9"/>
                <a:gd name="T36" fmla="*/ 1 w 21"/>
                <a:gd name="T37" fmla="*/ 4 h 9"/>
                <a:gd name="T38" fmla="*/ 2 w 21"/>
                <a:gd name="T39" fmla="*/ 4 h 9"/>
                <a:gd name="T40" fmla="*/ 5 w 21"/>
                <a:gd name="T41" fmla="*/ 1 h 9"/>
                <a:gd name="T42" fmla="*/ 7 w 21"/>
                <a:gd name="T43" fmla="*/ 1 h 9"/>
                <a:gd name="T44" fmla="*/ 11 w 21"/>
                <a:gd name="T4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">
                  <a:moveTo>
                    <a:pt x="11" y="0"/>
                  </a:moveTo>
                  <a:lnTo>
                    <a:pt x="14" y="1"/>
                  </a:lnTo>
                  <a:lnTo>
                    <a:pt x="17" y="3"/>
                  </a:lnTo>
                  <a:lnTo>
                    <a:pt x="19" y="4"/>
                  </a:lnTo>
                  <a:lnTo>
                    <a:pt x="21" y="7"/>
                  </a:lnTo>
                  <a:lnTo>
                    <a:pt x="19" y="8"/>
                  </a:lnTo>
                  <a:lnTo>
                    <a:pt x="18" y="8"/>
                  </a:lnTo>
                  <a:lnTo>
                    <a:pt x="13" y="5"/>
                  </a:lnTo>
                  <a:lnTo>
                    <a:pt x="9" y="5"/>
                  </a:lnTo>
                  <a:lnTo>
                    <a:pt x="6" y="7"/>
                  </a:lnTo>
                  <a:lnTo>
                    <a:pt x="4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4"/>
                  </a:lnTo>
                  <a:lnTo>
                    <a:pt x="5" y="1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73"/>
            <p:cNvSpPr>
              <a:spLocks/>
            </p:cNvSpPr>
            <p:nvPr/>
          </p:nvSpPr>
          <p:spPr bwMode="auto">
            <a:xfrm>
              <a:off x="5946775" y="438150"/>
              <a:ext cx="26988" cy="23813"/>
            </a:xfrm>
            <a:custGeom>
              <a:avLst/>
              <a:gdLst>
                <a:gd name="T0" fmla="*/ 5 w 17"/>
                <a:gd name="T1" fmla="*/ 0 h 15"/>
                <a:gd name="T2" fmla="*/ 6 w 17"/>
                <a:gd name="T3" fmla="*/ 0 h 15"/>
                <a:gd name="T4" fmla="*/ 8 w 17"/>
                <a:gd name="T5" fmla="*/ 2 h 15"/>
                <a:gd name="T6" fmla="*/ 8 w 17"/>
                <a:gd name="T7" fmla="*/ 3 h 15"/>
                <a:gd name="T8" fmla="*/ 6 w 17"/>
                <a:gd name="T9" fmla="*/ 4 h 15"/>
                <a:gd name="T10" fmla="*/ 5 w 17"/>
                <a:gd name="T11" fmla="*/ 4 h 15"/>
                <a:gd name="T12" fmla="*/ 5 w 17"/>
                <a:gd name="T13" fmla="*/ 5 h 15"/>
                <a:gd name="T14" fmla="*/ 5 w 17"/>
                <a:gd name="T15" fmla="*/ 8 h 15"/>
                <a:gd name="T16" fmla="*/ 6 w 17"/>
                <a:gd name="T17" fmla="*/ 9 h 15"/>
                <a:gd name="T18" fmla="*/ 8 w 17"/>
                <a:gd name="T19" fmla="*/ 9 h 15"/>
                <a:gd name="T20" fmla="*/ 10 w 17"/>
                <a:gd name="T21" fmla="*/ 9 h 15"/>
                <a:gd name="T22" fmla="*/ 13 w 17"/>
                <a:gd name="T23" fmla="*/ 9 h 15"/>
                <a:gd name="T24" fmla="*/ 14 w 17"/>
                <a:gd name="T25" fmla="*/ 8 h 15"/>
                <a:gd name="T26" fmla="*/ 15 w 17"/>
                <a:gd name="T27" fmla="*/ 8 h 15"/>
                <a:gd name="T28" fmla="*/ 17 w 17"/>
                <a:gd name="T29" fmla="*/ 9 h 15"/>
                <a:gd name="T30" fmla="*/ 17 w 17"/>
                <a:gd name="T31" fmla="*/ 11 h 15"/>
                <a:gd name="T32" fmla="*/ 17 w 17"/>
                <a:gd name="T33" fmla="*/ 12 h 15"/>
                <a:gd name="T34" fmla="*/ 13 w 17"/>
                <a:gd name="T35" fmla="*/ 13 h 15"/>
                <a:gd name="T36" fmla="*/ 10 w 17"/>
                <a:gd name="T37" fmla="*/ 15 h 15"/>
                <a:gd name="T38" fmla="*/ 6 w 17"/>
                <a:gd name="T39" fmla="*/ 15 h 15"/>
                <a:gd name="T40" fmla="*/ 4 w 17"/>
                <a:gd name="T41" fmla="*/ 13 h 15"/>
                <a:gd name="T42" fmla="*/ 1 w 17"/>
                <a:gd name="T43" fmla="*/ 11 h 15"/>
                <a:gd name="T44" fmla="*/ 0 w 17"/>
                <a:gd name="T45" fmla="*/ 8 h 15"/>
                <a:gd name="T46" fmla="*/ 0 w 17"/>
                <a:gd name="T47" fmla="*/ 5 h 15"/>
                <a:gd name="T48" fmla="*/ 1 w 17"/>
                <a:gd name="T49" fmla="*/ 3 h 15"/>
                <a:gd name="T50" fmla="*/ 2 w 17"/>
                <a:gd name="T51" fmla="*/ 2 h 15"/>
                <a:gd name="T52" fmla="*/ 5 w 17"/>
                <a:gd name="T5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15">
                  <a:moveTo>
                    <a:pt x="5" y="0"/>
                  </a:moveTo>
                  <a:lnTo>
                    <a:pt x="6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9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9"/>
                  </a:lnTo>
                  <a:lnTo>
                    <a:pt x="17" y="11"/>
                  </a:lnTo>
                  <a:lnTo>
                    <a:pt x="17" y="12"/>
                  </a:lnTo>
                  <a:lnTo>
                    <a:pt x="13" y="13"/>
                  </a:lnTo>
                  <a:lnTo>
                    <a:pt x="10" y="15"/>
                  </a:lnTo>
                  <a:lnTo>
                    <a:pt x="6" y="15"/>
                  </a:lnTo>
                  <a:lnTo>
                    <a:pt x="4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74"/>
            <p:cNvSpPr>
              <a:spLocks/>
            </p:cNvSpPr>
            <p:nvPr/>
          </p:nvSpPr>
          <p:spPr bwMode="auto">
            <a:xfrm>
              <a:off x="5981700" y="385763"/>
              <a:ext cx="25400" cy="19050"/>
            </a:xfrm>
            <a:custGeom>
              <a:avLst/>
              <a:gdLst>
                <a:gd name="T0" fmla="*/ 4 w 16"/>
                <a:gd name="T1" fmla="*/ 0 h 12"/>
                <a:gd name="T2" fmla="*/ 5 w 16"/>
                <a:gd name="T3" fmla="*/ 2 h 12"/>
                <a:gd name="T4" fmla="*/ 5 w 16"/>
                <a:gd name="T5" fmla="*/ 2 h 12"/>
                <a:gd name="T6" fmla="*/ 5 w 16"/>
                <a:gd name="T7" fmla="*/ 3 h 12"/>
                <a:gd name="T8" fmla="*/ 4 w 16"/>
                <a:gd name="T9" fmla="*/ 4 h 12"/>
                <a:gd name="T10" fmla="*/ 4 w 16"/>
                <a:gd name="T11" fmla="*/ 6 h 12"/>
                <a:gd name="T12" fmla="*/ 5 w 16"/>
                <a:gd name="T13" fmla="*/ 8 h 12"/>
                <a:gd name="T14" fmla="*/ 7 w 16"/>
                <a:gd name="T15" fmla="*/ 8 h 12"/>
                <a:gd name="T16" fmla="*/ 9 w 16"/>
                <a:gd name="T17" fmla="*/ 8 h 12"/>
                <a:gd name="T18" fmla="*/ 12 w 16"/>
                <a:gd name="T19" fmla="*/ 8 h 12"/>
                <a:gd name="T20" fmla="*/ 13 w 16"/>
                <a:gd name="T21" fmla="*/ 8 h 12"/>
                <a:gd name="T22" fmla="*/ 14 w 16"/>
                <a:gd name="T23" fmla="*/ 8 h 12"/>
                <a:gd name="T24" fmla="*/ 16 w 16"/>
                <a:gd name="T25" fmla="*/ 8 h 12"/>
                <a:gd name="T26" fmla="*/ 16 w 16"/>
                <a:gd name="T27" fmla="*/ 10 h 12"/>
                <a:gd name="T28" fmla="*/ 14 w 16"/>
                <a:gd name="T29" fmla="*/ 11 h 12"/>
                <a:gd name="T30" fmla="*/ 12 w 16"/>
                <a:gd name="T31" fmla="*/ 12 h 12"/>
                <a:gd name="T32" fmla="*/ 9 w 16"/>
                <a:gd name="T33" fmla="*/ 12 h 12"/>
                <a:gd name="T34" fmla="*/ 5 w 16"/>
                <a:gd name="T35" fmla="*/ 12 h 12"/>
                <a:gd name="T36" fmla="*/ 3 w 16"/>
                <a:gd name="T37" fmla="*/ 11 h 12"/>
                <a:gd name="T38" fmla="*/ 0 w 16"/>
                <a:gd name="T39" fmla="*/ 10 h 12"/>
                <a:gd name="T40" fmla="*/ 0 w 16"/>
                <a:gd name="T41" fmla="*/ 7 h 12"/>
                <a:gd name="T42" fmla="*/ 0 w 16"/>
                <a:gd name="T43" fmla="*/ 4 h 12"/>
                <a:gd name="T44" fmla="*/ 0 w 16"/>
                <a:gd name="T45" fmla="*/ 3 h 12"/>
                <a:gd name="T46" fmla="*/ 3 w 16"/>
                <a:gd name="T47" fmla="*/ 2 h 12"/>
                <a:gd name="T48" fmla="*/ 4 w 16"/>
                <a:gd name="T4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12">
                  <a:moveTo>
                    <a:pt x="4" y="0"/>
                  </a:move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4" y="4"/>
                  </a:lnTo>
                  <a:lnTo>
                    <a:pt x="4" y="6"/>
                  </a:lnTo>
                  <a:lnTo>
                    <a:pt x="5" y="8"/>
                  </a:lnTo>
                  <a:lnTo>
                    <a:pt x="7" y="8"/>
                  </a:lnTo>
                  <a:lnTo>
                    <a:pt x="9" y="8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14" y="11"/>
                  </a:lnTo>
                  <a:lnTo>
                    <a:pt x="12" y="12"/>
                  </a:lnTo>
                  <a:lnTo>
                    <a:pt x="9" y="12"/>
                  </a:lnTo>
                  <a:lnTo>
                    <a:pt x="5" y="12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3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0" name="Freeform 110"/>
          <p:cNvSpPr>
            <a:spLocks noEditPoints="1"/>
          </p:cNvSpPr>
          <p:nvPr/>
        </p:nvSpPr>
        <p:spPr bwMode="auto">
          <a:xfrm rot="15898099">
            <a:off x="2938098" y="6165874"/>
            <a:ext cx="133355" cy="848533"/>
          </a:xfrm>
          <a:custGeom>
            <a:avLst/>
            <a:gdLst>
              <a:gd name="T0" fmla="*/ 14 w 52"/>
              <a:gd name="T1" fmla="*/ 321 h 431"/>
              <a:gd name="T2" fmla="*/ 17 w 52"/>
              <a:gd name="T3" fmla="*/ 384 h 431"/>
              <a:gd name="T4" fmla="*/ 18 w 52"/>
              <a:gd name="T5" fmla="*/ 410 h 431"/>
              <a:gd name="T6" fmla="*/ 23 w 52"/>
              <a:gd name="T7" fmla="*/ 422 h 431"/>
              <a:gd name="T8" fmla="*/ 36 w 52"/>
              <a:gd name="T9" fmla="*/ 428 h 431"/>
              <a:gd name="T10" fmla="*/ 43 w 52"/>
              <a:gd name="T11" fmla="*/ 419 h 431"/>
              <a:gd name="T12" fmla="*/ 44 w 52"/>
              <a:gd name="T13" fmla="*/ 403 h 431"/>
              <a:gd name="T14" fmla="*/ 44 w 52"/>
              <a:gd name="T15" fmla="*/ 393 h 431"/>
              <a:gd name="T16" fmla="*/ 37 w 52"/>
              <a:gd name="T17" fmla="*/ 331 h 431"/>
              <a:gd name="T18" fmla="*/ 24 w 52"/>
              <a:gd name="T19" fmla="*/ 236 h 431"/>
              <a:gd name="T20" fmla="*/ 11 w 52"/>
              <a:gd name="T21" fmla="*/ 236 h 431"/>
              <a:gd name="T22" fmla="*/ 10 w 52"/>
              <a:gd name="T23" fmla="*/ 117 h 431"/>
              <a:gd name="T24" fmla="*/ 11 w 52"/>
              <a:gd name="T25" fmla="*/ 229 h 431"/>
              <a:gd name="T26" fmla="*/ 36 w 52"/>
              <a:gd name="T27" fmla="*/ 220 h 431"/>
              <a:gd name="T28" fmla="*/ 44 w 52"/>
              <a:gd name="T29" fmla="*/ 198 h 431"/>
              <a:gd name="T30" fmla="*/ 43 w 52"/>
              <a:gd name="T31" fmla="*/ 177 h 431"/>
              <a:gd name="T32" fmla="*/ 24 w 52"/>
              <a:gd name="T33" fmla="*/ 66 h 431"/>
              <a:gd name="T34" fmla="*/ 6 w 52"/>
              <a:gd name="T35" fmla="*/ 0 h 431"/>
              <a:gd name="T36" fmla="*/ 10 w 52"/>
              <a:gd name="T37" fmla="*/ 1 h 431"/>
              <a:gd name="T38" fmla="*/ 43 w 52"/>
              <a:gd name="T39" fmla="*/ 118 h 431"/>
              <a:gd name="T40" fmla="*/ 52 w 52"/>
              <a:gd name="T41" fmla="*/ 187 h 431"/>
              <a:gd name="T42" fmla="*/ 52 w 52"/>
              <a:gd name="T43" fmla="*/ 211 h 431"/>
              <a:gd name="T44" fmla="*/ 44 w 52"/>
              <a:gd name="T45" fmla="*/ 229 h 431"/>
              <a:gd name="T46" fmla="*/ 35 w 52"/>
              <a:gd name="T47" fmla="*/ 234 h 431"/>
              <a:gd name="T48" fmla="*/ 37 w 52"/>
              <a:gd name="T49" fmla="*/ 278 h 431"/>
              <a:gd name="T50" fmla="*/ 49 w 52"/>
              <a:gd name="T51" fmla="*/ 363 h 431"/>
              <a:gd name="T52" fmla="*/ 49 w 52"/>
              <a:gd name="T53" fmla="*/ 412 h 431"/>
              <a:gd name="T54" fmla="*/ 39 w 52"/>
              <a:gd name="T55" fmla="*/ 428 h 431"/>
              <a:gd name="T56" fmla="*/ 27 w 52"/>
              <a:gd name="T57" fmla="*/ 429 h 431"/>
              <a:gd name="T58" fmla="*/ 17 w 52"/>
              <a:gd name="T59" fmla="*/ 424 h 431"/>
              <a:gd name="T60" fmla="*/ 10 w 52"/>
              <a:gd name="T61" fmla="*/ 405 h 431"/>
              <a:gd name="T62" fmla="*/ 9 w 52"/>
              <a:gd name="T63" fmla="*/ 384 h 431"/>
              <a:gd name="T64" fmla="*/ 1 w 52"/>
              <a:gd name="T65" fmla="*/ 173 h 431"/>
              <a:gd name="T66" fmla="*/ 3 w 52"/>
              <a:gd name="T67" fmla="*/ 3 h 431"/>
              <a:gd name="T68" fmla="*/ 5 w 52"/>
              <a:gd name="T6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2" h="431">
                <a:moveTo>
                  <a:pt x="11" y="236"/>
                </a:moveTo>
                <a:lnTo>
                  <a:pt x="14" y="321"/>
                </a:lnTo>
                <a:lnTo>
                  <a:pt x="17" y="373"/>
                </a:lnTo>
                <a:lnTo>
                  <a:pt x="17" y="384"/>
                </a:lnTo>
                <a:lnTo>
                  <a:pt x="17" y="397"/>
                </a:lnTo>
                <a:lnTo>
                  <a:pt x="18" y="410"/>
                </a:lnTo>
                <a:lnTo>
                  <a:pt x="22" y="420"/>
                </a:lnTo>
                <a:lnTo>
                  <a:pt x="23" y="422"/>
                </a:lnTo>
                <a:lnTo>
                  <a:pt x="31" y="428"/>
                </a:lnTo>
                <a:lnTo>
                  <a:pt x="36" y="428"/>
                </a:lnTo>
                <a:lnTo>
                  <a:pt x="40" y="424"/>
                </a:lnTo>
                <a:lnTo>
                  <a:pt x="43" y="419"/>
                </a:lnTo>
                <a:lnTo>
                  <a:pt x="44" y="411"/>
                </a:lnTo>
                <a:lnTo>
                  <a:pt x="44" y="403"/>
                </a:lnTo>
                <a:lnTo>
                  <a:pt x="44" y="397"/>
                </a:lnTo>
                <a:lnTo>
                  <a:pt x="44" y="393"/>
                </a:lnTo>
                <a:lnTo>
                  <a:pt x="41" y="373"/>
                </a:lnTo>
                <a:lnTo>
                  <a:pt x="37" y="331"/>
                </a:lnTo>
                <a:lnTo>
                  <a:pt x="32" y="284"/>
                </a:lnTo>
                <a:lnTo>
                  <a:pt x="24" y="236"/>
                </a:lnTo>
                <a:lnTo>
                  <a:pt x="18" y="236"/>
                </a:lnTo>
                <a:lnTo>
                  <a:pt x="11" y="236"/>
                </a:lnTo>
                <a:close/>
                <a:moveTo>
                  <a:pt x="9" y="17"/>
                </a:moveTo>
                <a:lnTo>
                  <a:pt x="10" y="117"/>
                </a:lnTo>
                <a:lnTo>
                  <a:pt x="10" y="215"/>
                </a:lnTo>
                <a:lnTo>
                  <a:pt x="11" y="229"/>
                </a:lnTo>
                <a:lnTo>
                  <a:pt x="24" y="227"/>
                </a:lnTo>
                <a:lnTo>
                  <a:pt x="36" y="220"/>
                </a:lnTo>
                <a:lnTo>
                  <a:pt x="44" y="207"/>
                </a:lnTo>
                <a:lnTo>
                  <a:pt x="44" y="198"/>
                </a:lnTo>
                <a:lnTo>
                  <a:pt x="44" y="187"/>
                </a:lnTo>
                <a:lnTo>
                  <a:pt x="43" y="177"/>
                </a:lnTo>
                <a:lnTo>
                  <a:pt x="35" y="114"/>
                </a:lnTo>
                <a:lnTo>
                  <a:pt x="24" y="66"/>
                </a:lnTo>
                <a:lnTo>
                  <a:pt x="9" y="17"/>
                </a:lnTo>
                <a:close/>
                <a:moveTo>
                  <a:pt x="6" y="0"/>
                </a:moveTo>
                <a:lnTo>
                  <a:pt x="9" y="0"/>
                </a:lnTo>
                <a:lnTo>
                  <a:pt x="10" y="1"/>
                </a:lnTo>
                <a:lnTo>
                  <a:pt x="30" y="59"/>
                </a:lnTo>
                <a:lnTo>
                  <a:pt x="43" y="118"/>
                </a:lnTo>
                <a:lnTo>
                  <a:pt x="51" y="177"/>
                </a:lnTo>
                <a:lnTo>
                  <a:pt x="52" y="187"/>
                </a:lnTo>
                <a:lnTo>
                  <a:pt x="52" y="199"/>
                </a:lnTo>
                <a:lnTo>
                  <a:pt x="52" y="211"/>
                </a:lnTo>
                <a:lnTo>
                  <a:pt x="49" y="221"/>
                </a:lnTo>
                <a:lnTo>
                  <a:pt x="44" y="229"/>
                </a:lnTo>
                <a:lnTo>
                  <a:pt x="39" y="232"/>
                </a:lnTo>
                <a:lnTo>
                  <a:pt x="35" y="234"/>
                </a:lnTo>
                <a:lnTo>
                  <a:pt x="30" y="236"/>
                </a:lnTo>
                <a:lnTo>
                  <a:pt x="37" y="278"/>
                </a:lnTo>
                <a:lnTo>
                  <a:pt x="44" y="320"/>
                </a:lnTo>
                <a:lnTo>
                  <a:pt x="49" y="363"/>
                </a:lnTo>
                <a:lnTo>
                  <a:pt x="51" y="405"/>
                </a:lnTo>
                <a:lnTo>
                  <a:pt x="49" y="412"/>
                </a:lnTo>
                <a:lnTo>
                  <a:pt x="45" y="422"/>
                </a:lnTo>
                <a:lnTo>
                  <a:pt x="39" y="428"/>
                </a:lnTo>
                <a:lnTo>
                  <a:pt x="32" y="431"/>
                </a:lnTo>
                <a:lnTo>
                  <a:pt x="27" y="429"/>
                </a:lnTo>
                <a:lnTo>
                  <a:pt x="26" y="429"/>
                </a:lnTo>
                <a:lnTo>
                  <a:pt x="17" y="424"/>
                </a:lnTo>
                <a:lnTo>
                  <a:pt x="11" y="415"/>
                </a:lnTo>
                <a:lnTo>
                  <a:pt x="10" y="405"/>
                </a:lnTo>
                <a:lnTo>
                  <a:pt x="10" y="394"/>
                </a:lnTo>
                <a:lnTo>
                  <a:pt x="9" y="384"/>
                </a:lnTo>
                <a:lnTo>
                  <a:pt x="3" y="257"/>
                </a:lnTo>
                <a:lnTo>
                  <a:pt x="1" y="173"/>
                </a:lnTo>
                <a:lnTo>
                  <a:pt x="0" y="88"/>
                </a:lnTo>
                <a:lnTo>
                  <a:pt x="3" y="3"/>
                </a:lnTo>
                <a:lnTo>
                  <a:pt x="3" y="1"/>
                </a:lnTo>
                <a:lnTo>
                  <a:pt x="5" y="0"/>
                </a:lnTo>
                <a:lnTo>
                  <a:pt x="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998009" y="6641368"/>
            <a:ext cx="227005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" altLang="en-US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2016. FUSE all rights reserved.</a:t>
            </a:r>
            <a:endParaRPr lang="ko-KR" altLang="en-US" sz="1050" dirty="0">
              <a:solidFill>
                <a:schemeClr val="bg1"/>
              </a:solidFill>
              <a:highlight>
                <a:srgbClr val="FFD966"/>
              </a:highlight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378653" y="138450"/>
            <a:ext cx="8709717" cy="6365108"/>
            <a:chOff x="4028052" y="942521"/>
            <a:chExt cx="4913022" cy="4845139"/>
          </a:xfrm>
        </p:grpSpPr>
        <p:grpSp>
          <p:nvGrpSpPr>
            <p:cNvPr id="2" name="그룹 1"/>
            <p:cNvGrpSpPr/>
            <p:nvPr/>
          </p:nvGrpSpPr>
          <p:grpSpPr>
            <a:xfrm>
              <a:off x="4028052" y="942521"/>
              <a:ext cx="4913022" cy="578031"/>
              <a:chOff x="4028052" y="942521"/>
              <a:chExt cx="4913022" cy="578031"/>
            </a:xfrm>
          </p:grpSpPr>
          <p:cxnSp>
            <p:nvCxnSpPr>
              <p:cNvPr id="44" name="직선 연결선 43"/>
              <p:cNvCxnSpPr/>
              <p:nvPr/>
            </p:nvCxnSpPr>
            <p:spPr>
              <a:xfrm>
                <a:off x="4028052" y="1304910"/>
                <a:ext cx="4913022" cy="0"/>
              </a:xfrm>
              <a:prstGeom prst="line">
                <a:avLst/>
              </a:prstGeom>
              <a:ln>
                <a:solidFill>
                  <a:srgbClr val="4B3C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25"/>
              <p:cNvSpPr txBox="1">
                <a:spLocks noChangeArrowheads="1"/>
              </p:cNvSpPr>
              <p:nvPr/>
            </p:nvSpPr>
            <p:spPr bwMode="auto">
              <a:xfrm>
                <a:off x="5468076" y="942521"/>
                <a:ext cx="1863560" cy="5780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kern="0" noProof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조선일보명조" pitchFamily="18" charset="-127"/>
                    <a:ea typeface="조선일보명조" pitchFamily="18" charset="-127"/>
                    <a:cs typeface="조선일보명조" pitchFamily="18" charset="-127"/>
                  </a:rPr>
                  <a:t>Walkthrough</a:t>
                </a:r>
                <a:endPara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</p:txBody>
          </p:sp>
        </p:grpSp>
        <p:cxnSp>
          <p:nvCxnSpPr>
            <p:cNvPr id="47" name="직선 연결선 46"/>
            <p:cNvCxnSpPr/>
            <p:nvPr/>
          </p:nvCxnSpPr>
          <p:spPr>
            <a:xfrm>
              <a:off x="4028052" y="5787660"/>
              <a:ext cx="4913022" cy="0"/>
            </a:xfrm>
            <a:prstGeom prst="line">
              <a:avLst/>
            </a:prstGeom>
            <a:ln>
              <a:solidFill>
                <a:srgbClr val="4B3C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350" y="1483940"/>
            <a:ext cx="3261666" cy="4433491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5802807" y="747098"/>
            <a:ext cx="1863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3. </a:t>
            </a:r>
            <a:r>
              <a:rPr lang="ko-KR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리뷰 발표 준비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73" y="1488013"/>
            <a:ext cx="3276807" cy="436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02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2" r="79891"/>
          <a:stretch/>
        </p:blipFill>
        <p:spPr>
          <a:xfrm>
            <a:off x="1" y="0"/>
            <a:ext cx="1062318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075765" cy="6858000"/>
          </a:xfrm>
          <a:prstGeom prst="rect">
            <a:avLst/>
          </a:prstGeom>
          <a:solidFill>
            <a:schemeClr val="bg2">
              <a:lumMod val="2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6381" y="170645"/>
            <a:ext cx="1529366" cy="152936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478619" y="627482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Cha</a:t>
            </a:r>
            <a:r>
              <a:rPr lang="en-US" altLang="ko-KR" sz="1600" spc="300" dirty="0">
                <a:solidFill>
                  <a:srgbClr val="663300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pter</a:t>
            </a:r>
            <a:endParaRPr lang="ko-KR" altLang="en-US" sz="1600" spc="300" dirty="0">
              <a:solidFill>
                <a:srgbClr val="663300"/>
              </a:solidFill>
              <a:latin typeface="HY동녘B" panose="0203060000010101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2846" y="1000854"/>
            <a:ext cx="11176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683" y="1017611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600" dirty="0">
                <a:solidFill>
                  <a:schemeClr val="bg1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두</a:t>
            </a:r>
            <a:r>
              <a:rPr lang="ko-KR" altLang="en-US" sz="14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 번째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272861" y="5881874"/>
            <a:ext cx="880782" cy="814761"/>
            <a:chOff x="6807200" y="3192463"/>
            <a:chExt cx="622300" cy="639763"/>
          </a:xfrm>
        </p:grpSpPr>
        <p:sp>
          <p:nvSpPr>
            <p:cNvPr id="12" name="Freeform 147"/>
            <p:cNvSpPr>
              <a:spLocks noEditPoints="1"/>
            </p:cNvSpPr>
            <p:nvPr/>
          </p:nvSpPr>
          <p:spPr bwMode="auto">
            <a:xfrm>
              <a:off x="6807200" y="3192463"/>
              <a:ext cx="622300" cy="639763"/>
            </a:xfrm>
            <a:custGeom>
              <a:avLst/>
              <a:gdLst>
                <a:gd name="T0" fmla="*/ 220 w 392"/>
                <a:gd name="T1" fmla="*/ 332 h 403"/>
                <a:gd name="T2" fmla="*/ 220 w 392"/>
                <a:gd name="T3" fmla="*/ 327 h 403"/>
                <a:gd name="T4" fmla="*/ 318 w 392"/>
                <a:gd name="T5" fmla="*/ 319 h 403"/>
                <a:gd name="T6" fmla="*/ 323 w 392"/>
                <a:gd name="T7" fmla="*/ 320 h 403"/>
                <a:gd name="T8" fmla="*/ 19 w 392"/>
                <a:gd name="T9" fmla="*/ 285 h 403"/>
                <a:gd name="T10" fmla="*/ 32 w 392"/>
                <a:gd name="T11" fmla="*/ 319 h 403"/>
                <a:gd name="T12" fmla="*/ 46 w 392"/>
                <a:gd name="T13" fmla="*/ 306 h 403"/>
                <a:gd name="T14" fmla="*/ 306 w 392"/>
                <a:gd name="T15" fmla="*/ 48 h 403"/>
                <a:gd name="T16" fmla="*/ 305 w 392"/>
                <a:gd name="T17" fmla="*/ 73 h 403"/>
                <a:gd name="T18" fmla="*/ 91 w 392"/>
                <a:gd name="T19" fmla="*/ 146 h 403"/>
                <a:gd name="T20" fmla="*/ 190 w 392"/>
                <a:gd name="T21" fmla="*/ 171 h 403"/>
                <a:gd name="T22" fmla="*/ 366 w 392"/>
                <a:gd name="T23" fmla="*/ 132 h 403"/>
                <a:gd name="T24" fmla="*/ 365 w 392"/>
                <a:gd name="T25" fmla="*/ 140 h 403"/>
                <a:gd name="T26" fmla="*/ 93 w 392"/>
                <a:gd name="T27" fmla="*/ 207 h 403"/>
                <a:gd name="T28" fmla="*/ 11 w 392"/>
                <a:gd name="T29" fmla="*/ 281 h 403"/>
                <a:gd name="T30" fmla="*/ 35 w 392"/>
                <a:gd name="T31" fmla="*/ 280 h 403"/>
                <a:gd name="T32" fmla="*/ 52 w 392"/>
                <a:gd name="T33" fmla="*/ 322 h 403"/>
                <a:gd name="T34" fmla="*/ 14 w 392"/>
                <a:gd name="T35" fmla="*/ 340 h 403"/>
                <a:gd name="T36" fmla="*/ 13 w 392"/>
                <a:gd name="T37" fmla="*/ 399 h 403"/>
                <a:gd name="T38" fmla="*/ 192 w 392"/>
                <a:gd name="T39" fmla="*/ 334 h 403"/>
                <a:gd name="T40" fmla="*/ 252 w 392"/>
                <a:gd name="T41" fmla="*/ 332 h 403"/>
                <a:gd name="T42" fmla="*/ 289 w 392"/>
                <a:gd name="T43" fmla="*/ 340 h 403"/>
                <a:gd name="T44" fmla="*/ 292 w 392"/>
                <a:gd name="T45" fmla="*/ 319 h 403"/>
                <a:gd name="T46" fmla="*/ 332 w 392"/>
                <a:gd name="T47" fmla="*/ 319 h 403"/>
                <a:gd name="T48" fmla="*/ 377 w 392"/>
                <a:gd name="T49" fmla="*/ 317 h 403"/>
                <a:gd name="T50" fmla="*/ 382 w 392"/>
                <a:gd name="T51" fmla="*/ 301 h 403"/>
                <a:gd name="T52" fmla="*/ 369 w 392"/>
                <a:gd name="T53" fmla="*/ 135 h 403"/>
                <a:gd name="T54" fmla="*/ 302 w 392"/>
                <a:gd name="T55" fmla="*/ 81 h 403"/>
                <a:gd name="T56" fmla="*/ 301 w 392"/>
                <a:gd name="T57" fmla="*/ 47 h 403"/>
                <a:gd name="T58" fmla="*/ 255 w 392"/>
                <a:gd name="T59" fmla="*/ 0 h 403"/>
                <a:gd name="T60" fmla="*/ 282 w 392"/>
                <a:gd name="T61" fmla="*/ 19 h 403"/>
                <a:gd name="T62" fmla="*/ 307 w 392"/>
                <a:gd name="T63" fmla="*/ 46 h 403"/>
                <a:gd name="T64" fmla="*/ 317 w 392"/>
                <a:gd name="T65" fmla="*/ 74 h 403"/>
                <a:gd name="T66" fmla="*/ 349 w 392"/>
                <a:gd name="T67" fmla="*/ 90 h 403"/>
                <a:gd name="T68" fmla="*/ 382 w 392"/>
                <a:gd name="T69" fmla="*/ 213 h 403"/>
                <a:gd name="T70" fmla="*/ 389 w 392"/>
                <a:gd name="T71" fmla="*/ 322 h 403"/>
                <a:gd name="T72" fmla="*/ 332 w 392"/>
                <a:gd name="T73" fmla="*/ 338 h 403"/>
                <a:gd name="T74" fmla="*/ 323 w 392"/>
                <a:gd name="T75" fmla="*/ 334 h 403"/>
                <a:gd name="T76" fmla="*/ 305 w 392"/>
                <a:gd name="T77" fmla="*/ 322 h 403"/>
                <a:gd name="T78" fmla="*/ 298 w 392"/>
                <a:gd name="T79" fmla="*/ 339 h 403"/>
                <a:gd name="T80" fmla="*/ 292 w 392"/>
                <a:gd name="T81" fmla="*/ 348 h 403"/>
                <a:gd name="T82" fmla="*/ 254 w 392"/>
                <a:gd name="T83" fmla="*/ 353 h 403"/>
                <a:gd name="T84" fmla="*/ 213 w 392"/>
                <a:gd name="T85" fmla="*/ 338 h 403"/>
                <a:gd name="T86" fmla="*/ 190 w 392"/>
                <a:gd name="T87" fmla="*/ 364 h 403"/>
                <a:gd name="T88" fmla="*/ 14 w 392"/>
                <a:gd name="T89" fmla="*/ 403 h 403"/>
                <a:gd name="T90" fmla="*/ 10 w 392"/>
                <a:gd name="T91" fmla="*/ 399 h 403"/>
                <a:gd name="T92" fmla="*/ 9 w 392"/>
                <a:gd name="T93" fmla="*/ 338 h 403"/>
                <a:gd name="T94" fmla="*/ 10 w 392"/>
                <a:gd name="T95" fmla="*/ 331 h 403"/>
                <a:gd name="T96" fmla="*/ 25 w 392"/>
                <a:gd name="T97" fmla="*/ 332 h 403"/>
                <a:gd name="T98" fmla="*/ 5 w 392"/>
                <a:gd name="T99" fmla="*/ 290 h 403"/>
                <a:gd name="T100" fmla="*/ 0 w 392"/>
                <a:gd name="T101" fmla="*/ 252 h 403"/>
                <a:gd name="T102" fmla="*/ 1 w 392"/>
                <a:gd name="T103" fmla="*/ 214 h 403"/>
                <a:gd name="T104" fmla="*/ 252 w 392"/>
                <a:gd name="T105" fmla="*/ 1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92" h="403">
                  <a:moveTo>
                    <a:pt x="220" y="327"/>
                  </a:moveTo>
                  <a:lnTo>
                    <a:pt x="214" y="328"/>
                  </a:lnTo>
                  <a:lnTo>
                    <a:pt x="209" y="330"/>
                  </a:lnTo>
                  <a:lnTo>
                    <a:pt x="204" y="332"/>
                  </a:lnTo>
                  <a:lnTo>
                    <a:pt x="220" y="332"/>
                  </a:lnTo>
                  <a:lnTo>
                    <a:pt x="235" y="336"/>
                  </a:lnTo>
                  <a:lnTo>
                    <a:pt x="248" y="344"/>
                  </a:lnTo>
                  <a:lnTo>
                    <a:pt x="241" y="335"/>
                  </a:lnTo>
                  <a:lnTo>
                    <a:pt x="231" y="328"/>
                  </a:lnTo>
                  <a:lnTo>
                    <a:pt x="220" y="327"/>
                  </a:lnTo>
                  <a:close/>
                  <a:moveTo>
                    <a:pt x="311" y="315"/>
                  </a:moveTo>
                  <a:lnTo>
                    <a:pt x="309" y="315"/>
                  </a:lnTo>
                  <a:lnTo>
                    <a:pt x="305" y="317"/>
                  </a:lnTo>
                  <a:lnTo>
                    <a:pt x="311" y="318"/>
                  </a:lnTo>
                  <a:lnTo>
                    <a:pt x="318" y="319"/>
                  </a:lnTo>
                  <a:lnTo>
                    <a:pt x="320" y="322"/>
                  </a:lnTo>
                  <a:lnTo>
                    <a:pt x="324" y="324"/>
                  </a:lnTo>
                  <a:lnTo>
                    <a:pt x="328" y="328"/>
                  </a:lnTo>
                  <a:lnTo>
                    <a:pt x="326" y="323"/>
                  </a:lnTo>
                  <a:lnTo>
                    <a:pt x="323" y="320"/>
                  </a:lnTo>
                  <a:lnTo>
                    <a:pt x="320" y="317"/>
                  </a:lnTo>
                  <a:lnTo>
                    <a:pt x="315" y="315"/>
                  </a:lnTo>
                  <a:lnTo>
                    <a:pt x="311" y="315"/>
                  </a:lnTo>
                  <a:close/>
                  <a:moveTo>
                    <a:pt x="23" y="285"/>
                  </a:moveTo>
                  <a:lnTo>
                    <a:pt x="19" y="285"/>
                  </a:lnTo>
                  <a:lnTo>
                    <a:pt x="15" y="286"/>
                  </a:lnTo>
                  <a:lnTo>
                    <a:pt x="11" y="288"/>
                  </a:lnTo>
                  <a:lnTo>
                    <a:pt x="21" y="297"/>
                  </a:lnTo>
                  <a:lnTo>
                    <a:pt x="29" y="307"/>
                  </a:lnTo>
                  <a:lnTo>
                    <a:pt x="32" y="319"/>
                  </a:lnTo>
                  <a:lnTo>
                    <a:pt x="31" y="332"/>
                  </a:lnTo>
                  <a:lnTo>
                    <a:pt x="36" y="330"/>
                  </a:lnTo>
                  <a:lnTo>
                    <a:pt x="43" y="324"/>
                  </a:lnTo>
                  <a:lnTo>
                    <a:pt x="46" y="315"/>
                  </a:lnTo>
                  <a:lnTo>
                    <a:pt x="46" y="306"/>
                  </a:lnTo>
                  <a:lnTo>
                    <a:pt x="43" y="297"/>
                  </a:lnTo>
                  <a:lnTo>
                    <a:pt x="36" y="290"/>
                  </a:lnTo>
                  <a:lnTo>
                    <a:pt x="27" y="285"/>
                  </a:lnTo>
                  <a:lnTo>
                    <a:pt x="23" y="285"/>
                  </a:lnTo>
                  <a:close/>
                  <a:moveTo>
                    <a:pt x="306" y="48"/>
                  </a:moveTo>
                  <a:lnTo>
                    <a:pt x="305" y="50"/>
                  </a:lnTo>
                  <a:lnTo>
                    <a:pt x="301" y="56"/>
                  </a:lnTo>
                  <a:lnTo>
                    <a:pt x="298" y="64"/>
                  </a:lnTo>
                  <a:lnTo>
                    <a:pt x="302" y="70"/>
                  </a:lnTo>
                  <a:lnTo>
                    <a:pt x="305" y="73"/>
                  </a:lnTo>
                  <a:lnTo>
                    <a:pt x="307" y="74"/>
                  </a:lnTo>
                  <a:lnTo>
                    <a:pt x="306" y="48"/>
                  </a:lnTo>
                  <a:close/>
                  <a:moveTo>
                    <a:pt x="256" y="8"/>
                  </a:moveTo>
                  <a:lnTo>
                    <a:pt x="175" y="77"/>
                  </a:lnTo>
                  <a:lnTo>
                    <a:pt x="91" y="146"/>
                  </a:lnTo>
                  <a:lnTo>
                    <a:pt x="8" y="214"/>
                  </a:lnTo>
                  <a:lnTo>
                    <a:pt x="55" y="204"/>
                  </a:lnTo>
                  <a:lnTo>
                    <a:pt x="102" y="195"/>
                  </a:lnTo>
                  <a:lnTo>
                    <a:pt x="145" y="183"/>
                  </a:lnTo>
                  <a:lnTo>
                    <a:pt x="190" y="171"/>
                  </a:lnTo>
                  <a:lnTo>
                    <a:pt x="233" y="158"/>
                  </a:lnTo>
                  <a:lnTo>
                    <a:pt x="276" y="146"/>
                  </a:lnTo>
                  <a:lnTo>
                    <a:pt x="320" y="137"/>
                  </a:lnTo>
                  <a:lnTo>
                    <a:pt x="365" y="131"/>
                  </a:lnTo>
                  <a:lnTo>
                    <a:pt x="366" y="132"/>
                  </a:lnTo>
                  <a:lnTo>
                    <a:pt x="368" y="133"/>
                  </a:lnTo>
                  <a:lnTo>
                    <a:pt x="369" y="135"/>
                  </a:lnTo>
                  <a:lnTo>
                    <a:pt x="368" y="137"/>
                  </a:lnTo>
                  <a:lnTo>
                    <a:pt x="366" y="139"/>
                  </a:lnTo>
                  <a:lnTo>
                    <a:pt x="365" y="140"/>
                  </a:lnTo>
                  <a:lnTo>
                    <a:pt x="301" y="150"/>
                  </a:lnTo>
                  <a:lnTo>
                    <a:pt x="239" y="166"/>
                  </a:lnTo>
                  <a:lnTo>
                    <a:pt x="176" y="184"/>
                  </a:lnTo>
                  <a:lnTo>
                    <a:pt x="136" y="196"/>
                  </a:lnTo>
                  <a:lnTo>
                    <a:pt x="93" y="207"/>
                  </a:lnTo>
                  <a:lnTo>
                    <a:pt x="49" y="216"/>
                  </a:lnTo>
                  <a:lnTo>
                    <a:pt x="6" y="220"/>
                  </a:lnTo>
                  <a:lnTo>
                    <a:pt x="8" y="251"/>
                  </a:lnTo>
                  <a:lnTo>
                    <a:pt x="8" y="283"/>
                  </a:lnTo>
                  <a:lnTo>
                    <a:pt x="11" y="281"/>
                  </a:lnTo>
                  <a:lnTo>
                    <a:pt x="14" y="279"/>
                  </a:lnTo>
                  <a:lnTo>
                    <a:pt x="18" y="277"/>
                  </a:lnTo>
                  <a:lnTo>
                    <a:pt x="23" y="277"/>
                  </a:lnTo>
                  <a:lnTo>
                    <a:pt x="30" y="279"/>
                  </a:lnTo>
                  <a:lnTo>
                    <a:pt x="35" y="280"/>
                  </a:lnTo>
                  <a:lnTo>
                    <a:pt x="40" y="284"/>
                  </a:lnTo>
                  <a:lnTo>
                    <a:pt x="48" y="292"/>
                  </a:lnTo>
                  <a:lnTo>
                    <a:pt x="53" y="301"/>
                  </a:lnTo>
                  <a:lnTo>
                    <a:pt x="55" y="311"/>
                  </a:lnTo>
                  <a:lnTo>
                    <a:pt x="52" y="322"/>
                  </a:lnTo>
                  <a:lnTo>
                    <a:pt x="47" y="331"/>
                  </a:lnTo>
                  <a:lnTo>
                    <a:pt x="39" y="338"/>
                  </a:lnTo>
                  <a:lnTo>
                    <a:pt x="31" y="341"/>
                  </a:lnTo>
                  <a:lnTo>
                    <a:pt x="22" y="343"/>
                  </a:lnTo>
                  <a:lnTo>
                    <a:pt x="14" y="340"/>
                  </a:lnTo>
                  <a:lnTo>
                    <a:pt x="15" y="369"/>
                  </a:lnTo>
                  <a:lnTo>
                    <a:pt x="14" y="396"/>
                  </a:lnTo>
                  <a:lnTo>
                    <a:pt x="14" y="398"/>
                  </a:lnTo>
                  <a:lnTo>
                    <a:pt x="13" y="399"/>
                  </a:lnTo>
                  <a:lnTo>
                    <a:pt x="13" y="399"/>
                  </a:lnTo>
                  <a:lnTo>
                    <a:pt x="99" y="377"/>
                  </a:lnTo>
                  <a:lnTo>
                    <a:pt x="186" y="358"/>
                  </a:lnTo>
                  <a:lnTo>
                    <a:pt x="186" y="358"/>
                  </a:lnTo>
                  <a:lnTo>
                    <a:pt x="187" y="345"/>
                  </a:lnTo>
                  <a:lnTo>
                    <a:pt x="192" y="334"/>
                  </a:lnTo>
                  <a:lnTo>
                    <a:pt x="203" y="324"/>
                  </a:lnTo>
                  <a:lnTo>
                    <a:pt x="214" y="319"/>
                  </a:lnTo>
                  <a:lnTo>
                    <a:pt x="229" y="319"/>
                  </a:lnTo>
                  <a:lnTo>
                    <a:pt x="242" y="323"/>
                  </a:lnTo>
                  <a:lnTo>
                    <a:pt x="252" y="332"/>
                  </a:lnTo>
                  <a:lnTo>
                    <a:pt x="258" y="345"/>
                  </a:lnTo>
                  <a:lnTo>
                    <a:pt x="268" y="344"/>
                  </a:lnTo>
                  <a:lnTo>
                    <a:pt x="279" y="343"/>
                  </a:lnTo>
                  <a:lnTo>
                    <a:pt x="288" y="340"/>
                  </a:lnTo>
                  <a:lnTo>
                    <a:pt x="289" y="340"/>
                  </a:lnTo>
                  <a:lnTo>
                    <a:pt x="289" y="338"/>
                  </a:lnTo>
                  <a:lnTo>
                    <a:pt x="289" y="334"/>
                  </a:lnTo>
                  <a:lnTo>
                    <a:pt x="288" y="331"/>
                  </a:lnTo>
                  <a:lnTo>
                    <a:pt x="289" y="324"/>
                  </a:lnTo>
                  <a:lnTo>
                    <a:pt x="292" y="319"/>
                  </a:lnTo>
                  <a:lnTo>
                    <a:pt x="296" y="314"/>
                  </a:lnTo>
                  <a:lnTo>
                    <a:pt x="299" y="310"/>
                  </a:lnTo>
                  <a:lnTo>
                    <a:pt x="313" y="307"/>
                  </a:lnTo>
                  <a:lnTo>
                    <a:pt x="323" y="310"/>
                  </a:lnTo>
                  <a:lnTo>
                    <a:pt x="332" y="319"/>
                  </a:lnTo>
                  <a:lnTo>
                    <a:pt x="335" y="331"/>
                  </a:lnTo>
                  <a:lnTo>
                    <a:pt x="360" y="323"/>
                  </a:lnTo>
                  <a:lnTo>
                    <a:pt x="366" y="322"/>
                  </a:lnTo>
                  <a:lnTo>
                    <a:pt x="371" y="319"/>
                  </a:lnTo>
                  <a:lnTo>
                    <a:pt x="377" y="317"/>
                  </a:lnTo>
                  <a:lnTo>
                    <a:pt x="381" y="314"/>
                  </a:lnTo>
                  <a:lnTo>
                    <a:pt x="383" y="311"/>
                  </a:lnTo>
                  <a:lnTo>
                    <a:pt x="383" y="309"/>
                  </a:lnTo>
                  <a:lnTo>
                    <a:pt x="383" y="305"/>
                  </a:lnTo>
                  <a:lnTo>
                    <a:pt x="382" y="301"/>
                  </a:lnTo>
                  <a:lnTo>
                    <a:pt x="382" y="284"/>
                  </a:lnTo>
                  <a:lnTo>
                    <a:pt x="379" y="266"/>
                  </a:lnTo>
                  <a:lnTo>
                    <a:pt x="377" y="250"/>
                  </a:lnTo>
                  <a:lnTo>
                    <a:pt x="369" y="135"/>
                  </a:lnTo>
                  <a:lnTo>
                    <a:pt x="369" y="135"/>
                  </a:lnTo>
                  <a:lnTo>
                    <a:pt x="352" y="104"/>
                  </a:lnTo>
                  <a:lnTo>
                    <a:pt x="328" y="78"/>
                  </a:lnTo>
                  <a:lnTo>
                    <a:pt x="320" y="84"/>
                  </a:lnTo>
                  <a:lnTo>
                    <a:pt x="311" y="84"/>
                  </a:lnTo>
                  <a:lnTo>
                    <a:pt x="302" y="81"/>
                  </a:lnTo>
                  <a:lnTo>
                    <a:pt x="294" y="74"/>
                  </a:lnTo>
                  <a:lnTo>
                    <a:pt x="292" y="68"/>
                  </a:lnTo>
                  <a:lnTo>
                    <a:pt x="292" y="59"/>
                  </a:lnTo>
                  <a:lnTo>
                    <a:pt x="294" y="52"/>
                  </a:lnTo>
                  <a:lnTo>
                    <a:pt x="301" y="47"/>
                  </a:lnTo>
                  <a:lnTo>
                    <a:pt x="289" y="36"/>
                  </a:lnTo>
                  <a:lnTo>
                    <a:pt x="277" y="26"/>
                  </a:lnTo>
                  <a:lnTo>
                    <a:pt x="267" y="17"/>
                  </a:lnTo>
                  <a:lnTo>
                    <a:pt x="256" y="8"/>
                  </a:lnTo>
                  <a:close/>
                  <a:moveTo>
                    <a:pt x="255" y="0"/>
                  </a:moveTo>
                  <a:lnTo>
                    <a:pt x="256" y="0"/>
                  </a:lnTo>
                  <a:lnTo>
                    <a:pt x="259" y="1"/>
                  </a:lnTo>
                  <a:lnTo>
                    <a:pt x="259" y="4"/>
                  </a:lnTo>
                  <a:lnTo>
                    <a:pt x="271" y="10"/>
                  </a:lnTo>
                  <a:lnTo>
                    <a:pt x="282" y="19"/>
                  </a:lnTo>
                  <a:lnTo>
                    <a:pt x="290" y="26"/>
                  </a:lnTo>
                  <a:lnTo>
                    <a:pt x="299" y="35"/>
                  </a:lnTo>
                  <a:lnTo>
                    <a:pt x="306" y="44"/>
                  </a:lnTo>
                  <a:lnTo>
                    <a:pt x="306" y="46"/>
                  </a:lnTo>
                  <a:lnTo>
                    <a:pt x="307" y="46"/>
                  </a:lnTo>
                  <a:lnTo>
                    <a:pt x="307" y="46"/>
                  </a:lnTo>
                  <a:lnTo>
                    <a:pt x="309" y="46"/>
                  </a:lnTo>
                  <a:lnTo>
                    <a:pt x="311" y="60"/>
                  </a:lnTo>
                  <a:lnTo>
                    <a:pt x="311" y="76"/>
                  </a:lnTo>
                  <a:lnTo>
                    <a:pt x="317" y="74"/>
                  </a:lnTo>
                  <a:lnTo>
                    <a:pt x="322" y="74"/>
                  </a:lnTo>
                  <a:lnTo>
                    <a:pt x="327" y="73"/>
                  </a:lnTo>
                  <a:lnTo>
                    <a:pt x="328" y="73"/>
                  </a:lnTo>
                  <a:lnTo>
                    <a:pt x="330" y="73"/>
                  </a:lnTo>
                  <a:lnTo>
                    <a:pt x="349" y="90"/>
                  </a:lnTo>
                  <a:lnTo>
                    <a:pt x="365" y="110"/>
                  </a:lnTo>
                  <a:lnTo>
                    <a:pt x="377" y="132"/>
                  </a:lnTo>
                  <a:lnTo>
                    <a:pt x="377" y="135"/>
                  </a:lnTo>
                  <a:lnTo>
                    <a:pt x="377" y="135"/>
                  </a:lnTo>
                  <a:lnTo>
                    <a:pt x="382" y="213"/>
                  </a:lnTo>
                  <a:lnTo>
                    <a:pt x="389" y="290"/>
                  </a:lnTo>
                  <a:lnTo>
                    <a:pt x="390" y="298"/>
                  </a:lnTo>
                  <a:lnTo>
                    <a:pt x="391" y="306"/>
                  </a:lnTo>
                  <a:lnTo>
                    <a:pt x="392" y="315"/>
                  </a:lnTo>
                  <a:lnTo>
                    <a:pt x="389" y="322"/>
                  </a:lnTo>
                  <a:lnTo>
                    <a:pt x="382" y="328"/>
                  </a:lnTo>
                  <a:lnTo>
                    <a:pt x="369" y="332"/>
                  </a:lnTo>
                  <a:lnTo>
                    <a:pt x="356" y="334"/>
                  </a:lnTo>
                  <a:lnTo>
                    <a:pt x="343" y="336"/>
                  </a:lnTo>
                  <a:lnTo>
                    <a:pt x="332" y="338"/>
                  </a:lnTo>
                  <a:lnTo>
                    <a:pt x="331" y="338"/>
                  </a:lnTo>
                  <a:lnTo>
                    <a:pt x="330" y="338"/>
                  </a:lnTo>
                  <a:lnTo>
                    <a:pt x="328" y="338"/>
                  </a:lnTo>
                  <a:lnTo>
                    <a:pt x="327" y="338"/>
                  </a:lnTo>
                  <a:lnTo>
                    <a:pt x="323" y="334"/>
                  </a:lnTo>
                  <a:lnTo>
                    <a:pt x="320" y="331"/>
                  </a:lnTo>
                  <a:lnTo>
                    <a:pt x="318" y="328"/>
                  </a:lnTo>
                  <a:lnTo>
                    <a:pt x="315" y="326"/>
                  </a:lnTo>
                  <a:lnTo>
                    <a:pt x="310" y="323"/>
                  </a:lnTo>
                  <a:lnTo>
                    <a:pt x="305" y="322"/>
                  </a:lnTo>
                  <a:lnTo>
                    <a:pt x="299" y="322"/>
                  </a:lnTo>
                  <a:lnTo>
                    <a:pt x="297" y="327"/>
                  </a:lnTo>
                  <a:lnTo>
                    <a:pt x="297" y="332"/>
                  </a:lnTo>
                  <a:lnTo>
                    <a:pt x="297" y="336"/>
                  </a:lnTo>
                  <a:lnTo>
                    <a:pt x="298" y="339"/>
                  </a:lnTo>
                  <a:lnTo>
                    <a:pt x="298" y="341"/>
                  </a:lnTo>
                  <a:lnTo>
                    <a:pt x="298" y="345"/>
                  </a:lnTo>
                  <a:lnTo>
                    <a:pt x="296" y="347"/>
                  </a:lnTo>
                  <a:lnTo>
                    <a:pt x="294" y="348"/>
                  </a:lnTo>
                  <a:lnTo>
                    <a:pt x="292" y="348"/>
                  </a:lnTo>
                  <a:lnTo>
                    <a:pt x="280" y="351"/>
                  </a:lnTo>
                  <a:lnTo>
                    <a:pt x="268" y="351"/>
                  </a:lnTo>
                  <a:lnTo>
                    <a:pt x="256" y="352"/>
                  </a:lnTo>
                  <a:lnTo>
                    <a:pt x="255" y="352"/>
                  </a:lnTo>
                  <a:lnTo>
                    <a:pt x="254" y="353"/>
                  </a:lnTo>
                  <a:lnTo>
                    <a:pt x="252" y="353"/>
                  </a:lnTo>
                  <a:lnTo>
                    <a:pt x="251" y="353"/>
                  </a:lnTo>
                  <a:lnTo>
                    <a:pt x="239" y="347"/>
                  </a:lnTo>
                  <a:lnTo>
                    <a:pt x="226" y="340"/>
                  </a:lnTo>
                  <a:lnTo>
                    <a:pt x="213" y="338"/>
                  </a:lnTo>
                  <a:lnTo>
                    <a:pt x="200" y="336"/>
                  </a:lnTo>
                  <a:lnTo>
                    <a:pt x="193" y="348"/>
                  </a:lnTo>
                  <a:lnTo>
                    <a:pt x="191" y="361"/>
                  </a:lnTo>
                  <a:lnTo>
                    <a:pt x="191" y="362"/>
                  </a:lnTo>
                  <a:lnTo>
                    <a:pt x="190" y="364"/>
                  </a:lnTo>
                  <a:lnTo>
                    <a:pt x="188" y="365"/>
                  </a:lnTo>
                  <a:lnTo>
                    <a:pt x="187" y="365"/>
                  </a:lnTo>
                  <a:lnTo>
                    <a:pt x="131" y="381"/>
                  </a:lnTo>
                  <a:lnTo>
                    <a:pt x="72" y="392"/>
                  </a:lnTo>
                  <a:lnTo>
                    <a:pt x="14" y="403"/>
                  </a:lnTo>
                  <a:lnTo>
                    <a:pt x="13" y="403"/>
                  </a:lnTo>
                  <a:lnTo>
                    <a:pt x="11" y="402"/>
                  </a:lnTo>
                  <a:lnTo>
                    <a:pt x="11" y="400"/>
                  </a:lnTo>
                  <a:lnTo>
                    <a:pt x="11" y="399"/>
                  </a:lnTo>
                  <a:lnTo>
                    <a:pt x="10" y="399"/>
                  </a:lnTo>
                  <a:lnTo>
                    <a:pt x="9" y="399"/>
                  </a:lnTo>
                  <a:lnTo>
                    <a:pt x="8" y="398"/>
                  </a:lnTo>
                  <a:lnTo>
                    <a:pt x="8" y="396"/>
                  </a:lnTo>
                  <a:lnTo>
                    <a:pt x="6" y="366"/>
                  </a:lnTo>
                  <a:lnTo>
                    <a:pt x="9" y="338"/>
                  </a:lnTo>
                  <a:lnTo>
                    <a:pt x="8" y="336"/>
                  </a:lnTo>
                  <a:lnTo>
                    <a:pt x="8" y="335"/>
                  </a:lnTo>
                  <a:lnTo>
                    <a:pt x="8" y="334"/>
                  </a:lnTo>
                  <a:lnTo>
                    <a:pt x="9" y="332"/>
                  </a:lnTo>
                  <a:lnTo>
                    <a:pt x="10" y="331"/>
                  </a:lnTo>
                  <a:lnTo>
                    <a:pt x="11" y="331"/>
                  </a:lnTo>
                  <a:lnTo>
                    <a:pt x="13" y="332"/>
                  </a:lnTo>
                  <a:lnTo>
                    <a:pt x="18" y="334"/>
                  </a:lnTo>
                  <a:lnTo>
                    <a:pt x="25" y="334"/>
                  </a:lnTo>
                  <a:lnTo>
                    <a:pt x="25" y="332"/>
                  </a:lnTo>
                  <a:lnTo>
                    <a:pt x="27" y="319"/>
                  </a:lnTo>
                  <a:lnTo>
                    <a:pt x="23" y="309"/>
                  </a:lnTo>
                  <a:lnTo>
                    <a:pt x="15" y="298"/>
                  </a:lnTo>
                  <a:lnTo>
                    <a:pt x="6" y="289"/>
                  </a:lnTo>
                  <a:lnTo>
                    <a:pt x="5" y="290"/>
                  </a:lnTo>
                  <a:lnTo>
                    <a:pt x="4" y="290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0" y="286"/>
                  </a:lnTo>
                  <a:lnTo>
                    <a:pt x="0" y="252"/>
                  </a:lnTo>
                  <a:lnTo>
                    <a:pt x="1" y="220"/>
                  </a:lnTo>
                  <a:lnTo>
                    <a:pt x="0" y="218"/>
                  </a:lnTo>
                  <a:lnTo>
                    <a:pt x="0" y="217"/>
                  </a:lnTo>
                  <a:lnTo>
                    <a:pt x="1" y="216"/>
                  </a:lnTo>
                  <a:lnTo>
                    <a:pt x="1" y="214"/>
                  </a:lnTo>
                  <a:lnTo>
                    <a:pt x="1" y="213"/>
                  </a:lnTo>
                  <a:lnTo>
                    <a:pt x="2" y="213"/>
                  </a:lnTo>
                  <a:lnTo>
                    <a:pt x="83" y="140"/>
                  </a:lnTo>
                  <a:lnTo>
                    <a:pt x="167" y="69"/>
                  </a:lnTo>
                  <a:lnTo>
                    <a:pt x="252" y="1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48"/>
            <p:cNvSpPr>
              <a:spLocks noEditPoints="1"/>
            </p:cNvSpPr>
            <p:nvPr/>
          </p:nvSpPr>
          <p:spPr bwMode="auto">
            <a:xfrm>
              <a:off x="6950075" y="3635375"/>
              <a:ext cx="87313" cy="90488"/>
            </a:xfrm>
            <a:custGeom>
              <a:avLst/>
              <a:gdLst>
                <a:gd name="T0" fmla="*/ 25 w 55"/>
                <a:gd name="T1" fmla="*/ 5 h 57"/>
                <a:gd name="T2" fmla="*/ 20 w 55"/>
                <a:gd name="T3" fmla="*/ 9 h 57"/>
                <a:gd name="T4" fmla="*/ 14 w 55"/>
                <a:gd name="T5" fmla="*/ 13 h 57"/>
                <a:gd name="T6" fmla="*/ 12 w 55"/>
                <a:gd name="T7" fmla="*/ 17 h 57"/>
                <a:gd name="T8" fmla="*/ 9 w 55"/>
                <a:gd name="T9" fmla="*/ 23 h 57"/>
                <a:gd name="T10" fmla="*/ 8 w 55"/>
                <a:gd name="T11" fmla="*/ 31 h 57"/>
                <a:gd name="T12" fmla="*/ 9 w 55"/>
                <a:gd name="T13" fmla="*/ 39 h 57"/>
                <a:gd name="T14" fmla="*/ 13 w 55"/>
                <a:gd name="T15" fmla="*/ 45 h 57"/>
                <a:gd name="T16" fmla="*/ 20 w 55"/>
                <a:gd name="T17" fmla="*/ 49 h 57"/>
                <a:gd name="T18" fmla="*/ 25 w 55"/>
                <a:gd name="T19" fmla="*/ 49 h 57"/>
                <a:gd name="T20" fmla="*/ 29 w 55"/>
                <a:gd name="T21" fmla="*/ 49 h 57"/>
                <a:gd name="T22" fmla="*/ 28 w 55"/>
                <a:gd name="T23" fmla="*/ 48 h 57"/>
                <a:gd name="T24" fmla="*/ 28 w 55"/>
                <a:gd name="T25" fmla="*/ 47 h 57"/>
                <a:gd name="T26" fmla="*/ 29 w 55"/>
                <a:gd name="T27" fmla="*/ 44 h 57"/>
                <a:gd name="T28" fmla="*/ 30 w 55"/>
                <a:gd name="T29" fmla="*/ 41 h 57"/>
                <a:gd name="T30" fmla="*/ 31 w 55"/>
                <a:gd name="T31" fmla="*/ 39 h 57"/>
                <a:gd name="T32" fmla="*/ 33 w 55"/>
                <a:gd name="T33" fmla="*/ 35 h 57"/>
                <a:gd name="T34" fmla="*/ 33 w 55"/>
                <a:gd name="T35" fmla="*/ 30 h 57"/>
                <a:gd name="T36" fmla="*/ 30 w 55"/>
                <a:gd name="T37" fmla="*/ 24 h 57"/>
                <a:gd name="T38" fmla="*/ 26 w 55"/>
                <a:gd name="T39" fmla="*/ 19 h 57"/>
                <a:gd name="T40" fmla="*/ 21 w 55"/>
                <a:gd name="T41" fmla="*/ 17 h 57"/>
                <a:gd name="T42" fmla="*/ 16 w 55"/>
                <a:gd name="T43" fmla="*/ 17 h 57"/>
                <a:gd name="T44" fmla="*/ 12 w 55"/>
                <a:gd name="T45" fmla="*/ 22 h 57"/>
                <a:gd name="T46" fmla="*/ 11 w 55"/>
                <a:gd name="T47" fmla="*/ 22 h 57"/>
                <a:gd name="T48" fmla="*/ 11 w 55"/>
                <a:gd name="T49" fmla="*/ 22 h 57"/>
                <a:gd name="T50" fmla="*/ 9 w 55"/>
                <a:gd name="T51" fmla="*/ 21 h 57"/>
                <a:gd name="T52" fmla="*/ 14 w 55"/>
                <a:gd name="T53" fmla="*/ 14 h 57"/>
                <a:gd name="T54" fmla="*/ 21 w 55"/>
                <a:gd name="T55" fmla="*/ 13 h 57"/>
                <a:gd name="T56" fmla="*/ 29 w 55"/>
                <a:gd name="T57" fmla="*/ 15 h 57"/>
                <a:gd name="T58" fmla="*/ 35 w 55"/>
                <a:gd name="T59" fmla="*/ 21 h 57"/>
                <a:gd name="T60" fmla="*/ 38 w 55"/>
                <a:gd name="T61" fmla="*/ 27 h 57"/>
                <a:gd name="T62" fmla="*/ 39 w 55"/>
                <a:gd name="T63" fmla="*/ 36 h 57"/>
                <a:gd name="T64" fmla="*/ 37 w 55"/>
                <a:gd name="T65" fmla="*/ 44 h 57"/>
                <a:gd name="T66" fmla="*/ 42 w 55"/>
                <a:gd name="T67" fmla="*/ 40 h 57"/>
                <a:gd name="T68" fmla="*/ 45 w 55"/>
                <a:gd name="T69" fmla="*/ 35 h 57"/>
                <a:gd name="T70" fmla="*/ 47 w 55"/>
                <a:gd name="T71" fmla="*/ 28 h 57"/>
                <a:gd name="T72" fmla="*/ 46 w 55"/>
                <a:gd name="T73" fmla="*/ 19 h 57"/>
                <a:gd name="T74" fmla="*/ 42 w 55"/>
                <a:gd name="T75" fmla="*/ 13 h 57"/>
                <a:gd name="T76" fmla="*/ 35 w 55"/>
                <a:gd name="T77" fmla="*/ 7 h 57"/>
                <a:gd name="T78" fmla="*/ 26 w 55"/>
                <a:gd name="T79" fmla="*/ 5 h 57"/>
                <a:gd name="T80" fmla="*/ 25 w 55"/>
                <a:gd name="T81" fmla="*/ 5 h 57"/>
                <a:gd name="T82" fmla="*/ 28 w 55"/>
                <a:gd name="T83" fmla="*/ 0 h 57"/>
                <a:gd name="T84" fmla="*/ 29 w 55"/>
                <a:gd name="T85" fmla="*/ 0 h 57"/>
                <a:gd name="T86" fmla="*/ 29 w 55"/>
                <a:gd name="T87" fmla="*/ 0 h 57"/>
                <a:gd name="T88" fmla="*/ 41 w 55"/>
                <a:gd name="T89" fmla="*/ 2 h 57"/>
                <a:gd name="T90" fmla="*/ 50 w 55"/>
                <a:gd name="T91" fmla="*/ 10 h 57"/>
                <a:gd name="T92" fmla="*/ 55 w 55"/>
                <a:gd name="T93" fmla="*/ 22 h 57"/>
                <a:gd name="T94" fmla="*/ 52 w 55"/>
                <a:gd name="T95" fmla="*/ 34 h 57"/>
                <a:gd name="T96" fmla="*/ 47 w 55"/>
                <a:gd name="T97" fmla="*/ 44 h 57"/>
                <a:gd name="T98" fmla="*/ 38 w 55"/>
                <a:gd name="T99" fmla="*/ 53 h 57"/>
                <a:gd name="T100" fmla="*/ 28 w 55"/>
                <a:gd name="T101" fmla="*/ 57 h 57"/>
                <a:gd name="T102" fmla="*/ 17 w 55"/>
                <a:gd name="T103" fmla="*/ 56 h 57"/>
                <a:gd name="T104" fmla="*/ 8 w 55"/>
                <a:gd name="T105" fmla="*/ 51 h 57"/>
                <a:gd name="T106" fmla="*/ 3 w 55"/>
                <a:gd name="T107" fmla="*/ 41 h 57"/>
                <a:gd name="T108" fmla="*/ 0 w 55"/>
                <a:gd name="T109" fmla="*/ 32 h 57"/>
                <a:gd name="T110" fmla="*/ 3 w 55"/>
                <a:gd name="T111" fmla="*/ 21 h 57"/>
                <a:gd name="T112" fmla="*/ 8 w 55"/>
                <a:gd name="T113" fmla="*/ 11 h 57"/>
                <a:gd name="T114" fmla="*/ 17 w 55"/>
                <a:gd name="T115" fmla="*/ 4 h 57"/>
                <a:gd name="T116" fmla="*/ 28 w 55"/>
                <a:gd name="T1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" h="57">
                  <a:moveTo>
                    <a:pt x="25" y="5"/>
                  </a:moveTo>
                  <a:lnTo>
                    <a:pt x="20" y="9"/>
                  </a:lnTo>
                  <a:lnTo>
                    <a:pt x="14" y="13"/>
                  </a:lnTo>
                  <a:lnTo>
                    <a:pt x="12" y="17"/>
                  </a:lnTo>
                  <a:lnTo>
                    <a:pt x="9" y="23"/>
                  </a:lnTo>
                  <a:lnTo>
                    <a:pt x="8" y="31"/>
                  </a:lnTo>
                  <a:lnTo>
                    <a:pt x="9" y="39"/>
                  </a:lnTo>
                  <a:lnTo>
                    <a:pt x="13" y="45"/>
                  </a:lnTo>
                  <a:lnTo>
                    <a:pt x="20" y="49"/>
                  </a:lnTo>
                  <a:lnTo>
                    <a:pt x="25" y="49"/>
                  </a:lnTo>
                  <a:lnTo>
                    <a:pt x="29" y="49"/>
                  </a:lnTo>
                  <a:lnTo>
                    <a:pt x="28" y="48"/>
                  </a:lnTo>
                  <a:lnTo>
                    <a:pt x="28" y="47"/>
                  </a:lnTo>
                  <a:lnTo>
                    <a:pt x="29" y="44"/>
                  </a:lnTo>
                  <a:lnTo>
                    <a:pt x="30" y="41"/>
                  </a:lnTo>
                  <a:lnTo>
                    <a:pt x="31" y="39"/>
                  </a:lnTo>
                  <a:lnTo>
                    <a:pt x="33" y="35"/>
                  </a:lnTo>
                  <a:lnTo>
                    <a:pt x="33" y="30"/>
                  </a:lnTo>
                  <a:lnTo>
                    <a:pt x="30" y="24"/>
                  </a:lnTo>
                  <a:lnTo>
                    <a:pt x="26" y="19"/>
                  </a:lnTo>
                  <a:lnTo>
                    <a:pt x="21" y="17"/>
                  </a:lnTo>
                  <a:lnTo>
                    <a:pt x="16" y="17"/>
                  </a:lnTo>
                  <a:lnTo>
                    <a:pt x="12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9" y="21"/>
                  </a:lnTo>
                  <a:lnTo>
                    <a:pt x="14" y="14"/>
                  </a:lnTo>
                  <a:lnTo>
                    <a:pt x="21" y="13"/>
                  </a:lnTo>
                  <a:lnTo>
                    <a:pt x="29" y="15"/>
                  </a:lnTo>
                  <a:lnTo>
                    <a:pt x="35" y="21"/>
                  </a:lnTo>
                  <a:lnTo>
                    <a:pt x="38" y="27"/>
                  </a:lnTo>
                  <a:lnTo>
                    <a:pt x="39" y="36"/>
                  </a:lnTo>
                  <a:lnTo>
                    <a:pt x="37" y="44"/>
                  </a:lnTo>
                  <a:lnTo>
                    <a:pt x="42" y="40"/>
                  </a:lnTo>
                  <a:lnTo>
                    <a:pt x="45" y="35"/>
                  </a:lnTo>
                  <a:lnTo>
                    <a:pt x="47" y="28"/>
                  </a:lnTo>
                  <a:lnTo>
                    <a:pt x="46" y="19"/>
                  </a:lnTo>
                  <a:lnTo>
                    <a:pt x="42" y="13"/>
                  </a:lnTo>
                  <a:lnTo>
                    <a:pt x="35" y="7"/>
                  </a:lnTo>
                  <a:lnTo>
                    <a:pt x="26" y="5"/>
                  </a:lnTo>
                  <a:lnTo>
                    <a:pt x="25" y="5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41" y="2"/>
                  </a:lnTo>
                  <a:lnTo>
                    <a:pt x="50" y="10"/>
                  </a:lnTo>
                  <a:lnTo>
                    <a:pt x="55" y="22"/>
                  </a:lnTo>
                  <a:lnTo>
                    <a:pt x="52" y="34"/>
                  </a:lnTo>
                  <a:lnTo>
                    <a:pt x="47" y="44"/>
                  </a:lnTo>
                  <a:lnTo>
                    <a:pt x="38" y="53"/>
                  </a:lnTo>
                  <a:lnTo>
                    <a:pt x="28" y="57"/>
                  </a:lnTo>
                  <a:lnTo>
                    <a:pt x="17" y="56"/>
                  </a:lnTo>
                  <a:lnTo>
                    <a:pt x="8" y="51"/>
                  </a:lnTo>
                  <a:lnTo>
                    <a:pt x="3" y="41"/>
                  </a:lnTo>
                  <a:lnTo>
                    <a:pt x="0" y="32"/>
                  </a:lnTo>
                  <a:lnTo>
                    <a:pt x="3" y="21"/>
                  </a:lnTo>
                  <a:lnTo>
                    <a:pt x="8" y="11"/>
                  </a:lnTo>
                  <a:lnTo>
                    <a:pt x="17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49"/>
            <p:cNvSpPr>
              <a:spLocks noEditPoints="1"/>
            </p:cNvSpPr>
            <p:nvPr/>
          </p:nvSpPr>
          <p:spPr bwMode="auto">
            <a:xfrm>
              <a:off x="7151688" y="3508375"/>
              <a:ext cx="80963" cy="82550"/>
            </a:xfrm>
            <a:custGeom>
              <a:avLst/>
              <a:gdLst>
                <a:gd name="T0" fmla="*/ 20 w 51"/>
                <a:gd name="T1" fmla="*/ 17 h 52"/>
                <a:gd name="T2" fmla="*/ 16 w 51"/>
                <a:gd name="T3" fmla="*/ 17 h 52"/>
                <a:gd name="T4" fmla="*/ 13 w 51"/>
                <a:gd name="T5" fmla="*/ 19 h 52"/>
                <a:gd name="T6" fmla="*/ 10 w 51"/>
                <a:gd name="T7" fmla="*/ 22 h 52"/>
                <a:gd name="T8" fmla="*/ 9 w 51"/>
                <a:gd name="T9" fmla="*/ 22 h 52"/>
                <a:gd name="T10" fmla="*/ 8 w 51"/>
                <a:gd name="T11" fmla="*/ 22 h 52"/>
                <a:gd name="T12" fmla="*/ 7 w 51"/>
                <a:gd name="T13" fmla="*/ 27 h 52"/>
                <a:gd name="T14" fmla="*/ 7 w 51"/>
                <a:gd name="T15" fmla="*/ 32 h 52"/>
                <a:gd name="T16" fmla="*/ 8 w 51"/>
                <a:gd name="T17" fmla="*/ 38 h 52"/>
                <a:gd name="T18" fmla="*/ 14 w 51"/>
                <a:gd name="T19" fmla="*/ 44 h 52"/>
                <a:gd name="T20" fmla="*/ 24 w 51"/>
                <a:gd name="T21" fmla="*/ 46 h 52"/>
                <a:gd name="T22" fmla="*/ 31 w 51"/>
                <a:gd name="T23" fmla="*/ 44 h 52"/>
                <a:gd name="T24" fmla="*/ 31 w 51"/>
                <a:gd name="T25" fmla="*/ 43 h 52"/>
                <a:gd name="T26" fmla="*/ 33 w 51"/>
                <a:gd name="T27" fmla="*/ 39 h 52"/>
                <a:gd name="T28" fmla="*/ 34 w 51"/>
                <a:gd name="T29" fmla="*/ 35 h 52"/>
                <a:gd name="T30" fmla="*/ 34 w 51"/>
                <a:gd name="T31" fmla="*/ 31 h 52"/>
                <a:gd name="T32" fmla="*/ 34 w 51"/>
                <a:gd name="T33" fmla="*/ 27 h 52"/>
                <a:gd name="T34" fmla="*/ 33 w 51"/>
                <a:gd name="T35" fmla="*/ 23 h 52"/>
                <a:gd name="T36" fmla="*/ 30 w 51"/>
                <a:gd name="T37" fmla="*/ 19 h 52"/>
                <a:gd name="T38" fmla="*/ 28 w 51"/>
                <a:gd name="T39" fmla="*/ 18 h 52"/>
                <a:gd name="T40" fmla="*/ 24 w 51"/>
                <a:gd name="T41" fmla="*/ 17 h 52"/>
                <a:gd name="T42" fmla="*/ 20 w 51"/>
                <a:gd name="T43" fmla="*/ 17 h 52"/>
                <a:gd name="T44" fmla="*/ 18 w 51"/>
                <a:gd name="T45" fmla="*/ 5 h 52"/>
                <a:gd name="T46" fmla="*/ 13 w 51"/>
                <a:gd name="T47" fmla="*/ 10 h 52"/>
                <a:gd name="T48" fmla="*/ 10 w 51"/>
                <a:gd name="T49" fmla="*/ 15 h 52"/>
                <a:gd name="T50" fmla="*/ 17 w 51"/>
                <a:gd name="T51" fmla="*/ 12 h 52"/>
                <a:gd name="T52" fmla="*/ 25 w 51"/>
                <a:gd name="T53" fmla="*/ 10 h 52"/>
                <a:gd name="T54" fmla="*/ 33 w 51"/>
                <a:gd name="T55" fmla="*/ 13 h 52"/>
                <a:gd name="T56" fmla="*/ 37 w 51"/>
                <a:gd name="T57" fmla="*/ 17 h 52"/>
                <a:gd name="T58" fmla="*/ 38 w 51"/>
                <a:gd name="T59" fmla="*/ 21 h 52"/>
                <a:gd name="T60" fmla="*/ 41 w 51"/>
                <a:gd name="T61" fmla="*/ 25 h 52"/>
                <a:gd name="T62" fmla="*/ 41 w 51"/>
                <a:gd name="T63" fmla="*/ 29 h 52"/>
                <a:gd name="T64" fmla="*/ 41 w 51"/>
                <a:gd name="T65" fmla="*/ 32 h 52"/>
                <a:gd name="T66" fmla="*/ 41 w 51"/>
                <a:gd name="T67" fmla="*/ 36 h 52"/>
                <a:gd name="T68" fmla="*/ 43 w 51"/>
                <a:gd name="T69" fmla="*/ 31 h 52"/>
                <a:gd name="T70" fmla="*/ 45 w 51"/>
                <a:gd name="T71" fmla="*/ 26 h 52"/>
                <a:gd name="T72" fmla="*/ 43 w 51"/>
                <a:gd name="T73" fmla="*/ 21 h 52"/>
                <a:gd name="T74" fmla="*/ 42 w 51"/>
                <a:gd name="T75" fmla="*/ 17 h 52"/>
                <a:gd name="T76" fmla="*/ 35 w 51"/>
                <a:gd name="T77" fmla="*/ 9 h 52"/>
                <a:gd name="T78" fmla="*/ 28 w 51"/>
                <a:gd name="T79" fmla="*/ 6 h 52"/>
                <a:gd name="T80" fmla="*/ 18 w 51"/>
                <a:gd name="T81" fmla="*/ 5 h 52"/>
                <a:gd name="T82" fmla="*/ 28 w 51"/>
                <a:gd name="T83" fmla="*/ 0 h 52"/>
                <a:gd name="T84" fmla="*/ 37 w 51"/>
                <a:gd name="T85" fmla="*/ 2 h 52"/>
                <a:gd name="T86" fmla="*/ 45 w 51"/>
                <a:gd name="T87" fmla="*/ 9 h 52"/>
                <a:gd name="T88" fmla="*/ 50 w 51"/>
                <a:gd name="T89" fmla="*/ 18 h 52"/>
                <a:gd name="T90" fmla="*/ 51 w 51"/>
                <a:gd name="T91" fmla="*/ 31 h 52"/>
                <a:gd name="T92" fmla="*/ 45 w 51"/>
                <a:gd name="T93" fmla="*/ 43 h 52"/>
                <a:gd name="T94" fmla="*/ 34 w 51"/>
                <a:gd name="T95" fmla="*/ 51 h 52"/>
                <a:gd name="T96" fmla="*/ 25 w 51"/>
                <a:gd name="T97" fmla="*/ 52 h 52"/>
                <a:gd name="T98" fmla="*/ 16 w 51"/>
                <a:gd name="T99" fmla="*/ 51 h 52"/>
                <a:gd name="T100" fmla="*/ 7 w 51"/>
                <a:gd name="T101" fmla="*/ 46 h 52"/>
                <a:gd name="T102" fmla="*/ 1 w 51"/>
                <a:gd name="T103" fmla="*/ 38 h 52"/>
                <a:gd name="T104" fmla="*/ 0 w 51"/>
                <a:gd name="T105" fmla="*/ 29 h 52"/>
                <a:gd name="T106" fmla="*/ 3 w 51"/>
                <a:gd name="T107" fmla="*/ 18 h 52"/>
                <a:gd name="T108" fmla="*/ 8 w 51"/>
                <a:gd name="T109" fmla="*/ 9 h 52"/>
                <a:gd name="T110" fmla="*/ 16 w 51"/>
                <a:gd name="T111" fmla="*/ 2 h 52"/>
                <a:gd name="T112" fmla="*/ 16 w 51"/>
                <a:gd name="T113" fmla="*/ 1 h 52"/>
                <a:gd name="T114" fmla="*/ 17 w 51"/>
                <a:gd name="T115" fmla="*/ 1 h 52"/>
                <a:gd name="T116" fmla="*/ 28 w 51"/>
                <a:gd name="T1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" h="52">
                  <a:moveTo>
                    <a:pt x="20" y="17"/>
                  </a:moveTo>
                  <a:lnTo>
                    <a:pt x="16" y="17"/>
                  </a:lnTo>
                  <a:lnTo>
                    <a:pt x="13" y="19"/>
                  </a:lnTo>
                  <a:lnTo>
                    <a:pt x="10" y="22"/>
                  </a:lnTo>
                  <a:lnTo>
                    <a:pt x="9" y="22"/>
                  </a:lnTo>
                  <a:lnTo>
                    <a:pt x="8" y="22"/>
                  </a:lnTo>
                  <a:lnTo>
                    <a:pt x="7" y="27"/>
                  </a:lnTo>
                  <a:lnTo>
                    <a:pt x="7" y="32"/>
                  </a:lnTo>
                  <a:lnTo>
                    <a:pt x="8" y="38"/>
                  </a:lnTo>
                  <a:lnTo>
                    <a:pt x="14" y="44"/>
                  </a:lnTo>
                  <a:lnTo>
                    <a:pt x="24" y="46"/>
                  </a:lnTo>
                  <a:lnTo>
                    <a:pt x="31" y="44"/>
                  </a:lnTo>
                  <a:lnTo>
                    <a:pt x="31" y="43"/>
                  </a:lnTo>
                  <a:lnTo>
                    <a:pt x="33" y="39"/>
                  </a:lnTo>
                  <a:lnTo>
                    <a:pt x="34" y="35"/>
                  </a:lnTo>
                  <a:lnTo>
                    <a:pt x="34" y="31"/>
                  </a:lnTo>
                  <a:lnTo>
                    <a:pt x="34" y="27"/>
                  </a:lnTo>
                  <a:lnTo>
                    <a:pt x="33" y="23"/>
                  </a:lnTo>
                  <a:lnTo>
                    <a:pt x="30" y="19"/>
                  </a:lnTo>
                  <a:lnTo>
                    <a:pt x="28" y="18"/>
                  </a:lnTo>
                  <a:lnTo>
                    <a:pt x="24" y="17"/>
                  </a:lnTo>
                  <a:lnTo>
                    <a:pt x="20" y="17"/>
                  </a:lnTo>
                  <a:close/>
                  <a:moveTo>
                    <a:pt x="18" y="5"/>
                  </a:moveTo>
                  <a:lnTo>
                    <a:pt x="13" y="10"/>
                  </a:lnTo>
                  <a:lnTo>
                    <a:pt x="10" y="15"/>
                  </a:lnTo>
                  <a:lnTo>
                    <a:pt x="17" y="12"/>
                  </a:lnTo>
                  <a:lnTo>
                    <a:pt x="25" y="10"/>
                  </a:lnTo>
                  <a:lnTo>
                    <a:pt x="33" y="13"/>
                  </a:lnTo>
                  <a:lnTo>
                    <a:pt x="37" y="17"/>
                  </a:lnTo>
                  <a:lnTo>
                    <a:pt x="38" y="21"/>
                  </a:lnTo>
                  <a:lnTo>
                    <a:pt x="41" y="25"/>
                  </a:lnTo>
                  <a:lnTo>
                    <a:pt x="41" y="29"/>
                  </a:lnTo>
                  <a:lnTo>
                    <a:pt x="41" y="32"/>
                  </a:lnTo>
                  <a:lnTo>
                    <a:pt x="41" y="36"/>
                  </a:lnTo>
                  <a:lnTo>
                    <a:pt x="43" y="31"/>
                  </a:lnTo>
                  <a:lnTo>
                    <a:pt x="45" y="26"/>
                  </a:lnTo>
                  <a:lnTo>
                    <a:pt x="43" y="21"/>
                  </a:lnTo>
                  <a:lnTo>
                    <a:pt x="42" y="17"/>
                  </a:lnTo>
                  <a:lnTo>
                    <a:pt x="35" y="9"/>
                  </a:lnTo>
                  <a:lnTo>
                    <a:pt x="28" y="6"/>
                  </a:lnTo>
                  <a:lnTo>
                    <a:pt x="18" y="5"/>
                  </a:lnTo>
                  <a:close/>
                  <a:moveTo>
                    <a:pt x="28" y="0"/>
                  </a:moveTo>
                  <a:lnTo>
                    <a:pt x="37" y="2"/>
                  </a:lnTo>
                  <a:lnTo>
                    <a:pt x="45" y="9"/>
                  </a:lnTo>
                  <a:lnTo>
                    <a:pt x="50" y="18"/>
                  </a:lnTo>
                  <a:lnTo>
                    <a:pt x="51" y="31"/>
                  </a:lnTo>
                  <a:lnTo>
                    <a:pt x="45" y="43"/>
                  </a:lnTo>
                  <a:lnTo>
                    <a:pt x="34" y="51"/>
                  </a:lnTo>
                  <a:lnTo>
                    <a:pt x="25" y="52"/>
                  </a:lnTo>
                  <a:lnTo>
                    <a:pt x="16" y="51"/>
                  </a:lnTo>
                  <a:lnTo>
                    <a:pt x="7" y="46"/>
                  </a:lnTo>
                  <a:lnTo>
                    <a:pt x="1" y="38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8" y="9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50"/>
            <p:cNvSpPr>
              <a:spLocks noEditPoints="1"/>
            </p:cNvSpPr>
            <p:nvPr/>
          </p:nvSpPr>
          <p:spPr bwMode="auto">
            <a:xfrm>
              <a:off x="7243763" y="3563938"/>
              <a:ext cx="60325" cy="61913"/>
            </a:xfrm>
            <a:custGeom>
              <a:avLst/>
              <a:gdLst>
                <a:gd name="T0" fmla="*/ 14 w 38"/>
                <a:gd name="T1" fmla="*/ 12 h 39"/>
                <a:gd name="T2" fmla="*/ 11 w 38"/>
                <a:gd name="T3" fmla="*/ 12 h 39"/>
                <a:gd name="T4" fmla="*/ 7 w 38"/>
                <a:gd name="T5" fmla="*/ 13 h 39"/>
                <a:gd name="T6" fmla="*/ 7 w 38"/>
                <a:gd name="T7" fmla="*/ 14 h 39"/>
                <a:gd name="T8" fmla="*/ 6 w 38"/>
                <a:gd name="T9" fmla="*/ 17 h 39"/>
                <a:gd name="T10" fmla="*/ 6 w 38"/>
                <a:gd name="T11" fmla="*/ 21 h 39"/>
                <a:gd name="T12" fmla="*/ 6 w 38"/>
                <a:gd name="T13" fmla="*/ 25 h 39"/>
                <a:gd name="T14" fmla="*/ 7 w 38"/>
                <a:gd name="T15" fmla="*/ 29 h 39"/>
                <a:gd name="T16" fmla="*/ 10 w 38"/>
                <a:gd name="T17" fmla="*/ 32 h 39"/>
                <a:gd name="T18" fmla="*/ 13 w 38"/>
                <a:gd name="T19" fmla="*/ 33 h 39"/>
                <a:gd name="T20" fmla="*/ 17 w 38"/>
                <a:gd name="T21" fmla="*/ 33 h 39"/>
                <a:gd name="T22" fmla="*/ 21 w 38"/>
                <a:gd name="T23" fmla="*/ 33 h 39"/>
                <a:gd name="T24" fmla="*/ 23 w 38"/>
                <a:gd name="T25" fmla="*/ 32 h 39"/>
                <a:gd name="T26" fmla="*/ 26 w 38"/>
                <a:gd name="T27" fmla="*/ 30 h 39"/>
                <a:gd name="T28" fmla="*/ 26 w 38"/>
                <a:gd name="T29" fmla="*/ 28 h 39"/>
                <a:gd name="T30" fmla="*/ 26 w 38"/>
                <a:gd name="T31" fmla="*/ 25 h 39"/>
                <a:gd name="T32" fmla="*/ 24 w 38"/>
                <a:gd name="T33" fmla="*/ 21 h 39"/>
                <a:gd name="T34" fmla="*/ 23 w 38"/>
                <a:gd name="T35" fmla="*/ 17 h 39"/>
                <a:gd name="T36" fmla="*/ 21 w 38"/>
                <a:gd name="T37" fmla="*/ 14 h 39"/>
                <a:gd name="T38" fmla="*/ 18 w 38"/>
                <a:gd name="T39" fmla="*/ 13 h 39"/>
                <a:gd name="T40" fmla="*/ 14 w 38"/>
                <a:gd name="T41" fmla="*/ 12 h 39"/>
                <a:gd name="T42" fmla="*/ 15 w 38"/>
                <a:gd name="T43" fmla="*/ 5 h 39"/>
                <a:gd name="T44" fmla="*/ 11 w 38"/>
                <a:gd name="T45" fmla="*/ 7 h 39"/>
                <a:gd name="T46" fmla="*/ 9 w 38"/>
                <a:gd name="T47" fmla="*/ 9 h 39"/>
                <a:gd name="T48" fmla="*/ 13 w 38"/>
                <a:gd name="T49" fmla="*/ 8 h 39"/>
                <a:gd name="T50" fmla="*/ 18 w 38"/>
                <a:gd name="T51" fmla="*/ 7 h 39"/>
                <a:gd name="T52" fmla="*/ 22 w 38"/>
                <a:gd name="T53" fmla="*/ 8 h 39"/>
                <a:gd name="T54" fmla="*/ 26 w 38"/>
                <a:gd name="T55" fmla="*/ 11 h 39"/>
                <a:gd name="T56" fmla="*/ 28 w 38"/>
                <a:gd name="T57" fmla="*/ 14 h 39"/>
                <a:gd name="T58" fmla="*/ 31 w 38"/>
                <a:gd name="T59" fmla="*/ 20 h 39"/>
                <a:gd name="T60" fmla="*/ 31 w 38"/>
                <a:gd name="T61" fmla="*/ 16 h 39"/>
                <a:gd name="T62" fmla="*/ 30 w 38"/>
                <a:gd name="T63" fmla="*/ 12 h 39"/>
                <a:gd name="T64" fmla="*/ 27 w 38"/>
                <a:gd name="T65" fmla="*/ 9 h 39"/>
                <a:gd name="T66" fmla="*/ 23 w 38"/>
                <a:gd name="T67" fmla="*/ 7 h 39"/>
                <a:gd name="T68" fmla="*/ 19 w 38"/>
                <a:gd name="T69" fmla="*/ 5 h 39"/>
                <a:gd name="T70" fmla="*/ 18 w 38"/>
                <a:gd name="T71" fmla="*/ 5 h 39"/>
                <a:gd name="T72" fmla="*/ 15 w 38"/>
                <a:gd name="T73" fmla="*/ 5 h 39"/>
                <a:gd name="T74" fmla="*/ 22 w 38"/>
                <a:gd name="T75" fmla="*/ 0 h 39"/>
                <a:gd name="T76" fmla="*/ 26 w 38"/>
                <a:gd name="T77" fmla="*/ 1 h 39"/>
                <a:gd name="T78" fmla="*/ 30 w 38"/>
                <a:gd name="T79" fmla="*/ 3 h 39"/>
                <a:gd name="T80" fmla="*/ 32 w 38"/>
                <a:gd name="T81" fmla="*/ 5 h 39"/>
                <a:gd name="T82" fmla="*/ 35 w 38"/>
                <a:gd name="T83" fmla="*/ 9 h 39"/>
                <a:gd name="T84" fmla="*/ 36 w 38"/>
                <a:gd name="T85" fmla="*/ 13 h 39"/>
                <a:gd name="T86" fmla="*/ 38 w 38"/>
                <a:gd name="T87" fmla="*/ 17 h 39"/>
                <a:gd name="T88" fmla="*/ 35 w 38"/>
                <a:gd name="T89" fmla="*/ 28 h 39"/>
                <a:gd name="T90" fmla="*/ 28 w 38"/>
                <a:gd name="T91" fmla="*/ 37 h 39"/>
                <a:gd name="T92" fmla="*/ 18 w 38"/>
                <a:gd name="T93" fmla="*/ 39 h 39"/>
                <a:gd name="T94" fmla="*/ 7 w 38"/>
                <a:gd name="T95" fmla="*/ 37 h 39"/>
                <a:gd name="T96" fmla="*/ 1 w 38"/>
                <a:gd name="T97" fmla="*/ 29 h 39"/>
                <a:gd name="T98" fmla="*/ 0 w 38"/>
                <a:gd name="T99" fmla="*/ 18 h 39"/>
                <a:gd name="T100" fmla="*/ 1 w 38"/>
                <a:gd name="T101" fmla="*/ 14 h 39"/>
                <a:gd name="T102" fmla="*/ 2 w 38"/>
                <a:gd name="T103" fmla="*/ 11 h 39"/>
                <a:gd name="T104" fmla="*/ 5 w 38"/>
                <a:gd name="T105" fmla="*/ 7 h 39"/>
                <a:gd name="T106" fmla="*/ 7 w 38"/>
                <a:gd name="T107" fmla="*/ 4 h 39"/>
                <a:gd name="T108" fmla="*/ 10 w 38"/>
                <a:gd name="T109" fmla="*/ 1 h 39"/>
                <a:gd name="T110" fmla="*/ 14 w 38"/>
                <a:gd name="T111" fmla="*/ 0 h 39"/>
                <a:gd name="T112" fmla="*/ 18 w 38"/>
                <a:gd name="T113" fmla="*/ 1 h 39"/>
                <a:gd name="T114" fmla="*/ 22 w 38"/>
                <a:gd name="T1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" h="39">
                  <a:moveTo>
                    <a:pt x="14" y="12"/>
                  </a:moveTo>
                  <a:lnTo>
                    <a:pt x="11" y="12"/>
                  </a:lnTo>
                  <a:lnTo>
                    <a:pt x="7" y="13"/>
                  </a:lnTo>
                  <a:lnTo>
                    <a:pt x="7" y="14"/>
                  </a:lnTo>
                  <a:lnTo>
                    <a:pt x="6" y="17"/>
                  </a:lnTo>
                  <a:lnTo>
                    <a:pt x="6" y="21"/>
                  </a:lnTo>
                  <a:lnTo>
                    <a:pt x="6" y="25"/>
                  </a:lnTo>
                  <a:lnTo>
                    <a:pt x="7" y="29"/>
                  </a:lnTo>
                  <a:lnTo>
                    <a:pt x="10" y="32"/>
                  </a:lnTo>
                  <a:lnTo>
                    <a:pt x="13" y="33"/>
                  </a:lnTo>
                  <a:lnTo>
                    <a:pt x="17" y="33"/>
                  </a:lnTo>
                  <a:lnTo>
                    <a:pt x="21" y="33"/>
                  </a:lnTo>
                  <a:lnTo>
                    <a:pt x="23" y="32"/>
                  </a:lnTo>
                  <a:lnTo>
                    <a:pt x="26" y="30"/>
                  </a:lnTo>
                  <a:lnTo>
                    <a:pt x="26" y="28"/>
                  </a:lnTo>
                  <a:lnTo>
                    <a:pt x="26" y="25"/>
                  </a:lnTo>
                  <a:lnTo>
                    <a:pt x="24" y="21"/>
                  </a:lnTo>
                  <a:lnTo>
                    <a:pt x="23" y="17"/>
                  </a:lnTo>
                  <a:lnTo>
                    <a:pt x="21" y="14"/>
                  </a:lnTo>
                  <a:lnTo>
                    <a:pt x="18" y="13"/>
                  </a:lnTo>
                  <a:lnTo>
                    <a:pt x="14" y="12"/>
                  </a:lnTo>
                  <a:close/>
                  <a:moveTo>
                    <a:pt x="15" y="5"/>
                  </a:moveTo>
                  <a:lnTo>
                    <a:pt x="11" y="7"/>
                  </a:lnTo>
                  <a:lnTo>
                    <a:pt x="9" y="9"/>
                  </a:lnTo>
                  <a:lnTo>
                    <a:pt x="13" y="8"/>
                  </a:lnTo>
                  <a:lnTo>
                    <a:pt x="18" y="7"/>
                  </a:lnTo>
                  <a:lnTo>
                    <a:pt x="22" y="8"/>
                  </a:lnTo>
                  <a:lnTo>
                    <a:pt x="26" y="11"/>
                  </a:lnTo>
                  <a:lnTo>
                    <a:pt x="28" y="14"/>
                  </a:lnTo>
                  <a:lnTo>
                    <a:pt x="31" y="20"/>
                  </a:lnTo>
                  <a:lnTo>
                    <a:pt x="31" y="16"/>
                  </a:lnTo>
                  <a:lnTo>
                    <a:pt x="30" y="12"/>
                  </a:lnTo>
                  <a:lnTo>
                    <a:pt x="27" y="9"/>
                  </a:lnTo>
                  <a:lnTo>
                    <a:pt x="23" y="7"/>
                  </a:lnTo>
                  <a:lnTo>
                    <a:pt x="19" y="5"/>
                  </a:lnTo>
                  <a:lnTo>
                    <a:pt x="18" y="5"/>
                  </a:lnTo>
                  <a:lnTo>
                    <a:pt x="15" y="5"/>
                  </a:lnTo>
                  <a:close/>
                  <a:moveTo>
                    <a:pt x="22" y="0"/>
                  </a:moveTo>
                  <a:lnTo>
                    <a:pt x="26" y="1"/>
                  </a:lnTo>
                  <a:lnTo>
                    <a:pt x="30" y="3"/>
                  </a:lnTo>
                  <a:lnTo>
                    <a:pt x="32" y="5"/>
                  </a:lnTo>
                  <a:lnTo>
                    <a:pt x="35" y="9"/>
                  </a:lnTo>
                  <a:lnTo>
                    <a:pt x="36" y="13"/>
                  </a:lnTo>
                  <a:lnTo>
                    <a:pt x="38" y="17"/>
                  </a:lnTo>
                  <a:lnTo>
                    <a:pt x="35" y="28"/>
                  </a:lnTo>
                  <a:lnTo>
                    <a:pt x="28" y="37"/>
                  </a:lnTo>
                  <a:lnTo>
                    <a:pt x="18" y="39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2" y="11"/>
                  </a:lnTo>
                  <a:lnTo>
                    <a:pt x="5" y="7"/>
                  </a:lnTo>
                  <a:lnTo>
                    <a:pt x="7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8" y="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51"/>
            <p:cNvSpPr>
              <a:spLocks noEditPoints="1"/>
            </p:cNvSpPr>
            <p:nvPr/>
          </p:nvSpPr>
          <p:spPr bwMode="auto">
            <a:xfrm>
              <a:off x="7321550" y="3443288"/>
              <a:ext cx="50800" cy="50800"/>
            </a:xfrm>
            <a:custGeom>
              <a:avLst/>
              <a:gdLst>
                <a:gd name="T0" fmla="*/ 10 w 32"/>
                <a:gd name="T1" fmla="*/ 11 h 32"/>
                <a:gd name="T2" fmla="*/ 7 w 32"/>
                <a:gd name="T3" fmla="*/ 12 h 32"/>
                <a:gd name="T4" fmla="*/ 7 w 32"/>
                <a:gd name="T5" fmla="*/ 13 h 32"/>
                <a:gd name="T6" fmla="*/ 7 w 32"/>
                <a:gd name="T7" fmla="*/ 13 h 32"/>
                <a:gd name="T8" fmla="*/ 6 w 32"/>
                <a:gd name="T9" fmla="*/ 13 h 32"/>
                <a:gd name="T10" fmla="*/ 6 w 32"/>
                <a:gd name="T11" fmla="*/ 17 h 32"/>
                <a:gd name="T12" fmla="*/ 7 w 32"/>
                <a:gd name="T13" fmla="*/ 21 h 32"/>
                <a:gd name="T14" fmla="*/ 10 w 32"/>
                <a:gd name="T15" fmla="*/ 24 h 32"/>
                <a:gd name="T16" fmla="*/ 13 w 32"/>
                <a:gd name="T17" fmla="*/ 25 h 32"/>
                <a:gd name="T18" fmla="*/ 17 w 32"/>
                <a:gd name="T19" fmla="*/ 25 h 32"/>
                <a:gd name="T20" fmla="*/ 19 w 32"/>
                <a:gd name="T21" fmla="*/ 25 h 32"/>
                <a:gd name="T22" fmla="*/ 20 w 32"/>
                <a:gd name="T23" fmla="*/ 22 h 32"/>
                <a:gd name="T24" fmla="*/ 20 w 32"/>
                <a:gd name="T25" fmla="*/ 20 h 32"/>
                <a:gd name="T26" fmla="*/ 19 w 32"/>
                <a:gd name="T27" fmla="*/ 17 h 32"/>
                <a:gd name="T28" fmla="*/ 16 w 32"/>
                <a:gd name="T29" fmla="*/ 13 h 32"/>
                <a:gd name="T30" fmla="*/ 13 w 32"/>
                <a:gd name="T31" fmla="*/ 12 h 32"/>
                <a:gd name="T32" fmla="*/ 12 w 32"/>
                <a:gd name="T33" fmla="*/ 11 h 32"/>
                <a:gd name="T34" fmla="*/ 11 w 32"/>
                <a:gd name="T35" fmla="*/ 11 h 32"/>
                <a:gd name="T36" fmla="*/ 10 w 32"/>
                <a:gd name="T37" fmla="*/ 11 h 32"/>
                <a:gd name="T38" fmla="*/ 13 w 32"/>
                <a:gd name="T39" fmla="*/ 4 h 32"/>
                <a:gd name="T40" fmla="*/ 10 w 32"/>
                <a:gd name="T41" fmla="*/ 7 h 32"/>
                <a:gd name="T42" fmla="*/ 13 w 32"/>
                <a:gd name="T43" fmla="*/ 7 h 32"/>
                <a:gd name="T44" fmla="*/ 16 w 32"/>
                <a:gd name="T45" fmla="*/ 8 h 32"/>
                <a:gd name="T46" fmla="*/ 20 w 32"/>
                <a:gd name="T47" fmla="*/ 9 h 32"/>
                <a:gd name="T48" fmla="*/ 23 w 32"/>
                <a:gd name="T49" fmla="*/ 12 h 32"/>
                <a:gd name="T50" fmla="*/ 24 w 32"/>
                <a:gd name="T51" fmla="*/ 15 h 32"/>
                <a:gd name="T52" fmla="*/ 25 w 32"/>
                <a:gd name="T53" fmla="*/ 18 h 32"/>
                <a:gd name="T54" fmla="*/ 25 w 32"/>
                <a:gd name="T55" fmla="*/ 16 h 32"/>
                <a:gd name="T56" fmla="*/ 25 w 32"/>
                <a:gd name="T57" fmla="*/ 12 h 32"/>
                <a:gd name="T58" fmla="*/ 24 w 32"/>
                <a:gd name="T59" fmla="*/ 9 h 32"/>
                <a:gd name="T60" fmla="*/ 20 w 32"/>
                <a:gd name="T61" fmla="*/ 7 h 32"/>
                <a:gd name="T62" fmla="*/ 17 w 32"/>
                <a:gd name="T63" fmla="*/ 5 h 32"/>
                <a:gd name="T64" fmla="*/ 13 w 32"/>
                <a:gd name="T65" fmla="*/ 4 h 32"/>
                <a:gd name="T66" fmla="*/ 13 w 32"/>
                <a:gd name="T67" fmla="*/ 4 h 32"/>
                <a:gd name="T68" fmla="*/ 15 w 32"/>
                <a:gd name="T69" fmla="*/ 0 h 32"/>
                <a:gd name="T70" fmla="*/ 16 w 32"/>
                <a:gd name="T71" fmla="*/ 0 h 32"/>
                <a:gd name="T72" fmla="*/ 16 w 32"/>
                <a:gd name="T73" fmla="*/ 0 h 32"/>
                <a:gd name="T74" fmla="*/ 21 w 32"/>
                <a:gd name="T75" fmla="*/ 1 h 32"/>
                <a:gd name="T76" fmla="*/ 25 w 32"/>
                <a:gd name="T77" fmla="*/ 3 h 32"/>
                <a:gd name="T78" fmla="*/ 28 w 32"/>
                <a:gd name="T79" fmla="*/ 5 h 32"/>
                <a:gd name="T80" fmla="*/ 30 w 32"/>
                <a:gd name="T81" fmla="*/ 9 h 32"/>
                <a:gd name="T82" fmla="*/ 32 w 32"/>
                <a:gd name="T83" fmla="*/ 13 h 32"/>
                <a:gd name="T84" fmla="*/ 32 w 32"/>
                <a:gd name="T85" fmla="*/ 18 h 32"/>
                <a:gd name="T86" fmla="*/ 30 w 32"/>
                <a:gd name="T87" fmla="*/ 24 h 32"/>
                <a:gd name="T88" fmla="*/ 27 w 32"/>
                <a:gd name="T89" fmla="*/ 28 h 32"/>
                <a:gd name="T90" fmla="*/ 23 w 32"/>
                <a:gd name="T91" fmla="*/ 30 h 32"/>
                <a:gd name="T92" fmla="*/ 19 w 32"/>
                <a:gd name="T93" fmla="*/ 32 h 32"/>
                <a:gd name="T94" fmla="*/ 13 w 32"/>
                <a:gd name="T95" fmla="*/ 32 h 32"/>
                <a:gd name="T96" fmla="*/ 8 w 32"/>
                <a:gd name="T97" fmla="*/ 30 h 32"/>
                <a:gd name="T98" fmla="*/ 4 w 32"/>
                <a:gd name="T99" fmla="*/ 28 h 32"/>
                <a:gd name="T100" fmla="*/ 2 w 32"/>
                <a:gd name="T101" fmla="*/ 24 h 32"/>
                <a:gd name="T102" fmla="*/ 0 w 32"/>
                <a:gd name="T103" fmla="*/ 18 h 32"/>
                <a:gd name="T104" fmla="*/ 0 w 32"/>
                <a:gd name="T105" fmla="*/ 13 h 32"/>
                <a:gd name="T106" fmla="*/ 2 w 32"/>
                <a:gd name="T107" fmla="*/ 8 h 32"/>
                <a:gd name="T108" fmla="*/ 6 w 32"/>
                <a:gd name="T109" fmla="*/ 4 h 32"/>
                <a:gd name="T110" fmla="*/ 10 w 32"/>
                <a:gd name="T111" fmla="*/ 1 h 32"/>
                <a:gd name="T112" fmla="*/ 15 w 32"/>
                <a:gd name="T1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" h="32">
                  <a:moveTo>
                    <a:pt x="10" y="11"/>
                  </a:move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6" y="13"/>
                  </a:lnTo>
                  <a:lnTo>
                    <a:pt x="6" y="17"/>
                  </a:lnTo>
                  <a:lnTo>
                    <a:pt x="7" y="21"/>
                  </a:lnTo>
                  <a:lnTo>
                    <a:pt x="10" y="24"/>
                  </a:lnTo>
                  <a:lnTo>
                    <a:pt x="13" y="25"/>
                  </a:lnTo>
                  <a:lnTo>
                    <a:pt x="17" y="25"/>
                  </a:lnTo>
                  <a:lnTo>
                    <a:pt x="19" y="25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19" y="17"/>
                  </a:lnTo>
                  <a:lnTo>
                    <a:pt x="16" y="13"/>
                  </a:lnTo>
                  <a:lnTo>
                    <a:pt x="13" y="12"/>
                  </a:lnTo>
                  <a:lnTo>
                    <a:pt x="12" y="11"/>
                  </a:lnTo>
                  <a:lnTo>
                    <a:pt x="11" y="11"/>
                  </a:lnTo>
                  <a:lnTo>
                    <a:pt x="10" y="11"/>
                  </a:lnTo>
                  <a:close/>
                  <a:moveTo>
                    <a:pt x="13" y="4"/>
                  </a:moveTo>
                  <a:lnTo>
                    <a:pt x="10" y="7"/>
                  </a:lnTo>
                  <a:lnTo>
                    <a:pt x="13" y="7"/>
                  </a:lnTo>
                  <a:lnTo>
                    <a:pt x="16" y="8"/>
                  </a:lnTo>
                  <a:lnTo>
                    <a:pt x="20" y="9"/>
                  </a:lnTo>
                  <a:lnTo>
                    <a:pt x="23" y="12"/>
                  </a:lnTo>
                  <a:lnTo>
                    <a:pt x="24" y="15"/>
                  </a:lnTo>
                  <a:lnTo>
                    <a:pt x="25" y="18"/>
                  </a:lnTo>
                  <a:lnTo>
                    <a:pt x="25" y="16"/>
                  </a:lnTo>
                  <a:lnTo>
                    <a:pt x="25" y="12"/>
                  </a:lnTo>
                  <a:lnTo>
                    <a:pt x="24" y="9"/>
                  </a:lnTo>
                  <a:lnTo>
                    <a:pt x="20" y="7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13" y="4"/>
                  </a:lnTo>
                  <a:close/>
                  <a:moveTo>
                    <a:pt x="15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21" y="1"/>
                  </a:lnTo>
                  <a:lnTo>
                    <a:pt x="25" y="3"/>
                  </a:lnTo>
                  <a:lnTo>
                    <a:pt x="28" y="5"/>
                  </a:lnTo>
                  <a:lnTo>
                    <a:pt x="30" y="9"/>
                  </a:lnTo>
                  <a:lnTo>
                    <a:pt x="32" y="13"/>
                  </a:lnTo>
                  <a:lnTo>
                    <a:pt x="32" y="18"/>
                  </a:lnTo>
                  <a:lnTo>
                    <a:pt x="30" y="24"/>
                  </a:lnTo>
                  <a:lnTo>
                    <a:pt x="27" y="28"/>
                  </a:lnTo>
                  <a:lnTo>
                    <a:pt x="23" y="30"/>
                  </a:lnTo>
                  <a:lnTo>
                    <a:pt x="19" y="32"/>
                  </a:lnTo>
                  <a:lnTo>
                    <a:pt x="13" y="32"/>
                  </a:lnTo>
                  <a:lnTo>
                    <a:pt x="8" y="30"/>
                  </a:lnTo>
                  <a:lnTo>
                    <a:pt x="4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2" y="8"/>
                  </a:lnTo>
                  <a:lnTo>
                    <a:pt x="6" y="4"/>
                  </a:lnTo>
                  <a:lnTo>
                    <a:pt x="1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52"/>
            <p:cNvSpPr>
              <a:spLocks noEditPoints="1"/>
            </p:cNvSpPr>
            <p:nvPr/>
          </p:nvSpPr>
          <p:spPr bwMode="auto">
            <a:xfrm>
              <a:off x="7172325" y="3335338"/>
              <a:ext cx="74613" cy="79375"/>
            </a:xfrm>
            <a:custGeom>
              <a:avLst/>
              <a:gdLst>
                <a:gd name="T0" fmla="*/ 16 w 47"/>
                <a:gd name="T1" fmla="*/ 16 h 50"/>
                <a:gd name="T2" fmla="*/ 12 w 47"/>
                <a:gd name="T3" fmla="*/ 17 h 50"/>
                <a:gd name="T4" fmla="*/ 9 w 47"/>
                <a:gd name="T5" fmla="*/ 20 h 50"/>
                <a:gd name="T6" fmla="*/ 8 w 47"/>
                <a:gd name="T7" fmla="*/ 21 h 50"/>
                <a:gd name="T8" fmla="*/ 7 w 47"/>
                <a:gd name="T9" fmla="*/ 25 h 50"/>
                <a:gd name="T10" fmla="*/ 7 w 47"/>
                <a:gd name="T11" fmla="*/ 28 h 50"/>
                <a:gd name="T12" fmla="*/ 5 w 47"/>
                <a:gd name="T13" fmla="*/ 29 h 50"/>
                <a:gd name="T14" fmla="*/ 5 w 47"/>
                <a:gd name="T15" fmla="*/ 29 h 50"/>
                <a:gd name="T16" fmla="*/ 7 w 47"/>
                <a:gd name="T17" fmla="*/ 33 h 50"/>
                <a:gd name="T18" fmla="*/ 9 w 47"/>
                <a:gd name="T19" fmla="*/ 37 h 50"/>
                <a:gd name="T20" fmla="*/ 12 w 47"/>
                <a:gd name="T21" fmla="*/ 41 h 50"/>
                <a:gd name="T22" fmla="*/ 16 w 47"/>
                <a:gd name="T23" fmla="*/ 42 h 50"/>
                <a:gd name="T24" fmla="*/ 21 w 47"/>
                <a:gd name="T25" fmla="*/ 43 h 50"/>
                <a:gd name="T26" fmla="*/ 25 w 47"/>
                <a:gd name="T27" fmla="*/ 42 h 50"/>
                <a:gd name="T28" fmla="*/ 29 w 47"/>
                <a:gd name="T29" fmla="*/ 42 h 50"/>
                <a:gd name="T30" fmla="*/ 29 w 47"/>
                <a:gd name="T31" fmla="*/ 41 h 50"/>
                <a:gd name="T32" fmla="*/ 30 w 47"/>
                <a:gd name="T33" fmla="*/ 38 h 50"/>
                <a:gd name="T34" fmla="*/ 30 w 47"/>
                <a:gd name="T35" fmla="*/ 37 h 50"/>
                <a:gd name="T36" fmla="*/ 30 w 47"/>
                <a:gd name="T37" fmla="*/ 34 h 50"/>
                <a:gd name="T38" fmla="*/ 29 w 47"/>
                <a:gd name="T39" fmla="*/ 32 h 50"/>
                <a:gd name="T40" fmla="*/ 28 w 47"/>
                <a:gd name="T41" fmla="*/ 26 h 50"/>
                <a:gd name="T42" fmla="*/ 24 w 47"/>
                <a:gd name="T43" fmla="*/ 21 h 50"/>
                <a:gd name="T44" fmla="*/ 21 w 47"/>
                <a:gd name="T45" fmla="*/ 18 h 50"/>
                <a:gd name="T46" fmla="*/ 18 w 47"/>
                <a:gd name="T47" fmla="*/ 17 h 50"/>
                <a:gd name="T48" fmla="*/ 16 w 47"/>
                <a:gd name="T49" fmla="*/ 16 h 50"/>
                <a:gd name="T50" fmla="*/ 28 w 47"/>
                <a:gd name="T51" fmla="*/ 7 h 50"/>
                <a:gd name="T52" fmla="*/ 18 w 47"/>
                <a:gd name="T53" fmla="*/ 7 h 50"/>
                <a:gd name="T54" fmla="*/ 12 w 47"/>
                <a:gd name="T55" fmla="*/ 12 h 50"/>
                <a:gd name="T56" fmla="*/ 15 w 47"/>
                <a:gd name="T57" fmla="*/ 11 h 50"/>
                <a:gd name="T58" fmla="*/ 18 w 47"/>
                <a:gd name="T59" fmla="*/ 11 h 50"/>
                <a:gd name="T60" fmla="*/ 22 w 47"/>
                <a:gd name="T61" fmla="*/ 12 h 50"/>
                <a:gd name="T62" fmla="*/ 25 w 47"/>
                <a:gd name="T63" fmla="*/ 14 h 50"/>
                <a:gd name="T64" fmla="*/ 29 w 47"/>
                <a:gd name="T65" fmla="*/ 18 h 50"/>
                <a:gd name="T66" fmla="*/ 32 w 47"/>
                <a:gd name="T67" fmla="*/ 22 h 50"/>
                <a:gd name="T68" fmla="*/ 33 w 47"/>
                <a:gd name="T69" fmla="*/ 26 h 50"/>
                <a:gd name="T70" fmla="*/ 34 w 47"/>
                <a:gd name="T71" fmla="*/ 29 h 50"/>
                <a:gd name="T72" fmla="*/ 35 w 47"/>
                <a:gd name="T73" fmla="*/ 33 h 50"/>
                <a:gd name="T74" fmla="*/ 35 w 47"/>
                <a:gd name="T75" fmla="*/ 37 h 50"/>
                <a:gd name="T76" fmla="*/ 41 w 47"/>
                <a:gd name="T77" fmla="*/ 29 h 50"/>
                <a:gd name="T78" fmla="*/ 39 w 47"/>
                <a:gd name="T79" fmla="*/ 20 h 50"/>
                <a:gd name="T80" fmla="*/ 35 w 47"/>
                <a:gd name="T81" fmla="*/ 12 h 50"/>
                <a:gd name="T82" fmla="*/ 28 w 47"/>
                <a:gd name="T83" fmla="*/ 7 h 50"/>
                <a:gd name="T84" fmla="*/ 24 w 47"/>
                <a:gd name="T85" fmla="*/ 0 h 50"/>
                <a:gd name="T86" fmla="*/ 32 w 47"/>
                <a:gd name="T87" fmla="*/ 1 h 50"/>
                <a:gd name="T88" fmla="*/ 38 w 47"/>
                <a:gd name="T89" fmla="*/ 4 h 50"/>
                <a:gd name="T90" fmla="*/ 45 w 47"/>
                <a:gd name="T91" fmla="*/ 13 h 50"/>
                <a:gd name="T92" fmla="*/ 47 w 47"/>
                <a:gd name="T93" fmla="*/ 22 h 50"/>
                <a:gd name="T94" fmla="*/ 47 w 47"/>
                <a:gd name="T95" fmla="*/ 33 h 50"/>
                <a:gd name="T96" fmla="*/ 42 w 47"/>
                <a:gd name="T97" fmla="*/ 42 h 50"/>
                <a:gd name="T98" fmla="*/ 33 w 47"/>
                <a:gd name="T99" fmla="*/ 47 h 50"/>
                <a:gd name="T100" fmla="*/ 22 w 47"/>
                <a:gd name="T101" fmla="*/ 50 h 50"/>
                <a:gd name="T102" fmla="*/ 13 w 47"/>
                <a:gd name="T103" fmla="*/ 47 h 50"/>
                <a:gd name="T104" fmla="*/ 4 w 47"/>
                <a:gd name="T105" fmla="*/ 42 h 50"/>
                <a:gd name="T106" fmla="*/ 0 w 47"/>
                <a:gd name="T107" fmla="*/ 32 h 50"/>
                <a:gd name="T108" fmla="*/ 0 w 47"/>
                <a:gd name="T109" fmla="*/ 20 h 50"/>
                <a:gd name="T110" fmla="*/ 5 w 47"/>
                <a:gd name="T111" fmla="*/ 11 h 50"/>
                <a:gd name="T112" fmla="*/ 9 w 47"/>
                <a:gd name="T113" fmla="*/ 4 h 50"/>
                <a:gd name="T114" fmla="*/ 16 w 47"/>
                <a:gd name="T115" fmla="*/ 0 h 50"/>
                <a:gd name="T116" fmla="*/ 24 w 47"/>
                <a:gd name="T1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" h="50">
                  <a:moveTo>
                    <a:pt x="16" y="16"/>
                  </a:moveTo>
                  <a:lnTo>
                    <a:pt x="12" y="17"/>
                  </a:lnTo>
                  <a:lnTo>
                    <a:pt x="9" y="20"/>
                  </a:lnTo>
                  <a:lnTo>
                    <a:pt x="8" y="21"/>
                  </a:lnTo>
                  <a:lnTo>
                    <a:pt x="7" y="25"/>
                  </a:lnTo>
                  <a:lnTo>
                    <a:pt x="7" y="28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7" y="33"/>
                  </a:lnTo>
                  <a:lnTo>
                    <a:pt x="9" y="37"/>
                  </a:lnTo>
                  <a:lnTo>
                    <a:pt x="12" y="41"/>
                  </a:lnTo>
                  <a:lnTo>
                    <a:pt x="16" y="42"/>
                  </a:lnTo>
                  <a:lnTo>
                    <a:pt x="21" y="43"/>
                  </a:lnTo>
                  <a:lnTo>
                    <a:pt x="25" y="42"/>
                  </a:lnTo>
                  <a:lnTo>
                    <a:pt x="29" y="42"/>
                  </a:lnTo>
                  <a:lnTo>
                    <a:pt x="29" y="41"/>
                  </a:lnTo>
                  <a:lnTo>
                    <a:pt x="30" y="38"/>
                  </a:lnTo>
                  <a:lnTo>
                    <a:pt x="30" y="37"/>
                  </a:lnTo>
                  <a:lnTo>
                    <a:pt x="30" y="34"/>
                  </a:lnTo>
                  <a:lnTo>
                    <a:pt x="29" y="32"/>
                  </a:lnTo>
                  <a:lnTo>
                    <a:pt x="28" y="26"/>
                  </a:lnTo>
                  <a:lnTo>
                    <a:pt x="24" y="21"/>
                  </a:lnTo>
                  <a:lnTo>
                    <a:pt x="21" y="18"/>
                  </a:lnTo>
                  <a:lnTo>
                    <a:pt x="18" y="17"/>
                  </a:lnTo>
                  <a:lnTo>
                    <a:pt x="16" y="16"/>
                  </a:lnTo>
                  <a:close/>
                  <a:moveTo>
                    <a:pt x="28" y="7"/>
                  </a:moveTo>
                  <a:lnTo>
                    <a:pt x="18" y="7"/>
                  </a:lnTo>
                  <a:lnTo>
                    <a:pt x="12" y="12"/>
                  </a:lnTo>
                  <a:lnTo>
                    <a:pt x="15" y="11"/>
                  </a:lnTo>
                  <a:lnTo>
                    <a:pt x="18" y="11"/>
                  </a:lnTo>
                  <a:lnTo>
                    <a:pt x="22" y="12"/>
                  </a:lnTo>
                  <a:lnTo>
                    <a:pt x="25" y="14"/>
                  </a:lnTo>
                  <a:lnTo>
                    <a:pt x="29" y="18"/>
                  </a:lnTo>
                  <a:lnTo>
                    <a:pt x="32" y="22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3"/>
                  </a:lnTo>
                  <a:lnTo>
                    <a:pt x="35" y="37"/>
                  </a:lnTo>
                  <a:lnTo>
                    <a:pt x="41" y="29"/>
                  </a:lnTo>
                  <a:lnTo>
                    <a:pt x="39" y="20"/>
                  </a:lnTo>
                  <a:lnTo>
                    <a:pt x="35" y="12"/>
                  </a:lnTo>
                  <a:lnTo>
                    <a:pt x="28" y="7"/>
                  </a:lnTo>
                  <a:close/>
                  <a:moveTo>
                    <a:pt x="24" y="0"/>
                  </a:moveTo>
                  <a:lnTo>
                    <a:pt x="32" y="1"/>
                  </a:lnTo>
                  <a:lnTo>
                    <a:pt x="38" y="4"/>
                  </a:lnTo>
                  <a:lnTo>
                    <a:pt x="45" y="13"/>
                  </a:lnTo>
                  <a:lnTo>
                    <a:pt x="47" y="22"/>
                  </a:lnTo>
                  <a:lnTo>
                    <a:pt x="47" y="33"/>
                  </a:lnTo>
                  <a:lnTo>
                    <a:pt x="42" y="42"/>
                  </a:lnTo>
                  <a:lnTo>
                    <a:pt x="33" y="47"/>
                  </a:lnTo>
                  <a:lnTo>
                    <a:pt x="22" y="50"/>
                  </a:lnTo>
                  <a:lnTo>
                    <a:pt x="13" y="47"/>
                  </a:lnTo>
                  <a:lnTo>
                    <a:pt x="4" y="42"/>
                  </a:lnTo>
                  <a:lnTo>
                    <a:pt x="0" y="32"/>
                  </a:lnTo>
                  <a:lnTo>
                    <a:pt x="0" y="20"/>
                  </a:lnTo>
                  <a:lnTo>
                    <a:pt x="5" y="11"/>
                  </a:lnTo>
                  <a:lnTo>
                    <a:pt x="9" y="4"/>
                  </a:lnTo>
                  <a:lnTo>
                    <a:pt x="16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53"/>
            <p:cNvSpPr>
              <a:spLocks noEditPoints="1"/>
            </p:cNvSpPr>
            <p:nvPr/>
          </p:nvSpPr>
          <p:spPr bwMode="auto">
            <a:xfrm>
              <a:off x="7089775" y="3325813"/>
              <a:ext cx="46038" cy="53975"/>
            </a:xfrm>
            <a:custGeom>
              <a:avLst/>
              <a:gdLst>
                <a:gd name="T0" fmla="*/ 12 w 29"/>
                <a:gd name="T1" fmla="*/ 14 h 34"/>
                <a:gd name="T2" fmla="*/ 9 w 29"/>
                <a:gd name="T3" fmla="*/ 14 h 34"/>
                <a:gd name="T4" fmla="*/ 6 w 29"/>
                <a:gd name="T5" fmla="*/ 15 h 34"/>
                <a:gd name="T6" fmla="*/ 6 w 29"/>
                <a:gd name="T7" fmla="*/ 15 h 34"/>
                <a:gd name="T8" fmla="*/ 5 w 29"/>
                <a:gd name="T9" fmla="*/ 15 h 34"/>
                <a:gd name="T10" fmla="*/ 5 w 29"/>
                <a:gd name="T11" fmla="*/ 15 h 34"/>
                <a:gd name="T12" fmla="*/ 5 w 29"/>
                <a:gd name="T13" fmla="*/ 18 h 34"/>
                <a:gd name="T14" fmla="*/ 5 w 29"/>
                <a:gd name="T15" fmla="*/ 22 h 34"/>
                <a:gd name="T16" fmla="*/ 8 w 29"/>
                <a:gd name="T17" fmla="*/ 24 h 34"/>
                <a:gd name="T18" fmla="*/ 9 w 29"/>
                <a:gd name="T19" fmla="*/ 26 h 34"/>
                <a:gd name="T20" fmla="*/ 13 w 29"/>
                <a:gd name="T21" fmla="*/ 28 h 34"/>
                <a:gd name="T22" fmla="*/ 15 w 29"/>
                <a:gd name="T23" fmla="*/ 28 h 34"/>
                <a:gd name="T24" fmla="*/ 18 w 29"/>
                <a:gd name="T25" fmla="*/ 27 h 34"/>
                <a:gd name="T26" fmla="*/ 18 w 29"/>
                <a:gd name="T27" fmla="*/ 24 h 34"/>
                <a:gd name="T28" fmla="*/ 18 w 29"/>
                <a:gd name="T29" fmla="*/ 23 h 34"/>
                <a:gd name="T30" fmla="*/ 17 w 29"/>
                <a:gd name="T31" fmla="*/ 19 h 34"/>
                <a:gd name="T32" fmla="*/ 15 w 29"/>
                <a:gd name="T33" fmla="*/ 17 h 34"/>
                <a:gd name="T34" fmla="*/ 14 w 29"/>
                <a:gd name="T35" fmla="*/ 15 h 34"/>
                <a:gd name="T36" fmla="*/ 12 w 29"/>
                <a:gd name="T37" fmla="*/ 14 h 34"/>
                <a:gd name="T38" fmla="*/ 6 w 29"/>
                <a:gd name="T39" fmla="*/ 5 h 34"/>
                <a:gd name="T40" fmla="*/ 5 w 29"/>
                <a:gd name="T41" fmla="*/ 9 h 34"/>
                <a:gd name="T42" fmla="*/ 5 w 29"/>
                <a:gd name="T43" fmla="*/ 14 h 34"/>
                <a:gd name="T44" fmla="*/ 6 w 29"/>
                <a:gd name="T45" fmla="*/ 11 h 34"/>
                <a:gd name="T46" fmla="*/ 9 w 29"/>
                <a:gd name="T47" fmla="*/ 10 h 34"/>
                <a:gd name="T48" fmla="*/ 12 w 29"/>
                <a:gd name="T49" fmla="*/ 10 h 34"/>
                <a:gd name="T50" fmla="*/ 14 w 29"/>
                <a:gd name="T51" fmla="*/ 10 h 34"/>
                <a:gd name="T52" fmla="*/ 17 w 29"/>
                <a:gd name="T53" fmla="*/ 11 h 34"/>
                <a:gd name="T54" fmla="*/ 19 w 29"/>
                <a:gd name="T55" fmla="*/ 14 h 34"/>
                <a:gd name="T56" fmla="*/ 21 w 29"/>
                <a:gd name="T57" fmla="*/ 17 h 34"/>
                <a:gd name="T58" fmla="*/ 22 w 29"/>
                <a:gd name="T59" fmla="*/ 19 h 34"/>
                <a:gd name="T60" fmla="*/ 22 w 29"/>
                <a:gd name="T61" fmla="*/ 22 h 34"/>
                <a:gd name="T62" fmla="*/ 23 w 29"/>
                <a:gd name="T63" fmla="*/ 18 h 34"/>
                <a:gd name="T64" fmla="*/ 22 w 29"/>
                <a:gd name="T65" fmla="*/ 14 h 34"/>
                <a:gd name="T66" fmla="*/ 19 w 29"/>
                <a:gd name="T67" fmla="*/ 10 h 34"/>
                <a:gd name="T68" fmla="*/ 17 w 29"/>
                <a:gd name="T69" fmla="*/ 7 h 34"/>
                <a:gd name="T70" fmla="*/ 13 w 29"/>
                <a:gd name="T71" fmla="*/ 7 h 34"/>
                <a:gd name="T72" fmla="*/ 10 w 29"/>
                <a:gd name="T73" fmla="*/ 6 h 34"/>
                <a:gd name="T74" fmla="*/ 6 w 29"/>
                <a:gd name="T75" fmla="*/ 5 h 34"/>
                <a:gd name="T76" fmla="*/ 8 w 29"/>
                <a:gd name="T77" fmla="*/ 0 h 34"/>
                <a:gd name="T78" fmla="*/ 8 w 29"/>
                <a:gd name="T79" fmla="*/ 1 h 34"/>
                <a:gd name="T80" fmla="*/ 12 w 29"/>
                <a:gd name="T81" fmla="*/ 0 h 34"/>
                <a:gd name="T82" fmla="*/ 15 w 29"/>
                <a:gd name="T83" fmla="*/ 1 h 34"/>
                <a:gd name="T84" fmla="*/ 19 w 29"/>
                <a:gd name="T85" fmla="*/ 2 h 34"/>
                <a:gd name="T86" fmla="*/ 22 w 29"/>
                <a:gd name="T87" fmla="*/ 5 h 34"/>
                <a:gd name="T88" fmla="*/ 25 w 29"/>
                <a:gd name="T89" fmla="*/ 7 h 34"/>
                <a:gd name="T90" fmla="*/ 26 w 29"/>
                <a:gd name="T91" fmla="*/ 10 h 34"/>
                <a:gd name="T92" fmla="*/ 29 w 29"/>
                <a:gd name="T93" fmla="*/ 15 h 34"/>
                <a:gd name="T94" fmla="*/ 29 w 29"/>
                <a:gd name="T95" fmla="*/ 19 h 34"/>
                <a:gd name="T96" fmla="*/ 27 w 29"/>
                <a:gd name="T97" fmla="*/ 24 h 34"/>
                <a:gd name="T98" fmla="*/ 26 w 29"/>
                <a:gd name="T99" fmla="*/ 28 h 34"/>
                <a:gd name="T100" fmla="*/ 23 w 29"/>
                <a:gd name="T101" fmla="*/ 31 h 34"/>
                <a:gd name="T102" fmla="*/ 18 w 29"/>
                <a:gd name="T103" fmla="*/ 34 h 34"/>
                <a:gd name="T104" fmla="*/ 14 w 29"/>
                <a:gd name="T105" fmla="*/ 34 h 34"/>
                <a:gd name="T106" fmla="*/ 10 w 29"/>
                <a:gd name="T107" fmla="*/ 32 h 34"/>
                <a:gd name="T108" fmla="*/ 6 w 29"/>
                <a:gd name="T109" fmla="*/ 30 h 34"/>
                <a:gd name="T110" fmla="*/ 2 w 29"/>
                <a:gd name="T111" fmla="*/ 27 h 34"/>
                <a:gd name="T112" fmla="*/ 0 w 29"/>
                <a:gd name="T113" fmla="*/ 18 h 34"/>
                <a:gd name="T114" fmla="*/ 1 w 29"/>
                <a:gd name="T115" fmla="*/ 9 h 34"/>
                <a:gd name="T116" fmla="*/ 6 w 29"/>
                <a:gd name="T117" fmla="*/ 1 h 34"/>
                <a:gd name="T118" fmla="*/ 8 w 29"/>
                <a:gd name="T1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" h="34">
                  <a:moveTo>
                    <a:pt x="12" y="14"/>
                  </a:moveTo>
                  <a:lnTo>
                    <a:pt x="9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8"/>
                  </a:lnTo>
                  <a:lnTo>
                    <a:pt x="5" y="22"/>
                  </a:lnTo>
                  <a:lnTo>
                    <a:pt x="8" y="24"/>
                  </a:lnTo>
                  <a:lnTo>
                    <a:pt x="9" y="26"/>
                  </a:lnTo>
                  <a:lnTo>
                    <a:pt x="13" y="28"/>
                  </a:lnTo>
                  <a:lnTo>
                    <a:pt x="15" y="28"/>
                  </a:lnTo>
                  <a:lnTo>
                    <a:pt x="18" y="27"/>
                  </a:lnTo>
                  <a:lnTo>
                    <a:pt x="18" y="24"/>
                  </a:lnTo>
                  <a:lnTo>
                    <a:pt x="18" y="23"/>
                  </a:lnTo>
                  <a:lnTo>
                    <a:pt x="17" y="19"/>
                  </a:lnTo>
                  <a:lnTo>
                    <a:pt x="15" y="17"/>
                  </a:lnTo>
                  <a:lnTo>
                    <a:pt x="14" y="15"/>
                  </a:lnTo>
                  <a:lnTo>
                    <a:pt x="12" y="14"/>
                  </a:lnTo>
                  <a:close/>
                  <a:moveTo>
                    <a:pt x="6" y="5"/>
                  </a:moveTo>
                  <a:lnTo>
                    <a:pt x="5" y="9"/>
                  </a:lnTo>
                  <a:lnTo>
                    <a:pt x="5" y="14"/>
                  </a:lnTo>
                  <a:lnTo>
                    <a:pt x="6" y="11"/>
                  </a:lnTo>
                  <a:lnTo>
                    <a:pt x="9" y="10"/>
                  </a:lnTo>
                  <a:lnTo>
                    <a:pt x="12" y="10"/>
                  </a:lnTo>
                  <a:lnTo>
                    <a:pt x="14" y="10"/>
                  </a:lnTo>
                  <a:lnTo>
                    <a:pt x="17" y="11"/>
                  </a:lnTo>
                  <a:lnTo>
                    <a:pt x="19" y="14"/>
                  </a:lnTo>
                  <a:lnTo>
                    <a:pt x="21" y="17"/>
                  </a:lnTo>
                  <a:lnTo>
                    <a:pt x="22" y="19"/>
                  </a:lnTo>
                  <a:lnTo>
                    <a:pt x="22" y="22"/>
                  </a:lnTo>
                  <a:lnTo>
                    <a:pt x="23" y="18"/>
                  </a:lnTo>
                  <a:lnTo>
                    <a:pt x="22" y="14"/>
                  </a:lnTo>
                  <a:lnTo>
                    <a:pt x="19" y="10"/>
                  </a:lnTo>
                  <a:lnTo>
                    <a:pt x="17" y="7"/>
                  </a:lnTo>
                  <a:lnTo>
                    <a:pt x="13" y="7"/>
                  </a:lnTo>
                  <a:lnTo>
                    <a:pt x="10" y="6"/>
                  </a:lnTo>
                  <a:lnTo>
                    <a:pt x="6" y="5"/>
                  </a:lnTo>
                  <a:close/>
                  <a:moveTo>
                    <a:pt x="8" y="0"/>
                  </a:move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2"/>
                  </a:lnTo>
                  <a:lnTo>
                    <a:pt x="22" y="5"/>
                  </a:lnTo>
                  <a:lnTo>
                    <a:pt x="25" y="7"/>
                  </a:lnTo>
                  <a:lnTo>
                    <a:pt x="26" y="10"/>
                  </a:lnTo>
                  <a:lnTo>
                    <a:pt x="29" y="15"/>
                  </a:lnTo>
                  <a:lnTo>
                    <a:pt x="29" y="19"/>
                  </a:lnTo>
                  <a:lnTo>
                    <a:pt x="27" y="24"/>
                  </a:lnTo>
                  <a:lnTo>
                    <a:pt x="26" y="28"/>
                  </a:lnTo>
                  <a:lnTo>
                    <a:pt x="23" y="31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2"/>
                  </a:lnTo>
                  <a:lnTo>
                    <a:pt x="6" y="30"/>
                  </a:lnTo>
                  <a:lnTo>
                    <a:pt x="2" y="27"/>
                  </a:lnTo>
                  <a:lnTo>
                    <a:pt x="0" y="18"/>
                  </a:lnTo>
                  <a:lnTo>
                    <a:pt x="1" y="9"/>
                  </a:lnTo>
                  <a:lnTo>
                    <a:pt x="6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54"/>
            <p:cNvSpPr>
              <a:spLocks noEditPoints="1"/>
            </p:cNvSpPr>
            <p:nvPr/>
          </p:nvSpPr>
          <p:spPr bwMode="auto">
            <a:xfrm>
              <a:off x="6994525" y="3413125"/>
              <a:ext cx="50800" cy="53975"/>
            </a:xfrm>
            <a:custGeom>
              <a:avLst/>
              <a:gdLst>
                <a:gd name="T0" fmla="*/ 14 w 32"/>
                <a:gd name="T1" fmla="*/ 3 h 34"/>
                <a:gd name="T2" fmla="*/ 9 w 32"/>
                <a:gd name="T3" fmla="*/ 5 h 34"/>
                <a:gd name="T4" fmla="*/ 6 w 32"/>
                <a:gd name="T5" fmla="*/ 9 h 34"/>
                <a:gd name="T6" fmla="*/ 6 w 32"/>
                <a:gd name="T7" fmla="*/ 15 h 34"/>
                <a:gd name="T8" fmla="*/ 6 w 32"/>
                <a:gd name="T9" fmla="*/ 20 h 34"/>
                <a:gd name="T10" fmla="*/ 11 w 32"/>
                <a:gd name="T11" fmla="*/ 27 h 34"/>
                <a:gd name="T12" fmla="*/ 18 w 32"/>
                <a:gd name="T13" fmla="*/ 28 h 34"/>
                <a:gd name="T14" fmla="*/ 24 w 32"/>
                <a:gd name="T15" fmla="*/ 23 h 34"/>
                <a:gd name="T16" fmla="*/ 22 w 32"/>
                <a:gd name="T17" fmla="*/ 15 h 34"/>
                <a:gd name="T18" fmla="*/ 18 w 32"/>
                <a:gd name="T19" fmla="*/ 13 h 34"/>
                <a:gd name="T20" fmla="*/ 13 w 32"/>
                <a:gd name="T21" fmla="*/ 11 h 34"/>
                <a:gd name="T22" fmla="*/ 9 w 32"/>
                <a:gd name="T23" fmla="*/ 14 h 34"/>
                <a:gd name="T24" fmla="*/ 7 w 32"/>
                <a:gd name="T25" fmla="*/ 18 h 34"/>
                <a:gd name="T26" fmla="*/ 6 w 32"/>
                <a:gd name="T27" fmla="*/ 18 h 34"/>
                <a:gd name="T28" fmla="*/ 6 w 32"/>
                <a:gd name="T29" fmla="*/ 14 h 34"/>
                <a:gd name="T30" fmla="*/ 10 w 32"/>
                <a:gd name="T31" fmla="*/ 9 h 34"/>
                <a:gd name="T32" fmla="*/ 17 w 32"/>
                <a:gd name="T33" fmla="*/ 7 h 34"/>
                <a:gd name="T34" fmla="*/ 23 w 32"/>
                <a:gd name="T35" fmla="*/ 10 h 34"/>
                <a:gd name="T36" fmla="*/ 26 w 32"/>
                <a:gd name="T37" fmla="*/ 11 h 34"/>
                <a:gd name="T38" fmla="*/ 20 w 32"/>
                <a:gd name="T39" fmla="*/ 6 h 34"/>
                <a:gd name="T40" fmla="*/ 14 w 32"/>
                <a:gd name="T41" fmla="*/ 3 h 34"/>
                <a:gd name="T42" fmla="*/ 20 w 32"/>
                <a:gd name="T43" fmla="*/ 1 h 34"/>
                <a:gd name="T44" fmla="*/ 28 w 32"/>
                <a:gd name="T45" fmla="*/ 6 h 34"/>
                <a:gd name="T46" fmla="*/ 32 w 32"/>
                <a:gd name="T47" fmla="*/ 14 h 34"/>
                <a:gd name="T48" fmla="*/ 30 w 32"/>
                <a:gd name="T49" fmla="*/ 24 h 34"/>
                <a:gd name="T50" fmla="*/ 28 w 32"/>
                <a:gd name="T51" fmla="*/ 31 h 34"/>
                <a:gd name="T52" fmla="*/ 27 w 32"/>
                <a:gd name="T53" fmla="*/ 31 h 34"/>
                <a:gd name="T54" fmla="*/ 22 w 32"/>
                <a:gd name="T55" fmla="*/ 32 h 34"/>
                <a:gd name="T56" fmla="*/ 13 w 32"/>
                <a:gd name="T57" fmla="*/ 34 h 34"/>
                <a:gd name="T58" fmla="*/ 5 w 32"/>
                <a:gd name="T59" fmla="*/ 28 h 34"/>
                <a:gd name="T60" fmla="*/ 1 w 32"/>
                <a:gd name="T61" fmla="*/ 20 h 34"/>
                <a:gd name="T62" fmla="*/ 1 w 32"/>
                <a:gd name="T63" fmla="*/ 11 h 34"/>
                <a:gd name="T64" fmla="*/ 3 w 32"/>
                <a:gd name="T65" fmla="*/ 5 h 34"/>
                <a:gd name="T66" fmla="*/ 9 w 32"/>
                <a:gd name="T67" fmla="*/ 1 h 34"/>
                <a:gd name="T68" fmla="*/ 11 w 32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" h="34">
                  <a:moveTo>
                    <a:pt x="14" y="3"/>
                  </a:moveTo>
                  <a:lnTo>
                    <a:pt x="14" y="3"/>
                  </a:lnTo>
                  <a:lnTo>
                    <a:pt x="11" y="3"/>
                  </a:lnTo>
                  <a:lnTo>
                    <a:pt x="9" y="5"/>
                  </a:lnTo>
                  <a:lnTo>
                    <a:pt x="7" y="7"/>
                  </a:lnTo>
                  <a:lnTo>
                    <a:pt x="6" y="9"/>
                  </a:lnTo>
                  <a:lnTo>
                    <a:pt x="6" y="13"/>
                  </a:lnTo>
                  <a:lnTo>
                    <a:pt x="6" y="15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9" y="24"/>
                  </a:lnTo>
                  <a:lnTo>
                    <a:pt x="11" y="27"/>
                  </a:lnTo>
                  <a:lnTo>
                    <a:pt x="14" y="28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4" y="23"/>
                  </a:lnTo>
                  <a:lnTo>
                    <a:pt x="23" y="19"/>
                  </a:lnTo>
                  <a:lnTo>
                    <a:pt x="22" y="15"/>
                  </a:lnTo>
                  <a:lnTo>
                    <a:pt x="20" y="14"/>
                  </a:lnTo>
                  <a:lnTo>
                    <a:pt x="18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3"/>
                  </a:lnTo>
                  <a:lnTo>
                    <a:pt x="9" y="14"/>
                  </a:lnTo>
                  <a:lnTo>
                    <a:pt x="9" y="17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6" y="14"/>
                  </a:lnTo>
                  <a:lnTo>
                    <a:pt x="7" y="11"/>
                  </a:lnTo>
                  <a:lnTo>
                    <a:pt x="10" y="9"/>
                  </a:lnTo>
                  <a:lnTo>
                    <a:pt x="14" y="7"/>
                  </a:lnTo>
                  <a:lnTo>
                    <a:pt x="17" y="7"/>
                  </a:lnTo>
                  <a:lnTo>
                    <a:pt x="20" y="9"/>
                  </a:lnTo>
                  <a:lnTo>
                    <a:pt x="23" y="10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3" y="7"/>
                  </a:lnTo>
                  <a:lnTo>
                    <a:pt x="20" y="6"/>
                  </a:lnTo>
                  <a:lnTo>
                    <a:pt x="18" y="5"/>
                  </a:lnTo>
                  <a:lnTo>
                    <a:pt x="14" y="3"/>
                  </a:lnTo>
                  <a:close/>
                  <a:moveTo>
                    <a:pt x="17" y="0"/>
                  </a:moveTo>
                  <a:lnTo>
                    <a:pt x="20" y="1"/>
                  </a:lnTo>
                  <a:lnTo>
                    <a:pt x="24" y="2"/>
                  </a:lnTo>
                  <a:lnTo>
                    <a:pt x="28" y="6"/>
                  </a:lnTo>
                  <a:lnTo>
                    <a:pt x="31" y="9"/>
                  </a:lnTo>
                  <a:lnTo>
                    <a:pt x="32" y="14"/>
                  </a:lnTo>
                  <a:lnTo>
                    <a:pt x="32" y="19"/>
                  </a:lnTo>
                  <a:lnTo>
                    <a:pt x="30" y="24"/>
                  </a:lnTo>
                  <a:lnTo>
                    <a:pt x="30" y="28"/>
                  </a:lnTo>
                  <a:lnTo>
                    <a:pt x="28" y="31"/>
                  </a:lnTo>
                  <a:lnTo>
                    <a:pt x="28" y="31"/>
                  </a:lnTo>
                  <a:lnTo>
                    <a:pt x="27" y="31"/>
                  </a:lnTo>
                  <a:lnTo>
                    <a:pt x="26" y="31"/>
                  </a:lnTo>
                  <a:lnTo>
                    <a:pt x="22" y="32"/>
                  </a:lnTo>
                  <a:lnTo>
                    <a:pt x="18" y="34"/>
                  </a:lnTo>
                  <a:lnTo>
                    <a:pt x="13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1" y="20"/>
                  </a:lnTo>
                  <a:lnTo>
                    <a:pt x="0" y="15"/>
                  </a:lnTo>
                  <a:lnTo>
                    <a:pt x="1" y="11"/>
                  </a:lnTo>
                  <a:lnTo>
                    <a:pt x="2" y="9"/>
                  </a:lnTo>
                  <a:lnTo>
                    <a:pt x="3" y="5"/>
                  </a:lnTo>
                  <a:lnTo>
                    <a:pt x="5" y="2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55"/>
            <p:cNvSpPr>
              <a:spLocks noEditPoints="1"/>
            </p:cNvSpPr>
            <p:nvPr/>
          </p:nvSpPr>
          <p:spPr bwMode="auto">
            <a:xfrm>
              <a:off x="7023100" y="3549650"/>
              <a:ext cx="60325" cy="65088"/>
            </a:xfrm>
            <a:custGeom>
              <a:avLst/>
              <a:gdLst>
                <a:gd name="T0" fmla="*/ 14 w 38"/>
                <a:gd name="T1" fmla="*/ 10 h 41"/>
                <a:gd name="T2" fmla="*/ 12 w 38"/>
                <a:gd name="T3" fmla="*/ 10 h 41"/>
                <a:gd name="T4" fmla="*/ 9 w 38"/>
                <a:gd name="T5" fmla="*/ 12 h 41"/>
                <a:gd name="T6" fmla="*/ 8 w 38"/>
                <a:gd name="T7" fmla="*/ 13 h 41"/>
                <a:gd name="T8" fmla="*/ 6 w 38"/>
                <a:gd name="T9" fmla="*/ 17 h 41"/>
                <a:gd name="T10" fmla="*/ 6 w 38"/>
                <a:gd name="T11" fmla="*/ 17 h 41"/>
                <a:gd name="T12" fmla="*/ 5 w 38"/>
                <a:gd name="T13" fmla="*/ 20 h 41"/>
                <a:gd name="T14" fmla="*/ 5 w 38"/>
                <a:gd name="T15" fmla="*/ 23 h 41"/>
                <a:gd name="T16" fmla="*/ 5 w 38"/>
                <a:gd name="T17" fmla="*/ 27 h 41"/>
                <a:gd name="T18" fmla="*/ 8 w 38"/>
                <a:gd name="T19" fmla="*/ 30 h 41"/>
                <a:gd name="T20" fmla="*/ 10 w 38"/>
                <a:gd name="T21" fmla="*/ 33 h 41"/>
                <a:gd name="T22" fmla="*/ 14 w 38"/>
                <a:gd name="T23" fmla="*/ 34 h 41"/>
                <a:gd name="T24" fmla="*/ 19 w 38"/>
                <a:gd name="T25" fmla="*/ 34 h 41"/>
                <a:gd name="T26" fmla="*/ 23 w 38"/>
                <a:gd name="T27" fmla="*/ 33 h 41"/>
                <a:gd name="T28" fmla="*/ 23 w 38"/>
                <a:gd name="T29" fmla="*/ 33 h 41"/>
                <a:gd name="T30" fmla="*/ 23 w 38"/>
                <a:gd name="T31" fmla="*/ 29 h 41"/>
                <a:gd name="T32" fmla="*/ 25 w 38"/>
                <a:gd name="T33" fmla="*/ 25 h 41"/>
                <a:gd name="T34" fmla="*/ 25 w 38"/>
                <a:gd name="T35" fmla="*/ 21 h 41"/>
                <a:gd name="T36" fmla="*/ 23 w 38"/>
                <a:gd name="T37" fmla="*/ 18 h 41"/>
                <a:gd name="T38" fmla="*/ 22 w 38"/>
                <a:gd name="T39" fmla="*/ 14 h 41"/>
                <a:gd name="T40" fmla="*/ 19 w 38"/>
                <a:gd name="T41" fmla="*/ 12 h 41"/>
                <a:gd name="T42" fmla="*/ 17 w 38"/>
                <a:gd name="T43" fmla="*/ 10 h 41"/>
                <a:gd name="T44" fmla="*/ 14 w 38"/>
                <a:gd name="T45" fmla="*/ 10 h 41"/>
                <a:gd name="T46" fmla="*/ 21 w 38"/>
                <a:gd name="T47" fmla="*/ 5 h 41"/>
                <a:gd name="T48" fmla="*/ 17 w 38"/>
                <a:gd name="T49" fmla="*/ 5 h 41"/>
                <a:gd name="T50" fmla="*/ 18 w 38"/>
                <a:gd name="T51" fmla="*/ 6 h 41"/>
                <a:gd name="T52" fmla="*/ 21 w 38"/>
                <a:gd name="T53" fmla="*/ 6 h 41"/>
                <a:gd name="T54" fmla="*/ 25 w 38"/>
                <a:gd name="T55" fmla="*/ 9 h 41"/>
                <a:gd name="T56" fmla="*/ 27 w 38"/>
                <a:gd name="T57" fmla="*/ 13 h 41"/>
                <a:gd name="T58" fmla="*/ 29 w 38"/>
                <a:gd name="T59" fmla="*/ 17 h 41"/>
                <a:gd name="T60" fmla="*/ 30 w 38"/>
                <a:gd name="T61" fmla="*/ 21 h 41"/>
                <a:gd name="T62" fmla="*/ 30 w 38"/>
                <a:gd name="T63" fmla="*/ 25 h 41"/>
                <a:gd name="T64" fmla="*/ 31 w 38"/>
                <a:gd name="T65" fmla="*/ 21 h 41"/>
                <a:gd name="T66" fmla="*/ 31 w 38"/>
                <a:gd name="T67" fmla="*/ 16 h 41"/>
                <a:gd name="T68" fmla="*/ 30 w 38"/>
                <a:gd name="T69" fmla="*/ 12 h 41"/>
                <a:gd name="T70" fmla="*/ 27 w 38"/>
                <a:gd name="T71" fmla="*/ 8 h 41"/>
                <a:gd name="T72" fmla="*/ 23 w 38"/>
                <a:gd name="T73" fmla="*/ 5 h 41"/>
                <a:gd name="T74" fmla="*/ 21 w 38"/>
                <a:gd name="T75" fmla="*/ 5 h 41"/>
                <a:gd name="T76" fmla="*/ 19 w 38"/>
                <a:gd name="T77" fmla="*/ 0 h 41"/>
                <a:gd name="T78" fmla="*/ 27 w 38"/>
                <a:gd name="T79" fmla="*/ 1 h 41"/>
                <a:gd name="T80" fmla="*/ 34 w 38"/>
                <a:gd name="T81" fmla="*/ 6 h 41"/>
                <a:gd name="T82" fmla="*/ 38 w 38"/>
                <a:gd name="T83" fmla="*/ 14 h 41"/>
                <a:gd name="T84" fmla="*/ 38 w 38"/>
                <a:gd name="T85" fmla="*/ 23 h 41"/>
                <a:gd name="T86" fmla="*/ 34 w 38"/>
                <a:gd name="T87" fmla="*/ 31 h 41"/>
                <a:gd name="T88" fmla="*/ 27 w 38"/>
                <a:gd name="T89" fmla="*/ 38 h 41"/>
                <a:gd name="T90" fmla="*/ 19 w 38"/>
                <a:gd name="T91" fmla="*/ 41 h 41"/>
                <a:gd name="T92" fmla="*/ 12 w 38"/>
                <a:gd name="T93" fmla="*/ 39 h 41"/>
                <a:gd name="T94" fmla="*/ 5 w 38"/>
                <a:gd name="T95" fmla="*/ 37 h 41"/>
                <a:gd name="T96" fmla="*/ 1 w 38"/>
                <a:gd name="T97" fmla="*/ 30 h 41"/>
                <a:gd name="T98" fmla="*/ 0 w 38"/>
                <a:gd name="T99" fmla="*/ 22 h 41"/>
                <a:gd name="T100" fmla="*/ 2 w 38"/>
                <a:gd name="T101" fmla="*/ 13 h 41"/>
                <a:gd name="T102" fmla="*/ 6 w 38"/>
                <a:gd name="T103" fmla="*/ 6 h 41"/>
                <a:gd name="T104" fmla="*/ 12 w 38"/>
                <a:gd name="T105" fmla="*/ 3 h 41"/>
                <a:gd name="T106" fmla="*/ 19 w 38"/>
                <a:gd name="T10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" h="41">
                  <a:moveTo>
                    <a:pt x="14" y="10"/>
                  </a:moveTo>
                  <a:lnTo>
                    <a:pt x="12" y="10"/>
                  </a:lnTo>
                  <a:lnTo>
                    <a:pt x="9" y="12"/>
                  </a:lnTo>
                  <a:lnTo>
                    <a:pt x="8" y="13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5" y="20"/>
                  </a:lnTo>
                  <a:lnTo>
                    <a:pt x="5" y="23"/>
                  </a:lnTo>
                  <a:lnTo>
                    <a:pt x="5" y="27"/>
                  </a:lnTo>
                  <a:lnTo>
                    <a:pt x="8" y="30"/>
                  </a:lnTo>
                  <a:lnTo>
                    <a:pt x="10" y="33"/>
                  </a:lnTo>
                  <a:lnTo>
                    <a:pt x="14" y="34"/>
                  </a:lnTo>
                  <a:lnTo>
                    <a:pt x="19" y="34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23" y="29"/>
                  </a:lnTo>
                  <a:lnTo>
                    <a:pt x="25" y="25"/>
                  </a:lnTo>
                  <a:lnTo>
                    <a:pt x="25" y="21"/>
                  </a:lnTo>
                  <a:lnTo>
                    <a:pt x="23" y="18"/>
                  </a:lnTo>
                  <a:lnTo>
                    <a:pt x="22" y="14"/>
                  </a:lnTo>
                  <a:lnTo>
                    <a:pt x="19" y="12"/>
                  </a:lnTo>
                  <a:lnTo>
                    <a:pt x="17" y="10"/>
                  </a:lnTo>
                  <a:lnTo>
                    <a:pt x="14" y="10"/>
                  </a:lnTo>
                  <a:close/>
                  <a:moveTo>
                    <a:pt x="21" y="5"/>
                  </a:moveTo>
                  <a:lnTo>
                    <a:pt x="17" y="5"/>
                  </a:lnTo>
                  <a:lnTo>
                    <a:pt x="18" y="6"/>
                  </a:lnTo>
                  <a:lnTo>
                    <a:pt x="21" y="6"/>
                  </a:lnTo>
                  <a:lnTo>
                    <a:pt x="25" y="9"/>
                  </a:lnTo>
                  <a:lnTo>
                    <a:pt x="27" y="13"/>
                  </a:lnTo>
                  <a:lnTo>
                    <a:pt x="29" y="17"/>
                  </a:lnTo>
                  <a:lnTo>
                    <a:pt x="30" y="21"/>
                  </a:lnTo>
                  <a:lnTo>
                    <a:pt x="30" y="25"/>
                  </a:lnTo>
                  <a:lnTo>
                    <a:pt x="31" y="21"/>
                  </a:lnTo>
                  <a:lnTo>
                    <a:pt x="31" y="16"/>
                  </a:lnTo>
                  <a:lnTo>
                    <a:pt x="30" y="12"/>
                  </a:lnTo>
                  <a:lnTo>
                    <a:pt x="27" y="8"/>
                  </a:lnTo>
                  <a:lnTo>
                    <a:pt x="23" y="5"/>
                  </a:lnTo>
                  <a:lnTo>
                    <a:pt x="21" y="5"/>
                  </a:lnTo>
                  <a:close/>
                  <a:moveTo>
                    <a:pt x="19" y="0"/>
                  </a:moveTo>
                  <a:lnTo>
                    <a:pt x="27" y="1"/>
                  </a:lnTo>
                  <a:lnTo>
                    <a:pt x="34" y="6"/>
                  </a:lnTo>
                  <a:lnTo>
                    <a:pt x="38" y="14"/>
                  </a:lnTo>
                  <a:lnTo>
                    <a:pt x="38" y="23"/>
                  </a:lnTo>
                  <a:lnTo>
                    <a:pt x="34" y="31"/>
                  </a:lnTo>
                  <a:lnTo>
                    <a:pt x="27" y="38"/>
                  </a:lnTo>
                  <a:lnTo>
                    <a:pt x="19" y="41"/>
                  </a:lnTo>
                  <a:lnTo>
                    <a:pt x="12" y="39"/>
                  </a:lnTo>
                  <a:lnTo>
                    <a:pt x="5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2" y="13"/>
                  </a:lnTo>
                  <a:lnTo>
                    <a:pt x="6" y="6"/>
                  </a:lnTo>
                  <a:lnTo>
                    <a:pt x="12" y="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231015" y="5667010"/>
            <a:ext cx="690563" cy="711200"/>
            <a:chOff x="5476875" y="207963"/>
            <a:chExt cx="690563" cy="711200"/>
          </a:xfrm>
        </p:grpSpPr>
        <p:sp>
          <p:nvSpPr>
            <p:cNvPr id="22" name="Freeform 157"/>
            <p:cNvSpPr>
              <a:spLocks noEditPoints="1"/>
            </p:cNvSpPr>
            <p:nvPr/>
          </p:nvSpPr>
          <p:spPr bwMode="auto">
            <a:xfrm>
              <a:off x="5476875" y="207963"/>
              <a:ext cx="690563" cy="711200"/>
            </a:xfrm>
            <a:custGeom>
              <a:avLst/>
              <a:gdLst>
                <a:gd name="T0" fmla="*/ 344 w 435"/>
                <a:gd name="T1" fmla="*/ 239 h 448"/>
                <a:gd name="T2" fmla="*/ 391 w 435"/>
                <a:gd name="T3" fmla="*/ 322 h 448"/>
                <a:gd name="T4" fmla="*/ 402 w 435"/>
                <a:gd name="T5" fmla="*/ 395 h 448"/>
                <a:gd name="T6" fmla="*/ 421 w 435"/>
                <a:gd name="T7" fmla="*/ 373 h 448"/>
                <a:gd name="T8" fmla="*/ 404 w 435"/>
                <a:gd name="T9" fmla="*/ 318 h 448"/>
                <a:gd name="T10" fmla="*/ 361 w 435"/>
                <a:gd name="T11" fmla="*/ 213 h 448"/>
                <a:gd name="T12" fmla="*/ 255 w 435"/>
                <a:gd name="T13" fmla="*/ 65 h 448"/>
                <a:gd name="T14" fmla="*/ 165 w 435"/>
                <a:gd name="T15" fmla="*/ 68 h 448"/>
                <a:gd name="T16" fmla="*/ 72 w 435"/>
                <a:gd name="T17" fmla="*/ 48 h 448"/>
                <a:gd name="T18" fmla="*/ 25 w 435"/>
                <a:gd name="T19" fmla="*/ 81 h 448"/>
                <a:gd name="T20" fmla="*/ 14 w 435"/>
                <a:gd name="T21" fmla="*/ 105 h 448"/>
                <a:gd name="T22" fmla="*/ 25 w 435"/>
                <a:gd name="T23" fmla="*/ 181 h 448"/>
                <a:gd name="T24" fmla="*/ 86 w 435"/>
                <a:gd name="T25" fmla="*/ 213 h 448"/>
                <a:gd name="T26" fmla="*/ 111 w 435"/>
                <a:gd name="T27" fmla="*/ 209 h 448"/>
                <a:gd name="T28" fmla="*/ 111 w 435"/>
                <a:gd name="T29" fmla="*/ 215 h 448"/>
                <a:gd name="T30" fmla="*/ 64 w 435"/>
                <a:gd name="T31" fmla="*/ 344 h 448"/>
                <a:gd name="T32" fmla="*/ 63 w 435"/>
                <a:gd name="T33" fmla="*/ 420 h 448"/>
                <a:gd name="T34" fmla="*/ 111 w 435"/>
                <a:gd name="T35" fmla="*/ 437 h 448"/>
                <a:gd name="T36" fmla="*/ 169 w 435"/>
                <a:gd name="T37" fmla="*/ 421 h 448"/>
                <a:gd name="T38" fmla="*/ 305 w 435"/>
                <a:gd name="T39" fmla="*/ 411 h 448"/>
                <a:gd name="T40" fmla="*/ 374 w 435"/>
                <a:gd name="T41" fmla="*/ 412 h 448"/>
                <a:gd name="T42" fmla="*/ 391 w 435"/>
                <a:gd name="T43" fmla="*/ 355 h 448"/>
                <a:gd name="T44" fmla="*/ 347 w 435"/>
                <a:gd name="T45" fmla="*/ 266 h 448"/>
                <a:gd name="T46" fmla="*/ 330 w 435"/>
                <a:gd name="T47" fmla="*/ 209 h 448"/>
                <a:gd name="T48" fmla="*/ 356 w 435"/>
                <a:gd name="T49" fmla="*/ 204 h 448"/>
                <a:gd name="T50" fmla="*/ 400 w 435"/>
                <a:gd name="T51" fmla="*/ 141 h 448"/>
                <a:gd name="T52" fmla="*/ 383 w 435"/>
                <a:gd name="T53" fmla="*/ 72 h 448"/>
                <a:gd name="T54" fmla="*/ 319 w 435"/>
                <a:gd name="T55" fmla="*/ 44 h 448"/>
                <a:gd name="T56" fmla="*/ 276 w 435"/>
                <a:gd name="T57" fmla="*/ 23 h 448"/>
                <a:gd name="T58" fmla="*/ 183 w 435"/>
                <a:gd name="T59" fmla="*/ 43 h 448"/>
                <a:gd name="T60" fmla="*/ 101 w 435"/>
                <a:gd name="T61" fmla="*/ 23 h 448"/>
                <a:gd name="T62" fmla="*/ 50 w 435"/>
                <a:gd name="T63" fmla="*/ 47 h 448"/>
                <a:gd name="T64" fmla="*/ 127 w 435"/>
                <a:gd name="T65" fmla="*/ 42 h 448"/>
                <a:gd name="T66" fmla="*/ 200 w 435"/>
                <a:gd name="T67" fmla="*/ 68 h 448"/>
                <a:gd name="T68" fmla="*/ 283 w 435"/>
                <a:gd name="T69" fmla="*/ 46 h 448"/>
                <a:gd name="T70" fmla="*/ 361 w 435"/>
                <a:gd name="T71" fmla="*/ 40 h 448"/>
                <a:gd name="T72" fmla="*/ 407 w 435"/>
                <a:gd name="T73" fmla="*/ 103 h 448"/>
                <a:gd name="T74" fmla="*/ 394 w 435"/>
                <a:gd name="T75" fmla="*/ 187 h 448"/>
                <a:gd name="T76" fmla="*/ 419 w 435"/>
                <a:gd name="T77" fmla="*/ 164 h 448"/>
                <a:gd name="T78" fmla="*/ 416 w 435"/>
                <a:gd name="T79" fmla="*/ 75 h 448"/>
                <a:gd name="T80" fmla="*/ 359 w 435"/>
                <a:gd name="T81" fmla="*/ 13 h 448"/>
                <a:gd name="T82" fmla="*/ 374 w 435"/>
                <a:gd name="T83" fmla="*/ 13 h 448"/>
                <a:gd name="T84" fmla="*/ 425 w 435"/>
                <a:gd name="T85" fmla="*/ 81 h 448"/>
                <a:gd name="T86" fmla="*/ 421 w 435"/>
                <a:gd name="T87" fmla="*/ 170 h 448"/>
                <a:gd name="T88" fmla="*/ 368 w 435"/>
                <a:gd name="T89" fmla="*/ 216 h 448"/>
                <a:gd name="T90" fmla="*/ 408 w 435"/>
                <a:gd name="T91" fmla="*/ 309 h 448"/>
                <a:gd name="T92" fmla="*/ 428 w 435"/>
                <a:gd name="T93" fmla="*/ 378 h 448"/>
                <a:gd name="T94" fmla="*/ 377 w 435"/>
                <a:gd name="T95" fmla="*/ 425 h 448"/>
                <a:gd name="T96" fmla="*/ 364 w 435"/>
                <a:gd name="T97" fmla="*/ 427 h 448"/>
                <a:gd name="T98" fmla="*/ 279 w 435"/>
                <a:gd name="T99" fmla="*/ 416 h 448"/>
                <a:gd name="T100" fmla="*/ 144 w 435"/>
                <a:gd name="T101" fmla="*/ 440 h 448"/>
                <a:gd name="T102" fmla="*/ 68 w 435"/>
                <a:gd name="T103" fmla="*/ 440 h 448"/>
                <a:gd name="T104" fmla="*/ 47 w 435"/>
                <a:gd name="T105" fmla="*/ 378 h 448"/>
                <a:gd name="T106" fmla="*/ 75 w 435"/>
                <a:gd name="T107" fmla="*/ 287 h 448"/>
                <a:gd name="T108" fmla="*/ 67 w 435"/>
                <a:gd name="T109" fmla="*/ 222 h 448"/>
                <a:gd name="T110" fmla="*/ 9 w 435"/>
                <a:gd name="T111" fmla="*/ 175 h 448"/>
                <a:gd name="T112" fmla="*/ 9 w 435"/>
                <a:gd name="T113" fmla="*/ 92 h 448"/>
                <a:gd name="T114" fmla="*/ 75 w 435"/>
                <a:gd name="T115" fmla="*/ 22 h 448"/>
                <a:gd name="T116" fmla="*/ 164 w 435"/>
                <a:gd name="T117" fmla="*/ 30 h 448"/>
                <a:gd name="T118" fmla="*/ 250 w 435"/>
                <a:gd name="T119" fmla="*/ 27 h 448"/>
                <a:gd name="T120" fmla="*/ 335 w 435"/>
                <a:gd name="T121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5" h="448">
                  <a:moveTo>
                    <a:pt x="361" y="213"/>
                  </a:moveTo>
                  <a:lnTo>
                    <a:pt x="349" y="217"/>
                  </a:lnTo>
                  <a:lnTo>
                    <a:pt x="336" y="219"/>
                  </a:lnTo>
                  <a:lnTo>
                    <a:pt x="344" y="239"/>
                  </a:lnTo>
                  <a:lnTo>
                    <a:pt x="355" y="260"/>
                  </a:lnTo>
                  <a:lnTo>
                    <a:pt x="366" y="281"/>
                  </a:lnTo>
                  <a:lnTo>
                    <a:pt x="380" y="301"/>
                  </a:lnTo>
                  <a:lnTo>
                    <a:pt x="391" y="322"/>
                  </a:lnTo>
                  <a:lnTo>
                    <a:pt x="399" y="343"/>
                  </a:lnTo>
                  <a:lnTo>
                    <a:pt x="404" y="365"/>
                  </a:lnTo>
                  <a:lnTo>
                    <a:pt x="403" y="389"/>
                  </a:lnTo>
                  <a:lnTo>
                    <a:pt x="402" y="395"/>
                  </a:lnTo>
                  <a:lnTo>
                    <a:pt x="399" y="402"/>
                  </a:lnTo>
                  <a:lnTo>
                    <a:pt x="395" y="408"/>
                  </a:lnTo>
                  <a:lnTo>
                    <a:pt x="411" y="391"/>
                  </a:lnTo>
                  <a:lnTo>
                    <a:pt x="421" y="373"/>
                  </a:lnTo>
                  <a:lnTo>
                    <a:pt x="424" y="357"/>
                  </a:lnTo>
                  <a:lnTo>
                    <a:pt x="420" y="344"/>
                  </a:lnTo>
                  <a:lnTo>
                    <a:pt x="414" y="331"/>
                  </a:lnTo>
                  <a:lnTo>
                    <a:pt x="404" y="318"/>
                  </a:lnTo>
                  <a:lnTo>
                    <a:pt x="397" y="306"/>
                  </a:lnTo>
                  <a:lnTo>
                    <a:pt x="381" y="277"/>
                  </a:lnTo>
                  <a:lnTo>
                    <a:pt x="369" y="246"/>
                  </a:lnTo>
                  <a:lnTo>
                    <a:pt x="361" y="213"/>
                  </a:lnTo>
                  <a:close/>
                  <a:moveTo>
                    <a:pt x="319" y="44"/>
                  </a:moveTo>
                  <a:lnTo>
                    <a:pt x="298" y="48"/>
                  </a:lnTo>
                  <a:lnTo>
                    <a:pt x="276" y="56"/>
                  </a:lnTo>
                  <a:lnTo>
                    <a:pt x="255" y="65"/>
                  </a:lnTo>
                  <a:lnTo>
                    <a:pt x="234" y="73"/>
                  </a:lnTo>
                  <a:lnTo>
                    <a:pt x="212" y="77"/>
                  </a:lnTo>
                  <a:lnTo>
                    <a:pt x="190" y="77"/>
                  </a:lnTo>
                  <a:lnTo>
                    <a:pt x="165" y="68"/>
                  </a:lnTo>
                  <a:lnTo>
                    <a:pt x="143" y="58"/>
                  </a:lnTo>
                  <a:lnTo>
                    <a:pt x="118" y="48"/>
                  </a:lnTo>
                  <a:lnTo>
                    <a:pt x="95" y="44"/>
                  </a:lnTo>
                  <a:lnTo>
                    <a:pt x="72" y="48"/>
                  </a:lnTo>
                  <a:lnTo>
                    <a:pt x="51" y="58"/>
                  </a:lnTo>
                  <a:lnTo>
                    <a:pt x="33" y="72"/>
                  </a:lnTo>
                  <a:lnTo>
                    <a:pt x="29" y="76"/>
                  </a:lnTo>
                  <a:lnTo>
                    <a:pt x="25" y="81"/>
                  </a:lnTo>
                  <a:lnTo>
                    <a:pt x="23" y="85"/>
                  </a:lnTo>
                  <a:lnTo>
                    <a:pt x="22" y="85"/>
                  </a:lnTo>
                  <a:lnTo>
                    <a:pt x="22" y="86"/>
                  </a:lnTo>
                  <a:lnTo>
                    <a:pt x="14" y="105"/>
                  </a:lnTo>
                  <a:lnTo>
                    <a:pt x="10" y="124"/>
                  </a:lnTo>
                  <a:lnTo>
                    <a:pt x="12" y="144"/>
                  </a:lnTo>
                  <a:lnTo>
                    <a:pt x="17" y="164"/>
                  </a:lnTo>
                  <a:lnTo>
                    <a:pt x="25" y="181"/>
                  </a:lnTo>
                  <a:lnTo>
                    <a:pt x="35" y="195"/>
                  </a:lnTo>
                  <a:lnTo>
                    <a:pt x="50" y="207"/>
                  </a:lnTo>
                  <a:lnTo>
                    <a:pt x="67" y="212"/>
                  </a:lnTo>
                  <a:lnTo>
                    <a:pt x="86" y="213"/>
                  </a:lnTo>
                  <a:lnTo>
                    <a:pt x="107" y="207"/>
                  </a:lnTo>
                  <a:lnTo>
                    <a:pt x="109" y="207"/>
                  </a:lnTo>
                  <a:lnTo>
                    <a:pt x="110" y="208"/>
                  </a:lnTo>
                  <a:lnTo>
                    <a:pt x="111" y="209"/>
                  </a:lnTo>
                  <a:lnTo>
                    <a:pt x="110" y="211"/>
                  </a:lnTo>
                  <a:lnTo>
                    <a:pt x="110" y="211"/>
                  </a:lnTo>
                  <a:lnTo>
                    <a:pt x="111" y="212"/>
                  </a:lnTo>
                  <a:lnTo>
                    <a:pt x="111" y="215"/>
                  </a:lnTo>
                  <a:lnTo>
                    <a:pt x="94" y="260"/>
                  </a:lnTo>
                  <a:lnTo>
                    <a:pt x="77" y="306"/>
                  </a:lnTo>
                  <a:lnTo>
                    <a:pt x="71" y="325"/>
                  </a:lnTo>
                  <a:lnTo>
                    <a:pt x="64" y="344"/>
                  </a:lnTo>
                  <a:lnTo>
                    <a:pt x="59" y="365"/>
                  </a:lnTo>
                  <a:lnTo>
                    <a:pt x="56" y="386"/>
                  </a:lnTo>
                  <a:lnTo>
                    <a:pt x="57" y="404"/>
                  </a:lnTo>
                  <a:lnTo>
                    <a:pt x="63" y="420"/>
                  </a:lnTo>
                  <a:lnTo>
                    <a:pt x="72" y="431"/>
                  </a:lnTo>
                  <a:lnTo>
                    <a:pt x="84" y="436"/>
                  </a:lnTo>
                  <a:lnTo>
                    <a:pt x="97" y="438"/>
                  </a:lnTo>
                  <a:lnTo>
                    <a:pt x="111" y="437"/>
                  </a:lnTo>
                  <a:lnTo>
                    <a:pt x="127" y="433"/>
                  </a:lnTo>
                  <a:lnTo>
                    <a:pt x="141" y="429"/>
                  </a:lnTo>
                  <a:lnTo>
                    <a:pt x="156" y="425"/>
                  </a:lnTo>
                  <a:lnTo>
                    <a:pt x="169" y="421"/>
                  </a:lnTo>
                  <a:lnTo>
                    <a:pt x="209" y="411"/>
                  </a:lnTo>
                  <a:lnTo>
                    <a:pt x="250" y="406"/>
                  </a:lnTo>
                  <a:lnTo>
                    <a:pt x="279" y="407"/>
                  </a:lnTo>
                  <a:lnTo>
                    <a:pt x="305" y="411"/>
                  </a:lnTo>
                  <a:lnTo>
                    <a:pt x="332" y="416"/>
                  </a:lnTo>
                  <a:lnTo>
                    <a:pt x="348" y="418"/>
                  </a:lnTo>
                  <a:lnTo>
                    <a:pt x="361" y="416"/>
                  </a:lnTo>
                  <a:lnTo>
                    <a:pt x="374" y="412"/>
                  </a:lnTo>
                  <a:lnTo>
                    <a:pt x="385" y="404"/>
                  </a:lnTo>
                  <a:lnTo>
                    <a:pt x="391" y="390"/>
                  </a:lnTo>
                  <a:lnTo>
                    <a:pt x="394" y="373"/>
                  </a:lnTo>
                  <a:lnTo>
                    <a:pt x="391" y="355"/>
                  </a:lnTo>
                  <a:lnTo>
                    <a:pt x="386" y="338"/>
                  </a:lnTo>
                  <a:lnTo>
                    <a:pt x="374" y="313"/>
                  </a:lnTo>
                  <a:lnTo>
                    <a:pt x="360" y="289"/>
                  </a:lnTo>
                  <a:lnTo>
                    <a:pt x="347" y="266"/>
                  </a:lnTo>
                  <a:lnTo>
                    <a:pt x="335" y="241"/>
                  </a:lnTo>
                  <a:lnTo>
                    <a:pt x="328" y="213"/>
                  </a:lnTo>
                  <a:lnTo>
                    <a:pt x="328" y="212"/>
                  </a:lnTo>
                  <a:lnTo>
                    <a:pt x="330" y="209"/>
                  </a:lnTo>
                  <a:lnTo>
                    <a:pt x="331" y="209"/>
                  </a:lnTo>
                  <a:lnTo>
                    <a:pt x="334" y="209"/>
                  </a:lnTo>
                  <a:lnTo>
                    <a:pt x="335" y="211"/>
                  </a:lnTo>
                  <a:lnTo>
                    <a:pt x="356" y="204"/>
                  </a:lnTo>
                  <a:lnTo>
                    <a:pt x="373" y="194"/>
                  </a:lnTo>
                  <a:lnTo>
                    <a:pt x="387" y="179"/>
                  </a:lnTo>
                  <a:lnTo>
                    <a:pt x="397" y="161"/>
                  </a:lnTo>
                  <a:lnTo>
                    <a:pt x="400" y="141"/>
                  </a:lnTo>
                  <a:lnTo>
                    <a:pt x="400" y="119"/>
                  </a:lnTo>
                  <a:lnTo>
                    <a:pt x="398" y="102"/>
                  </a:lnTo>
                  <a:lnTo>
                    <a:pt x="391" y="86"/>
                  </a:lnTo>
                  <a:lnTo>
                    <a:pt x="383" y="72"/>
                  </a:lnTo>
                  <a:lnTo>
                    <a:pt x="373" y="59"/>
                  </a:lnTo>
                  <a:lnTo>
                    <a:pt x="359" y="50"/>
                  </a:lnTo>
                  <a:lnTo>
                    <a:pt x="342" y="44"/>
                  </a:lnTo>
                  <a:lnTo>
                    <a:pt x="319" y="44"/>
                  </a:lnTo>
                  <a:close/>
                  <a:moveTo>
                    <a:pt x="339" y="8"/>
                  </a:moveTo>
                  <a:lnTo>
                    <a:pt x="318" y="8"/>
                  </a:lnTo>
                  <a:lnTo>
                    <a:pt x="297" y="14"/>
                  </a:lnTo>
                  <a:lnTo>
                    <a:pt x="276" y="23"/>
                  </a:lnTo>
                  <a:lnTo>
                    <a:pt x="256" y="33"/>
                  </a:lnTo>
                  <a:lnTo>
                    <a:pt x="232" y="42"/>
                  </a:lnTo>
                  <a:lnTo>
                    <a:pt x="207" y="44"/>
                  </a:lnTo>
                  <a:lnTo>
                    <a:pt x="183" y="43"/>
                  </a:lnTo>
                  <a:lnTo>
                    <a:pt x="157" y="37"/>
                  </a:lnTo>
                  <a:lnTo>
                    <a:pt x="139" y="30"/>
                  </a:lnTo>
                  <a:lnTo>
                    <a:pt x="119" y="25"/>
                  </a:lnTo>
                  <a:lnTo>
                    <a:pt x="101" y="23"/>
                  </a:lnTo>
                  <a:lnTo>
                    <a:pt x="81" y="27"/>
                  </a:lnTo>
                  <a:lnTo>
                    <a:pt x="60" y="37"/>
                  </a:lnTo>
                  <a:lnTo>
                    <a:pt x="43" y="51"/>
                  </a:lnTo>
                  <a:lnTo>
                    <a:pt x="50" y="47"/>
                  </a:lnTo>
                  <a:lnTo>
                    <a:pt x="57" y="43"/>
                  </a:lnTo>
                  <a:lnTo>
                    <a:pt x="81" y="37"/>
                  </a:lnTo>
                  <a:lnTo>
                    <a:pt x="105" y="37"/>
                  </a:lnTo>
                  <a:lnTo>
                    <a:pt x="127" y="42"/>
                  </a:lnTo>
                  <a:lnTo>
                    <a:pt x="149" y="51"/>
                  </a:lnTo>
                  <a:lnTo>
                    <a:pt x="166" y="59"/>
                  </a:lnTo>
                  <a:lnTo>
                    <a:pt x="183" y="64"/>
                  </a:lnTo>
                  <a:lnTo>
                    <a:pt x="200" y="68"/>
                  </a:lnTo>
                  <a:lnTo>
                    <a:pt x="217" y="68"/>
                  </a:lnTo>
                  <a:lnTo>
                    <a:pt x="237" y="64"/>
                  </a:lnTo>
                  <a:lnTo>
                    <a:pt x="260" y="55"/>
                  </a:lnTo>
                  <a:lnTo>
                    <a:pt x="283" y="46"/>
                  </a:lnTo>
                  <a:lnTo>
                    <a:pt x="308" y="37"/>
                  </a:lnTo>
                  <a:lnTo>
                    <a:pt x="326" y="34"/>
                  </a:lnTo>
                  <a:lnTo>
                    <a:pt x="344" y="35"/>
                  </a:lnTo>
                  <a:lnTo>
                    <a:pt x="361" y="40"/>
                  </a:lnTo>
                  <a:lnTo>
                    <a:pt x="377" y="51"/>
                  </a:lnTo>
                  <a:lnTo>
                    <a:pt x="391" y="65"/>
                  </a:lnTo>
                  <a:lnTo>
                    <a:pt x="400" y="82"/>
                  </a:lnTo>
                  <a:lnTo>
                    <a:pt x="407" y="103"/>
                  </a:lnTo>
                  <a:lnTo>
                    <a:pt x="410" y="126"/>
                  </a:lnTo>
                  <a:lnTo>
                    <a:pt x="408" y="148"/>
                  </a:lnTo>
                  <a:lnTo>
                    <a:pt x="403" y="169"/>
                  </a:lnTo>
                  <a:lnTo>
                    <a:pt x="394" y="187"/>
                  </a:lnTo>
                  <a:lnTo>
                    <a:pt x="381" y="202"/>
                  </a:lnTo>
                  <a:lnTo>
                    <a:pt x="395" y="191"/>
                  </a:lnTo>
                  <a:lnTo>
                    <a:pt x="408" y="178"/>
                  </a:lnTo>
                  <a:lnTo>
                    <a:pt x="419" y="164"/>
                  </a:lnTo>
                  <a:lnTo>
                    <a:pt x="427" y="147"/>
                  </a:lnTo>
                  <a:lnTo>
                    <a:pt x="428" y="123"/>
                  </a:lnTo>
                  <a:lnTo>
                    <a:pt x="424" y="98"/>
                  </a:lnTo>
                  <a:lnTo>
                    <a:pt x="416" y="75"/>
                  </a:lnTo>
                  <a:lnTo>
                    <a:pt x="404" y="54"/>
                  </a:lnTo>
                  <a:lnTo>
                    <a:pt x="391" y="37"/>
                  </a:lnTo>
                  <a:lnTo>
                    <a:pt x="376" y="22"/>
                  </a:lnTo>
                  <a:lnTo>
                    <a:pt x="359" y="13"/>
                  </a:lnTo>
                  <a:lnTo>
                    <a:pt x="339" y="8"/>
                  </a:lnTo>
                  <a:close/>
                  <a:moveTo>
                    <a:pt x="335" y="0"/>
                  </a:moveTo>
                  <a:lnTo>
                    <a:pt x="356" y="4"/>
                  </a:lnTo>
                  <a:lnTo>
                    <a:pt x="374" y="13"/>
                  </a:lnTo>
                  <a:lnTo>
                    <a:pt x="391" y="26"/>
                  </a:lnTo>
                  <a:lnTo>
                    <a:pt x="406" y="43"/>
                  </a:lnTo>
                  <a:lnTo>
                    <a:pt x="416" y="61"/>
                  </a:lnTo>
                  <a:lnTo>
                    <a:pt x="425" y="81"/>
                  </a:lnTo>
                  <a:lnTo>
                    <a:pt x="432" y="107"/>
                  </a:lnTo>
                  <a:lnTo>
                    <a:pt x="435" y="130"/>
                  </a:lnTo>
                  <a:lnTo>
                    <a:pt x="431" y="150"/>
                  </a:lnTo>
                  <a:lnTo>
                    <a:pt x="421" y="170"/>
                  </a:lnTo>
                  <a:lnTo>
                    <a:pt x="408" y="187"/>
                  </a:lnTo>
                  <a:lnTo>
                    <a:pt x="391" y="203"/>
                  </a:lnTo>
                  <a:lnTo>
                    <a:pt x="369" y="216"/>
                  </a:lnTo>
                  <a:lnTo>
                    <a:pt x="368" y="216"/>
                  </a:lnTo>
                  <a:lnTo>
                    <a:pt x="366" y="216"/>
                  </a:lnTo>
                  <a:lnTo>
                    <a:pt x="378" y="254"/>
                  </a:lnTo>
                  <a:lnTo>
                    <a:pt x="395" y="292"/>
                  </a:lnTo>
                  <a:lnTo>
                    <a:pt x="408" y="309"/>
                  </a:lnTo>
                  <a:lnTo>
                    <a:pt x="420" y="326"/>
                  </a:lnTo>
                  <a:lnTo>
                    <a:pt x="431" y="346"/>
                  </a:lnTo>
                  <a:lnTo>
                    <a:pt x="432" y="363"/>
                  </a:lnTo>
                  <a:lnTo>
                    <a:pt x="428" y="378"/>
                  </a:lnTo>
                  <a:lnTo>
                    <a:pt x="419" y="394"/>
                  </a:lnTo>
                  <a:lnTo>
                    <a:pt x="406" y="407"/>
                  </a:lnTo>
                  <a:lnTo>
                    <a:pt x="391" y="418"/>
                  </a:lnTo>
                  <a:lnTo>
                    <a:pt x="377" y="425"/>
                  </a:lnTo>
                  <a:lnTo>
                    <a:pt x="376" y="425"/>
                  </a:lnTo>
                  <a:lnTo>
                    <a:pt x="374" y="424"/>
                  </a:lnTo>
                  <a:lnTo>
                    <a:pt x="369" y="425"/>
                  </a:lnTo>
                  <a:lnTo>
                    <a:pt x="364" y="427"/>
                  </a:lnTo>
                  <a:lnTo>
                    <a:pt x="347" y="428"/>
                  </a:lnTo>
                  <a:lnTo>
                    <a:pt x="330" y="425"/>
                  </a:lnTo>
                  <a:lnTo>
                    <a:pt x="313" y="421"/>
                  </a:lnTo>
                  <a:lnTo>
                    <a:pt x="279" y="416"/>
                  </a:lnTo>
                  <a:lnTo>
                    <a:pt x="245" y="416"/>
                  </a:lnTo>
                  <a:lnTo>
                    <a:pt x="211" y="421"/>
                  </a:lnTo>
                  <a:lnTo>
                    <a:pt x="177" y="431"/>
                  </a:lnTo>
                  <a:lnTo>
                    <a:pt x="144" y="440"/>
                  </a:lnTo>
                  <a:lnTo>
                    <a:pt x="110" y="448"/>
                  </a:lnTo>
                  <a:lnTo>
                    <a:pt x="94" y="448"/>
                  </a:lnTo>
                  <a:lnTo>
                    <a:pt x="81" y="445"/>
                  </a:lnTo>
                  <a:lnTo>
                    <a:pt x="68" y="440"/>
                  </a:lnTo>
                  <a:lnTo>
                    <a:pt x="59" y="429"/>
                  </a:lnTo>
                  <a:lnTo>
                    <a:pt x="51" y="416"/>
                  </a:lnTo>
                  <a:lnTo>
                    <a:pt x="47" y="398"/>
                  </a:lnTo>
                  <a:lnTo>
                    <a:pt x="47" y="378"/>
                  </a:lnTo>
                  <a:lnTo>
                    <a:pt x="51" y="359"/>
                  </a:lnTo>
                  <a:lnTo>
                    <a:pt x="56" y="340"/>
                  </a:lnTo>
                  <a:lnTo>
                    <a:pt x="63" y="322"/>
                  </a:lnTo>
                  <a:lnTo>
                    <a:pt x="75" y="287"/>
                  </a:lnTo>
                  <a:lnTo>
                    <a:pt x="88" y="251"/>
                  </a:lnTo>
                  <a:lnTo>
                    <a:pt x="102" y="216"/>
                  </a:lnTo>
                  <a:lnTo>
                    <a:pt x="85" y="222"/>
                  </a:lnTo>
                  <a:lnTo>
                    <a:pt x="67" y="222"/>
                  </a:lnTo>
                  <a:lnTo>
                    <a:pt x="50" y="217"/>
                  </a:lnTo>
                  <a:lnTo>
                    <a:pt x="33" y="207"/>
                  </a:lnTo>
                  <a:lnTo>
                    <a:pt x="20" y="192"/>
                  </a:lnTo>
                  <a:lnTo>
                    <a:pt x="9" y="175"/>
                  </a:lnTo>
                  <a:lnTo>
                    <a:pt x="3" y="156"/>
                  </a:lnTo>
                  <a:lnTo>
                    <a:pt x="0" y="136"/>
                  </a:lnTo>
                  <a:lnTo>
                    <a:pt x="1" y="116"/>
                  </a:lnTo>
                  <a:lnTo>
                    <a:pt x="9" y="92"/>
                  </a:lnTo>
                  <a:lnTo>
                    <a:pt x="23" y="69"/>
                  </a:lnTo>
                  <a:lnTo>
                    <a:pt x="37" y="50"/>
                  </a:lnTo>
                  <a:lnTo>
                    <a:pt x="54" y="34"/>
                  </a:lnTo>
                  <a:lnTo>
                    <a:pt x="75" y="22"/>
                  </a:lnTo>
                  <a:lnTo>
                    <a:pt x="97" y="17"/>
                  </a:lnTo>
                  <a:lnTo>
                    <a:pt x="122" y="18"/>
                  </a:lnTo>
                  <a:lnTo>
                    <a:pt x="144" y="23"/>
                  </a:lnTo>
                  <a:lnTo>
                    <a:pt x="164" y="30"/>
                  </a:lnTo>
                  <a:lnTo>
                    <a:pt x="184" y="35"/>
                  </a:lnTo>
                  <a:lnTo>
                    <a:pt x="205" y="38"/>
                  </a:lnTo>
                  <a:lnTo>
                    <a:pt x="228" y="35"/>
                  </a:lnTo>
                  <a:lnTo>
                    <a:pt x="250" y="27"/>
                  </a:lnTo>
                  <a:lnTo>
                    <a:pt x="270" y="18"/>
                  </a:lnTo>
                  <a:lnTo>
                    <a:pt x="291" y="9"/>
                  </a:lnTo>
                  <a:lnTo>
                    <a:pt x="311" y="3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58"/>
            <p:cNvSpPr>
              <a:spLocks noEditPoints="1"/>
            </p:cNvSpPr>
            <p:nvPr/>
          </p:nvSpPr>
          <p:spPr bwMode="auto">
            <a:xfrm>
              <a:off x="5511800" y="293688"/>
              <a:ext cx="585788" cy="595313"/>
            </a:xfrm>
            <a:custGeom>
              <a:avLst/>
              <a:gdLst>
                <a:gd name="T0" fmla="*/ 25 w 369"/>
                <a:gd name="T1" fmla="*/ 22 h 375"/>
                <a:gd name="T2" fmla="*/ 5 w 369"/>
                <a:gd name="T3" fmla="*/ 72 h 375"/>
                <a:gd name="T4" fmla="*/ 18 w 369"/>
                <a:gd name="T5" fmla="*/ 125 h 375"/>
                <a:gd name="T6" fmla="*/ 56 w 369"/>
                <a:gd name="T7" fmla="*/ 151 h 375"/>
                <a:gd name="T8" fmla="*/ 92 w 369"/>
                <a:gd name="T9" fmla="*/ 138 h 375"/>
                <a:gd name="T10" fmla="*/ 92 w 369"/>
                <a:gd name="T11" fmla="*/ 137 h 375"/>
                <a:gd name="T12" fmla="*/ 96 w 369"/>
                <a:gd name="T13" fmla="*/ 136 h 375"/>
                <a:gd name="T14" fmla="*/ 97 w 369"/>
                <a:gd name="T15" fmla="*/ 179 h 375"/>
                <a:gd name="T16" fmla="*/ 80 w 369"/>
                <a:gd name="T17" fmla="*/ 216 h 375"/>
                <a:gd name="T18" fmla="*/ 62 w 369"/>
                <a:gd name="T19" fmla="*/ 261 h 375"/>
                <a:gd name="T20" fmla="*/ 47 w 369"/>
                <a:gd name="T21" fmla="*/ 315 h 375"/>
                <a:gd name="T22" fmla="*/ 53 w 369"/>
                <a:gd name="T23" fmla="*/ 358 h 375"/>
                <a:gd name="T24" fmla="*/ 98 w 369"/>
                <a:gd name="T25" fmla="*/ 366 h 375"/>
                <a:gd name="T26" fmla="*/ 170 w 369"/>
                <a:gd name="T27" fmla="*/ 344 h 375"/>
                <a:gd name="T28" fmla="*/ 279 w 369"/>
                <a:gd name="T29" fmla="*/ 336 h 375"/>
                <a:gd name="T30" fmla="*/ 323 w 369"/>
                <a:gd name="T31" fmla="*/ 346 h 375"/>
                <a:gd name="T32" fmla="*/ 354 w 369"/>
                <a:gd name="T33" fmla="*/ 341 h 375"/>
                <a:gd name="T34" fmla="*/ 360 w 369"/>
                <a:gd name="T35" fmla="*/ 310 h 375"/>
                <a:gd name="T36" fmla="*/ 338 w 369"/>
                <a:gd name="T37" fmla="*/ 256 h 375"/>
                <a:gd name="T38" fmla="*/ 309 w 369"/>
                <a:gd name="T39" fmla="*/ 208 h 375"/>
                <a:gd name="T40" fmla="*/ 293 w 369"/>
                <a:gd name="T41" fmla="*/ 146 h 375"/>
                <a:gd name="T42" fmla="*/ 296 w 369"/>
                <a:gd name="T43" fmla="*/ 145 h 375"/>
                <a:gd name="T44" fmla="*/ 299 w 369"/>
                <a:gd name="T45" fmla="*/ 142 h 375"/>
                <a:gd name="T46" fmla="*/ 334 w 369"/>
                <a:gd name="T47" fmla="*/ 134 h 375"/>
                <a:gd name="T48" fmla="*/ 360 w 369"/>
                <a:gd name="T49" fmla="*/ 95 h 375"/>
                <a:gd name="T50" fmla="*/ 358 w 369"/>
                <a:gd name="T51" fmla="*/ 47 h 375"/>
                <a:gd name="T52" fmla="*/ 327 w 369"/>
                <a:gd name="T53" fmla="*/ 11 h 375"/>
                <a:gd name="T54" fmla="*/ 270 w 369"/>
                <a:gd name="T55" fmla="*/ 15 h 375"/>
                <a:gd name="T56" fmla="*/ 198 w 369"/>
                <a:gd name="T57" fmla="*/ 39 h 375"/>
                <a:gd name="T58" fmla="*/ 134 w 369"/>
                <a:gd name="T59" fmla="*/ 26 h 375"/>
                <a:gd name="T60" fmla="*/ 79 w 369"/>
                <a:gd name="T61" fmla="*/ 6 h 375"/>
                <a:gd name="T62" fmla="*/ 326 w 369"/>
                <a:gd name="T63" fmla="*/ 2 h 375"/>
                <a:gd name="T64" fmla="*/ 361 w 369"/>
                <a:gd name="T65" fmla="*/ 35 h 375"/>
                <a:gd name="T66" fmla="*/ 369 w 369"/>
                <a:gd name="T67" fmla="*/ 86 h 375"/>
                <a:gd name="T68" fmla="*/ 348 w 369"/>
                <a:gd name="T69" fmla="*/ 133 h 375"/>
                <a:gd name="T70" fmla="*/ 300 w 369"/>
                <a:gd name="T71" fmla="*/ 149 h 375"/>
                <a:gd name="T72" fmla="*/ 304 w 369"/>
                <a:gd name="T73" fmla="*/ 174 h 375"/>
                <a:gd name="T74" fmla="*/ 339 w 369"/>
                <a:gd name="T75" fmla="*/ 248 h 375"/>
                <a:gd name="T76" fmla="*/ 363 w 369"/>
                <a:gd name="T77" fmla="*/ 298 h 375"/>
                <a:gd name="T78" fmla="*/ 364 w 369"/>
                <a:gd name="T79" fmla="*/ 336 h 375"/>
                <a:gd name="T80" fmla="*/ 344 w 369"/>
                <a:gd name="T81" fmla="*/ 354 h 375"/>
                <a:gd name="T82" fmla="*/ 310 w 369"/>
                <a:gd name="T83" fmla="*/ 352 h 375"/>
                <a:gd name="T84" fmla="*/ 204 w 369"/>
                <a:gd name="T85" fmla="*/ 344 h 375"/>
                <a:gd name="T86" fmla="*/ 107 w 369"/>
                <a:gd name="T87" fmla="*/ 370 h 375"/>
                <a:gd name="T88" fmla="*/ 62 w 369"/>
                <a:gd name="T89" fmla="*/ 371 h 375"/>
                <a:gd name="T90" fmla="*/ 42 w 369"/>
                <a:gd name="T91" fmla="*/ 356 h 375"/>
                <a:gd name="T92" fmla="*/ 42 w 369"/>
                <a:gd name="T93" fmla="*/ 318 h 375"/>
                <a:gd name="T94" fmla="*/ 59 w 369"/>
                <a:gd name="T95" fmla="*/ 257 h 375"/>
                <a:gd name="T96" fmla="*/ 85 w 369"/>
                <a:gd name="T97" fmla="*/ 195 h 375"/>
                <a:gd name="T98" fmla="*/ 97 w 369"/>
                <a:gd name="T99" fmla="*/ 153 h 375"/>
                <a:gd name="T100" fmla="*/ 84 w 369"/>
                <a:gd name="T101" fmla="*/ 150 h 375"/>
                <a:gd name="T102" fmla="*/ 50 w 369"/>
                <a:gd name="T103" fmla="*/ 157 h 375"/>
                <a:gd name="T104" fmla="*/ 13 w 369"/>
                <a:gd name="T105" fmla="*/ 129 h 375"/>
                <a:gd name="T106" fmla="*/ 0 w 369"/>
                <a:gd name="T107" fmla="*/ 79 h 375"/>
                <a:gd name="T108" fmla="*/ 22 w 369"/>
                <a:gd name="T109" fmla="*/ 21 h 375"/>
                <a:gd name="T110" fmla="*/ 75 w 369"/>
                <a:gd name="T111" fmla="*/ 2 h 375"/>
                <a:gd name="T112" fmla="*/ 138 w 369"/>
                <a:gd name="T113" fmla="*/ 21 h 375"/>
                <a:gd name="T114" fmla="*/ 198 w 369"/>
                <a:gd name="T115" fmla="*/ 31 h 375"/>
                <a:gd name="T116" fmla="*/ 265 w 369"/>
                <a:gd name="T117" fmla="*/ 10 h 375"/>
                <a:gd name="T118" fmla="*/ 310 w 369"/>
                <a:gd name="T119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9" h="375">
                  <a:moveTo>
                    <a:pt x="60" y="6"/>
                  </a:moveTo>
                  <a:lnTo>
                    <a:pt x="42" y="10"/>
                  </a:lnTo>
                  <a:lnTo>
                    <a:pt x="25" y="22"/>
                  </a:lnTo>
                  <a:lnTo>
                    <a:pt x="15" y="36"/>
                  </a:lnTo>
                  <a:lnTo>
                    <a:pt x="8" y="52"/>
                  </a:lnTo>
                  <a:lnTo>
                    <a:pt x="5" y="72"/>
                  </a:lnTo>
                  <a:lnTo>
                    <a:pt x="7" y="90"/>
                  </a:lnTo>
                  <a:lnTo>
                    <a:pt x="11" y="108"/>
                  </a:lnTo>
                  <a:lnTo>
                    <a:pt x="18" y="125"/>
                  </a:lnTo>
                  <a:lnTo>
                    <a:pt x="29" y="138"/>
                  </a:lnTo>
                  <a:lnTo>
                    <a:pt x="42" y="148"/>
                  </a:lnTo>
                  <a:lnTo>
                    <a:pt x="56" y="151"/>
                  </a:lnTo>
                  <a:lnTo>
                    <a:pt x="72" y="149"/>
                  </a:lnTo>
                  <a:lnTo>
                    <a:pt x="90" y="138"/>
                  </a:lnTo>
                  <a:lnTo>
                    <a:pt x="92" y="138"/>
                  </a:lnTo>
                  <a:lnTo>
                    <a:pt x="93" y="138"/>
                  </a:lnTo>
                  <a:lnTo>
                    <a:pt x="92" y="138"/>
                  </a:lnTo>
                  <a:lnTo>
                    <a:pt x="92" y="137"/>
                  </a:lnTo>
                  <a:lnTo>
                    <a:pt x="93" y="136"/>
                  </a:lnTo>
                  <a:lnTo>
                    <a:pt x="94" y="136"/>
                  </a:lnTo>
                  <a:lnTo>
                    <a:pt x="96" y="136"/>
                  </a:lnTo>
                  <a:lnTo>
                    <a:pt x="102" y="150"/>
                  </a:lnTo>
                  <a:lnTo>
                    <a:pt x="102" y="163"/>
                  </a:lnTo>
                  <a:lnTo>
                    <a:pt x="97" y="179"/>
                  </a:lnTo>
                  <a:lnTo>
                    <a:pt x="90" y="192"/>
                  </a:lnTo>
                  <a:lnTo>
                    <a:pt x="84" y="206"/>
                  </a:lnTo>
                  <a:lnTo>
                    <a:pt x="80" y="216"/>
                  </a:lnTo>
                  <a:lnTo>
                    <a:pt x="75" y="229"/>
                  </a:lnTo>
                  <a:lnTo>
                    <a:pt x="68" y="244"/>
                  </a:lnTo>
                  <a:lnTo>
                    <a:pt x="62" y="261"/>
                  </a:lnTo>
                  <a:lnTo>
                    <a:pt x="55" y="280"/>
                  </a:lnTo>
                  <a:lnTo>
                    <a:pt x="51" y="298"/>
                  </a:lnTo>
                  <a:lnTo>
                    <a:pt x="47" y="315"/>
                  </a:lnTo>
                  <a:lnTo>
                    <a:pt x="46" y="332"/>
                  </a:lnTo>
                  <a:lnTo>
                    <a:pt x="47" y="346"/>
                  </a:lnTo>
                  <a:lnTo>
                    <a:pt x="53" y="358"/>
                  </a:lnTo>
                  <a:lnTo>
                    <a:pt x="60" y="366"/>
                  </a:lnTo>
                  <a:lnTo>
                    <a:pt x="80" y="369"/>
                  </a:lnTo>
                  <a:lnTo>
                    <a:pt x="98" y="366"/>
                  </a:lnTo>
                  <a:lnTo>
                    <a:pt x="117" y="361"/>
                  </a:lnTo>
                  <a:lnTo>
                    <a:pt x="135" y="354"/>
                  </a:lnTo>
                  <a:lnTo>
                    <a:pt x="170" y="344"/>
                  </a:lnTo>
                  <a:lnTo>
                    <a:pt x="208" y="337"/>
                  </a:lnTo>
                  <a:lnTo>
                    <a:pt x="244" y="335"/>
                  </a:lnTo>
                  <a:lnTo>
                    <a:pt x="279" y="336"/>
                  </a:lnTo>
                  <a:lnTo>
                    <a:pt x="293" y="340"/>
                  </a:lnTo>
                  <a:lnTo>
                    <a:pt x="309" y="344"/>
                  </a:lnTo>
                  <a:lnTo>
                    <a:pt x="323" y="346"/>
                  </a:lnTo>
                  <a:lnTo>
                    <a:pt x="339" y="346"/>
                  </a:lnTo>
                  <a:lnTo>
                    <a:pt x="352" y="341"/>
                  </a:lnTo>
                  <a:lnTo>
                    <a:pt x="354" y="341"/>
                  </a:lnTo>
                  <a:lnTo>
                    <a:pt x="355" y="341"/>
                  </a:lnTo>
                  <a:lnTo>
                    <a:pt x="360" y="327"/>
                  </a:lnTo>
                  <a:lnTo>
                    <a:pt x="360" y="310"/>
                  </a:lnTo>
                  <a:lnTo>
                    <a:pt x="355" y="292"/>
                  </a:lnTo>
                  <a:lnTo>
                    <a:pt x="347" y="273"/>
                  </a:lnTo>
                  <a:lnTo>
                    <a:pt x="338" y="256"/>
                  </a:lnTo>
                  <a:lnTo>
                    <a:pt x="327" y="240"/>
                  </a:lnTo>
                  <a:lnTo>
                    <a:pt x="320" y="226"/>
                  </a:lnTo>
                  <a:lnTo>
                    <a:pt x="309" y="208"/>
                  </a:lnTo>
                  <a:lnTo>
                    <a:pt x="301" y="188"/>
                  </a:lnTo>
                  <a:lnTo>
                    <a:pt x="295" y="168"/>
                  </a:lnTo>
                  <a:lnTo>
                    <a:pt x="293" y="146"/>
                  </a:lnTo>
                  <a:lnTo>
                    <a:pt x="293" y="145"/>
                  </a:lnTo>
                  <a:lnTo>
                    <a:pt x="295" y="145"/>
                  </a:lnTo>
                  <a:lnTo>
                    <a:pt x="296" y="145"/>
                  </a:lnTo>
                  <a:lnTo>
                    <a:pt x="297" y="146"/>
                  </a:lnTo>
                  <a:lnTo>
                    <a:pt x="297" y="144"/>
                  </a:lnTo>
                  <a:lnTo>
                    <a:pt x="299" y="142"/>
                  </a:lnTo>
                  <a:lnTo>
                    <a:pt x="300" y="142"/>
                  </a:lnTo>
                  <a:lnTo>
                    <a:pt x="318" y="140"/>
                  </a:lnTo>
                  <a:lnTo>
                    <a:pt x="334" y="134"/>
                  </a:lnTo>
                  <a:lnTo>
                    <a:pt x="346" y="124"/>
                  </a:lnTo>
                  <a:lnTo>
                    <a:pt x="355" y="111"/>
                  </a:lnTo>
                  <a:lnTo>
                    <a:pt x="360" y="95"/>
                  </a:lnTo>
                  <a:lnTo>
                    <a:pt x="363" y="79"/>
                  </a:lnTo>
                  <a:lnTo>
                    <a:pt x="361" y="62"/>
                  </a:lnTo>
                  <a:lnTo>
                    <a:pt x="358" y="47"/>
                  </a:lnTo>
                  <a:lnTo>
                    <a:pt x="351" y="32"/>
                  </a:lnTo>
                  <a:lnTo>
                    <a:pt x="341" y="21"/>
                  </a:lnTo>
                  <a:lnTo>
                    <a:pt x="327" y="11"/>
                  </a:lnTo>
                  <a:lnTo>
                    <a:pt x="310" y="7"/>
                  </a:lnTo>
                  <a:lnTo>
                    <a:pt x="292" y="9"/>
                  </a:lnTo>
                  <a:lnTo>
                    <a:pt x="270" y="15"/>
                  </a:lnTo>
                  <a:lnTo>
                    <a:pt x="248" y="26"/>
                  </a:lnTo>
                  <a:lnTo>
                    <a:pt x="225" y="34"/>
                  </a:lnTo>
                  <a:lnTo>
                    <a:pt x="198" y="39"/>
                  </a:lnTo>
                  <a:lnTo>
                    <a:pt x="169" y="38"/>
                  </a:lnTo>
                  <a:lnTo>
                    <a:pt x="151" y="34"/>
                  </a:lnTo>
                  <a:lnTo>
                    <a:pt x="134" y="26"/>
                  </a:lnTo>
                  <a:lnTo>
                    <a:pt x="115" y="18"/>
                  </a:lnTo>
                  <a:lnTo>
                    <a:pt x="97" y="11"/>
                  </a:lnTo>
                  <a:lnTo>
                    <a:pt x="79" y="6"/>
                  </a:lnTo>
                  <a:lnTo>
                    <a:pt x="60" y="6"/>
                  </a:lnTo>
                  <a:close/>
                  <a:moveTo>
                    <a:pt x="310" y="0"/>
                  </a:moveTo>
                  <a:lnTo>
                    <a:pt x="326" y="2"/>
                  </a:lnTo>
                  <a:lnTo>
                    <a:pt x="339" y="9"/>
                  </a:lnTo>
                  <a:lnTo>
                    <a:pt x="351" y="19"/>
                  </a:lnTo>
                  <a:lnTo>
                    <a:pt x="361" y="35"/>
                  </a:lnTo>
                  <a:lnTo>
                    <a:pt x="367" y="51"/>
                  </a:lnTo>
                  <a:lnTo>
                    <a:pt x="369" y="69"/>
                  </a:lnTo>
                  <a:lnTo>
                    <a:pt x="369" y="86"/>
                  </a:lnTo>
                  <a:lnTo>
                    <a:pt x="365" y="103"/>
                  </a:lnTo>
                  <a:lnTo>
                    <a:pt x="358" y="119"/>
                  </a:lnTo>
                  <a:lnTo>
                    <a:pt x="348" y="133"/>
                  </a:lnTo>
                  <a:lnTo>
                    <a:pt x="335" y="142"/>
                  </a:lnTo>
                  <a:lnTo>
                    <a:pt x="320" y="149"/>
                  </a:lnTo>
                  <a:lnTo>
                    <a:pt x="300" y="149"/>
                  </a:lnTo>
                  <a:lnTo>
                    <a:pt x="299" y="149"/>
                  </a:lnTo>
                  <a:lnTo>
                    <a:pt x="297" y="146"/>
                  </a:lnTo>
                  <a:lnTo>
                    <a:pt x="304" y="174"/>
                  </a:lnTo>
                  <a:lnTo>
                    <a:pt x="314" y="200"/>
                  </a:lnTo>
                  <a:lnTo>
                    <a:pt x="326" y="223"/>
                  </a:lnTo>
                  <a:lnTo>
                    <a:pt x="339" y="248"/>
                  </a:lnTo>
                  <a:lnTo>
                    <a:pt x="352" y="273"/>
                  </a:lnTo>
                  <a:lnTo>
                    <a:pt x="358" y="285"/>
                  </a:lnTo>
                  <a:lnTo>
                    <a:pt x="363" y="298"/>
                  </a:lnTo>
                  <a:lnTo>
                    <a:pt x="367" y="311"/>
                  </a:lnTo>
                  <a:lnTo>
                    <a:pt x="367" y="324"/>
                  </a:lnTo>
                  <a:lnTo>
                    <a:pt x="364" y="33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44" y="354"/>
                  </a:lnTo>
                  <a:lnTo>
                    <a:pt x="334" y="356"/>
                  </a:lnTo>
                  <a:lnTo>
                    <a:pt x="322" y="354"/>
                  </a:lnTo>
                  <a:lnTo>
                    <a:pt x="310" y="352"/>
                  </a:lnTo>
                  <a:lnTo>
                    <a:pt x="275" y="344"/>
                  </a:lnTo>
                  <a:lnTo>
                    <a:pt x="240" y="341"/>
                  </a:lnTo>
                  <a:lnTo>
                    <a:pt x="204" y="344"/>
                  </a:lnTo>
                  <a:lnTo>
                    <a:pt x="172" y="352"/>
                  </a:lnTo>
                  <a:lnTo>
                    <a:pt x="140" y="361"/>
                  </a:lnTo>
                  <a:lnTo>
                    <a:pt x="107" y="370"/>
                  </a:lnTo>
                  <a:lnTo>
                    <a:pt x="92" y="374"/>
                  </a:lnTo>
                  <a:lnTo>
                    <a:pt x="76" y="375"/>
                  </a:lnTo>
                  <a:lnTo>
                    <a:pt x="62" y="371"/>
                  </a:lnTo>
                  <a:lnTo>
                    <a:pt x="60" y="371"/>
                  </a:lnTo>
                  <a:lnTo>
                    <a:pt x="49" y="365"/>
                  </a:lnTo>
                  <a:lnTo>
                    <a:pt x="42" y="356"/>
                  </a:lnTo>
                  <a:lnTo>
                    <a:pt x="39" y="344"/>
                  </a:lnTo>
                  <a:lnTo>
                    <a:pt x="41" y="331"/>
                  </a:lnTo>
                  <a:lnTo>
                    <a:pt x="42" y="318"/>
                  </a:lnTo>
                  <a:lnTo>
                    <a:pt x="45" y="306"/>
                  </a:lnTo>
                  <a:lnTo>
                    <a:pt x="49" y="294"/>
                  </a:lnTo>
                  <a:lnTo>
                    <a:pt x="59" y="257"/>
                  </a:lnTo>
                  <a:lnTo>
                    <a:pt x="72" y="221"/>
                  </a:lnTo>
                  <a:lnTo>
                    <a:pt x="77" y="209"/>
                  </a:lnTo>
                  <a:lnTo>
                    <a:pt x="85" y="195"/>
                  </a:lnTo>
                  <a:lnTo>
                    <a:pt x="90" y="180"/>
                  </a:lnTo>
                  <a:lnTo>
                    <a:pt x="96" y="166"/>
                  </a:lnTo>
                  <a:lnTo>
                    <a:pt x="97" y="153"/>
                  </a:lnTo>
                  <a:lnTo>
                    <a:pt x="93" y="140"/>
                  </a:lnTo>
                  <a:lnTo>
                    <a:pt x="93" y="140"/>
                  </a:lnTo>
                  <a:lnTo>
                    <a:pt x="84" y="150"/>
                  </a:lnTo>
                  <a:lnTo>
                    <a:pt x="73" y="155"/>
                  </a:lnTo>
                  <a:lnTo>
                    <a:pt x="62" y="158"/>
                  </a:lnTo>
                  <a:lnTo>
                    <a:pt x="50" y="157"/>
                  </a:lnTo>
                  <a:lnTo>
                    <a:pt x="38" y="153"/>
                  </a:lnTo>
                  <a:lnTo>
                    <a:pt x="24" y="142"/>
                  </a:lnTo>
                  <a:lnTo>
                    <a:pt x="13" y="129"/>
                  </a:lnTo>
                  <a:lnTo>
                    <a:pt x="5" y="113"/>
                  </a:lnTo>
                  <a:lnTo>
                    <a:pt x="1" y="96"/>
                  </a:lnTo>
                  <a:lnTo>
                    <a:pt x="0" y="79"/>
                  </a:lnTo>
                  <a:lnTo>
                    <a:pt x="3" y="55"/>
                  </a:lnTo>
                  <a:lnTo>
                    <a:pt x="11" y="35"/>
                  </a:lnTo>
                  <a:lnTo>
                    <a:pt x="22" y="21"/>
                  </a:lnTo>
                  <a:lnTo>
                    <a:pt x="37" y="9"/>
                  </a:lnTo>
                  <a:lnTo>
                    <a:pt x="55" y="4"/>
                  </a:lnTo>
                  <a:lnTo>
                    <a:pt x="75" y="2"/>
                  </a:lnTo>
                  <a:lnTo>
                    <a:pt x="97" y="5"/>
                  </a:lnTo>
                  <a:lnTo>
                    <a:pt x="118" y="13"/>
                  </a:lnTo>
                  <a:lnTo>
                    <a:pt x="138" y="21"/>
                  </a:lnTo>
                  <a:lnTo>
                    <a:pt x="157" y="27"/>
                  </a:lnTo>
                  <a:lnTo>
                    <a:pt x="177" y="31"/>
                  </a:lnTo>
                  <a:lnTo>
                    <a:pt x="198" y="31"/>
                  </a:lnTo>
                  <a:lnTo>
                    <a:pt x="221" y="27"/>
                  </a:lnTo>
                  <a:lnTo>
                    <a:pt x="242" y="19"/>
                  </a:lnTo>
                  <a:lnTo>
                    <a:pt x="265" y="10"/>
                  </a:lnTo>
                  <a:lnTo>
                    <a:pt x="280" y="4"/>
                  </a:lnTo>
                  <a:lnTo>
                    <a:pt x="295" y="1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59"/>
            <p:cNvSpPr>
              <a:spLocks/>
            </p:cNvSpPr>
            <p:nvPr/>
          </p:nvSpPr>
          <p:spPr bwMode="auto">
            <a:xfrm>
              <a:off x="6042025" y="815975"/>
              <a:ext cx="19050" cy="11113"/>
            </a:xfrm>
            <a:custGeom>
              <a:avLst/>
              <a:gdLst>
                <a:gd name="T0" fmla="*/ 10 w 12"/>
                <a:gd name="T1" fmla="*/ 0 h 7"/>
                <a:gd name="T2" fmla="*/ 12 w 12"/>
                <a:gd name="T3" fmla="*/ 0 h 7"/>
                <a:gd name="T4" fmla="*/ 12 w 12"/>
                <a:gd name="T5" fmla="*/ 2 h 7"/>
                <a:gd name="T6" fmla="*/ 12 w 12"/>
                <a:gd name="T7" fmla="*/ 4 h 7"/>
                <a:gd name="T8" fmla="*/ 10 w 12"/>
                <a:gd name="T9" fmla="*/ 6 h 7"/>
                <a:gd name="T10" fmla="*/ 8 w 12"/>
                <a:gd name="T11" fmla="*/ 7 h 7"/>
                <a:gd name="T12" fmla="*/ 5 w 12"/>
                <a:gd name="T13" fmla="*/ 7 h 7"/>
                <a:gd name="T14" fmla="*/ 3 w 12"/>
                <a:gd name="T15" fmla="*/ 6 h 7"/>
                <a:gd name="T16" fmla="*/ 0 w 12"/>
                <a:gd name="T17" fmla="*/ 4 h 7"/>
                <a:gd name="T18" fmla="*/ 0 w 12"/>
                <a:gd name="T19" fmla="*/ 3 h 7"/>
                <a:gd name="T20" fmla="*/ 1 w 12"/>
                <a:gd name="T21" fmla="*/ 3 h 7"/>
                <a:gd name="T22" fmla="*/ 3 w 12"/>
                <a:gd name="T23" fmla="*/ 3 h 7"/>
                <a:gd name="T24" fmla="*/ 4 w 12"/>
                <a:gd name="T25" fmla="*/ 4 h 7"/>
                <a:gd name="T26" fmla="*/ 5 w 12"/>
                <a:gd name="T27" fmla="*/ 4 h 7"/>
                <a:gd name="T28" fmla="*/ 7 w 12"/>
                <a:gd name="T29" fmla="*/ 4 h 7"/>
                <a:gd name="T30" fmla="*/ 9 w 12"/>
                <a:gd name="T31" fmla="*/ 3 h 7"/>
                <a:gd name="T32" fmla="*/ 9 w 12"/>
                <a:gd name="T33" fmla="*/ 2 h 7"/>
                <a:gd name="T34" fmla="*/ 10 w 12"/>
                <a:gd name="T35" fmla="*/ 0 h 7"/>
                <a:gd name="T36" fmla="*/ 10 w 12"/>
                <a:gd name="T3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7"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8" y="7"/>
                  </a:lnTo>
                  <a:lnTo>
                    <a:pt x="5" y="7"/>
                  </a:lnTo>
                  <a:lnTo>
                    <a:pt x="3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4" y="4"/>
                  </a:lnTo>
                  <a:lnTo>
                    <a:pt x="5" y="4"/>
                  </a:lnTo>
                  <a:lnTo>
                    <a:pt x="7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60"/>
            <p:cNvSpPr>
              <a:spLocks/>
            </p:cNvSpPr>
            <p:nvPr/>
          </p:nvSpPr>
          <p:spPr bwMode="auto">
            <a:xfrm>
              <a:off x="6053138" y="793750"/>
              <a:ext cx="15875" cy="11113"/>
            </a:xfrm>
            <a:custGeom>
              <a:avLst/>
              <a:gdLst>
                <a:gd name="T0" fmla="*/ 6 w 10"/>
                <a:gd name="T1" fmla="*/ 0 h 7"/>
                <a:gd name="T2" fmla="*/ 7 w 10"/>
                <a:gd name="T3" fmla="*/ 0 h 7"/>
                <a:gd name="T4" fmla="*/ 9 w 10"/>
                <a:gd name="T5" fmla="*/ 1 h 7"/>
                <a:gd name="T6" fmla="*/ 10 w 10"/>
                <a:gd name="T7" fmla="*/ 4 h 7"/>
                <a:gd name="T8" fmla="*/ 10 w 10"/>
                <a:gd name="T9" fmla="*/ 5 h 7"/>
                <a:gd name="T10" fmla="*/ 10 w 10"/>
                <a:gd name="T11" fmla="*/ 7 h 7"/>
                <a:gd name="T12" fmla="*/ 9 w 10"/>
                <a:gd name="T13" fmla="*/ 7 h 7"/>
                <a:gd name="T14" fmla="*/ 9 w 10"/>
                <a:gd name="T15" fmla="*/ 7 h 7"/>
                <a:gd name="T16" fmla="*/ 7 w 10"/>
                <a:gd name="T17" fmla="*/ 7 h 7"/>
                <a:gd name="T18" fmla="*/ 7 w 10"/>
                <a:gd name="T19" fmla="*/ 4 h 7"/>
                <a:gd name="T20" fmla="*/ 6 w 10"/>
                <a:gd name="T21" fmla="*/ 3 h 7"/>
                <a:gd name="T22" fmla="*/ 1 w 10"/>
                <a:gd name="T23" fmla="*/ 5 h 7"/>
                <a:gd name="T24" fmla="*/ 0 w 10"/>
                <a:gd name="T25" fmla="*/ 5 h 7"/>
                <a:gd name="T26" fmla="*/ 0 w 10"/>
                <a:gd name="T27" fmla="*/ 5 h 7"/>
                <a:gd name="T28" fmla="*/ 0 w 10"/>
                <a:gd name="T29" fmla="*/ 4 h 7"/>
                <a:gd name="T30" fmla="*/ 0 w 10"/>
                <a:gd name="T31" fmla="*/ 3 h 7"/>
                <a:gd name="T32" fmla="*/ 6 w 10"/>
                <a:gd name="T33" fmla="*/ 0 h 7"/>
                <a:gd name="T34" fmla="*/ 6 w 10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7" y="0"/>
                  </a:lnTo>
                  <a:lnTo>
                    <a:pt x="9" y="1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6" y="3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61"/>
            <p:cNvSpPr>
              <a:spLocks/>
            </p:cNvSpPr>
            <p:nvPr/>
          </p:nvSpPr>
          <p:spPr bwMode="auto">
            <a:xfrm>
              <a:off x="6035675" y="768350"/>
              <a:ext cx="22225" cy="20638"/>
            </a:xfrm>
            <a:custGeom>
              <a:avLst/>
              <a:gdLst>
                <a:gd name="T0" fmla="*/ 3 w 14"/>
                <a:gd name="T1" fmla="*/ 0 h 13"/>
                <a:gd name="T2" fmla="*/ 4 w 14"/>
                <a:gd name="T3" fmla="*/ 2 h 13"/>
                <a:gd name="T4" fmla="*/ 4 w 14"/>
                <a:gd name="T5" fmla="*/ 3 h 13"/>
                <a:gd name="T6" fmla="*/ 4 w 14"/>
                <a:gd name="T7" fmla="*/ 4 h 13"/>
                <a:gd name="T8" fmla="*/ 4 w 14"/>
                <a:gd name="T9" fmla="*/ 7 h 13"/>
                <a:gd name="T10" fmla="*/ 5 w 14"/>
                <a:gd name="T11" fmla="*/ 8 h 13"/>
                <a:gd name="T12" fmla="*/ 8 w 14"/>
                <a:gd name="T13" fmla="*/ 8 h 13"/>
                <a:gd name="T14" fmla="*/ 9 w 14"/>
                <a:gd name="T15" fmla="*/ 7 h 13"/>
                <a:gd name="T16" fmla="*/ 11 w 14"/>
                <a:gd name="T17" fmla="*/ 4 h 13"/>
                <a:gd name="T18" fmla="*/ 11 w 14"/>
                <a:gd name="T19" fmla="*/ 3 h 13"/>
                <a:gd name="T20" fmla="*/ 12 w 14"/>
                <a:gd name="T21" fmla="*/ 3 h 13"/>
                <a:gd name="T22" fmla="*/ 13 w 14"/>
                <a:gd name="T23" fmla="*/ 3 h 13"/>
                <a:gd name="T24" fmla="*/ 14 w 14"/>
                <a:gd name="T25" fmla="*/ 4 h 13"/>
                <a:gd name="T26" fmla="*/ 14 w 14"/>
                <a:gd name="T27" fmla="*/ 7 h 13"/>
                <a:gd name="T28" fmla="*/ 13 w 14"/>
                <a:gd name="T29" fmla="*/ 11 h 13"/>
                <a:gd name="T30" fmla="*/ 11 w 14"/>
                <a:gd name="T31" fmla="*/ 12 h 13"/>
                <a:gd name="T32" fmla="*/ 8 w 14"/>
                <a:gd name="T33" fmla="*/ 13 h 13"/>
                <a:gd name="T34" fmla="*/ 4 w 14"/>
                <a:gd name="T35" fmla="*/ 13 h 13"/>
                <a:gd name="T36" fmla="*/ 1 w 14"/>
                <a:gd name="T37" fmla="*/ 11 h 13"/>
                <a:gd name="T38" fmla="*/ 0 w 14"/>
                <a:gd name="T39" fmla="*/ 10 h 13"/>
                <a:gd name="T40" fmla="*/ 0 w 14"/>
                <a:gd name="T41" fmla="*/ 7 h 13"/>
                <a:gd name="T42" fmla="*/ 0 w 14"/>
                <a:gd name="T43" fmla="*/ 3 h 13"/>
                <a:gd name="T44" fmla="*/ 1 w 14"/>
                <a:gd name="T45" fmla="*/ 2 h 13"/>
                <a:gd name="T46" fmla="*/ 3 w 14"/>
                <a:gd name="T4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" h="13">
                  <a:moveTo>
                    <a:pt x="3" y="0"/>
                  </a:moveTo>
                  <a:lnTo>
                    <a:pt x="4" y="2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7"/>
                  </a:lnTo>
                  <a:lnTo>
                    <a:pt x="5" y="8"/>
                  </a:lnTo>
                  <a:lnTo>
                    <a:pt x="8" y="8"/>
                  </a:lnTo>
                  <a:lnTo>
                    <a:pt x="9" y="7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3" y="3"/>
                  </a:lnTo>
                  <a:lnTo>
                    <a:pt x="14" y="4"/>
                  </a:lnTo>
                  <a:lnTo>
                    <a:pt x="14" y="7"/>
                  </a:lnTo>
                  <a:lnTo>
                    <a:pt x="13" y="11"/>
                  </a:lnTo>
                  <a:lnTo>
                    <a:pt x="11" y="12"/>
                  </a:lnTo>
                  <a:lnTo>
                    <a:pt x="8" y="13"/>
                  </a:lnTo>
                  <a:lnTo>
                    <a:pt x="4" y="13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62"/>
            <p:cNvSpPr>
              <a:spLocks/>
            </p:cNvSpPr>
            <p:nvPr/>
          </p:nvSpPr>
          <p:spPr bwMode="auto">
            <a:xfrm>
              <a:off x="5553075" y="395288"/>
              <a:ext cx="23813" cy="15875"/>
            </a:xfrm>
            <a:custGeom>
              <a:avLst/>
              <a:gdLst>
                <a:gd name="T0" fmla="*/ 4 w 15"/>
                <a:gd name="T1" fmla="*/ 0 h 10"/>
                <a:gd name="T2" fmla="*/ 6 w 15"/>
                <a:gd name="T3" fmla="*/ 0 h 10"/>
                <a:gd name="T4" fmla="*/ 6 w 15"/>
                <a:gd name="T5" fmla="*/ 1 h 10"/>
                <a:gd name="T6" fmla="*/ 6 w 15"/>
                <a:gd name="T7" fmla="*/ 2 h 10"/>
                <a:gd name="T8" fmla="*/ 4 w 15"/>
                <a:gd name="T9" fmla="*/ 4 h 10"/>
                <a:gd name="T10" fmla="*/ 4 w 15"/>
                <a:gd name="T11" fmla="*/ 4 h 10"/>
                <a:gd name="T12" fmla="*/ 4 w 15"/>
                <a:gd name="T13" fmla="*/ 5 h 10"/>
                <a:gd name="T14" fmla="*/ 6 w 15"/>
                <a:gd name="T15" fmla="*/ 6 h 10"/>
                <a:gd name="T16" fmla="*/ 8 w 15"/>
                <a:gd name="T17" fmla="*/ 6 h 10"/>
                <a:gd name="T18" fmla="*/ 11 w 15"/>
                <a:gd name="T19" fmla="*/ 6 h 10"/>
                <a:gd name="T20" fmla="*/ 12 w 15"/>
                <a:gd name="T21" fmla="*/ 5 h 10"/>
                <a:gd name="T22" fmla="*/ 15 w 15"/>
                <a:gd name="T23" fmla="*/ 5 h 10"/>
                <a:gd name="T24" fmla="*/ 15 w 15"/>
                <a:gd name="T25" fmla="*/ 6 h 10"/>
                <a:gd name="T26" fmla="*/ 13 w 15"/>
                <a:gd name="T27" fmla="*/ 8 h 10"/>
                <a:gd name="T28" fmla="*/ 12 w 15"/>
                <a:gd name="T29" fmla="*/ 9 h 10"/>
                <a:gd name="T30" fmla="*/ 8 w 15"/>
                <a:gd name="T31" fmla="*/ 10 h 10"/>
                <a:gd name="T32" fmla="*/ 6 w 15"/>
                <a:gd name="T33" fmla="*/ 10 h 10"/>
                <a:gd name="T34" fmla="*/ 3 w 15"/>
                <a:gd name="T35" fmla="*/ 9 h 10"/>
                <a:gd name="T36" fmla="*/ 2 w 15"/>
                <a:gd name="T37" fmla="*/ 8 h 10"/>
                <a:gd name="T38" fmla="*/ 0 w 15"/>
                <a:gd name="T39" fmla="*/ 5 h 10"/>
                <a:gd name="T40" fmla="*/ 2 w 15"/>
                <a:gd name="T41" fmla="*/ 2 h 10"/>
                <a:gd name="T42" fmla="*/ 3 w 15"/>
                <a:gd name="T43" fmla="*/ 1 h 10"/>
                <a:gd name="T44" fmla="*/ 4 w 15"/>
                <a:gd name="T4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0">
                  <a:moveTo>
                    <a:pt x="4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6" y="6"/>
                  </a:lnTo>
                  <a:lnTo>
                    <a:pt x="8" y="6"/>
                  </a:lnTo>
                  <a:lnTo>
                    <a:pt x="11" y="6"/>
                  </a:lnTo>
                  <a:lnTo>
                    <a:pt x="12" y="5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3" y="8"/>
                  </a:lnTo>
                  <a:lnTo>
                    <a:pt x="12" y="9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3" y="9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63"/>
            <p:cNvSpPr>
              <a:spLocks/>
            </p:cNvSpPr>
            <p:nvPr/>
          </p:nvSpPr>
          <p:spPr bwMode="auto">
            <a:xfrm>
              <a:off x="5567363" y="377825"/>
              <a:ext cx="19050" cy="14288"/>
            </a:xfrm>
            <a:custGeom>
              <a:avLst/>
              <a:gdLst>
                <a:gd name="T0" fmla="*/ 7 w 12"/>
                <a:gd name="T1" fmla="*/ 0 h 9"/>
                <a:gd name="T2" fmla="*/ 10 w 12"/>
                <a:gd name="T3" fmla="*/ 0 h 9"/>
                <a:gd name="T4" fmla="*/ 12 w 12"/>
                <a:gd name="T5" fmla="*/ 3 h 9"/>
                <a:gd name="T6" fmla="*/ 12 w 12"/>
                <a:gd name="T7" fmla="*/ 5 h 9"/>
                <a:gd name="T8" fmla="*/ 12 w 12"/>
                <a:gd name="T9" fmla="*/ 7 h 9"/>
                <a:gd name="T10" fmla="*/ 11 w 12"/>
                <a:gd name="T11" fmla="*/ 7 h 9"/>
                <a:gd name="T12" fmla="*/ 11 w 12"/>
                <a:gd name="T13" fmla="*/ 7 h 9"/>
                <a:gd name="T14" fmla="*/ 10 w 12"/>
                <a:gd name="T15" fmla="*/ 4 h 9"/>
                <a:gd name="T16" fmla="*/ 8 w 12"/>
                <a:gd name="T17" fmla="*/ 3 h 9"/>
                <a:gd name="T18" fmla="*/ 6 w 12"/>
                <a:gd name="T19" fmla="*/ 3 h 9"/>
                <a:gd name="T20" fmla="*/ 4 w 12"/>
                <a:gd name="T21" fmla="*/ 4 h 9"/>
                <a:gd name="T22" fmla="*/ 4 w 12"/>
                <a:gd name="T23" fmla="*/ 5 h 9"/>
                <a:gd name="T24" fmla="*/ 4 w 12"/>
                <a:gd name="T25" fmla="*/ 8 h 9"/>
                <a:gd name="T26" fmla="*/ 4 w 12"/>
                <a:gd name="T27" fmla="*/ 9 h 9"/>
                <a:gd name="T28" fmla="*/ 3 w 12"/>
                <a:gd name="T29" fmla="*/ 9 h 9"/>
                <a:gd name="T30" fmla="*/ 2 w 12"/>
                <a:gd name="T31" fmla="*/ 9 h 9"/>
                <a:gd name="T32" fmla="*/ 2 w 12"/>
                <a:gd name="T33" fmla="*/ 9 h 9"/>
                <a:gd name="T34" fmla="*/ 0 w 12"/>
                <a:gd name="T35" fmla="*/ 7 h 9"/>
                <a:gd name="T36" fmla="*/ 0 w 12"/>
                <a:gd name="T37" fmla="*/ 4 h 9"/>
                <a:gd name="T38" fmla="*/ 2 w 12"/>
                <a:gd name="T39" fmla="*/ 2 h 9"/>
                <a:gd name="T40" fmla="*/ 4 w 12"/>
                <a:gd name="T41" fmla="*/ 0 h 9"/>
                <a:gd name="T42" fmla="*/ 7 w 12"/>
                <a:gd name="T4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lnTo>
                    <a:pt x="10" y="0"/>
                  </a:lnTo>
                  <a:lnTo>
                    <a:pt x="12" y="3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0" y="4"/>
                  </a:lnTo>
                  <a:lnTo>
                    <a:pt x="8" y="3"/>
                  </a:lnTo>
                  <a:lnTo>
                    <a:pt x="6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9"/>
                  </a:lnTo>
                  <a:lnTo>
                    <a:pt x="3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64"/>
            <p:cNvSpPr>
              <a:spLocks/>
            </p:cNvSpPr>
            <p:nvPr/>
          </p:nvSpPr>
          <p:spPr bwMode="auto">
            <a:xfrm>
              <a:off x="5562600" y="344488"/>
              <a:ext cx="20638" cy="14288"/>
            </a:xfrm>
            <a:custGeom>
              <a:avLst/>
              <a:gdLst>
                <a:gd name="T0" fmla="*/ 13 w 13"/>
                <a:gd name="T1" fmla="*/ 0 h 9"/>
                <a:gd name="T2" fmla="*/ 13 w 13"/>
                <a:gd name="T3" fmla="*/ 0 h 9"/>
                <a:gd name="T4" fmla="*/ 13 w 13"/>
                <a:gd name="T5" fmla="*/ 4 h 9"/>
                <a:gd name="T6" fmla="*/ 11 w 13"/>
                <a:gd name="T7" fmla="*/ 7 h 9"/>
                <a:gd name="T8" fmla="*/ 9 w 13"/>
                <a:gd name="T9" fmla="*/ 8 h 9"/>
                <a:gd name="T10" fmla="*/ 6 w 13"/>
                <a:gd name="T11" fmla="*/ 9 h 9"/>
                <a:gd name="T12" fmla="*/ 2 w 13"/>
                <a:gd name="T13" fmla="*/ 9 h 9"/>
                <a:gd name="T14" fmla="*/ 0 w 13"/>
                <a:gd name="T15" fmla="*/ 8 h 9"/>
                <a:gd name="T16" fmla="*/ 0 w 13"/>
                <a:gd name="T17" fmla="*/ 7 h 9"/>
                <a:gd name="T18" fmla="*/ 0 w 13"/>
                <a:gd name="T19" fmla="*/ 6 h 9"/>
                <a:gd name="T20" fmla="*/ 1 w 13"/>
                <a:gd name="T21" fmla="*/ 6 h 9"/>
                <a:gd name="T22" fmla="*/ 3 w 13"/>
                <a:gd name="T23" fmla="*/ 7 h 9"/>
                <a:gd name="T24" fmla="*/ 6 w 13"/>
                <a:gd name="T25" fmla="*/ 7 h 9"/>
                <a:gd name="T26" fmla="*/ 7 w 13"/>
                <a:gd name="T27" fmla="*/ 6 h 9"/>
                <a:gd name="T28" fmla="*/ 10 w 13"/>
                <a:gd name="T29" fmla="*/ 3 h 9"/>
                <a:gd name="T30" fmla="*/ 10 w 13"/>
                <a:gd name="T31" fmla="*/ 2 h 9"/>
                <a:gd name="T32" fmla="*/ 11 w 13"/>
                <a:gd name="T33" fmla="*/ 0 h 9"/>
                <a:gd name="T34" fmla="*/ 13 w 13"/>
                <a:gd name="T3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lnTo>
                    <a:pt x="13" y="0"/>
                  </a:lnTo>
                  <a:lnTo>
                    <a:pt x="13" y="4"/>
                  </a:lnTo>
                  <a:lnTo>
                    <a:pt x="11" y="7"/>
                  </a:lnTo>
                  <a:lnTo>
                    <a:pt x="9" y="8"/>
                  </a:lnTo>
                  <a:lnTo>
                    <a:pt x="6" y="9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3" y="7"/>
                  </a:lnTo>
                  <a:lnTo>
                    <a:pt x="6" y="7"/>
                  </a:lnTo>
                  <a:lnTo>
                    <a:pt x="7" y="6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65"/>
            <p:cNvSpPr>
              <a:spLocks/>
            </p:cNvSpPr>
            <p:nvPr/>
          </p:nvSpPr>
          <p:spPr bwMode="auto">
            <a:xfrm>
              <a:off x="5605463" y="328613"/>
              <a:ext cx="19050" cy="22225"/>
            </a:xfrm>
            <a:custGeom>
              <a:avLst/>
              <a:gdLst>
                <a:gd name="T0" fmla="*/ 7 w 12"/>
                <a:gd name="T1" fmla="*/ 0 h 14"/>
                <a:gd name="T2" fmla="*/ 8 w 12"/>
                <a:gd name="T3" fmla="*/ 0 h 14"/>
                <a:gd name="T4" fmla="*/ 8 w 12"/>
                <a:gd name="T5" fmla="*/ 1 h 14"/>
                <a:gd name="T6" fmla="*/ 8 w 12"/>
                <a:gd name="T7" fmla="*/ 2 h 14"/>
                <a:gd name="T8" fmla="*/ 7 w 12"/>
                <a:gd name="T9" fmla="*/ 4 h 14"/>
                <a:gd name="T10" fmla="*/ 5 w 12"/>
                <a:gd name="T11" fmla="*/ 5 h 14"/>
                <a:gd name="T12" fmla="*/ 5 w 12"/>
                <a:gd name="T13" fmla="*/ 6 h 14"/>
                <a:gd name="T14" fmla="*/ 5 w 12"/>
                <a:gd name="T15" fmla="*/ 8 h 14"/>
                <a:gd name="T16" fmla="*/ 8 w 12"/>
                <a:gd name="T17" fmla="*/ 9 h 14"/>
                <a:gd name="T18" fmla="*/ 9 w 12"/>
                <a:gd name="T19" fmla="*/ 9 h 14"/>
                <a:gd name="T20" fmla="*/ 11 w 12"/>
                <a:gd name="T21" fmla="*/ 9 h 14"/>
                <a:gd name="T22" fmla="*/ 12 w 12"/>
                <a:gd name="T23" fmla="*/ 9 h 14"/>
                <a:gd name="T24" fmla="*/ 12 w 12"/>
                <a:gd name="T25" fmla="*/ 10 h 14"/>
                <a:gd name="T26" fmla="*/ 12 w 12"/>
                <a:gd name="T27" fmla="*/ 12 h 14"/>
                <a:gd name="T28" fmla="*/ 11 w 12"/>
                <a:gd name="T29" fmla="*/ 13 h 14"/>
                <a:gd name="T30" fmla="*/ 8 w 12"/>
                <a:gd name="T31" fmla="*/ 14 h 14"/>
                <a:gd name="T32" fmla="*/ 7 w 12"/>
                <a:gd name="T33" fmla="*/ 14 h 14"/>
                <a:gd name="T34" fmla="*/ 4 w 12"/>
                <a:gd name="T35" fmla="*/ 13 h 14"/>
                <a:gd name="T36" fmla="*/ 1 w 12"/>
                <a:gd name="T37" fmla="*/ 12 h 14"/>
                <a:gd name="T38" fmla="*/ 0 w 12"/>
                <a:gd name="T39" fmla="*/ 9 h 14"/>
                <a:gd name="T40" fmla="*/ 0 w 12"/>
                <a:gd name="T41" fmla="*/ 6 h 14"/>
                <a:gd name="T42" fmla="*/ 0 w 12"/>
                <a:gd name="T43" fmla="*/ 4 h 14"/>
                <a:gd name="T44" fmla="*/ 1 w 12"/>
                <a:gd name="T45" fmla="*/ 1 h 14"/>
                <a:gd name="T46" fmla="*/ 4 w 12"/>
                <a:gd name="T47" fmla="*/ 0 h 14"/>
                <a:gd name="T48" fmla="*/ 7 w 12"/>
                <a:gd name="T4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" h="14">
                  <a:moveTo>
                    <a:pt x="7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8" y="2"/>
                  </a:lnTo>
                  <a:lnTo>
                    <a:pt x="7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1" y="13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4" y="13"/>
                  </a:lnTo>
                  <a:lnTo>
                    <a:pt x="1" y="12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66"/>
            <p:cNvSpPr>
              <a:spLocks/>
            </p:cNvSpPr>
            <p:nvPr/>
          </p:nvSpPr>
          <p:spPr bwMode="auto">
            <a:xfrm>
              <a:off x="5603875" y="363538"/>
              <a:ext cx="20638" cy="25400"/>
            </a:xfrm>
            <a:custGeom>
              <a:avLst/>
              <a:gdLst>
                <a:gd name="T0" fmla="*/ 6 w 13"/>
                <a:gd name="T1" fmla="*/ 0 h 16"/>
                <a:gd name="T2" fmla="*/ 9 w 13"/>
                <a:gd name="T3" fmla="*/ 1 h 16"/>
                <a:gd name="T4" fmla="*/ 12 w 13"/>
                <a:gd name="T5" fmla="*/ 3 h 16"/>
                <a:gd name="T6" fmla="*/ 13 w 13"/>
                <a:gd name="T7" fmla="*/ 5 h 16"/>
                <a:gd name="T8" fmla="*/ 13 w 13"/>
                <a:gd name="T9" fmla="*/ 9 h 16"/>
                <a:gd name="T10" fmla="*/ 13 w 13"/>
                <a:gd name="T11" fmla="*/ 12 h 16"/>
                <a:gd name="T12" fmla="*/ 13 w 13"/>
                <a:gd name="T13" fmla="*/ 14 h 16"/>
                <a:gd name="T14" fmla="*/ 13 w 13"/>
                <a:gd name="T15" fmla="*/ 16 h 16"/>
                <a:gd name="T16" fmla="*/ 12 w 13"/>
                <a:gd name="T17" fmla="*/ 16 h 16"/>
                <a:gd name="T18" fmla="*/ 10 w 13"/>
                <a:gd name="T19" fmla="*/ 14 h 16"/>
                <a:gd name="T20" fmla="*/ 10 w 13"/>
                <a:gd name="T21" fmla="*/ 13 h 16"/>
                <a:gd name="T22" fmla="*/ 9 w 13"/>
                <a:gd name="T23" fmla="*/ 11 h 16"/>
                <a:gd name="T24" fmla="*/ 9 w 13"/>
                <a:gd name="T25" fmla="*/ 8 h 16"/>
                <a:gd name="T26" fmla="*/ 8 w 13"/>
                <a:gd name="T27" fmla="*/ 7 h 16"/>
                <a:gd name="T28" fmla="*/ 6 w 13"/>
                <a:gd name="T29" fmla="*/ 5 h 16"/>
                <a:gd name="T30" fmla="*/ 5 w 13"/>
                <a:gd name="T31" fmla="*/ 5 h 16"/>
                <a:gd name="T32" fmla="*/ 4 w 13"/>
                <a:gd name="T33" fmla="*/ 5 h 16"/>
                <a:gd name="T34" fmla="*/ 2 w 13"/>
                <a:gd name="T35" fmla="*/ 7 h 16"/>
                <a:gd name="T36" fmla="*/ 2 w 13"/>
                <a:gd name="T37" fmla="*/ 8 h 16"/>
                <a:gd name="T38" fmla="*/ 2 w 13"/>
                <a:gd name="T39" fmla="*/ 9 h 16"/>
                <a:gd name="T40" fmla="*/ 2 w 13"/>
                <a:gd name="T41" fmla="*/ 9 h 16"/>
                <a:gd name="T42" fmla="*/ 1 w 13"/>
                <a:gd name="T43" fmla="*/ 9 h 16"/>
                <a:gd name="T44" fmla="*/ 0 w 13"/>
                <a:gd name="T45" fmla="*/ 7 h 16"/>
                <a:gd name="T46" fmla="*/ 0 w 13"/>
                <a:gd name="T47" fmla="*/ 4 h 16"/>
                <a:gd name="T48" fmla="*/ 1 w 13"/>
                <a:gd name="T49" fmla="*/ 3 h 16"/>
                <a:gd name="T50" fmla="*/ 2 w 13"/>
                <a:gd name="T51" fmla="*/ 0 h 16"/>
                <a:gd name="T52" fmla="*/ 6 w 13"/>
                <a:gd name="T5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" h="16">
                  <a:moveTo>
                    <a:pt x="6" y="0"/>
                  </a:moveTo>
                  <a:lnTo>
                    <a:pt x="9" y="1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3" y="9"/>
                  </a:lnTo>
                  <a:lnTo>
                    <a:pt x="13" y="12"/>
                  </a:lnTo>
                  <a:lnTo>
                    <a:pt x="13" y="14"/>
                  </a:lnTo>
                  <a:lnTo>
                    <a:pt x="13" y="16"/>
                  </a:lnTo>
                  <a:lnTo>
                    <a:pt x="12" y="16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9" y="11"/>
                  </a:lnTo>
                  <a:lnTo>
                    <a:pt x="9" y="8"/>
                  </a:lnTo>
                  <a:lnTo>
                    <a:pt x="8" y="7"/>
                  </a:lnTo>
                  <a:lnTo>
                    <a:pt x="6" y="5"/>
                  </a:lnTo>
                  <a:lnTo>
                    <a:pt x="5" y="5"/>
                  </a:lnTo>
                  <a:lnTo>
                    <a:pt x="4" y="5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67"/>
            <p:cNvSpPr>
              <a:spLocks/>
            </p:cNvSpPr>
            <p:nvPr/>
          </p:nvSpPr>
          <p:spPr bwMode="auto">
            <a:xfrm>
              <a:off x="5711825" y="701675"/>
              <a:ext cx="22225" cy="23813"/>
            </a:xfrm>
            <a:custGeom>
              <a:avLst/>
              <a:gdLst>
                <a:gd name="T0" fmla="*/ 4 w 14"/>
                <a:gd name="T1" fmla="*/ 0 h 15"/>
                <a:gd name="T2" fmla="*/ 4 w 14"/>
                <a:gd name="T3" fmla="*/ 2 h 15"/>
                <a:gd name="T4" fmla="*/ 4 w 14"/>
                <a:gd name="T5" fmla="*/ 3 h 15"/>
                <a:gd name="T6" fmla="*/ 4 w 14"/>
                <a:gd name="T7" fmla="*/ 6 h 15"/>
                <a:gd name="T8" fmla="*/ 4 w 14"/>
                <a:gd name="T9" fmla="*/ 8 h 15"/>
                <a:gd name="T10" fmla="*/ 5 w 14"/>
                <a:gd name="T11" fmla="*/ 10 h 15"/>
                <a:gd name="T12" fmla="*/ 8 w 14"/>
                <a:gd name="T13" fmla="*/ 11 h 15"/>
                <a:gd name="T14" fmla="*/ 10 w 14"/>
                <a:gd name="T15" fmla="*/ 10 h 15"/>
                <a:gd name="T16" fmla="*/ 12 w 14"/>
                <a:gd name="T17" fmla="*/ 8 h 15"/>
                <a:gd name="T18" fmla="*/ 13 w 14"/>
                <a:gd name="T19" fmla="*/ 8 h 15"/>
                <a:gd name="T20" fmla="*/ 14 w 14"/>
                <a:gd name="T21" fmla="*/ 10 h 15"/>
                <a:gd name="T22" fmla="*/ 14 w 14"/>
                <a:gd name="T23" fmla="*/ 11 h 15"/>
                <a:gd name="T24" fmla="*/ 12 w 14"/>
                <a:gd name="T25" fmla="*/ 14 h 15"/>
                <a:gd name="T26" fmla="*/ 9 w 14"/>
                <a:gd name="T27" fmla="*/ 15 h 15"/>
                <a:gd name="T28" fmla="*/ 5 w 14"/>
                <a:gd name="T29" fmla="*/ 15 h 15"/>
                <a:gd name="T30" fmla="*/ 2 w 14"/>
                <a:gd name="T31" fmla="*/ 14 h 15"/>
                <a:gd name="T32" fmla="*/ 1 w 14"/>
                <a:gd name="T33" fmla="*/ 11 h 15"/>
                <a:gd name="T34" fmla="*/ 0 w 14"/>
                <a:gd name="T35" fmla="*/ 7 h 15"/>
                <a:gd name="T36" fmla="*/ 0 w 14"/>
                <a:gd name="T37" fmla="*/ 4 h 15"/>
                <a:gd name="T38" fmla="*/ 2 w 14"/>
                <a:gd name="T39" fmla="*/ 2 h 15"/>
                <a:gd name="T40" fmla="*/ 4 w 14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" h="15">
                  <a:moveTo>
                    <a:pt x="4" y="0"/>
                  </a:moveTo>
                  <a:lnTo>
                    <a:pt x="4" y="2"/>
                  </a:lnTo>
                  <a:lnTo>
                    <a:pt x="4" y="3"/>
                  </a:lnTo>
                  <a:lnTo>
                    <a:pt x="4" y="6"/>
                  </a:lnTo>
                  <a:lnTo>
                    <a:pt x="4" y="8"/>
                  </a:lnTo>
                  <a:lnTo>
                    <a:pt x="5" y="10"/>
                  </a:lnTo>
                  <a:lnTo>
                    <a:pt x="8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2" y="14"/>
                  </a:lnTo>
                  <a:lnTo>
                    <a:pt x="9" y="15"/>
                  </a:lnTo>
                  <a:lnTo>
                    <a:pt x="5" y="15"/>
                  </a:lnTo>
                  <a:lnTo>
                    <a:pt x="2" y="14"/>
                  </a:lnTo>
                  <a:lnTo>
                    <a:pt x="1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68"/>
            <p:cNvSpPr>
              <a:spLocks/>
            </p:cNvSpPr>
            <p:nvPr/>
          </p:nvSpPr>
          <p:spPr bwMode="auto">
            <a:xfrm>
              <a:off x="5694363" y="690563"/>
              <a:ext cx="23813" cy="15875"/>
            </a:xfrm>
            <a:custGeom>
              <a:avLst/>
              <a:gdLst>
                <a:gd name="T0" fmla="*/ 8 w 15"/>
                <a:gd name="T1" fmla="*/ 0 h 10"/>
                <a:gd name="T2" fmla="*/ 12 w 15"/>
                <a:gd name="T3" fmla="*/ 0 h 10"/>
                <a:gd name="T4" fmla="*/ 15 w 15"/>
                <a:gd name="T5" fmla="*/ 1 h 10"/>
                <a:gd name="T6" fmla="*/ 15 w 15"/>
                <a:gd name="T7" fmla="*/ 1 h 10"/>
                <a:gd name="T8" fmla="*/ 15 w 15"/>
                <a:gd name="T9" fmla="*/ 2 h 10"/>
                <a:gd name="T10" fmla="*/ 13 w 15"/>
                <a:gd name="T11" fmla="*/ 2 h 10"/>
                <a:gd name="T12" fmla="*/ 11 w 15"/>
                <a:gd name="T13" fmla="*/ 2 h 10"/>
                <a:gd name="T14" fmla="*/ 8 w 15"/>
                <a:gd name="T15" fmla="*/ 2 h 10"/>
                <a:gd name="T16" fmla="*/ 6 w 15"/>
                <a:gd name="T17" fmla="*/ 4 h 10"/>
                <a:gd name="T18" fmla="*/ 4 w 15"/>
                <a:gd name="T19" fmla="*/ 6 h 10"/>
                <a:gd name="T20" fmla="*/ 3 w 15"/>
                <a:gd name="T21" fmla="*/ 9 h 10"/>
                <a:gd name="T22" fmla="*/ 3 w 15"/>
                <a:gd name="T23" fmla="*/ 10 h 10"/>
                <a:gd name="T24" fmla="*/ 2 w 15"/>
                <a:gd name="T25" fmla="*/ 10 h 10"/>
                <a:gd name="T26" fmla="*/ 0 w 15"/>
                <a:gd name="T27" fmla="*/ 10 h 10"/>
                <a:gd name="T28" fmla="*/ 0 w 15"/>
                <a:gd name="T29" fmla="*/ 9 h 10"/>
                <a:gd name="T30" fmla="*/ 2 w 15"/>
                <a:gd name="T31" fmla="*/ 5 h 10"/>
                <a:gd name="T32" fmla="*/ 3 w 15"/>
                <a:gd name="T33" fmla="*/ 2 h 10"/>
                <a:gd name="T34" fmla="*/ 6 w 15"/>
                <a:gd name="T35" fmla="*/ 0 h 10"/>
                <a:gd name="T36" fmla="*/ 8 w 15"/>
                <a:gd name="T3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10">
                  <a:moveTo>
                    <a:pt x="8" y="0"/>
                  </a:moveTo>
                  <a:lnTo>
                    <a:pt x="12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3" y="9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69"/>
            <p:cNvSpPr>
              <a:spLocks/>
            </p:cNvSpPr>
            <p:nvPr/>
          </p:nvSpPr>
          <p:spPr bwMode="auto">
            <a:xfrm>
              <a:off x="5691188" y="719138"/>
              <a:ext cx="15875" cy="26988"/>
            </a:xfrm>
            <a:custGeom>
              <a:avLst/>
              <a:gdLst>
                <a:gd name="T0" fmla="*/ 5 w 10"/>
                <a:gd name="T1" fmla="*/ 0 h 17"/>
                <a:gd name="T2" fmla="*/ 6 w 10"/>
                <a:gd name="T3" fmla="*/ 0 h 17"/>
                <a:gd name="T4" fmla="*/ 6 w 10"/>
                <a:gd name="T5" fmla="*/ 1 h 17"/>
                <a:gd name="T6" fmla="*/ 6 w 10"/>
                <a:gd name="T7" fmla="*/ 3 h 17"/>
                <a:gd name="T8" fmla="*/ 5 w 10"/>
                <a:gd name="T9" fmla="*/ 4 h 17"/>
                <a:gd name="T10" fmla="*/ 4 w 10"/>
                <a:gd name="T11" fmla="*/ 6 h 17"/>
                <a:gd name="T12" fmla="*/ 4 w 10"/>
                <a:gd name="T13" fmla="*/ 9 h 17"/>
                <a:gd name="T14" fmla="*/ 4 w 10"/>
                <a:gd name="T15" fmla="*/ 10 h 17"/>
                <a:gd name="T16" fmla="*/ 5 w 10"/>
                <a:gd name="T17" fmla="*/ 12 h 17"/>
                <a:gd name="T18" fmla="*/ 8 w 10"/>
                <a:gd name="T19" fmla="*/ 12 h 17"/>
                <a:gd name="T20" fmla="*/ 9 w 10"/>
                <a:gd name="T21" fmla="*/ 12 h 17"/>
                <a:gd name="T22" fmla="*/ 10 w 10"/>
                <a:gd name="T23" fmla="*/ 13 h 17"/>
                <a:gd name="T24" fmla="*/ 9 w 10"/>
                <a:gd name="T25" fmla="*/ 16 h 17"/>
                <a:gd name="T26" fmla="*/ 8 w 10"/>
                <a:gd name="T27" fmla="*/ 16 h 17"/>
                <a:gd name="T28" fmla="*/ 5 w 10"/>
                <a:gd name="T29" fmla="*/ 17 h 17"/>
                <a:gd name="T30" fmla="*/ 2 w 10"/>
                <a:gd name="T31" fmla="*/ 16 h 17"/>
                <a:gd name="T32" fmla="*/ 1 w 10"/>
                <a:gd name="T33" fmla="*/ 14 h 17"/>
                <a:gd name="T34" fmla="*/ 0 w 10"/>
                <a:gd name="T35" fmla="*/ 12 h 17"/>
                <a:gd name="T36" fmla="*/ 0 w 10"/>
                <a:gd name="T37" fmla="*/ 9 h 17"/>
                <a:gd name="T38" fmla="*/ 0 w 10"/>
                <a:gd name="T39" fmla="*/ 5 h 17"/>
                <a:gd name="T40" fmla="*/ 2 w 10"/>
                <a:gd name="T41" fmla="*/ 3 h 17"/>
                <a:gd name="T42" fmla="*/ 4 w 10"/>
                <a:gd name="T43" fmla="*/ 0 h 17"/>
                <a:gd name="T44" fmla="*/ 5 w 10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" h="17">
                  <a:moveTo>
                    <a:pt x="5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5" y="4"/>
                  </a:lnTo>
                  <a:lnTo>
                    <a:pt x="4" y="6"/>
                  </a:lnTo>
                  <a:lnTo>
                    <a:pt x="4" y="9"/>
                  </a:lnTo>
                  <a:lnTo>
                    <a:pt x="4" y="10"/>
                  </a:lnTo>
                  <a:lnTo>
                    <a:pt x="5" y="12"/>
                  </a:lnTo>
                  <a:lnTo>
                    <a:pt x="8" y="12"/>
                  </a:lnTo>
                  <a:lnTo>
                    <a:pt x="9" y="12"/>
                  </a:lnTo>
                  <a:lnTo>
                    <a:pt x="10" y="13"/>
                  </a:lnTo>
                  <a:lnTo>
                    <a:pt x="9" y="16"/>
                  </a:lnTo>
                  <a:lnTo>
                    <a:pt x="8" y="16"/>
                  </a:lnTo>
                  <a:lnTo>
                    <a:pt x="5" y="17"/>
                  </a:lnTo>
                  <a:lnTo>
                    <a:pt x="2" y="16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70"/>
            <p:cNvSpPr>
              <a:spLocks/>
            </p:cNvSpPr>
            <p:nvPr/>
          </p:nvSpPr>
          <p:spPr bwMode="auto">
            <a:xfrm>
              <a:off x="5661025" y="706438"/>
              <a:ext cx="23813" cy="17463"/>
            </a:xfrm>
            <a:custGeom>
              <a:avLst/>
              <a:gdLst>
                <a:gd name="T0" fmla="*/ 13 w 15"/>
                <a:gd name="T1" fmla="*/ 0 h 11"/>
                <a:gd name="T2" fmla="*/ 15 w 15"/>
                <a:gd name="T3" fmla="*/ 1 h 11"/>
                <a:gd name="T4" fmla="*/ 15 w 15"/>
                <a:gd name="T5" fmla="*/ 3 h 11"/>
                <a:gd name="T6" fmla="*/ 13 w 15"/>
                <a:gd name="T7" fmla="*/ 5 h 11"/>
                <a:gd name="T8" fmla="*/ 11 w 15"/>
                <a:gd name="T9" fmla="*/ 9 h 11"/>
                <a:gd name="T10" fmla="*/ 8 w 15"/>
                <a:gd name="T11" fmla="*/ 11 h 11"/>
                <a:gd name="T12" fmla="*/ 6 w 15"/>
                <a:gd name="T13" fmla="*/ 11 h 11"/>
                <a:gd name="T14" fmla="*/ 3 w 15"/>
                <a:gd name="T15" fmla="*/ 11 h 11"/>
                <a:gd name="T16" fmla="*/ 0 w 15"/>
                <a:gd name="T17" fmla="*/ 8 h 11"/>
                <a:gd name="T18" fmla="*/ 0 w 15"/>
                <a:gd name="T19" fmla="*/ 7 h 11"/>
                <a:gd name="T20" fmla="*/ 2 w 15"/>
                <a:gd name="T21" fmla="*/ 5 h 11"/>
                <a:gd name="T22" fmla="*/ 3 w 15"/>
                <a:gd name="T23" fmla="*/ 7 h 11"/>
                <a:gd name="T24" fmla="*/ 4 w 15"/>
                <a:gd name="T25" fmla="*/ 8 h 11"/>
                <a:gd name="T26" fmla="*/ 7 w 15"/>
                <a:gd name="T27" fmla="*/ 7 h 11"/>
                <a:gd name="T28" fmla="*/ 8 w 15"/>
                <a:gd name="T29" fmla="*/ 7 h 11"/>
                <a:gd name="T30" fmla="*/ 10 w 15"/>
                <a:gd name="T31" fmla="*/ 4 h 11"/>
                <a:gd name="T32" fmla="*/ 11 w 15"/>
                <a:gd name="T33" fmla="*/ 3 h 11"/>
                <a:gd name="T34" fmla="*/ 12 w 15"/>
                <a:gd name="T35" fmla="*/ 1 h 11"/>
                <a:gd name="T36" fmla="*/ 13 w 15"/>
                <a:gd name="T3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11">
                  <a:moveTo>
                    <a:pt x="13" y="0"/>
                  </a:moveTo>
                  <a:lnTo>
                    <a:pt x="15" y="1"/>
                  </a:lnTo>
                  <a:lnTo>
                    <a:pt x="15" y="3"/>
                  </a:lnTo>
                  <a:lnTo>
                    <a:pt x="13" y="5"/>
                  </a:lnTo>
                  <a:lnTo>
                    <a:pt x="11" y="9"/>
                  </a:lnTo>
                  <a:lnTo>
                    <a:pt x="8" y="11"/>
                  </a:lnTo>
                  <a:lnTo>
                    <a:pt x="6" y="11"/>
                  </a:lnTo>
                  <a:lnTo>
                    <a:pt x="3" y="11"/>
                  </a:lnTo>
                  <a:lnTo>
                    <a:pt x="0" y="8"/>
                  </a:lnTo>
                  <a:lnTo>
                    <a:pt x="0" y="7"/>
                  </a:lnTo>
                  <a:lnTo>
                    <a:pt x="2" y="5"/>
                  </a:lnTo>
                  <a:lnTo>
                    <a:pt x="3" y="7"/>
                  </a:lnTo>
                  <a:lnTo>
                    <a:pt x="4" y="8"/>
                  </a:lnTo>
                  <a:lnTo>
                    <a:pt x="7" y="7"/>
                  </a:lnTo>
                  <a:lnTo>
                    <a:pt x="8" y="7"/>
                  </a:lnTo>
                  <a:lnTo>
                    <a:pt x="10" y="4"/>
                  </a:lnTo>
                  <a:lnTo>
                    <a:pt x="11" y="3"/>
                  </a:lnTo>
                  <a:lnTo>
                    <a:pt x="12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71"/>
            <p:cNvSpPr>
              <a:spLocks/>
            </p:cNvSpPr>
            <p:nvPr/>
          </p:nvSpPr>
          <p:spPr bwMode="auto">
            <a:xfrm>
              <a:off x="5907088" y="441325"/>
              <a:ext cx="25400" cy="15875"/>
            </a:xfrm>
            <a:custGeom>
              <a:avLst/>
              <a:gdLst>
                <a:gd name="T0" fmla="*/ 2 w 16"/>
                <a:gd name="T1" fmla="*/ 0 h 10"/>
                <a:gd name="T2" fmla="*/ 2 w 16"/>
                <a:gd name="T3" fmla="*/ 1 h 10"/>
                <a:gd name="T4" fmla="*/ 2 w 16"/>
                <a:gd name="T5" fmla="*/ 1 h 10"/>
                <a:gd name="T6" fmla="*/ 2 w 16"/>
                <a:gd name="T7" fmla="*/ 3 h 10"/>
                <a:gd name="T8" fmla="*/ 2 w 16"/>
                <a:gd name="T9" fmla="*/ 5 h 10"/>
                <a:gd name="T10" fmla="*/ 4 w 16"/>
                <a:gd name="T11" fmla="*/ 6 h 10"/>
                <a:gd name="T12" fmla="*/ 5 w 16"/>
                <a:gd name="T13" fmla="*/ 7 h 10"/>
                <a:gd name="T14" fmla="*/ 9 w 16"/>
                <a:gd name="T15" fmla="*/ 7 h 10"/>
                <a:gd name="T16" fmla="*/ 12 w 16"/>
                <a:gd name="T17" fmla="*/ 6 h 10"/>
                <a:gd name="T18" fmla="*/ 14 w 16"/>
                <a:gd name="T19" fmla="*/ 5 h 10"/>
                <a:gd name="T20" fmla="*/ 16 w 16"/>
                <a:gd name="T21" fmla="*/ 5 h 10"/>
                <a:gd name="T22" fmla="*/ 16 w 16"/>
                <a:gd name="T23" fmla="*/ 6 h 10"/>
                <a:gd name="T24" fmla="*/ 16 w 16"/>
                <a:gd name="T25" fmla="*/ 7 h 10"/>
                <a:gd name="T26" fmla="*/ 13 w 16"/>
                <a:gd name="T27" fmla="*/ 9 h 10"/>
                <a:gd name="T28" fmla="*/ 9 w 16"/>
                <a:gd name="T29" fmla="*/ 10 h 10"/>
                <a:gd name="T30" fmla="*/ 5 w 16"/>
                <a:gd name="T31" fmla="*/ 10 h 10"/>
                <a:gd name="T32" fmla="*/ 2 w 16"/>
                <a:gd name="T33" fmla="*/ 9 h 10"/>
                <a:gd name="T34" fmla="*/ 1 w 16"/>
                <a:gd name="T35" fmla="*/ 7 h 10"/>
                <a:gd name="T36" fmla="*/ 0 w 16"/>
                <a:gd name="T37" fmla="*/ 5 h 10"/>
                <a:gd name="T38" fmla="*/ 0 w 16"/>
                <a:gd name="T39" fmla="*/ 2 h 10"/>
                <a:gd name="T40" fmla="*/ 1 w 16"/>
                <a:gd name="T41" fmla="*/ 0 h 10"/>
                <a:gd name="T42" fmla="*/ 2 w 16"/>
                <a:gd name="T4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0">
                  <a:moveTo>
                    <a:pt x="2" y="0"/>
                  </a:move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4" y="6"/>
                  </a:lnTo>
                  <a:lnTo>
                    <a:pt x="5" y="7"/>
                  </a:lnTo>
                  <a:lnTo>
                    <a:pt x="9" y="7"/>
                  </a:lnTo>
                  <a:lnTo>
                    <a:pt x="12" y="6"/>
                  </a:lnTo>
                  <a:lnTo>
                    <a:pt x="14" y="5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3" y="9"/>
                  </a:lnTo>
                  <a:lnTo>
                    <a:pt x="9" y="10"/>
                  </a:lnTo>
                  <a:lnTo>
                    <a:pt x="5" y="10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72"/>
            <p:cNvSpPr>
              <a:spLocks/>
            </p:cNvSpPr>
            <p:nvPr/>
          </p:nvSpPr>
          <p:spPr bwMode="auto">
            <a:xfrm>
              <a:off x="5932488" y="417513"/>
              <a:ext cx="33338" cy="14288"/>
            </a:xfrm>
            <a:custGeom>
              <a:avLst/>
              <a:gdLst>
                <a:gd name="T0" fmla="*/ 11 w 21"/>
                <a:gd name="T1" fmla="*/ 0 h 9"/>
                <a:gd name="T2" fmla="*/ 14 w 21"/>
                <a:gd name="T3" fmla="*/ 1 h 9"/>
                <a:gd name="T4" fmla="*/ 17 w 21"/>
                <a:gd name="T5" fmla="*/ 3 h 9"/>
                <a:gd name="T6" fmla="*/ 19 w 21"/>
                <a:gd name="T7" fmla="*/ 4 h 9"/>
                <a:gd name="T8" fmla="*/ 21 w 21"/>
                <a:gd name="T9" fmla="*/ 7 h 9"/>
                <a:gd name="T10" fmla="*/ 19 w 21"/>
                <a:gd name="T11" fmla="*/ 8 h 9"/>
                <a:gd name="T12" fmla="*/ 18 w 21"/>
                <a:gd name="T13" fmla="*/ 8 h 9"/>
                <a:gd name="T14" fmla="*/ 13 w 21"/>
                <a:gd name="T15" fmla="*/ 5 h 9"/>
                <a:gd name="T16" fmla="*/ 9 w 21"/>
                <a:gd name="T17" fmla="*/ 5 h 9"/>
                <a:gd name="T18" fmla="*/ 6 w 21"/>
                <a:gd name="T19" fmla="*/ 7 h 9"/>
                <a:gd name="T20" fmla="*/ 4 w 21"/>
                <a:gd name="T21" fmla="*/ 8 h 9"/>
                <a:gd name="T22" fmla="*/ 2 w 21"/>
                <a:gd name="T23" fmla="*/ 8 h 9"/>
                <a:gd name="T24" fmla="*/ 1 w 21"/>
                <a:gd name="T25" fmla="*/ 9 h 9"/>
                <a:gd name="T26" fmla="*/ 1 w 21"/>
                <a:gd name="T27" fmla="*/ 9 h 9"/>
                <a:gd name="T28" fmla="*/ 0 w 21"/>
                <a:gd name="T29" fmla="*/ 9 h 9"/>
                <a:gd name="T30" fmla="*/ 0 w 21"/>
                <a:gd name="T31" fmla="*/ 8 h 9"/>
                <a:gd name="T32" fmla="*/ 0 w 21"/>
                <a:gd name="T33" fmla="*/ 7 h 9"/>
                <a:gd name="T34" fmla="*/ 0 w 21"/>
                <a:gd name="T35" fmla="*/ 5 h 9"/>
                <a:gd name="T36" fmla="*/ 1 w 21"/>
                <a:gd name="T37" fmla="*/ 4 h 9"/>
                <a:gd name="T38" fmla="*/ 2 w 21"/>
                <a:gd name="T39" fmla="*/ 4 h 9"/>
                <a:gd name="T40" fmla="*/ 5 w 21"/>
                <a:gd name="T41" fmla="*/ 1 h 9"/>
                <a:gd name="T42" fmla="*/ 7 w 21"/>
                <a:gd name="T43" fmla="*/ 1 h 9"/>
                <a:gd name="T44" fmla="*/ 11 w 21"/>
                <a:gd name="T4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">
                  <a:moveTo>
                    <a:pt x="11" y="0"/>
                  </a:moveTo>
                  <a:lnTo>
                    <a:pt x="14" y="1"/>
                  </a:lnTo>
                  <a:lnTo>
                    <a:pt x="17" y="3"/>
                  </a:lnTo>
                  <a:lnTo>
                    <a:pt x="19" y="4"/>
                  </a:lnTo>
                  <a:lnTo>
                    <a:pt x="21" y="7"/>
                  </a:lnTo>
                  <a:lnTo>
                    <a:pt x="19" y="8"/>
                  </a:lnTo>
                  <a:lnTo>
                    <a:pt x="18" y="8"/>
                  </a:lnTo>
                  <a:lnTo>
                    <a:pt x="13" y="5"/>
                  </a:lnTo>
                  <a:lnTo>
                    <a:pt x="9" y="5"/>
                  </a:lnTo>
                  <a:lnTo>
                    <a:pt x="6" y="7"/>
                  </a:lnTo>
                  <a:lnTo>
                    <a:pt x="4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4"/>
                  </a:lnTo>
                  <a:lnTo>
                    <a:pt x="5" y="1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73"/>
            <p:cNvSpPr>
              <a:spLocks/>
            </p:cNvSpPr>
            <p:nvPr/>
          </p:nvSpPr>
          <p:spPr bwMode="auto">
            <a:xfrm>
              <a:off x="5946775" y="438150"/>
              <a:ext cx="26988" cy="23813"/>
            </a:xfrm>
            <a:custGeom>
              <a:avLst/>
              <a:gdLst>
                <a:gd name="T0" fmla="*/ 5 w 17"/>
                <a:gd name="T1" fmla="*/ 0 h 15"/>
                <a:gd name="T2" fmla="*/ 6 w 17"/>
                <a:gd name="T3" fmla="*/ 0 h 15"/>
                <a:gd name="T4" fmla="*/ 8 w 17"/>
                <a:gd name="T5" fmla="*/ 2 h 15"/>
                <a:gd name="T6" fmla="*/ 8 w 17"/>
                <a:gd name="T7" fmla="*/ 3 h 15"/>
                <a:gd name="T8" fmla="*/ 6 w 17"/>
                <a:gd name="T9" fmla="*/ 4 h 15"/>
                <a:gd name="T10" fmla="*/ 5 w 17"/>
                <a:gd name="T11" fmla="*/ 4 h 15"/>
                <a:gd name="T12" fmla="*/ 5 w 17"/>
                <a:gd name="T13" fmla="*/ 5 h 15"/>
                <a:gd name="T14" fmla="*/ 5 w 17"/>
                <a:gd name="T15" fmla="*/ 8 h 15"/>
                <a:gd name="T16" fmla="*/ 6 w 17"/>
                <a:gd name="T17" fmla="*/ 9 h 15"/>
                <a:gd name="T18" fmla="*/ 8 w 17"/>
                <a:gd name="T19" fmla="*/ 9 h 15"/>
                <a:gd name="T20" fmla="*/ 10 w 17"/>
                <a:gd name="T21" fmla="*/ 9 h 15"/>
                <a:gd name="T22" fmla="*/ 13 w 17"/>
                <a:gd name="T23" fmla="*/ 9 h 15"/>
                <a:gd name="T24" fmla="*/ 14 w 17"/>
                <a:gd name="T25" fmla="*/ 8 h 15"/>
                <a:gd name="T26" fmla="*/ 15 w 17"/>
                <a:gd name="T27" fmla="*/ 8 h 15"/>
                <a:gd name="T28" fmla="*/ 17 w 17"/>
                <a:gd name="T29" fmla="*/ 9 h 15"/>
                <a:gd name="T30" fmla="*/ 17 w 17"/>
                <a:gd name="T31" fmla="*/ 11 h 15"/>
                <a:gd name="T32" fmla="*/ 17 w 17"/>
                <a:gd name="T33" fmla="*/ 12 h 15"/>
                <a:gd name="T34" fmla="*/ 13 w 17"/>
                <a:gd name="T35" fmla="*/ 13 h 15"/>
                <a:gd name="T36" fmla="*/ 10 w 17"/>
                <a:gd name="T37" fmla="*/ 15 h 15"/>
                <a:gd name="T38" fmla="*/ 6 w 17"/>
                <a:gd name="T39" fmla="*/ 15 h 15"/>
                <a:gd name="T40" fmla="*/ 4 w 17"/>
                <a:gd name="T41" fmla="*/ 13 h 15"/>
                <a:gd name="T42" fmla="*/ 1 w 17"/>
                <a:gd name="T43" fmla="*/ 11 h 15"/>
                <a:gd name="T44" fmla="*/ 0 w 17"/>
                <a:gd name="T45" fmla="*/ 8 h 15"/>
                <a:gd name="T46" fmla="*/ 0 w 17"/>
                <a:gd name="T47" fmla="*/ 5 h 15"/>
                <a:gd name="T48" fmla="*/ 1 w 17"/>
                <a:gd name="T49" fmla="*/ 3 h 15"/>
                <a:gd name="T50" fmla="*/ 2 w 17"/>
                <a:gd name="T51" fmla="*/ 2 h 15"/>
                <a:gd name="T52" fmla="*/ 5 w 17"/>
                <a:gd name="T5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15">
                  <a:moveTo>
                    <a:pt x="5" y="0"/>
                  </a:moveTo>
                  <a:lnTo>
                    <a:pt x="6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9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9"/>
                  </a:lnTo>
                  <a:lnTo>
                    <a:pt x="17" y="11"/>
                  </a:lnTo>
                  <a:lnTo>
                    <a:pt x="17" y="12"/>
                  </a:lnTo>
                  <a:lnTo>
                    <a:pt x="13" y="13"/>
                  </a:lnTo>
                  <a:lnTo>
                    <a:pt x="10" y="15"/>
                  </a:lnTo>
                  <a:lnTo>
                    <a:pt x="6" y="15"/>
                  </a:lnTo>
                  <a:lnTo>
                    <a:pt x="4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74"/>
            <p:cNvSpPr>
              <a:spLocks/>
            </p:cNvSpPr>
            <p:nvPr/>
          </p:nvSpPr>
          <p:spPr bwMode="auto">
            <a:xfrm>
              <a:off x="5981700" y="385763"/>
              <a:ext cx="25400" cy="19050"/>
            </a:xfrm>
            <a:custGeom>
              <a:avLst/>
              <a:gdLst>
                <a:gd name="T0" fmla="*/ 4 w 16"/>
                <a:gd name="T1" fmla="*/ 0 h 12"/>
                <a:gd name="T2" fmla="*/ 5 w 16"/>
                <a:gd name="T3" fmla="*/ 2 h 12"/>
                <a:gd name="T4" fmla="*/ 5 w 16"/>
                <a:gd name="T5" fmla="*/ 2 h 12"/>
                <a:gd name="T6" fmla="*/ 5 w 16"/>
                <a:gd name="T7" fmla="*/ 3 h 12"/>
                <a:gd name="T8" fmla="*/ 4 w 16"/>
                <a:gd name="T9" fmla="*/ 4 h 12"/>
                <a:gd name="T10" fmla="*/ 4 w 16"/>
                <a:gd name="T11" fmla="*/ 6 h 12"/>
                <a:gd name="T12" fmla="*/ 5 w 16"/>
                <a:gd name="T13" fmla="*/ 8 h 12"/>
                <a:gd name="T14" fmla="*/ 7 w 16"/>
                <a:gd name="T15" fmla="*/ 8 h 12"/>
                <a:gd name="T16" fmla="*/ 9 w 16"/>
                <a:gd name="T17" fmla="*/ 8 h 12"/>
                <a:gd name="T18" fmla="*/ 12 w 16"/>
                <a:gd name="T19" fmla="*/ 8 h 12"/>
                <a:gd name="T20" fmla="*/ 13 w 16"/>
                <a:gd name="T21" fmla="*/ 8 h 12"/>
                <a:gd name="T22" fmla="*/ 14 w 16"/>
                <a:gd name="T23" fmla="*/ 8 h 12"/>
                <a:gd name="T24" fmla="*/ 16 w 16"/>
                <a:gd name="T25" fmla="*/ 8 h 12"/>
                <a:gd name="T26" fmla="*/ 16 w 16"/>
                <a:gd name="T27" fmla="*/ 10 h 12"/>
                <a:gd name="T28" fmla="*/ 14 w 16"/>
                <a:gd name="T29" fmla="*/ 11 h 12"/>
                <a:gd name="T30" fmla="*/ 12 w 16"/>
                <a:gd name="T31" fmla="*/ 12 h 12"/>
                <a:gd name="T32" fmla="*/ 9 w 16"/>
                <a:gd name="T33" fmla="*/ 12 h 12"/>
                <a:gd name="T34" fmla="*/ 5 w 16"/>
                <a:gd name="T35" fmla="*/ 12 h 12"/>
                <a:gd name="T36" fmla="*/ 3 w 16"/>
                <a:gd name="T37" fmla="*/ 11 h 12"/>
                <a:gd name="T38" fmla="*/ 0 w 16"/>
                <a:gd name="T39" fmla="*/ 10 h 12"/>
                <a:gd name="T40" fmla="*/ 0 w 16"/>
                <a:gd name="T41" fmla="*/ 7 h 12"/>
                <a:gd name="T42" fmla="*/ 0 w 16"/>
                <a:gd name="T43" fmla="*/ 4 h 12"/>
                <a:gd name="T44" fmla="*/ 0 w 16"/>
                <a:gd name="T45" fmla="*/ 3 h 12"/>
                <a:gd name="T46" fmla="*/ 3 w 16"/>
                <a:gd name="T47" fmla="*/ 2 h 12"/>
                <a:gd name="T48" fmla="*/ 4 w 16"/>
                <a:gd name="T4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12">
                  <a:moveTo>
                    <a:pt x="4" y="0"/>
                  </a:move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4" y="4"/>
                  </a:lnTo>
                  <a:lnTo>
                    <a:pt x="4" y="6"/>
                  </a:lnTo>
                  <a:lnTo>
                    <a:pt x="5" y="8"/>
                  </a:lnTo>
                  <a:lnTo>
                    <a:pt x="7" y="8"/>
                  </a:lnTo>
                  <a:lnTo>
                    <a:pt x="9" y="8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14" y="11"/>
                  </a:lnTo>
                  <a:lnTo>
                    <a:pt x="12" y="12"/>
                  </a:lnTo>
                  <a:lnTo>
                    <a:pt x="9" y="12"/>
                  </a:lnTo>
                  <a:lnTo>
                    <a:pt x="5" y="12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3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0" name="Freeform 110"/>
          <p:cNvSpPr>
            <a:spLocks noEditPoints="1"/>
          </p:cNvSpPr>
          <p:nvPr/>
        </p:nvSpPr>
        <p:spPr bwMode="auto">
          <a:xfrm rot="15898099">
            <a:off x="2938098" y="6165874"/>
            <a:ext cx="133355" cy="848533"/>
          </a:xfrm>
          <a:custGeom>
            <a:avLst/>
            <a:gdLst>
              <a:gd name="T0" fmla="*/ 14 w 52"/>
              <a:gd name="T1" fmla="*/ 321 h 431"/>
              <a:gd name="T2" fmla="*/ 17 w 52"/>
              <a:gd name="T3" fmla="*/ 384 h 431"/>
              <a:gd name="T4" fmla="*/ 18 w 52"/>
              <a:gd name="T5" fmla="*/ 410 h 431"/>
              <a:gd name="T6" fmla="*/ 23 w 52"/>
              <a:gd name="T7" fmla="*/ 422 h 431"/>
              <a:gd name="T8" fmla="*/ 36 w 52"/>
              <a:gd name="T9" fmla="*/ 428 h 431"/>
              <a:gd name="T10" fmla="*/ 43 w 52"/>
              <a:gd name="T11" fmla="*/ 419 h 431"/>
              <a:gd name="T12" fmla="*/ 44 w 52"/>
              <a:gd name="T13" fmla="*/ 403 h 431"/>
              <a:gd name="T14" fmla="*/ 44 w 52"/>
              <a:gd name="T15" fmla="*/ 393 h 431"/>
              <a:gd name="T16" fmla="*/ 37 w 52"/>
              <a:gd name="T17" fmla="*/ 331 h 431"/>
              <a:gd name="T18" fmla="*/ 24 w 52"/>
              <a:gd name="T19" fmla="*/ 236 h 431"/>
              <a:gd name="T20" fmla="*/ 11 w 52"/>
              <a:gd name="T21" fmla="*/ 236 h 431"/>
              <a:gd name="T22" fmla="*/ 10 w 52"/>
              <a:gd name="T23" fmla="*/ 117 h 431"/>
              <a:gd name="T24" fmla="*/ 11 w 52"/>
              <a:gd name="T25" fmla="*/ 229 h 431"/>
              <a:gd name="T26" fmla="*/ 36 w 52"/>
              <a:gd name="T27" fmla="*/ 220 h 431"/>
              <a:gd name="T28" fmla="*/ 44 w 52"/>
              <a:gd name="T29" fmla="*/ 198 h 431"/>
              <a:gd name="T30" fmla="*/ 43 w 52"/>
              <a:gd name="T31" fmla="*/ 177 h 431"/>
              <a:gd name="T32" fmla="*/ 24 w 52"/>
              <a:gd name="T33" fmla="*/ 66 h 431"/>
              <a:gd name="T34" fmla="*/ 6 w 52"/>
              <a:gd name="T35" fmla="*/ 0 h 431"/>
              <a:gd name="T36" fmla="*/ 10 w 52"/>
              <a:gd name="T37" fmla="*/ 1 h 431"/>
              <a:gd name="T38" fmla="*/ 43 w 52"/>
              <a:gd name="T39" fmla="*/ 118 h 431"/>
              <a:gd name="T40" fmla="*/ 52 w 52"/>
              <a:gd name="T41" fmla="*/ 187 h 431"/>
              <a:gd name="T42" fmla="*/ 52 w 52"/>
              <a:gd name="T43" fmla="*/ 211 h 431"/>
              <a:gd name="T44" fmla="*/ 44 w 52"/>
              <a:gd name="T45" fmla="*/ 229 h 431"/>
              <a:gd name="T46" fmla="*/ 35 w 52"/>
              <a:gd name="T47" fmla="*/ 234 h 431"/>
              <a:gd name="T48" fmla="*/ 37 w 52"/>
              <a:gd name="T49" fmla="*/ 278 h 431"/>
              <a:gd name="T50" fmla="*/ 49 w 52"/>
              <a:gd name="T51" fmla="*/ 363 h 431"/>
              <a:gd name="T52" fmla="*/ 49 w 52"/>
              <a:gd name="T53" fmla="*/ 412 h 431"/>
              <a:gd name="T54" fmla="*/ 39 w 52"/>
              <a:gd name="T55" fmla="*/ 428 h 431"/>
              <a:gd name="T56" fmla="*/ 27 w 52"/>
              <a:gd name="T57" fmla="*/ 429 h 431"/>
              <a:gd name="T58" fmla="*/ 17 w 52"/>
              <a:gd name="T59" fmla="*/ 424 h 431"/>
              <a:gd name="T60" fmla="*/ 10 w 52"/>
              <a:gd name="T61" fmla="*/ 405 h 431"/>
              <a:gd name="T62" fmla="*/ 9 w 52"/>
              <a:gd name="T63" fmla="*/ 384 h 431"/>
              <a:gd name="T64" fmla="*/ 1 w 52"/>
              <a:gd name="T65" fmla="*/ 173 h 431"/>
              <a:gd name="T66" fmla="*/ 3 w 52"/>
              <a:gd name="T67" fmla="*/ 3 h 431"/>
              <a:gd name="T68" fmla="*/ 5 w 52"/>
              <a:gd name="T6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2" h="431">
                <a:moveTo>
                  <a:pt x="11" y="236"/>
                </a:moveTo>
                <a:lnTo>
                  <a:pt x="14" y="321"/>
                </a:lnTo>
                <a:lnTo>
                  <a:pt x="17" y="373"/>
                </a:lnTo>
                <a:lnTo>
                  <a:pt x="17" y="384"/>
                </a:lnTo>
                <a:lnTo>
                  <a:pt x="17" y="397"/>
                </a:lnTo>
                <a:lnTo>
                  <a:pt x="18" y="410"/>
                </a:lnTo>
                <a:lnTo>
                  <a:pt x="22" y="420"/>
                </a:lnTo>
                <a:lnTo>
                  <a:pt x="23" y="422"/>
                </a:lnTo>
                <a:lnTo>
                  <a:pt x="31" y="428"/>
                </a:lnTo>
                <a:lnTo>
                  <a:pt x="36" y="428"/>
                </a:lnTo>
                <a:lnTo>
                  <a:pt x="40" y="424"/>
                </a:lnTo>
                <a:lnTo>
                  <a:pt x="43" y="419"/>
                </a:lnTo>
                <a:lnTo>
                  <a:pt x="44" y="411"/>
                </a:lnTo>
                <a:lnTo>
                  <a:pt x="44" y="403"/>
                </a:lnTo>
                <a:lnTo>
                  <a:pt x="44" y="397"/>
                </a:lnTo>
                <a:lnTo>
                  <a:pt x="44" y="393"/>
                </a:lnTo>
                <a:lnTo>
                  <a:pt x="41" y="373"/>
                </a:lnTo>
                <a:lnTo>
                  <a:pt x="37" y="331"/>
                </a:lnTo>
                <a:lnTo>
                  <a:pt x="32" y="284"/>
                </a:lnTo>
                <a:lnTo>
                  <a:pt x="24" y="236"/>
                </a:lnTo>
                <a:lnTo>
                  <a:pt x="18" y="236"/>
                </a:lnTo>
                <a:lnTo>
                  <a:pt x="11" y="236"/>
                </a:lnTo>
                <a:close/>
                <a:moveTo>
                  <a:pt x="9" y="17"/>
                </a:moveTo>
                <a:lnTo>
                  <a:pt x="10" y="117"/>
                </a:lnTo>
                <a:lnTo>
                  <a:pt x="10" y="215"/>
                </a:lnTo>
                <a:lnTo>
                  <a:pt x="11" y="229"/>
                </a:lnTo>
                <a:lnTo>
                  <a:pt x="24" y="227"/>
                </a:lnTo>
                <a:lnTo>
                  <a:pt x="36" y="220"/>
                </a:lnTo>
                <a:lnTo>
                  <a:pt x="44" y="207"/>
                </a:lnTo>
                <a:lnTo>
                  <a:pt x="44" y="198"/>
                </a:lnTo>
                <a:lnTo>
                  <a:pt x="44" y="187"/>
                </a:lnTo>
                <a:lnTo>
                  <a:pt x="43" y="177"/>
                </a:lnTo>
                <a:lnTo>
                  <a:pt x="35" y="114"/>
                </a:lnTo>
                <a:lnTo>
                  <a:pt x="24" y="66"/>
                </a:lnTo>
                <a:lnTo>
                  <a:pt x="9" y="17"/>
                </a:lnTo>
                <a:close/>
                <a:moveTo>
                  <a:pt x="6" y="0"/>
                </a:moveTo>
                <a:lnTo>
                  <a:pt x="9" y="0"/>
                </a:lnTo>
                <a:lnTo>
                  <a:pt x="10" y="1"/>
                </a:lnTo>
                <a:lnTo>
                  <a:pt x="30" y="59"/>
                </a:lnTo>
                <a:lnTo>
                  <a:pt x="43" y="118"/>
                </a:lnTo>
                <a:lnTo>
                  <a:pt x="51" y="177"/>
                </a:lnTo>
                <a:lnTo>
                  <a:pt x="52" y="187"/>
                </a:lnTo>
                <a:lnTo>
                  <a:pt x="52" y="199"/>
                </a:lnTo>
                <a:lnTo>
                  <a:pt x="52" y="211"/>
                </a:lnTo>
                <a:lnTo>
                  <a:pt x="49" y="221"/>
                </a:lnTo>
                <a:lnTo>
                  <a:pt x="44" y="229"/>
                </a:lnTo>
                <a:lnTo>
                  <a:pt x="39" y="232"/>
                </a:lnTo>
                <a:lnTo>
                  <a:pt x="35" y="234"/>
                </a:lnTo>
                <a:lnTo>
                  <a:pt x="30" y="236"/>
                </a:lnTo>
                <a:lnTo>
                  <a:pt x="37" y="278"/>
                </a:lnTo>
                <a:lnTo>
                  <a:pt x="44" y="320"/>
                </a:lnTo>
                <a:lnTo>
                  <a:pt x="49" y="363"/>
                </a:lnTo>
                <a:lnTo>
                  <a:pt x="51" y="405"/>
                </a:lnTo>
                <a:lnTo>
                  <a:pt x="49" y="412"/>
                </a:lnTo>
                <a:lnTo>
                  <a:pt x="45" y="422"/>
                </a:lnTo>
                <a:lnTo>
                  <a:pt x="39" y="428"/>
                </a:lnTo>
                <a:lnTo>
                  <a:pt x="32" y="431"/>
                </a:lnTo>
                <a:lnTo>
                  <a:pt x="27" y="429"/>
                </a:lnTo>
                <a:lnTo>
                  <a:pt x="26" y="429"/>
                </a:lnTo>
                <a:lnTo>
                  <a:pt x="17" y="424"/>
                </a:lnTo>
                <a:lnTo>
                  <a:pt x="11" y="415"/>
                </a:lnTo>
                <a:lnTo>
                  <a:pt x="10" y="405"/>
                </a:lnTo>
                <a:lnTo>
                  <a:pt x="10" y="394"/>
                </a:lnTo>
                <a:lnTo>
                  <a:pt x="9" y="384"/>
                </a:lnTo>
                <a:lnTo>
                  <a:pt x="3" y="257"/>
                </a:lnTo>
                <a:lnTo>
                  <a:pt x="1" y="173"/>
                </a:lnTo>
                <a:lnTo>
                  <a:pt x="0" y="88"/>
                </a:lnTo>
                <a:lnTo>
                  <a:pt x="3" y="3"/>
                </a:lnTo>
                <a:lnTo>
                  <a:pt x="3" y="1"/>
                </a:lnTo>
                <a:lnTo>
                  <a:pt x="5" y="0"/>
                </a:lnTo>
                <a:lnTo>
                  <a:pt x="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998009" y="6641368"/>
            <a:ext cx="227005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" altLang="en-US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2016. FUSE all rights reserved.</a:t>
            </a:r>
            <a:endParaRPr lang="ko-KR" altLang="en-US" sz="1050" dirty="0">
              <a:solidFill>
                <a:schemeClr val="bg1"/>
              </a:solidFill>
              <a:highlight>
                <a:srgbClr val="FFD966"/>
              </a:highlight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378653" y="138450"/>
            <a:ext cx="8709717" cy="6365108"/>
            <a:chOff x="4028052" y="942521"/>
            <a:chExt cx="4913022" cy="4845139"/>
          </a:xfrm>
        </p:grpSpPr>
        <p:grpSp>
          <p:nvGrpSpPr>
            <p:cNvPr id="2" name="그룹 1"/>
            <p:cNvGrpSpPr/>
            <p:nvPr/>
          </p:nvGrpSpPr>
          <p:grpSpPr>
            <a:xfrm>
              <a:off x="4028052" y="942521"/>
              <a:ext cx="4913022" cy="578031"/>
              <a:chOff x="4028052" y="942521"/>
              <a:chExt cx="4913022" cy="578031"/>
            </a:xfrm>
          </p:grpSpPr>
          <p:cxnSp>
            <p:nvCxnSpPr>
              <p:cNvPr id="44" name="직선 연결선 43"/>
              <p:cNvCxnSpPr/>
              <p:nvPr/>
            </p:nvCxnSpPr>
            <p:spPr>
              <a:xfrm>
                <a:off x="4028052" y="1304910"/>
                <a:ext cx="4913022" cy="0"/>
              </a:xfrm>
              <a:prstGeom prst="line">
                <a:avLst/>
              </a:prstGeom>
              <a:ln>
                <a:solidFill>
                  <a:srgbClr val="4B3C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25"/>
              <p:cNvSpPr txBox="1">
                <a:spLocks noChangeArrowheads="1"/>
              </p:cNvSpPr>
              <p:nvPr/>
            </p:nvSpPr>
            <p:spPr bwMode="auto">
              <a:xfrm>
                <a:off x="5468076" y="942521"/>
                <a:ext cx="1863560" cy="5780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kern="0" noProof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조선일보명조" pitchFamily="18" charset="-127"/>
                    <a:ea typeface="조선일보명조" pitchFamily="18" charset="-127"/>
                    <a:cs typeface="조선일보명조" pitchFamily="18" charset="-127"/>
                  </a:rPr>
                  <a:t>Walkthrough</a:t>
                </a:r>
                <a:endPara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</p:txBody>
          </p:sp>
        </p:grpSp>
        <p:cxnSp>
          <p:nvCxnSpPr>
            <p:cNvPr id="47" name="직선 연결선 46"/>
            <p:cNvCxnSpPr/>
            <p:nvPr/>
          </p:nvCxnSpPr>
          <p:spPr>
            <a:xfrm>
              <a:off x="4028052" y="5787660"/>
              <a:ext cx="4913022" cy="0"/>
            </a:xfrm>
            <a:prstGeom prst="line">
              <a:avLst/>
            </a:prstGeom>
            <a:ln>
              <a:solidFill>
                <a:srgbClr val="4B3C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904" y="1502979"/>
            <a:ext cx="3296559" cy="4395412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5802807" y="747098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4. </a:t>
            </a:r>
            <a:r>
              <a:rPr lang="ko-KR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리뷰 발표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73" y="1488013"/>
            <a:ext cx="3276807" cy="436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13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2" r="79891"/>
          <a:stretch/>
        </p:blipFill>
        <p:spPr>
          <a:xfrm>
            <a:off x="1" y="0"/>
            <a:ext cx="1062318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075765" cy="6858000"/>
          </a:xfrm>
          <a:prstGeom prst="rect">
            <a:avLst/>
          </a:prstGeom>
          <a:solidFill>
            <a:schemeClr val="bg2">
              <a:lumMod val="2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6381" y="170645"/>
            <a:ext cx="1529366" cy="152936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478619" y="627482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Cha</a:t>
            </a:r>
            <a:r>
              <a:rPr lang="en-US" altLang="ko-KR" sz="1600" spc="300" dirty="0">
                <a:solidFill>
                  <a:srgbClr val="663300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pter</a:t>
            </a:r>
            <a:endParaRPr lang="ko-KR" altLang="en-US" sz="1600" spc="300" dirty="0">
              <a:solidFill>
                <a:srgbClr val="663300"/>
              </a:solidFill>
              <a:latin typeface="HY동녘B" panose="0203060000010101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2846" y="1000854"/>
            <a:ext cx="11176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683" y="1017611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600" dirty="0">
                <a:solidFill>
                  <a:schemeClr val="bg1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두</a:t>
            </a:r>
            <a:r>
              <a:rPr lang="ko-KR" altLang="en-US" sz="14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 번째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272861" y="5881874"/>
            <a:ext cx="880782" cy="814761"/>
            <a:chOff x="6807200" y="3192463"/>
            <a:chExt cx="622300" cy="639763"/>
          </a:xfrm>
        </p:grpSpPr>
        <p:sp>
          <p:nvSpPr>
            <p:cNvPr id="12" name="Freeform 147"/>
            <p:cNvSpPr>
              <a:spLocks noEditPoints="1"/>
            </p:cNvSpPr>
            <p:nvPr/>
          </p:nvSpPr>
          <p:spPr bwMode="auto">
            <a:xfrm>
              <a:off x="6807200" y="3192463"/>
              <a:ext cx="622300" cy="639763"/>
            </a:xfrm>
            <a:custGeom>
              <a:avLst/>
              <a:gdLst>
                <a:gd name="T0" fmla="*/ 220 w 392"/>
                <a:gd name="T1" fmla="*/ 332 h 403"/>
                <a:gd name="T2" fmla="*/ 220 w 392"/>
                <a:gd name="T3" fmla="*/ 327 h 403"/>
                <a:gd name="T4" fmla="*/ 318 w 392"/>
                <a:gd name="T5" fmla="*/ 319 h 403"/>
                <a:gd name="T6" fmla="*/ 323 w 392"/>
                <a:gd name="T7" fmla="*/ 320 h 403"/>
                <a:gd name="T8" fmla="*/ 19 w 392"/>
                <a:gd name="T9" fmla="*/ 285 h 403"/>
                <a:gd name="T10" fmla="*/ 32 w 392"/>
                <a:gd name="T11" fmla="*/ 319 h 403"/>
                <a:gd name="T12" fmla="*/ 46 w 392"/>
                <a:gd name="T13" fmla="*/ 306 h 403"/>
                <a:gd name="T14" fmla="*/ 306 w 392"/>
                <a:gd name="T15" fmla="*/ 48 h 403"/>
                <a:gd name="T16" fmla="*/ 305 w 392"/>
                <a:gd name="T17" fmla="*/ 73 h 403"/>
                <a:gd name="T18" fmla="*/ 91 w 392"/>
                <a:gd name="T19" fmla="*/ 146 h 403"/>
                <a:gd name="T20" fmla="*/ 190 w 392"/>
                <a:gd name="T21" fmla="*/ 171 h 403"/>
                <a:gd name="T22" fmla="*/ 366 w 392"/>
                <a:gd name="T23" fmla="*/ 132 h 403"/>
                <a:gd name="T24" fmla="*/ 365 w 392"/>
                <a:gd name="T25" fmla="*/ 140 h 403"/>
                <a:gd name="T26" fmla="*/ 93 w 392"/>
                <a:gd name="T27" fmla="*/ 207 h 403"/>
                <a:gd name="T28" fmla="*/ 11 w 392"/>
                <a:gd name="T29" fmla="*/ 281 h 403"/>
                <a:gd name="T30" fmla="*/ 35 w 392"/>
                <a:gd name="T31" fmla="*/ 280 h 403"/>
                <a:gd name="T32" fmla="*/ 52 w 392"/>
                <a:gd name="T33" fmla="*/ 322 h 403"/>
                <a:gd name="T34" fmla="*/ 14 w 392"/>
                <a:gd name="T35" fmla="*/ 340 h 403"/>
                <a:gd name="T36" fmla="*/ 13 w 392"/>
                <a:gd name="T37" fmla="*/ 399 h 403"/>
                <a:gd name="T38" fmla="*/ 192 w 392"/>
                <a:gd name="T39" fmla="*/ 334 h 403"/>
                <a:gd name="T40" fmla="*/ 252 w 392"/>
                <a:gd name="T41" fmla="*/ 332 h 403"/>
                <a:gd name="T42" fmla="*/ 289 w 392"/>
                <a:gd name="T43" fmla="*/ 340 h 403"/>
                <a:gd name="T44" fmla="*/ 292 w 392"/>
                <a:gd name="T45" fmla="*/ 319 h 403"/>
                <a:gd name="T46" fmla="*/ 332 w 392"/>
                <a:gd name="T47" fmla="*/ 319 h 403"/>
                <a:gd name="T48" fmla="*/ 377 w 392"/>
                <a:gd name="T49" fmla="*/ 317 h 403"/>
                <a:gd name="T50" fmla="*/ 382 w 392"/>
                <a:gd name="T51" fmla="*/ 301 h 403"/>
                <a:gd name="T52" fmla="*/ 369 w 392"/>
                <a:gd name="T53" fmla="*/ 135 h 403"/>
                <a:gd name="T54" fmla="*/ 302 w 392"/>
                <a:gd name="T55" fmla="*/ 81 h 403"/>
                <a:gd name="T56" fmla="*/ 301 w 392"/>
                <a:gd name="T57" fmla="*/ 47 h 403"/>
                <a:gd name="T58" fmla="*/ 255 w 392"/>
                <a:gd name="T59" fmla="*/ 0 h 403"/>
                <a:gd name="T60" fmla="*/ 282 w 392"/>
                <a:gd name="T61" fmla="*/ 19 h 403"/>
                <a:gd name="T62" fmla="*/ 307 w 392"/>
                <a:gd name="T63" fmla="*/ 46 h 403"/>
                <a:gd name="T64" fmla="*/ 317 w 392"/>
                <a:gd name="T65" fmla="*/ 74 h 403"/>
                <a:gd name="T66" fmla="*/ 349 w 392"/>
                <a:gd name="T67" fmla="*/ 90 h 403"/>
                <a:gd name="T68" fmla="*/ 382 w 392"/>
                <a:gd name="T69" fmla="*/ 213 h 403"/>
                <a:gd name="T70" fmla="*/ 389 w 392"/>
                <a:gd name="T71" fmla="*/ 322 h 403"/>
                <a:gd name="T72" fmla="*/ 332 w 392"/>
                <a:gd name="T73" fmla="*/ 338 h 403"/>
                <a:gd name="T74" fmla="*/ 323 w 392"/>
                <a:gd name="T75" fmla="*/ 334 h 403"/>
                <a:gd name="T76" fmla="*/ 305 w 392"/>
                <a:gd name="T77" fmla="*/ 322 h 403"/>
                <a:gd name="T78" fmla="*/ 298 w 392"/>
                <a:gd name="T79" fmla="*/ 339 h 403"/>
                <a:gd name="T80" fmla="*/ 292 w 392"/>
                <a:gd name="T81" fmla="*/ 348 h 403"/>
                <a:gd name="T82" fmla="*/ 254 w 392"/>
                <a:gd name="T83" fmla="*/ 353 h 403"/>
                <a:gd name="T84" fmla="*/ 213 w 392"/>
                <a:gd name="T85" fmla="*/ 338 h 403"/>
                <a:gd name="T86" fmla="*/ 190 w 392"/>
                <a:gd name="T87" fmla="*/ 364 h 403"/>
                <a:gd name="T88" fmla="*/ 14 w 392"/>
                <a:gd name="T89" fmla="*/ 403 h 403"/>
                <a:gd name="T90" fmla="*/ 10 w 392"/>
                <a:gd name="T91" fmla="*/ 399 h 403"/>
                <a:gd name="T92" fmla="*/ 9 w 392"/>
                <a:gd name="T93" fmla="*/ 338 h 403"/>
                <a:gd name="T94" fmla="*/ 10 w 392"/>
                <a:gd name="T95" fmla="*/ 331 h 403"/>
                <a:gd name="T96" fmla="*/ 25 w 392"/>
                <a:gd name="T97" fmla="*/ 332 h 403"/>
                <a:gd name="T98" fmla="*/ 5 w 392"/>
                <a:gd name="T99" fmla="*/ 290 h 403"/>
                <a:gd name="T100" fmla="*/ 0 w 392"/>
                <a:gd name="T101" fmla="*/ 252 h 403"/>
                <a:gd name="T102" fmla="*/ 1 w 392"/>
                <a:gd name="T103" fmla="*/ 214 h 403"/>
                <a:gd name="T104" fmla="*/ 252 w 392"/>
                <a:gd name="T105" fmla="*/ 1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92" h="403">
                  <a:moveTo>
                    <a:pt x="220" y="327"/>
                  </a:moveTo>
                  <a:lnTo>
                    <a:pt x="214" y="328"/>
                  </a:lnTo>
                  <a:lnTo>
                    <a:pt x="209" y="330"/>
                  </a:lnTo>
                  <a:lnTo>
                    <a:pt x="204" y="332"/>
                  </a:lnTo>
                  <a:lnTo>
                    <a:pt x="220" y="332"/>
                  </a:lnTo>
                  <a:lnTo>
                    <a:pt x="235" y="336"/>
                  </a:lnTo>
                  <a:lnTo>
                    <a:pt x="248" y="344"/>
                  </a:lnTo>
                  <a:lnTo>
                    <a:pt x="241" y="335"/>
                  </a:lnTo>
                  <a:lnTo>
                    <a:pt x="231" y="328"/>
                  </a:lnTo>
                  <a:lnTo>
                    <a:pt x="220" y="327"/>
                  </a:lnTo>
                  <a:close/>
                  <a:moveTo>
                    <a:pt x="311" y="315"/>
                  </a:moveTo>
                  <a:lnTo>
                    <a:pt x="309" y="315"/>
                  </a:lnTo>
                  <a:lnTo>
                    <a:pt x="305" y="317"/>
                  </a:lnTo>
                  <a:lnTo>
                    <a:pt x="311" y="318"/>
                  </a:lnTo>
                  <a:lnTo>
                    <a:pt x="318" y="319"/>
                  </a:lnTo>
                  <a:lnTo>
                    <a:pt x="320" y="322"/>
                  </a:lnTo>
                  <a:lnTo>
                    <a:pt x="324" y="324"/>
                  </a:lnTo>
                  <a:lnTo>
                    <a:pt x="328" y="328"/>
                  </a:lnTo>
                  <a:lnTo>
                    <a:pt x="326" y="323"/>
                  </a:lnTo>
                  <a:lnTo>
                    <a:pt x="323" y="320"/>
                  </a:lnTo>
                  <a:lnTo>
                    <a:pt x="320" y="317"/>
                  </a:lnTo>
                  <a:lnTo>
                    <a:pt x="315" y="315"/>
                  </a:lnTo>
                  <a:lnTo>
                    <a:pt x="311" y="315"/>
                  </a:lnTo>
                  <a:close/>
                  <a:moveTo>
                    <a:pt x="23" y="285"/>
                  </a:moveTo>
                  <a:lnTo>
                    <a:pt x="19" y="285"/>
                  </a:lnTo>
                  <a:lnTo>
                    <a:pt x="15" y="286"/>
                  </a:lnTo>
                  <a:lnTo>
                    <a:pt x="11" y="288"/>
                  </a:lnTo>
                  <a:lnTo>
                    <a:pt x="21" y="297"/>
                  </a:lnTo>
                  <a:lnTo>
                    <a:pt x="29" y="307"/>
                  </a:lnTo>
                  <a:lnTo>
                    <a:pt x="32" y="319"/>
                  </a:lnTo>
                  <a:lnTo>
                    <a:pt x="31" y="332"/>
                  </a:lnTo>
                  <a:lnTo>
                    <a:pt x="36" y="330"/>
                  </a:lnTo>
                  <a:lnTo>
                    <a:pt x="43" y="324"/>
                  </a:lnTo>
                  <a:lnTo>
                    <a:pt x="46" y="315"/>
                  </a:lnTo>
                  <a:lnTo>
                    <a:pt x="46" y="306"/>
                  </a:lnTo>
                  <a:lnTo>
                    <a:pt x="43" y="297"/>
                  </a:lnTo>
                  <a:lnTo>
                    <a:pt x="36" y="290"/>
                  </a:lnTo>
                  <a:lnTo>
                    <a:pt x="27" y="285"/>
                  </a:lnTo>
                  <a:lnTo>
                    <a:pt x="23" y="285"/>
                  </a:lnTo>
                  <a:close/>
                  <a:moveTo>
                    <a:pt x="306" y="48"/>
                  </a:moveTo>
                  <a:lnTo>
                    <a:pt x="305" y="50"/>
                  </a:lnTo>
                  <a:lnTo>
                    <a:pt x="301" y="56"/>
                  </a:lnTo>
                  <a:lnTo>
                    <a:pt x="298" y="64"/>
                  </a:lnTo>
                  <a:lnTo>
                    <a:pt x="302" y="70"/>
                  </a:lnTo>
                  <a:lnTo>
                    <a:pt x="305" y="73"/>
                  </a:lnTo>
                  <a:lnTo>
                    <a:pt x="307" y="74"/>
                  </a:lnTo>
                  <a:lnTo>
                    <a:pt x="306" y="48"/>
                  </a:lnTo>
                  <a:close/>
                  <a:moveTo>
                    <a:pt x="256" y="8"/>
                  </a:moveTo>
                  <a:lnTo>
                    <a:pt x="175" y="77"/>
                  </a:lnTo>
                  <a:lnTo>
                    <a:pt x="91" y="146"/>
                  </a:lnTo>
                  <a:lnTo>
                    <a:pt x="8" y="214"/>
                  </a:lnTo>
                  <a:lnTo>
                    <a:pt x="55" y="204"/>
                  </a:lnTo>
                  <a:lnTo>
                    <a:pt x="102" y="195"/>
                  </a:lnTo>
                  <a:lnTo>
                    <a:pt x="145" y="183"/>
                  </a:lnTo>
                  <a:lnTo>
                    <a:pt x="190" y="171"/>
                  </a:lnTo>
                  <a:lnTo>
                    <a:pt x="233" y="158"/>
                  </a:lnTo>
                  <a:lnTo>
                    <a:pt x="276" y="146"/>
                  </a:lnTo>
                  <a:lnTo>
                    <a:pt x="320" y="137"/>
                  </a:lnTo>
                  <a:lnTo>
                    <a:pt x="365" y="131"/>
                  </a:lnTo>
                  <a:lnTo>
                    <a:pt x="366" y="132"/>
                  </a:lnTo>
                  <a:lnTo>
                    <a:pt x="368" y="133"/>
                  </a:lnTo>
                  <a:lnTo>
                    <a:pt x="369" y="135"/>
                  </a:lnTo>
                  <a:lnTo>
                    <a:pt x="368" y="137"/>
                  </a:lnTo>
                  <a:lnTo>
                    <a:pt x="366" y="139"/>
                  </a:lnTo>
                  <a:lnTo>
                    <a:pt x="365" y="140"/>
                  </a:lnTo>
                  <a:lnTo>
                    <a:pt x="301" y="150"/>
                  </a:lnTo>
                  <a:lnTo>
                    <a:pt x="239" y="166"/>
                  </a:lnTo>
                  <a:lnTo>
                    <a:pt x="176" y="184"/>
                  </a:lnTo>
                  <a:lnTo>
                    <a:pt x="136" y="196"/>
                  </a:lnTo>
                  <a:lnTo>
                    <a:pt x="93" y="207"/>
                  </a:lnTo>
                  <a:lnTo>
                    <a:pt x="49" y="216"/>
                  </a:lnTo>
                  <a:lnTo>
                    <a:pt x="6" y="220"/>
                  </a:lnTo>
                  <a:lnTo>
                    <a:pt x="8" y="251"/>
                  </a:lnTo>
                  <a:lnTo>
                    <a:pt x="8" y="283"/>
                  </a:lnTo>
                  <a:lnTo>
                    <a:pt x="11" y="281"/>
                  </a:lnTo>
                  <a:lnTo>
                    <a:pt x="14" y="279"/>
                  </a:lnTo>
                  <a:lnTo>
                    <a:pt x="18" y="277"/>
                  </a:lnTo>
                  <a:lnTo>
                    <a:pt x="23" y="277"/>
                  </a:lnTo>
                  <a:lnTo>
                    <a:pt x="30" y="279"/>
                  </a:lnTo>
                  <a:lnTo>
                    <a:pt x="35" y="280"/>
                  </a:lnTo>
                  <a:lnTo>
                    <a:pt x="40" y="284"/>
                  </a:lnTo>
                  <a:lnTo>
                    <a:pt x="48" y="292"/>
                  </a:lnTo>
                  <a:lnTo>
                    <a:pt x="53" y="301"/>
                  </a:lnTo>
                  <a:lnTo>
                    <a:pt x="55" y="311"/>
                  </a:lnTo>
                  <a:lnTo>
                    <a:pt x="52" y="322"/>
                  </a:lnTo>
                  <a:lnTo>
                    <a:pt x="47" y="331"/>
                  </a:lnTo>
                  <a:lnTo>
                    <a:pt x="39" y="338"/>
                  </a:lnTo>
                  <a:lnTo>
                    <a:pt x="31" y="341"/>
                  </a:lnTo>
                  <a:lnTo>
                    <a:pt x="22" y="343"/>
                  </a:lnTo>
                  <a:lnTo>
                    <a:pt x="14" y="340"/>
                  </a:lnTo>
                  <a:lnTo>
                    <a:pt x="15" y="369"/>
                  </a:lnTo>
                  <a:lnTo>
                    <a:pt x="14" y="396"/>
                  </a:lnTo>
                  <a:lnTo>
                    <a:pt x="14" y="398"/>
                  </a:lnTo>
                  <a:lnTo>
                    <a:pt x="13" y="399"/>
                  </a:lnTo>
                  <a:lnTo>
                    <a:pt x="13" y="399"/>
                  </a:lnTo>
                  <a:lnTo>
                    <a:pt x="99" y="377"/>
                  </a:lnTo>
                  <a:lnTo>
                    <a:pt x="186" y="358"/>
                  </a:lnTo>
                  <a:lnTo>
                    <a:pt x="186" y="358"/>
                  </a:lnTo>
                  <a:lnTo>
                    <a:pt x="187" y="345"/>
                  </a:lnTo>
                  <a:lnTo>
                    <a:pt x="192" y="334"/>
                  </a:lnTo>
                  <a:lnTo>
                    <a:pt x="203" y="324"/>
                  </a:lnTo>
                  <a:lnTo>
                    <a:pt x="214" y="319"/>
                  </a:lnTo>
                  <a:lnTo>
                    <a:pt x="229" y="319"/>
                  </a:lnTo>
                  <a:lnTo>
                    <a:pt x="242" y="323"/>
                  </a:lnTo>
                  <a:lnTo>
                    <a:pt x="252" y="332"/>
                  </a:lnTo>
                  <a:lnTo>
                    <a:pt x="258" y="345"/>
                  </a:lnTo>
                  <a:lnTo>
                    <a:pt x="268" y="344"/>
                  </a:lnTo>
                  <a:lnTo>
                    <a:pt x="279" y="343"/>
                  </a:lnTo>
                  <a:lnTo>
                    <a:pt x="288" y="340"/>
                  </a:lnTo>
                  <a:lnTo>
                    <a:pt x="289" y="340"/>
                  </a:lnTo>
                  <a:lnTo>
                    <a:pt x="289" y="338"/>
                  </a:lnTo>
                  <a:lnTo>
                    <a:pt x="289" y="334"/>
                  </a:lnTo>
                  <a:lnTo>
                    <a:pt x="288" y="331"/>
                  </a:lnTo>
                  <a:lnTo>
                    <a:pt x="289" y="324"/>
                  </a:lnTo>
                  <a:lnTo>
                    <a:pt x="292" y="319"/>
                  </a:lnTo>
                  <a:lnTo>
                    <a:pt x="296" y="314"/>
                  </a:lnTo>
                  <a:lnTo>
                    <a:pt x="299" y="310"/>
                  </a:lnTo>
                  <a:lnTo>
                    <a:pt x="313" y="307"/>
                  </a:lnTo>
                  <a:lnTo>
                    <a:pt x="323" y="310"/>
                  </a:lnTo>
                  <a:lnTo>
                    <a:pt x="332" y="319"/>
                  </a:lnTo>
                  <a:lnTo>
                    <a:pt x="335" y="331"/>
                  </a:lnTo>
                  <a:lnTo>
                    <a:pt x="360" y="323"/>
                  </a:lnTo>
                  <a:lnTo>
                    <a:pt x="366" y="322"/>
                  </a:lnTo>
                  <a:lnTo>
                    <a:pt x="371" y="319"/>
                  </a:lnTo>
                  <a:lnTo>
                    <a:pt x="377" y="317"/>
                  </a:lnTo>
                  <a:lnTo>
                    <a:pt x="381" y="314"/>
                  </a:lnTo>
                  <a:lnTo>
                    <a:pt x="383" y="311"/>
                  </a:lnTo>
                  <a:lnTo>
                    <a:pt x="383" y="309"/>
                  </a:lnTo>
                  <a:lnTo>
                    <a:pt x="383" y="305"/>
                  </a:lnTo>
                  <a:lnTo>
                    <a:pt x="382" y="301"/>
                  </a:lnTo>
                  <a:lnTo>
                    <a:pt x="382" y="284"/>
                  </a:lnTo>
                  <a:lnTo>
                    <a:pt x="379" y="266"/>
                  </a:lnTo>
                  <a:lnTo>
                    <a:pt x="377" y="250"/>
                  </a:lnTo>
                  <a:lnTo>
                    <a:pt x="369" y="135"/>
                  </a:lnTo>
                  <a:lnTo>
                    <a:pt x="369" y="135"/>
                  </a:lnTo>
                  <a:lnTo>
                    <a:pt x="352" y="104"/>
                  </a:lnTo>
                  <a:lnTo>
                    <a:pt x="328" y="78"/>
                  </a:lnTo>
                  <a:lnTo>
                    <a:pt x="320" y="84"/>
                  </a:lnTo>
                  <a:lnTo>
                    <a:pt x="311" y="84"/>
                  </a:lnTo>
                  <a:lnTo>
                    <a:pt x="302" y="81"/>
                  </a:lnTo>
                  <a:lnTo>
                    <a:pt x="294" y="74"/>
                  </a:lnTo>
                  <a:lnTo>
                    <a:pt x="292" y="68"/>
                  </a:lnTo>
                  <a:lnTo>
                    <a:pt x="292" y="59"/>
                  </a:lnTo>
                  <a:lnTo>
                    <a:pt x="294" y="52"/>
                  </a:lnTo>
                  <a:lnTo>
                    <a:pt x="301" y="47"/>
                  </a:lnTo>
                  <a:lnTo>
                    <a:pt x="289" y="36"/>
                  </a:lnTo>
                  <a:lnTo>
                    <a:pt x="277" y="26"/>
                  </a:lnTo>
                  <a:lnTo>
                    <a:pt x="267" y="17"/>
                  </a:lnTo>
                  <a:lnTo>
                    <a:pt x="256" y="8"/>
                  </a:lnTo>
                  <a:close/>
                  <a:moveTo>
                    <a:pt x="255" y="0"/>
                  </a:moveTo>
                  <a:lnTo>
                    <a:pt x="256" y="0"/>
                  </a:lnTo>
                  <a:lnTo>
                    <a:pt x="259" y="1"/>
                  </a:lnTo>
                  <a:lnTo>
                    <a:pt x="259" y="4"/>
                  </a:lnTo>
                  <a:lnTo>
                    <a:pt x="271" y="10"/>
                  </a:lnTo>
                  <a:lnTo>
                    <a:pt x="282" y="19"/>
                  </a:lnTo>
                  <a:lnTo>
                    <a:pt x="290" y="26"/>
                  </a:lnTo>
                  <a:lnTo>
                    <a:pt x="299" y="35"/>
                  </a:lnTo>
                  <a:lnTo>
                    <a:pt x="306" y="44"/>
                  </a:lnTo>
                  <a:lnTo>
                    <a:pt x="306" y="46"/>
                  </a:lnTo>
                  <a:lnTo>
                    <a:pt x="307" y="46"/>
                  </a:lnTo>
                  <a:lnTo>
                    <a:pt x="307" y="46"/>
                  </a:lnTo>
                  <a:lnTo>
                    <a:pt x="309" y="46"/>
                  </a:lnTo>
                  <a:lnTo>
                    <a:pt x="311" y="60"/>
                  </a:lnTo>
                  <a:lnTo>
                    <a:pt x="311" y="76"/>
                  </a:lnTo>
                  <a:lnTo>
                    <a:pt x="317" y="74"/>
                  </a:lnTo>
                  <a:lnTo>
                    <a:pt x="322" y="74"/>
                  </a:lnTo>
                  <a:lnTo>
                    <a:pt x="327" y="73"/>
                  </a:lnTo>
                  <a:lnTo>
                    <a:pt x="328" y="73"/>
                  </a:lnTo>
                  <a:lnTo>
                    <a:pt x="330" y="73"/>
                  </a:lnTo>
                  <a:lnTo>
                    <a:pt x="349" y="90"/>
                  </a:lnTo>
                  <a:lnTo>
                    <a:pt x="365" y="110"/>
                  </a:lnTo>
                  <a:lnTo>
                    <a:pt x="377" y="132"/>
                  </a:lnTo>
                  <a:lnTo>
                    <a:pt x="377" y="135"/>
                  </a:lnTo>
                  <a:lnTo>
                    <a:pt x="377" y="135"/>
                  </a:lnTo>
                  <a:lnTo>
                    <a:pt x="382" y="213"/>
                  </a:lnTo>
                  <a:lnTo>
                    <a:pt x="389" y="290"/>
                  </a:lnTo>
                  <a:lnTo>
                    <a:pt x="390" y="298"/>
                  </a:lnTo>
                  <a:lnTo>
                    <a:pt x="391" y="306"/>
                  </a:lnTo>
                  <a:lnTo>
                    <a:pt x="392" y="315"/>
                  </a:lnTo>
                  <a:lnTo>
                    <a:pt x="389" y="322"/>
                  </a:lnTo>
                  <a:lnTo>
                    <a:pt x="382" y="328"/>
                  </a:lnTo>
                  <a:lnTo>
                    <a:pt x="369" y="332"/>
                  </a:lnTo>
                  <a:lnTo>
                    <a:pt x="356" y="334"/>
                  </a:lnTo>
                  <a:lnTo>
                    <a:pt x="343" y="336"/>
                  </a:lnTo>
                  <a:lnTo>
                    <a:pt x="332" y="338"/>
                  </a:lnTo>
                  <a:lnTo>
                    <a:pt x="331" y="338"/>
                  </a:lnTo>
                  <a:lnTo>
                    <a:pt x="330" y="338"/>
                  </a:lnTo>
                  <a:lnTo>
                    <a:pt x="328" y="338"/>
                  </a:lnTo>
                  <a:lnTo>
                    <a:pt x="327" y="338"/>
                  </a:lnTo>
                  <a:lnTo>
                    <a:pt x="323" y="334"/>
                  </a:lnTo>
                  <a:lnTo>
                    <a:pt x="320" y="331"/>
                  </a:lnTo>
                  <a:lnTo>
                    <a:pt x="318" y="328"/>
                  </a:lnTo>
                  <a:lnTo>
                    <a:pt x="315" y="326"/>
                  </a:lnTo>
                  <a:lnTo>
                    <a:pt x="310" y="323"/>
                  </a:lnTo>
                  <a:lnTo>
                    <a:pt x="305" y="322"/>
                  </a:lnTo>
                  <a:lnTo>
                    <a:pt x="299" y="322"/>
                  </a:lnTo>
                  <a:lnTo>
                    <a:pt x="297" y="327"/>
                  </a:lnTo>
                  <a:lnTo>
                    <a:pt x="297" y="332"/>
                  </a:lnTo>
                  <a:lnTo>
                    <a:pt x="297" y="336"/>
                  </a:lnTo>
                  <a:lnTo>
                    <a:pt x="298" y="339"/>
                  </a:lnTo>
                  <a:lnTo>
                    <a:pt x="298" y="341"/>
                  </a:lnTo>
                  <a:lnTo>
                    <a:pt x="298" y="345"/>
                  </a:lnTo>
                  <a:lnTo>
                    <a:pt x="296" y="347"/>
                  </a:lnTo>
                  <a:lnTo>
                    <a:pt x="294" y="348"/>
                  </a:lnTo>
                  <a:lnTo>
                    <a:pt x="292" y="348"/>
                  </a:lnTo>
                  <a:lnTo>
                    <a:pt x="280" y="351"/>
                  </a:lnTo>
                  <a:lnTo>
                    <a:pt x="268" y="351"/>
                  </a:lnTo>
                  <a:lnTo>
                    <a:pt x="256" y="352"/>
                  </a:lnTo>
                  <a:lnTo>
                    <a:pt x="255" y="352"/>
                  </a:lnTo>
                  <a:lnTo>
                    <a:pt x="254" y="353"/>
                  </a:lnTo>
                  <a:lnTo>
                    <a:pt x="252" y="353"/>
                  </a:lnTo>
                  <a:lnTo>
                    <a:pt x="251" y="353"/>
                  </a:lnTo>
                  <a:lnTo>
                    <a:pt x="239" y="347"/>
                  </a:lnTo>
                  <a:lnTo>
                    <a:pt x="226" y="340"/>
                  </a:lnTo>
                  <a:lnTo>
                    <a:pt x="213" y="338"/>
                  </a:lnTo>
                  <a:lnTo>
                    <a:pt x="200" y="336"/>
                  </a:lnTo>
                  <a:lnTo>
                    <a:pt x="193" y="348"/>
                  </a:lnTo>
                  <a:lnTo>
                    <a:pt x="191" y="361"/>
                  </a:lnTo>
                  <a:lnTo>
                    <a:pt x="191" y="362"/>
                  </a:lnTo>
                  <a:lnTo>
                    <a:pt x="190" y="364"/>
                  </a:lnTo>
                  <a:lnTo>
                    <a:pt x="188" y="365"/>
                  </a:lnTo>
                  <a:lnTo>
                    <a:pt x="187" y="365"/>
                  </a:lnTo>
                  <a:lnTo>
                    <a:pt x="131" y="381"/>
                  </a:lnTo>
                  <a:lnTo>
                    <a:pt x="72" y="392"/>
                  </a:lnTo>
                  <a:lnTo>
                    <a:pt x="14" y="403"/>
                  </a:lnTo>
                  <a:lnTo>
                    <a:pt x="13" y="403"/>
                  </a:lnTo>
                  <a:lnTo>
                    <a:pt x="11" y="402"/>
                  </a:lnTo>
                  <a:lnTo>
                    <a:pt x="11" y="400"/>
                  </a:lnTo>
                  <a:lnTo>
                    <a:pt x="11" y="399"/>
                  </a:lnTo>
                  <a:lnTo>
                    <a:pt x="10" y="399"/>
                  </a:lnTo>
                  <a:lnTo>
                    <a:pt x="9" y="399"/>
                  </a:lnTo>
                  <a:lnTo>
                    <a:pt x="8" y="398"/>
                  </a:lnTo>
                  <a:lnTo>
                    <a:pt x="8" y="396"/>
                  </a:lnTo>
                  <a:lnTo>
                    <a:pt x="6" y="366"/>
                  </a:lnTo>
                  <a:lnTo>
                    <a:pt x="9" y="338"/>
                  </a:lnTo>
                  <a:lnTo>
                    <a:pt x="8" y="336"/>
                  </a:lnTo>
                  <a:lnTo>
                    <a:pt x="8" y="335"/>
                  </a:lnTo>
                  <a:lnTo>
                    <a:pt x="8" y="334"/>
                  </a:lnTo>
                  <a:lnTo>
                    <a:pt x="9" y="332"/>
                  </a:lnTo>
                  <a:lnTo>
                    <a:pt x="10" y="331"/>
                  </a:lnTo>
                  <a:lnTo>
                    <a:pt x="11" y="331"/>
                  </a:lnTo>
                  <a:lnTo>
                    <a:pt x="13" y="332"/>
                  </a:lnTo>
                  <a:lnTo>
                    <a:pt x="18" y="334"/>
                  </a:lnTo>
                  <a:lnTo>
                    <a:pt x="25" y="334"/>
                  </a:lnTo>
                  <a:lnTo>
                    <a:pt x="25" y="332"/>
                  </a:lnTo>
                  <a:lnTo>
                    <a:pt x="27" y="319"/>
                  </a:lnTo>
                  <a:lnTo>
                    <a:pt x="23" y="309"/>
                  </a:lnTo>
                  <a:lnTo>
                    <a:pt x="15" y="298"/>
                  </a:lnTo>
                  <a:lnTo>
                    <a:pt x="6" y="289"/>
                  </a:lnTo>
                  <a:lnTo>
                    <a:pt x="5" y="290"/>
                  </a:lnTo>
                  <a:lnTo>
                    <a:pt x="4" y="290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0" y="286"/>
                  </a:lnTo>
                  <a:lnTo>
                    <a:pt x="0" y="252"/>
                  </a:lnTo>
                  <a:lnTo>
                    <a:pt x="1" y="220"/>
                  </a:lnTo>
                  <a:lnTo>
                    <a:pt x="0" y="218"/>
                  </a:lnTo>
                  <a:lnTo>
                    <a:pt x="0" y="217"/>
                  </a:lnTo>
                  <a:lnTo>
                    <a:pt x="1" y="216"/>
                  </a:lnTo>
                  <a:lnTo>
                    <a:pt x="1" y="214"/>
                  </a:lnTo>
                  <a:lnTo>
                    <a:pt x="1" y="213"/>
                  </a:lnTo>
                  <a:lnTo>
                    <a:pt x="2" y="213"/>
                  </a:lnTo>
                  <a:lnTo>
                    <a:pt x="83" y="140"/>
                  </a:lnTo>
                  <a:lnTo>
                    <a:pt x="167" y="69"/>
                  </a:lnTo>
                  <a:lnTo>
                    <a:pt x="252" y="1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48"/>
            <p:cNvSpPr>
              <a:spLocks noEditPoints="1"/>
            </p:cNvSpPr>
            <p:nvPr/>
          </p:nvSpPr>
          <p:spPr bwMode="auto">
            <a:xfrm>
              <a:off x="6950075" y="3635375"/>
              <a:ext cx="87313" cy="90488"/>
            </a:xfrm>
            <a:custGeom>
              <a:avLst/>
              <a:gdLst>
                <a:gd name="T0" fmla="*/ 25 w 55"/>
                <a:gd name="T1" fmla="*/ 5 h 57"/>
                <a:gd name="T2" fmla="*/ 20 w 55"/>
                <a:gd name="T3" fmla="*/ 9 h 57"/>
                <a:gd name="T4" fmla="*/ 14 w 55"/>
                <a:gd name="T5" fmla="*/ 13 h 57"/>
                <a:gd name="T6" fmla="*/ 12 w 55"/>
                <a:gd name="T7" fmla="*/ 17 h 57"/>
                <a:gd name="T8" fmla="*/ 9 w 55"/>
                <a:gd name="T9" fmla="*/ 23 h 57"/>
                <a:gd name="T10" fmla="*/ 8 w 55"/>
                <a:gd name="T11" fmla="*/ 31 h 57"/>
                <a:gd name="T12" fmla="*/ 9 w 55"/>
                <a:gd name="T13" fmla="*/ 39 h 57"/>
                <a:gd name="T14" fmla="*/ 13 w 55"/>
                <a:gd name="T15" fmla="*/ 45 h 57"/>
                <a:gd name="T16" fmla="*/ 20 w 55"/>
                <a:gd name="T17" fmla="*/ 49 h 57"/>
                <a:gd name="T18" fmla="*/ 25 w 55"/>
                <a:gd name="T19" fmla="*/ 49 h 57"/>
                <a:gd name="T20" fmla="*/ 29 w 55"/>
                <a:gd name="T21" fmla="*/ 49 h 57"/>
                <a:gd name="T22" fmla="*/ 28 w 55"/>
                <a:gd name="T23" fmla="*/ 48 h 57"/>
                <a:gd name="T24" fmla="*/ 28 w 55"/>
                <a:gd name="T25" fmla="*/ 47 h 57"/>
                <a:gd name="T26" fmla="*/ 29 w 55"/>
                <a:gd name="T27" fmla="*/ 44 h 57"/>
                <a:gd name="T28" fmla="*/ 30 w 55"/>
                <a:gd name="T29" fmla="*/ 41 h 57"/>
                <a:gd name="T30" fmla="*/ 31 w 55"/>
                <a:gd name="T31" fmla="*/ 39 h 57"/>
                <a:gd name="T32" fmla="*/ 33 w 55"/>
                <a:gd name="T33" fmla="*/ 35 h 57"/>
                <a:gd name="T34" fmla="*/ 33 w 55"/>
                <a:gd name="T35" fmla="*/ 30 h 57"/>
                <a:gd name="T36" fmla="*/ 30 w 55"/>
                <a:gd name="T37" fmla="*/ 24 h 57"/>
                <a:gd name="T38" fmla="*/ 26 w 55"/>
                <a:gd name="T39" fmla="*/ 19 h 57"/>
                <a:gd name="T40" fmla="*/ 21 w 55"/>
                <a:gd name="T41" fmla="*/ 17 h 57"/>
                <a:gd name="T42" fmla="*/ 16 w 55"/>
                <a:gd name="T43" fmla="*/ 17 h 57"/>
                <a:gd name="T44" fmla="*/ 12 w 55"/>
                <a:gd name="T45" fmla="*/ 22 h 57"/>
                <a:gd name="T46" fmla="*/ 11 w 55"/>
                <a:gd name="T47" fmla="*/ 22 h 57"/>
                <a:gd name="T48" fmla="*/ 11 w 55"/>
                <a:gd name="T49" fmla="*/ 22 h 57"/>
                <a:gd name="T50" fmla="*/ 9 w 55"/>
                <a:gd name="T51" fmla="*/ 21 h 57"/>
                <a:gd name="T52" fmla="*/ 14 w 55"/>
                <a:gd name="T53" fmla="*/ 14 h 57"/>
                <a:gd name="T54" fmla="*/ 21 w 55"/>
                <a:gd name="T55" fmla="*/ 13 h 57"/>
                <a:gd name="T56" fmla="*/ 29 w 55"/>
                <a:gd name="T57" fmla="*/ 15 h 57"/>
                <a:gd name="T58" fmla="*/ 35 w 55"/>
                <a:gd name="T59" fmla="*/ 21 h 57"/>
                <a:gd name="T60" fmla="*/ 38 w 55"/>
                <a:gd name="T61" fmla="*/ 27 h 57"/>
                <a:gd name="T62" fmla="*/ 39 w 55"/>
                <a:gd name="T63" fmla="*/ 36 h 57"/>
                <a:gd name="T64" fmla="*/ 37 w 55"/>
                <a:gd name="T65" fmla="*/ 44 h 57"/>
                <a:gd name="T66" fmla="*/ 42 w 55"/>
                <a:gd name="T67" fmla="*/ 40 h 57"/>
                <a:gd name="T68" fmla="*/ 45 w 55"/>
                <a:gd name="T69" fmla="*/ 35 h 57"/>
                <a:gd name="T70" fmla="*/ 47 w 55"/>
                <a:gd name="T71" fmla="*/ 28 h 57"/>
                <a:gd name="T72" fmla="*/ 46 w 55"/>
                <a:gd name="T73" fmla="*/ 19 h 57"/>
                <a:gd name="T74" fmla="*/ 42 w 55"/>
                <a:gd name="T75" fmla="*/ 13 h 57"/>
                <a:gd name="T76" fmla="*/ 35 w 55"/>
                <a:gd name="T77" fmla="*/ 7 h 57"/>
                <a:gd name="T78" fmla="*/ 26 w 55"/>
                <a:gd name="T79" fmla="*/ 5 h 57"/>
                <a:gd name="T80" fmla="*/ 25 w 55"/>
                <a:gd name="T81" fmla="*/ 5 h 57"/>
                <a:gd name="T82" fmla="*/ 28 w 55"/>
                <a:gd name="T83" fmla="*/ 0 h 57"/>
                <a:gd name="T84" fmla="*/ 29 w 55"/>
                <a:gd name="T85" fmla="*/ 0 h 57"/>
                <a:gd name="T86" fmla="*/ 29 w 55"/>
                <a:gd name="T87" fmla="*/ 0 h 57"/>
                <a:gd name="T88" fmla="*/ 41 w 55"/>
                <a:gd name="T89" fmla="*/ 2 h 57"/>
                <a:gd name="T90" fmla="*/ 50 w 55"/>
                <a:gd name="T91" fmla="*/ 10 h 57"/>
                <a:gd name="T92" fmla="*/ 55 w 55"/>
                <a:gd name="T93" fmla="*/ 22 h 57"/>
                <a:gd name="T94" fmla="*/ 52 w 55"/>
                <a:gd name="T95" fmla="*/ 34 h 57"/>
                <a:gd name="T96" fmla="*/ 47 w 55"/>
                <a:gd name="T97" fmla="*/ 44 h 57"/>
                <a:gd name="T98" fmla="*/ 38 w 55"/>
                <a:gd name="T99" fmla="*/ 53 h 57"/>
                <a:gd name="T100" fmla="*/ 28 w 55"/>
                <a:gd name="T101" fmla="*/ 57 h 57"/>
                <a:gd name="T102" fmla="*/ 17 w 55"/>
                <a:gd name="T103" fmla="*/ 56 h 57"/>
                <a:gd name="T104" fmla="*/ 8 w 55"/>
                <a:gd name="T105" fmla="*/ 51 h 57"/>
                <a:gd name="T106" fmla="*/ 3 w 55"/>
                <a:gd name="T107" fmla="*/ 41 h 57"/>
                <a:gd name="T108" fmla="*/ 0 w 55"/>
                <a:gd name="T109" fmla="*/ 32 h 57"/>
                <a:gd name="T110" fmla="*/ 3 w 55"/>
                <a:gd name="T111" fmla="*/ 21 h 57"/>
                <a:gd name="T112" fmla="*/ 8 w 55"/>
                <a:gd name="T113" fmla="*/ 11 h 57"/>
                <a:gd name="T114" fmla="*/ 17 w 55"/>
                <a:gd name="T115" fmla="*/ 4 h 57"/>
                <a:gd name="T116" fmla="*/ 28 w 55"/>
                <a:gd name="T1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" h="57">
                  <a:moveTo>
                    <a:pt x="25" y="5"/>
                  </a:moveTo>
                  <a:lnTo>
                    <a:pt x="20" y="9"/>
                  </a:lnTo>
                  <a:lnTo>
                    <a:pt x="14" y="13"/>
                  </a:lnTo>
                  <a:lnTo>
                    <a:pt x="12" y="17"/>
                  </a:lnTo>
                  <a:lnTo>
                    <a:pt x="9" y="23"/>
                  </a:lnTo>
                  <a:lnTo>
                    <a:pt x="8" y="31"/>
                  </a:lnTo>
                  <a:lnTo>
                    <a:pt x="9" y="39"/>
                  </a:lnTo>
                  <a:lnTo>
                    <a:pt x="13" y="45"/>
                  </a:lnTo>
                  <a:lnTo>
                    <a:pt x="20" y="49"/>
                  </a:lnTo>
                  <a:lnTo>
                    <a:pt x="25" y="49"/>
                  </a:lnTo>
                  <a:lnTo>
                    <a:pt x="29" y="49"/>
                  </a:lnTo>
                  <a:lnTo>
                    <a:pt x="28" y="48"/>
                  </a:lnTo>
                  <a:lnTo>
                    <a:pt x="28" y="47"/>
                  </a:lnTo>
                  <a:lnTo>
                    <a:pt x="29" y="44"/>
                  </a:lnTo>
                  <a:lnTo>
                    <a:pt x="30" y="41"/>
                  </a:lnTo>
                  <a:lnTo>
                    <a:pt x="31" y="39"/>
                  </a:lnTo>
                  <a:lnTo>
                    <a:pt x="33" y="35"/>
                  </a:lnTo>
                  <a:lnTo>
                    <a:pt x="33" y="30"/>
                  </a:lnTo>
                  <a:lnTo>
                    <a:pt x="30" y="24"/>
                  </a:lnTo>
                  <a:lnTo>
                    <a:pt x="26" y="19"/>
                  </a:lnTo>
                  <a:lnTo>
                    <a:pt x="21" y="17"/>
                  </a:lnTo>
                  <a:lnTo>
                    <a:pt x="16" y="17"/>
                  </a:lnTo>
                  <a:lnTo>
                    <a:pt x="12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9" y="21"/>
                  </a:lnTo>
                  <a:lnTo>
                    <a:pt x="14" y="14"/>
                  </a:lnTo>
                  <a:lnTo>
                    <a:pt x="21" y="13"/>
                  </a:lnTo>
                  <a:lnTo>
                    <a:pt x="29" y="15"/>
                  </a:lnTo>
                  <a:lnTo>
                    <a:pt x="35" y="21"/>
                  </a:lnTo>
                  <a:lnTo>
                    <a:pt x="38" y="27"/>
                  </a:lnTo>
                  <a:lnTo>
                    <a:pt x="39" y="36"/>
                  </a:lnTo>
                  <a:lnTo>
                    <a:pt x="37" y="44"/>
                  </a:lnTo>
                  <a:lnTo>
                    <a:pt x="42" y="40"/>
                  </a:lnTo>
                  <a:lnTo>
                    <a:pt x="45" y="35"/>
                  </a:lnTo>
                  <a:lnTo>
                    <a:pt x="47" y="28"/>
                  </a:lnTo>
                  <a:lnTo>
                    <a:pt x="46" y="19"/>
                  </a:lnTo>
                  <a:lnTo>
                    <a:pt x="42" y="13"/>
                  </a:lnTo>
                  <a:lnTo>
                    <a:pt x="35" y="7"/>
                  </a:lnTo>
                  <a:lnTo>
                    <a:pt x="26" y="5"/>
                  </a:lnTo>
                  <a:lnTo>
                    <a:pt x="25" y="5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41" y="2"/>
                  </a:lnTo>
                  <a:lnTo>
                    <a:pt x="50" y="10"/>
                  </a:lnTo>
                  <a:lnTo>
                    <a:pt x="55" y="22"/>
                  </a:lnTo>
                  <a:lnTo>
                    <a:pt x="52" y="34"/>
                  </a:lnTo>
                  <a:lnTo>
                    <a:pt x="47" y="44"/>
                  </a:lnTo>
                  <a:lnTo>
                    <a:pt x="38" y="53"/>
                  </a:lnTo>
                  <a:lnTo>
                    <a:pt x="28" y="57"/>
                  </a:lnTo>
                  <a:lnTo>
                    <a:pt x="17" y="56"/>
                  </a:lnTo>
                  <a:lnTo>
                    <a:pt x="8" y="51"/>
                  </a:lnTo>
                  <a:lnTo>
                    <a:pt x="3" y="41"/>
                  </a:lnTo>
                  <a:lnTo>
                    <a:pt x="0" y="32"/>
                  </a:lnTo>
                  <a:lnTo>
                    <a:pt x="3" y="21"/>
                  </a:lnTo>
                  <a:lnTo>
                    <a:pt x="8" y="11"/>
                  </a:lnTo>
                  <a:lnTo>
                    <a:pt x="17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49"/>
            <p:cNvSpPr>
              <a:spLocks noEditPoints="1"/>
            </p:cNvSpPr>
            <p:nvPr/>
          </p:nvSpPr>
          <p:spPr bwMode="auto">
            <a:xfrm>
              <a:off x="7151688" y="3508375"/>
              <a:ext cx="80963" cy="82550"/>
            </a:xfrm>
            <a:custGeom>
              <a:avLst/>
              <a:gdLst>
                <a:gd name="T0" fmla="*/ 20 w 51"/>
                <a:gd name="T1" fmla="*/ 17 h 52"/>
                <a:gd name="T2" fmla="*/ 16 w 51"/>
                <a:gd name="T3" fmla="*/ 17 h 52"/>
                <a:gd name="T4" fmla="*/ 13 w 51"/>
                <a:gd name="T5" fmla="*/ 19 h 52"/>
                <a:gd name="T6" fmla="*/ 10 w 51"/>
                <a:gd name="T7" fmla="*/ 22 h 52"/>
                <a:gd name="T8" fmla="*/ 9 w 51"/>
                <a:gd name="T9" fmla="*/ 22 h 52"/>
                <a:gd name="T10" fmla="*/ 8 w 51"/>
                <a:gd name="T11" fmla="*/ 22 h 52"/>
                <a:gd name="T12" fmla="*/ 7 w 51"/>
                <a:gd name="T13" fmla="*/ 27 h 52"/>
                <a:gd name="T14" fmla="*/ 7 w 51"/>
                <a:gd name="T15" fmla="*/ 32 h 52"/>
                <a:gd name="T16" fmla="*/ 8 w 51"/>
                <a:gd name="T17" fmla="*/ 38 h 52"/>
                <a:gd name="T18" fmla="*/ 14 w 51"/>
                <a:gd name="T19" fmla="*/ 44 h 52"/>
                <a:gd name="T20" fmla="*/ 24 w 51"/>
                <a:gd name="T21" fmla="*/ 46 h 52"/>
                <a:gd name="T22" fmla="*/ 31 w 51"/>
                <a:gd name="T23" fmla="*/ 44 h 52"/>
                <a:gd name="T24" fmla="*/ 31 w 51"/>
                <a:gd name="T25" fmla="*/ 43 h 52"/>
                <a:gd name="T26" fmla="*/ 33 w 51"/>
                <a:gd name="T27" fmla="*/ 39 h 52"/>
                <a:gd name="T28" fmla="*/ 34 w 51"/>
                <a:gd name="T29" fmla="*/ 35 h 52"/>
                <a:gd name="T30" fmla="*/ 34 w 51"/>
                <a:gd name="T31" fmla="*/ 31 h 52"/>
                <a:gd name="T32" fmla="*/ 34 w 51"/>
                <a:gd name="T33" fmla="*/ 27 h 52"/>
                <a:gd name="T34" fmla="*/ 33 w 51"/>
                <a:gd name="T35" fmla="*/ 23 h 52"/>
                <a:gd name="T36" fmla="*/ 30 w 51"/>
                <a:gd name="T37" fmla="*/ 19 h 52"/>
                <a:gd name="T38" fmla="*/ 28 w 51"/>
                <a:gd name="T39" fmla="*/ 18 h 52"/>
                <a:gd name="T40" fmla="*/ 24 w 51"/>
                <a:gd name="T41" fmla="*/ 17 h 52"/>
                <a:gd name="T42" fmla="*/ 20 w 51"/>
                <a:gd name="T43" fmla="*/ 17 h 52"/>
                <a:gd name="T44" fmla="*/ 18 w 51"/>
                <a:gd name="T45" fmla="*/ 5 h 52"/>
                <a:gd name="T46" fmla="*/ 13 w 51"/>
                <a:gd name="T47" fmla="*/ 10 h 52"/>
                <a:gd name="T48" fmla="*/ 10 w 51"/>
                <a:gd name="T49" fmla="*/ 15 h 52"/>
                <a:gd name="T50" fmla="*/ 17 w 51"/>
                <a:gd name="T51" fmla="*/ 12 h 52"/>
                <a:gd name="T52" fmla="*/ 25 w 51"/>
                <a:gd name="T53" fmla="*/ 10 h 52"/>
                <a:gd name="T54" fmla="*/ 33 w 51"/>
                <a:gd name="T55" fmla="*/ 13 h 52"/>
                <a:gd name="T56" fmla="*/ 37 w 51"/>
                <a:gd name="T57" fmla="*/ 17 h 52"/>
                <a:gd name="T58" fmla="*/ 38 w 51"/>
                <a:gd name="T59" fmla="*/ 21 h 52"/>
                <a:gd name="T60" fmla="*/ 41 w 51"/>
                <a:gd name="T61" fmla="*/ 25 h 52"/>
                <a:gd name="T62" fmla="*/ 41 w 51"/>
                <a:gd name="T63" fmla="*/ 29 h 52"/>
                <a:gd name="T64" fmla="*/ 41 w 51"/>
                <a:gd name="T65" fmla="*/ 32 h 52"/>
                <a:gd name="T66" fmla="*/ 41 w 51"/>
                <a:gd name="T67" fmla="*/ 36 h 52"/>
                <a:gd name="T68" fmla="*/ 43 w 51"/>
                <a:gd name="T69" fmla="*/ 31 h 52"/>
                <a:gd name="T70" fmla="*/ 45 w 51"/>
                <a:gd name="T71" fmla="*/ 26 h 52"/>
                <a:gd name="T72" fmla="*/ 43 w 51"/>
                <a:gd name="T73" fmla="*/ 21 h 52"/>
                <a:gd name="T74" fmla="*/ 42 w 51"/>
                <a:gd name="T75" fmla="*/ 17 h 52"/>
                <a:gd name="T76" fmla="*/ 35 w 51"/>
                <a:gd name="T77" fmla="*/ 9 h 52"/>
                <a:gd name="T78" fmla="*/ 28 w 51"/>
                <a:gd name="T79" fmla="*/ 6 h 52"/>
                <a:gd name="T80" fmla="*/ 18 w 51"/>
                <a:gd name="T81" fmla="*/ 5 h 52"/>
                <a:gd name="T82" fmla="*/ 28 w 51"/>
                <a:gd name="T83" fmla="*/ 0 h 52"/>
                <a:gd name="T84" fmla="*/ 37 w 51"/>
                <a:gd name="T85" fmla="*/ 2 h 52"/>
                <a:gd name="T86" fmla="*/ 45 w 51"/>
                <a:gd name="T87" fmla="*/ 9 h 52"/>
                <a:gd name="T88" fmla="*/ 50 w 51"/>
                <a:gd name="T89" fmla="*/ 18 h 52"/>
                <a:gd name="T90" fmla="*/ 51 w 51"/>
                <a:gd name="T91" fmla="*/ 31 h 52"/>
                <a:gd name="T92" fmla="*/ 45 w 51"/>
                <a:gd name="T93" fmla="*/ 43 h 52"/>
                <a:gd name="T94" fmla="*/ 34 w 51"/>
                <a:gd name="T95" fmla="*/ 51 h 52"/>
                <a:gd name="T96" fmla="*/ 25 w 51"/>
                <a:gd name="T97" fmla="*/ 52 h 52"/>
                <a:gd name="T98" fmla="*/ 16 w 51"/>
                <a:gd name="T99" fmla="*/ 51 h 52"/>
                <a:gd name="T100" fmla="*/ 7 w 51"/>
                <a:gd name="T101" fmla="*/ 46 h 52"/>
                <a:gd name="T102" fmla="*/ 1 w 51"/>
                <a:gd name="T103" fmla="*/ 38 h 52"/>
                <a:gd name="T104" fmla="*/ 0 w 51"/>
                <a:gd name="T105" fmla="*/ 29 h 52"/>
                <a:gd name="T106" fmla="*/ 3 w 51"/>
                <a:gd name="T107" fmla="*/ 18 h 52"/>
                <a:gd name="T108" fmla="*/ 8 w 51"/>
                <a:gd name="T109" fmla="*/ 9 h 52"/>
                <a:gd name="T110" fmla="*/ 16 w 51"/>
                <a:gd name="T111" fmla="*/ 2 h 52"/>
                <a:gd name="T112" fmla="*/ 16 w 51"/>
                <a:gd name="T113" fmla="*/ 1 h 52"/>
                <a:gd name="T114" fmla="*/ 17 w 51"/>
                <a:gd name="T115" fmla="*/ 1 h 52"/>
                <a:gd name="T116" fmla="*/ 28 w 51"/>
                <a:gd name="T1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" h="52">
                  <a:moveTo>
                    <a:pt x="20" y="17"/>
                  </a:moveTo>
                  <a:lnTo>
                    <a:pt x="16" y="17"/>
                  </a:lnTo>
                  <a:lnTo>
                    <a:pt x="13" y="19"/>
                  </a:lnTo>
                  <a:lnTo>
                    <a:pt x="10" y="22"/>
                  </a:lnTo>
                  <a:lnTo>
                    <a:pt x="9" y="22"/>
                  </a:lnTo>
                  <a:lnTo>
                    <a:pt x="8" y="22"/>
                  </a:lnTo>
                  <a:lnTo>
                    <a:pt x="7" y="27"/>
                  </a:lnTo>
                  <a:lnTo>
                    <a:pt x="7" y="32"/>
                  </a:lnTo>
                  <a:lnTo>
                    <a:pt x="8" y="38"/>
                  </a:lnTo>
                  <a:lnTo>
                    <a:pt x="14" y="44"/>
                  </a:lnTo>
                  <a:lnTo>
                    <a:pt x="24" y="46"/>
                  </a:lnTo>
                  <a:lnTo>
                    <a:pt x="31" y="44"/>
                  </a:lnTo>
                  <a:lnTo>
                    <a:pt x="31" y="43"/>
                  </a:lnTo>
                  <a:lnTo>
                    <a:pt x="33" y="39"/>
                  </a:lnTo>
                  <a:lnTo>
                    <a:pt x="34" y="35"/>
                  </a:lnTo>
                  <a:lnTo>
                    <a:pt x="34" y="31"/>
                  </a:lnTo>
                  <a:lnTo>
                    <a:pt x="34" y="27"/>
                  </a:lnTo>
                  <a:lnTo>
                    <a:pt x="33" y="23"/>
                  </a:lnTo>
                  <a:lnTo>
                    <a:pt x="30" y="19"/>
                  </a:lnTo>
                  <a:lnTo>
                    <a:pt x="28" y="18"/>
                  </a:lnTo>
                  <a:lnTo>
                    <a:pt x="24" y="17"/>
                  </a:lnTo>
                  <a:lnTo>
                    <a:pt x="20" y="17"/>
                  </a:lnTo>
                  <a:close/>
                  <a:moveTo>
                    <a:pt x="18" y="5"/>
                  </a:moveTo>
                  <a:lnTo>
                    <a:pt x="13" y="10"/>
                  </a:lnTo>
                  <a:lnTo>
                    <a:pt x="10" y="15"/>
                  </a:lnTo>
                  <a:lnTo>
                    <a:pt x="17" y="12"/>
                  </a:lnTo>
                  <a:lnTo>
                    <a:pt x="25" y="10"/>
                  </a:lnTo>
                  <a:lnTo>
                    <a:pt x="33" y="13"/>
                  </a:lnTo>
                  <a:lnTo>
                    <a:pt x="37" y="17"/>
                  </a:lnTo>
                  <a:lnTo>
                    <a:pt x="38" y="21"/>
                  </a:lnTo>
                  <a:lnTo>
                    <a:pt x="41" y="25"/>
                  </a:lnTo>
                  <a:lnTo>
                    <a:pt x="41" y="29"/>
                  </a:lnTo>
                  <a:lnTo>
                    <a:pt x="41" y="32"/>
                  </a:lnTo>
                  <a:lnTo>
                    <a:pt x="41" y="36"/>
                  </a:lnTo>
                  <a:lnTo>
                    <a:pt x="43" y="31"/>
                  </a:lnTo>
                  <a:lnTo>
                    <a:pt x="45" y="26"/>
                  </a:lnTo>
                  <a:lnTo>
                    <a:pt x="43" y="21"/>
                  </a:lnTo>
                  <a:lnTo>
                    <a:pt x="42" y="17"/>
                  </a:lnTo>
                  <a:lnTo>
                    <a:pt x="35" y="9"/>
                  </a:lnTo>
                  <a:lnTo>
                    <a:pt x="28" y="6"/>
                  </a:lnTo>
                  <a:lnTo>
                    <a:pt x="18" y="5"/>
                  </a:lnTo>
                  <a:close/>
                  <a:moveTo>
                    <a:pt x="28" y="0"/>
                  </a:moveTo>
                  <a:lnTo>
                    <a:pt x="37" y="2"/>
                  </a:lnTo>
                  <a:lnTo>
                    <a:pt x="45" y="9"/>
                  </a:lnTo>
                  <a:lnTo>
                    <a:pt x="50" y="18"/>
                  </a:lnTo>
                  <a:lnTo>
                    <a:pt x="51" y="31"/>
                  </a:lnTo>
                  <a:lnTo>
                    <a:pt x="45" y="43"/>
                  </a:lnTo>
                  <a:lnTo>
                    <a:pt x="34" y="51"/>
                  </a:lnTo>
                  <a:lnTo>
                    <a:pt x="25" y="52"/>
                  </a:lnTo>
                  <a:lnTo>
                    <a:pt x="16" y="51"/>
                  </a:lnTo>
                  <a:lnTo>
                    <a:pt x="7" y="46"/>
                  </a:lnTo>
                  <a:lnTo>
                    <a:pt x="1" y="38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8" y="9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50"/>
            <p:cNvSpPr>
              <a:spLocks noEditPoints="1"/>
            </p:cNvSpPr>
            <p:nvPr/>
          </p:nvSpPr>
          <p:spPr bwMode="auto">
            <a:xfrm>
              <a:off x="7243763" y="3563938"/>
              <a:ext cx="60325" cy="61913"/>
            </a:xfrm>
            <a:custGeom>
              <a:avLst/>
              <a:gdLst>
                <a:gd name="T0" fmla="*/ 14 w 38"/>
                <a:gd name="T1" fmla="*/ 12 h 39"/>
                <a:gd name="T2" fmla="*/ 11 w 38"/>
                <a:gd name="T3" fmla="*/ 12 h 39"/>
                <a:gd name="T4" fmla="*/ 7 w 38"/>
                <a:gd name="T5" fmla="*/ 13 h 39"/>
                <a:gd name="T6" fmla="*/ 7 w 38"/>
                <a:gd name="T7" fmla="*/ 14 h 39"/>
                <a:gd name="T8" fmla="*/ 6 w 38"/>
                <a:gd name="T9" fmla="*/ 17 h 39"/>
                <a:gd name="T10" fmla="*/ 6 w 38"/>
                <a:gd name="T11" fmla="*/ 21 h 39"/>
                <a:gd name="T12" fmla="*/ 6 w 38"/>
                <a:gd name="T13" fmla="*/ 25 h 39"/>
                <a:gd name="T14" fmla="*/ 7 w 38"/>
                <a:gd name="T15" fmla="*/ 29 h 39"/>
                <a:gd name="T16" fmla="*/ 10 w 38"/>
                <a:gd name="T17" fmla="*/ 32 h 39"/>
                <a:gd name="T18" fmla="*/ 13 w 38"/>
                <a:gd name="T19" fmla="*/ 33 h 39"/>
                <a:gd name="T20" fmla="*/ 17 w 38"/>
                <a:gd name="T21" fmla="*/ 33 h 39"/>
                <a:gd name="T22" fmla="*/ 21 w 38"/>
                <a:gd name="T23" fmla="*/ 33 h 39"/>
                <a:gd name="T24" fmla="*/ 23 w 38"/>
                <a:gd name="T25" fmla="*/ 32 h 39"/>
                <a:gd name="T26" fmla="*/ 26 w 38"/>
                <a:gd name="T27" fmla="*/ 30 h 39"/>
                <a:gd name="T28" fmla="*/ 26 w 38"/>
                <a:gd name="T29" fmla="*/ 28 h 39"/>
                <a:gd name="T30" fmla="*/ 26 w 38"/>
                <a:gd name="T31" fmla="*/ 25 h 39"/>
                <a:gd name="T32" fmla="*/ 24 w 38"/>
                <a:gd name="T33" fmla="*/ 21 h 39"/>
                <a:gd name="T34" fmla="*/ 23 w 38"/>
                <a:gd name="T35" fmla="*/ 17 h 39"/>
                <a:gd name="T36" fmla="*/ 21 w 38"/>
                <a:gd name="T37" fmla="*/ 14 h 39"/>
                <a:gd name="T38" fmla="*/ 18 w 38"/>
                <a:gd name="T39" fmla="*/ 13 h 39"/>
                <a:gd name="T40" fmla="*/ 14 w 38"/>
                <a:gd name="T41" fmla="*/ 12 h 39"/>
                <a:gd name="T42" fmla="*/ 15 w 38"/>
                <a:gd name="T43" fmla="*/ 5 h 39"/>
                <a:gd name="T44" fmla="*/ 11 w 38"/>
                <a:gd name="T45" fmla="*/ 7 h 39"/>
                <a:gd name="T46" fmla="*/ 9 w 38"/>
                <a:gd name="T47" fmla="*/ 9 h 39"/>
                <a:gd name="T48" fmla="*/ 13 w 38"/>
                <a:gd name="T49" fmla="*/ 8 h 39"/>
                <a:gd name="T50" fmla="*/ 18 w 38"/>
                <a:gd name="T51" fmla="*/ 7 h 39"/>
                <a:gd name="T52" fmla="*/ 22 w 38"/>
                <a:gd name="T53" fmla="*/ 8 h 39"/>
                <a:gd name="T54" fmla="*/ 26 w 38"/>
                <a:gd name="T55" fmla="*/ 11 h 39"/>
                <a:gd name="T56" fmla="*/ 28 w 38"/>
                <a:gd name="T57" fmla="*/ 14 h 39"/>
                <a:gd name="T58" fmla="*/ 31 w 38"/>
                <a:gd name="T59" fmla="*/ 20 h 39"/>
                <a:gd name="T60" fmla="*/ 31 w 38"/>
                <a:gd name="T61" fmla="*/ 16 h 39"/>
                <a:gd name="T62" fmla="*/ 30 w 38"/>
                <a:gd name="T63" fmla="*/ 12 h 39"/>
                <a:gd name="T64" fmla="*/ 27 w 38"/>
                <a:gd name="T65" fmla="*/ 9 h 39"/>
                <a:gd name="T66" fmla="*/ 23 w 38"/>
                <a:gd name="T67" fmla="*/ 7 h 39"/>
                <a:gd name="T68" fmla="*/ 19 w 38"/>
                <a:gd name="T69" fmla="*/ 5 h 39"/>
                <a:gd name="T70" fmla="*/ 18 w 38"/>
                <a:gd name="T71" fmla="*/ 5 h 39"/>
                <a:gd name="T72" fmla="*/ 15 w 38"/>
                <a:gd name="T73" fmla="*/ 5 h 39"/>
                <a:gd name="T74" fmla="*/ 22 w 38"/>
                <a:gd name="T75" fmla="*/ 0 h 39"/>
                <a:gd name="T76" fmla="*/ 26 w 38"/>
                <a:gd name="T77" fmla="*/ 1 h 39"/>
                <a:gd name="T78" fmla="*/ 30 w 38"/>
                <a:gd name="T79" fmla="*/ 3 h 39"/>
                <a:gd name="T80" fmla="*/ 32 w 38"/>
                <a:gd name="T81" fmla="*/ 5 h 39"/>
                <a:gd name="T82" fmla="*/ 35 w 38"/>
                <a:gd name="T83" fmla="*/ 9 h 39"/>
                <a:gd name="T84" fmla="*/ 36 w 38"/>
                <a:gd name="T85" fmla="*/ 13 h 39"/>
                <a:gd name="T86" fmla="*/ 38 w 38"/>
                <a:gd name="T87" fmla="*/ 17 h 39"/>
                <a:gd name="T88" fmla="*/ 35 w 38"/>
                <a:gd name="T89" fmla="*/ 28 h 39"/>
                <a:gd name="T90" fmla="*/ 28 w 38"/>
                <a:gd name="T91" fmla="*/ 37 h 39"/>
                <a:gd name="T92" fmla="*/ 18 w 38"/>
                <a:gd name="T93" fmla="*/ 39 h 39"/>
                <a:gd name="T94" fmla="*/ 7 w 38"/>
                <a:gd name="T95" fmla="*/ 37 h 39"/>
                <a:gd name="T96" fmla="*/ 1 w 38"/>
                <a:gd name="T97" fmla="*/ 29 h 39"/>
                <a:gd name="T98" fmla="*/ 0 w 38"/>
                <a:gd name="T99" fmla="*/ 18 h 39"/>
                <a:gd name="T100" fmla="*/ 1 w 38"/>
                <a:gd name="T101" fmla="*/ 14 h 39"/>
                <a:gd name="T102" fmla="*/ 2 w 38"/>
                <a:gd name="T103" fmla="*/ 11 h 39"/>
                <a:gd name="T104" fmla="*/ 5 w 38"/>
                <a:gd name="T105" fmla="*/ 7 h 39"/>
                <a:gd name="T106" fmla="*/ 7 w 38"/>
                <a:gd name="T107" fmla="*/ 4 h 39"/>
                <a:gd name="T108" fmla="*/ 10 w 38"/>
                <a:gd name="T109" fmla="*/ 1 h 39"/>
                <a:gd name="T110" fmla="*/ 14 w 38"/>
                <a:gd name="T111" fmla="*/ 0 h 39"/>
                <a:gd name="T112" fmla="*/ 18 w 38"/>
                <a:gd name="T113" fmla="*/ 1 h 39"/>
                <a:gd name="T114" fmla="*/ 22 w 38"/>
                <a:gd name="T1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" h="39">
                  <a:moveTo>
                    <a:pt x="14" y="12"/>
                  </a:moveTo>
                  <a:lnTo>
                    <a:pt x="11" y="12"/>
                  </a:lnTo>
                  <a:lnTo>
                    <a:pt x="7" y="13"/>
                  </a:lnTo>
                  <a:lnTo>
                    <a:pt x="7" y="14"/>
                  </a:lnTo>
                  <a:lnTo>
                    <a:pt x="6" y="17"/>
                  </a:lnTo>
                  <a:lnTo>
                    <a:pt x="6" y="21"/>
                  </a:lnTo>
                  <a:lnTo>
                    <a:pt x="6" y="25"/>
                  </a:lnTo>
                  <a:lnTo>
                    <a:pt x="7" y="29"/>
                  </a:lnTo>
                  <a:lnTo>
                    <a:pt x="10" y="32"/>
                  </a:lnTo>
                  <a:lnTo>
                    <a:pt x="13" y="33"/>
                  </a:lnTo>
                  <a:lnTo>
                    <a:pt x="17" y="33"/>
                  </a:lnTo>
                  <a:lnTo>
                    <a:pt x="21" y="33"/>
                  </a:lnTo>
                  <a:lnTo>
                    <a:pt x="23" y="32"/>
                  </a:lnTo>
                  <a:lnTo>
                    <a:pt x="26" y="30"/>
                  </a:lnTo>
                  <a:lnTo>
                    <a:pt x="26" y="28"/>
                  </a:lnTo>
                  <a:lnTo>
                    <a:pt x="26" y="25"/>
                  </a:lnTo>
                  <a:lnTo>
                    <a:pt x="24" y="21"/>
                  </a:lnTo>
                  <a:lnTo>
                    <a:pt x="23" y="17"/>
                  </a:lnTo>
                  <a:lnTo>
                    <a:pt x="21" y="14"/>
                  </a:lnTo>
                  <a:lnTo>
                    <a:pt x="18" y="13"/>
                  </a:lnTo>
                  <a:lnTo>
                    <a:pt x="14" y="12"/>
                  </a:lnTo>
                  <a:close/>
                  <a:moveTo>
                    <a:pt x="15" y="5"/>
                  </a:moveTo>
                  <a:lnTo>
                    <a:pt x="11" y="7"/>
                  </a:lnTo>
                  <a:lnTo>
                    <a:pt x="9" y="9"/>
                  </a:lnTo>
                  <a:lnTo>
                    <a:pt x="13" y="8"/>
                  </a:lnTo>
                  <a:lnTo>
                    <a:pt x="18" y="7"/>
                  </a:lnTo>
                  <a:lnTo>
                    <a:pt x="22" y="8"/>
                  </a:lnTo>
                  <a:lnTo>
                    <a:pt x="26" y="11"/>
                  </a:lnTo>
                  <a:lnTo>
                    <a:pt x="28" y="14"/>
                  </a:lnTo>
                  <a:lnTo>
                    <a:pt x="31" y="20"/>
                  </a:lnTo>
                  <a:lnTo>
                    <a:pt x="31" y="16"/>
                  </a:lnTo>
                  <a:lnTo>
                    <a:pt x="30" y="12"/>
                  </a:lnTo>
                  <a:lnTo>
                    <a:pt x="27" y="9"/>
                  </a:lnTo>
                  <a:lnTo>
                    <a:pt x="23" y="7"/>
                  </a:lnTo>
                  <a:lnTo>
                    <a:pt x="19" y="5"/>
                  </a:lnTo>
                  <a:lnTo>
                    <a:pt x="18" y="5"/>
                  </a:lnTo>
                  <a:lnTo>
                    <a:pt x="15" y="5"/>
                  </a:lnTo>
                  <a:close/>
                  <a:moveTo>
                    <a:pt x="22" y="0"/>
                  </a:moveTo>
                  <a:lnTo>
                    <a:pt x="26" y="1"/>
                  </a:lnTo>
                  <a:lnTo>
                    <a:pt x="30" y="3"/>
                  </a:lnTo>
                  <a:lnTo>
                    <a:pt x="32" y="5"/>
                  </a:lnTo>
                  <a:lnTo>
                    <a:pt x="35" y="9"/>
                  </a:lnTo>
                  <a:lnTo>
                    <a:pt x="36" y="13"/>
                  </a:lnTo>
                  <a:lnTo>
                    <a:pt x="38" y="17"/>
                  </a:lnTo>
                  <a:lnTo>
                    <a:pt x="35" y="28"/>
                  </a:lnTo>
                  <a:lnTo>
                    <a:pt x="28" y="37"/>
                  </a:lnTo>
                  <a:lnTo>
                    <a:pt x="18" y="39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2" y="11"/>
                  </a:lnTo>
                  <a:lnTo>
                    <a:pt x="5" y="7"/>
                  </a:lnTo>
                  <a:lnTo>
                    <a:pt x="7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8" y="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51"/>
            <p:cNvSpPr>
              <a:spLocks noEditPoints="1"/>
            </p:cNvSpPr>
            <p:nvPr/>
          </p:nvSpPr>
          <p:spPr bwMode="auto">
            <a:xfrm>
              <a:off x="7321550" y="3443288"/>
              <a:ext cx="50800" cy="50800"/>
            </a:xfrm>
            <a:custGeom>
              <a:avLst/>
              <a:gdLst>
                <a:gd name="T0" fmla="*/ 10 w 32"/>
                <a:gd name="T1" fmla="*/ 11 h 32"/>
                <a:gd name="T2" fmla="*/ 7 w 32"/>
                <a:gd name="T3" fmla="*/ 12 h 32"/>
                <a:gd name="T4" fmla="*/ 7 w 32"/>
                <a:gd name="T5" fmla="*/ 13 h 32"/>
                <a:gd name="T6" fmla="*/ 7 w 32"/>
                <a:gd name="T7" fmla="*/ 13 h 32"/>
                <a:gd name="T8" fmla="*/ 6 w 32"/>
                <a:gd name="T9" fmla="*/ 13 h 32"/>
                <a:gd name="T10" fmla="*/ 6 w 32"/>
                <a:gd name="T11" fmla="*/ 17 h 32"/>
                <a:gd name="T12" fmla="*/ 7 w 32"/>
                <a:gd name="T13" fmla="*/ 21 h 32"/>
                <a:gd name="T14" fmla="*/ 10 w 32"/>
                <a:gd name="T15" fmla="*/ 24 h 32"/>
                <a:gd name="T16" fmla="*/ 13 w 32"/>
                <a:gd name="T17" fmla="*/ 25 h 32"/>
                <a:gd name="T18" fmla="*/ 17 w 32"/>
                <a:gd name="T19" fmla="*/ 25 h 32"/>
                <a:gd name="T20" fmla="*/ 19 w 32"/>
                <a:gd name="T21" fmla="*/ 25 h 32"/>
                <a:gd name="T22" fmla="*/ 20 w 32"/>
                <a:gd name="T23" fmla="*/ 22 h 32"/>
                <a:gd name="T24" fmla="*/ 20 w 32"/>
                <a:gd name="T25" fmla="*/ 20 h 32"/>
                <a:gd name="T26" fmla="*/ 19 w 32"/>
                <a:gd name="T27" fmla="*/ 17 h 32"/>
                <a:gd name="T28" fmla="*/ 16 w 32"/>
                <a:gd name="T29" fmla="*/ 13 h 32"/>
                <a:gd name="T30" fmla="*/ 13 w 32"/>
                <a:gd name="T31" fmla="*/ 12 h 32"/>
                <a:gd name="T32" fmla="*/ 12 w 32"/>
                <a:gd name="T33" fmla="*/ 11 h 32"/>
                <a:gd name="T34" fmla="*/ 11 w 32"/>
                <a:gd name="T35" fmla="*/ 11 h 32"/>
                <a:gd name="T36" fmla="*/ 10 w 32"/>
                <a:gd name="T37" fmla="*/ 11 h 32"/>
                <a:gd name="T38" fmla="*/ 13 w 32"/>
                <a:gd name="T39" fmla="*/ 4 h 32"/>
                <a:gd name="T40" fmla="*/ 10 w 32"/>
                <a:gd name="T41" fmla="*/ 7 h 32"/>
                <a:gd name="T42" fmla="*/ 13 w 32"/>
                <a:gd name="T43" fmla="*/ 7 h 32"/>
                <a:gd name="T44" fmla="*/ 16 w 32"/>
                <a:gd name="T45" fmla="*/ 8 h 32"/>
                <a:gd name="T46" fmla="*/ 20 w 32"/>
                <a:gd name="T47" fmla="*/ 9 h 32"/>
                <a:gd name="T48" fmla="*/ 23 w 32"/>
                <a:gd name="T49" fmla="*/ 12 h 32"/>
                <a:gd name="T50" fmla="*/ 24 w 32"/>
                <a:gd name="T51" fmla="*/ 15 h 32"/>
                <a:gd name="T52" fmla="*/ 25 w 32"/>
                <a:gd name="T53" fmla="*/ 18 h 32"/>
                <a:gd name="T54" fmla="*/ 25 w 32"/>
                <a:gd name="T55" fmla="*/ 16 h 32"/>
                <a:gd name="T56" fmla="*/ 25 w 32"/>
                <a:gd name="T57" fmla="*/ 12 h 32"/>
                <a:gd name="T58" fmla="*/ 24 w 32"/>
                <a:gd name="T59" fmla="*/ 9 h 32"/>
                <a:gd name="T60" fmla="*/ 20 w 32"/>
                <a:gd name="T61" fmla="*/ 7 h 32"/>
                <a:gd name="T62" fmla="*/ 17 w 32"/>
                <a:gd name="T63" fmla="*/ 5 h 32"/>
                <a:gd name="T64" fmla="*/ 13 w 32"/>
                <a:gd name="T65" fmla="*/ 4 h 32"/>
                <a:gd name="T66" fmla="*/ 13 w 32"/>
                <a:gd name="T67" fmla="*/ 4 h 32"/>
                <a:gd name="T68" fmla="*/ 15 w 32"/>
                <a:gd name="T69" fmla="*/ 0 h 32"/>
                <a:gd name="T70" fmla="*/ 16 w 32"/>
                <a:gd name="T71" fmla="*/ 0 h 32"/>
                <a:gd name="T72" fmla="*/ 16 w 32"/>
                <a:gd name="T73" fmla="*/ 0 h 32"/>
                <a:gd name="T74" fmla="*/ 21 w 32"/>
                <a:gd name="T75" fmla="*/ 1 h 32"/>
                <a:gd name="T76" fmla="*/ 25 w 32"/>
                <a:gd name="T77" fmla="*/ 3 h 32"/>
                <a:gd name="T78" fmla="*/ 28 w 32"/>
                <a:gd name="T79" fmla="*/ 5 h 32"/>
                <a:gd name="T80" fmla="*/ 30 w 32"/>
                <a:gd name="T81" fmla="*/ 9 h 32"/>
                <a:gd name="T82" fmla="*/ 32 w 32"/>
                <a:gd name="T83" fmla="*/ 13 h 32"/>
                <a:gd name="T84" fmla="*/ 32 w 32"/>
                <a:gd name="T85" fmla="*/ 18 h 32"/>
                <a:gd name="T86" fmla="*/ 30 w 32"/>
                <a:gd name="T87" fmla="*/ 24 h 32"/>
                <a:gd name="T88" fmla="*/ 27 w 32"/>
                <a:gd name="T89" fmla="*/ 28 h 32"/>
                <a:gd name="T90" fmla="*/ 23 w 32"/>
                <a:gd name="T91" fmla="*/ 30 h 32"/>
                <a:gd name="T92" fmla="*/ 19 w 32"/>
                <a:gd name="T93" fmla="*/ 32 h 32"/>
                <a:gd name="T94" fmla="*/ 13 w 32"/>
                <a:gd name="T95" fmla="*/ 32 h 32"/>
                <a:gd name="T96" fmla="*/ 8 w 32"/>
                <a:gd name="T97" fmla="*/ 30 h 32"/>
                <a:gd name="T98" fmla="*/ 4 w 32"/>
                <a:gd name="T99" fmla="*/ 28 h 32"/>
                <a:gd name="T100" fmla="*/ 2 w 32"/>
                <a:gd name="T101" fmla="*/ 24 h 32"/>
                <a:gd name="T102" fmla="*/ 0 w 32"/>
                <a:gd name="T103" fmla="*/ 18 h 32"/>
                <a:gd name="T104" fmla="*/ 0 w 32"/>
                <a:gd name="T105" fmla="*/ 13 h 32"/>
                <a:gd name="T106" fmla="*/ 2 w 32"/>
                <a:gd name="T107" fmla="*/ 8 h 32"/>
                <a:gd name="T108" fmla="*/ 6 w 32"/>
                <a:gd name="T109" fmla="*/ 4 h 32"/>
                <a:gd name="T110" fmla="*/ 10 w 32"/>
                <a:gd name="T111" fmla="*/ 1 h 32"/>
                <a:gd name="T112" fmla="*/ 15 w 32"/>
                <a:gd name="T1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" h="32">
                  <a:moveTo>
                    <a:pt x="10" y="11"/>
                  </a:move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6" y="13"/>
                  </a:lnTo>
                  <a:lnTo>
                    <a:pt x="6" y="17"/>
                  </a:lnTo>
                  <a:lnTo>
                    <a:pt x="7" y="21"/>
                  </a:lnTo>
                  <a:lnTo>
                    <a:pt x="10" y="24"/>
                  </a:lnTo>
                  <a:lnTo>
                    <a:pt x="13" y="25"/>
                  </a:lnTo>
                  <a:lnTo>
                    <a:pt x="17" y="25"/>
                  </a:lnTo>
                  <a:lnTo>
                    <a:pt x="19" y="25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19" y="17"/>
                  </a:lnTo>
                  <a:lnTo>
                    <a:pt x="16" y="13"/>
                  </a:lnTo>
                  <a:lnTo>
                    <a:pt x="13" y="12"/>
                  </a:lnTo>
                  <a:lnTo>
                    <a:pt x="12" y="11"/>
                  </a:lnTo>
                  <a:lnTo>
                    <a:pt x="11" y="11"/>
                  </a:lnTo>
                  <a:lnTo>
                    <a:pt x="10" y="11"/>
                  </a:lnTo>
                  <a:close/>
                  <a:moveTo>
                    <a:pt x="13" y="4"/>
                  </a:moveTo>
                  <a:lnTo>
                    <a:pt x="10" y="7"/>
                  </a:lnTo>
                  <a:lnTo>
                    <a:pt x="13" y="7"/>
                  </a:lnTo>
                  <a:lnTo>
                    <a:pt x="16" y="8"/>
                  </a:lnTo>
                  <a:lnTo>
                    <a:pt x="20" y="9"/>
                  </a:lnTo>
                  <a:lnTo>
                    <a:pt x="23" y="12"/>
                  </a:lnTo>
                  <a:lnTo>
                    <a:pt x="24" y="15"/>
                  </a:lnTo>
                  <a:lnTo>
                    <a:pt x="25" y="18"/>
                  </a:lnTo>
                  <a:lnTo>
                    <a:pt x="25" y="16"/>
                  </a:lnTo>
                  <a:lnTo>
                    <a:pt x="25" y="12"/>
                  </a:lnTo>
                  <a:lnTo>
                    <a:pt x="24" y="9"/>
                  </a:lnTo>
                  <a:lnTo>
                    <a:pt x="20" y="7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13" y="4"/>
                  </a:lnTo>
                  <a:close/>
                  <a:moveTo>
                    <a:pt x="15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21" y="1"/>
                  </a:lnTo>
                  <a:lnTo>
                    <a:pt x="25" y="3"/>
                  </a:lnTo>
                  <a:lnTo>
                    <a:pt x="28" y="5"/>
                  </a:lnTo>
                  <a:lnTo>
                    <a:pt x="30" y="9"/>
                  </a:lnTo>
                  <a:lnTo>
                    <a:pt x="32" y="13"/>
                  </a:lnTo>
                  <a:lnTo>
                    <a:pt x="32" y="18"/>
                  </a:lnTo>
                  <a:lnTo>
                    <a:pt x="30" y="24"/>
                  </a:lnTo>
                  <a:lnTo>
                    <a:pt x="27" y="28"/>
                  </a:lnTo>
                  <a:lnTo>
                    <a:pt x="23" y="30"/>
                  </a:lnTo>
                  <a:lnTo>
                    <a:pt x="19" y="32"/>
                  </a:lnTo>
                  <a:lnTo>
                    <a:pt x="13" y="32"/>
                  </a:lnTo>
                  <a:lnTo>
                    <a:pt x="8" y="30"/>
                  </a:lnTo>
                  <a:lnTo>
                    <a:pt x="4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2" y="8"/>
                  </a:lnTo>
                  <a:lnTo>
                    <a:pt x="6" y="4"/>
                  </a:lnTo>
                  <a:lnTo>
                    <a:pt x="1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52"/>
            <p:cNvSpPr>
              <a:spLocks noEditPoints="1"/>
            </p:cNvSpPr>
            <p:nvPr/>
          </p:nvSpPr>
          <p:spPr bwMode="auto">
            <a:xfrm>
              <a:off x="7172325" y="3335338"/>
              <a:ext cx="74613" cy="79375"/>
            </a:xfrm>
            <a:custGeom>
              <a:avLst/>
              <a:gdLst>
                <a:gd name="T0" fmla="*/ 16 w 47"/>
                <a:gd name="T1" fmla="*/ 16 h 50"/>
                <a:gd name="T2" fmla="*/ 12 w 47"/>
                <a:gd name="T3" fmla="*/ 17 h 50"/>
                <a:gd name="T4" fmla="*/ 9 w 47"/>
                <a:gd name="T5" fmla="*/ 20 h 50"/>
                <a:gd name="T6" fmla="*/ 8 w 47"/>
                <a:gd name="T7" fmla="*/ 21 h 50"/>
                <a:gd name="T8" fmla="*/ 7 w 47"/>
                <a:gd name="T9" fmla="*/ 25 h 50"/>
                <a:gd name="T10" fmla="*/ 7 w 47"/>
                <a:gd name="T11" fmla="*/ 28 h 50"/>
                <a:gd name="T12" fmla="*/ 5 w 47"/>
                <a:gd name="T13" fmla="*/ 29 h 50"/>
                <a:gd name="T14" fmla="*/ 5 w 47"/>
                <a:gd name="T15" fmla="*/ 29 h 50"/>
                <a:gd name="T16" fmla="*/ 7 w 47"/>
                <a:gd name="T17" fmla="*/ 33 h 50"/>
                <a:gd name="T18" fmla="*/ 9 w 47"/>
                <a:gd name="T19" fmla="*/ 37 h 50"/>
                <a:gd name="T20" fmla="*/ 12 w 47"/>
                <a:gd name="T21" fmla="*/ 41 h 50"/>
                <a:gd name="T22" fmla="*/ 16 w 47"/>
                <a:gd name="T23" fmla="*/ 42 h 50"/>
                <a:gd name="T24" fmla="*/ 21 w 47"/>
                <a:gd name="T25" fmla="*/ 43 h 50"/>
                <a:gd name="T26" fmla="*/ 25 w 47"/>
                <a:gd name="T27" fmla="*/ 42 h 50"/>
                <a:gd name="T28" fmla="*/ 29 w 47"/>
                <a:gd name="T29" fmla="*/ 42 h 50"/>
                <a:gd name="T30" fmla="*/ 29 w 47"/>
                <a:gd name="T31" fmla="*/ 41 h 50"/>
                <a:gd name="T32" fmla="*/ 30 w 47"/>
                <a:gd name="T33" fmla="*/ 38 h 50"/>
                <a:gd name="T34" fmla="*/ 30 w 47"/>
                <a:gd name="T35" fmla="*/ 37 h 50"/>
                <a:gd name="T36" fmla="*/ 30 w 47"/>
                <a:gd name="T37" fmla="*/ 34 h 50"/>
                <a:gd name="T38" fmla="*/ 29 w 47"/>
                <a:gd name="T39" fmla="*/ 32 h 50"/>
                <a:gd name="T40" fmla="*/ 28 w 47"/>
                <a:gd name="T41" fmla="*/ 26 h 50"/>
                <a:gd name="T42" fmla="*/ 24 w 47"/>
                <a:gd name="T43" fmla="*/ 21 h 50"/>
                <a:gd name="T44" fmla="*/ 21 w 47"/>
                <a:gd name="T45" fmla="*/ 18 h 50"/>
                <a:gd name="T46" fmla="*/ 18 w 47"/>
                <a:gd name="T47" fmla="*/ 17 h 50"/>
                <a:gd name="T48" fmla="*/ 16 w 47"/>
                <a:gd name="T49" fmla="*/ 16 h 50"/>
                <a:gd name="T50" fmla="*/ 28 w 47"/>
                <a:gd name="T51" fmla="*/ 7 h 50"/>
                <a:gd name="T52" fmla="*/ 18 w 47"/>
                <a:gd name="T53" fmla="*/ 7 h 50"/>
                <a:gd name="T54" fmla="*/ 12 w 47"/>
                <a:gd name="T55" fmla="*/ 12 h 50"/>
                <a:gd name="T56" fmla="*/ 15 w 47"/>
                <a:gd name="T57" fmla="*/ 11 h 50"/>
                <a:gd name="T58" fmla="*/ 18 w 47"/>
                <a:gd name="T59" fmla="*/ 11 h 50"/>
                <a:gd name="T60" fmla="*/ 22 w 47"/>
                <a:gd name="T61" fmla="*/ 12 h 50"/>
                <a:gd name="T62" fmla="*/ 25 w 47"/>
                <a:gd name="T63" fmla="*/ 14 h 50"/>
                <a:gd name="T64" fmla="*/ 29 w 47"/>
                <a:gd name="T65" fmla="*/ 18 h 50"/>
                <a:gd name="T66" fmla="*/ 32 w 47"/>
                <a:gd name="T67" fmla="*/ 22 h 50"/>
                <a:gd name="T68" fmla="*/ 33 w 47"/>
                <a:gd name="T69" fmla="*/ 26 h 50"/>
                <a:gd name="T70" fmla="*/ 34 w 47"/>
                <a:gd name="T71" fmla="*/ 29 h 50"/>
                <a:gd name="T72" fmla="*/ 35 w 47"/>
                <a:gd name="T73" fmla="*/ 33 h 50"/>
                <a:gd name="T74" fmla="*/ 35 w 47"/>
                <a:gd name="T75" fmla="*/ 37 h 50"/>
                <a:gd name="T76" fmla="*/ 41 w 47"/>
                <a:gd name="T77" fmla="*/ 29 h 50"/>
                <a:gd name="T78" fmla="*/ 39 w 47"/>
                <a:gd name="T79" fmla="*/ 20 h 50"/>
                <a:gd name="T80" fmla="*/ 35 w 47"/>
                <a:gd name="T81" fmla="*/ 12 h 50"/>
                <a:gd name="T82" fmla="*/ 28 w 47"/>
                <a:gd name="T83" fmla="*/ 7 h 50"/>
                <a:gd name="T84" fmla="*/ 24 w 47"/>
                <a:gd name="T85" fmla="*/ 0 h 50"/>
                <a:gd name="T86" fmla="*/ 32 w 47"/>
                <a:gd name="T87" fmla="*/ 1 h 50"/>
                <a:gd name="T88" fmla="*/ 38 w 47"/>
                <a:gd name="T89" fmla="*/ 4 h 50"/>
                <a:gd name="T90" fmla="*/ 45 w 47"/>
                <a:gd name="T91" fmla="*/ 13 h 50"/>
                <a:gd name="T92" fmla="*/ 47 w 47"/>
                <a:gd name="T93" fmla="*/ 22 h 50"/>
                <a:gd name="T94" fmla="*/ 47 w 47"/>
                <a:gd name="T95" fmla="*/ 33 h 50"/>
                <a:gd name="T96" fmla="*/ 42 w 47"/>
                <a:gd name="T97" fmla="*/ 42 h 50"/>
                <a:gd name="T98" fmla="*/ 33 w 47"/>
                <a:gd name="T99" fmla="*/ 47 h 50"/>
                <a:gd name="T100" fmla="*/ 22 w 47"/>
                <a:gd name="T101" fmla="*/ 50 h 50"/>
                <a:gd name="T102" fmla="*/ 13 w 47"/>
                <a:gd name="T103" fmla="*/ 47 h 50"/>
                <a:gd name="T104" fmla="*/ 4 w 47"/>
                <a:gd name="T105" fmla="*/ 42 h 50"/>
                <a:gd name="T106" fmla="*/ 0 w 47"/>
                <a:gd name="T107" fmla="*/ 32 h 50"/>
                <a:gd name="T108" fmla="*/ 0 w 47"/>
                <a:gd name="T109" fmla="*/ 20 h 50"/>
                <a:gd name="T110" fmla="*/ 5 w 47"/>
                <a:gd name="T111" fmla="*/ 11 h 50"/>
                <a:gd name="T112" fmla="*/ 9 w 47"/>
                <a:gd name="T113" fmla="*/ 4 h 50"/>
                <a:gd name="T114" fmla="*/ 16 w 47"/>
                <a:gd name="T115" fmla="*/ 0 h 50"/>
                <a:gd name="T116" fmla="*/ 24 w 47"/>
                <a:gd name="T1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" h="50">
                  <a:moveTo>
                    <a:pt x="16" y="16"/>
                  </a:moveTo>
                  <a:lnTo>
                    <a:pt x="12" y="17"/>
                  </a:lnTo>
                  <a:lnTo>
                    <a:pt x="9" y="20"/>
                  </a:lnTo>
                  <a:lnTo>
                    <a:pt x="8" y="21"/>
                  </a:lnTo>
                  <a:lnTo>
                    <a:pt x="7" y="25"/>
                  </a:lnTo>
                  <a:lnTo>
                    <a:pt x="7" y="28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7" y="33"/>
                  </a:lnTo>
                  <a:lnTo>
                    <a:pt x="9" y="37"/>
                  </a:lnTo>
                  <a:lnTo>
                    <a:pt x="12" y="41"/>
                  </a:lnTo>
                  <a:lnTo>
                    <a:pt x="16" y="42"/>
                  </a:lnTo>
                  <a:lnTo>
                    <a:pt x="21" y="43"/>
                  </a:lnTo>
                  <a:lnTo>
                    <a:pt x="25" y="42"/>
                  </a:lnTo>
                  <a:lnTo>
                    <a:pt x="29" y="42"/>
                  </a:lnTo>
                  <a:lnTo>
                    <a:pt x="29" y="41"/>
                  </a:lnTo>
                  <a:lnTo>
                    <a:pt x="30" y="38"/>
                  </a:lnTo>
                  <a:lnTo>
                    <a:pt x="30" y="37"/>
                  </a:lnTo>
                  <a:lnTo>
                    <a:pt x="30" y="34"/>
                  </a:lnTo>
                  <a:lnTo>
                    <a:pt x="29" y="32"/>
                  </a:lnTo>
                  <a:lnTo>
                    <a:pt x="28" y="26"/>
                  </a:lnTo>
                  <a:lnTo>
                    <a:pt x="24" y="21"/>
                  </a:lnTo>
                  <a:lnTo>
                    <a:pt x="21" y="18"/>
                  </a:lnTo>
                  <a:lnTo>
                    <a:pt x="18" y="17"/>
                  </a:lnTo>
                  <a:lnTo>
                    <a:pt x="16" y="16"/>
                  </a:lnTo>
                  <a:close/>
                  <a:moveTo>
                    <a:pt x="28" y="7"/>
                  </a:moveTo>
                  <a:lnTo>
                    <a:pt x="18" y="7"/>
                  </a:lnTo>
                  <a:lnTo>
                    <a:pt x="12" y="12"/>
                  </a:lnTo>
                  <a:lnTo>
                    <a:pt x="15" y="11"/>
                  </a:lnTo>
                  <a:lnTo>
                    <a:pt x="18" y="11"/>
                  </a:lnTo>
                  <a:lnTo>
                    <a:pt x="22" y="12"/>
                  </a:lnTo>
                  <a:lnTo>
                    <a:pt x="25" y="14"/>
                  </a:lnTo>
                  <a:lnTo>
                    <a:pt x="29" y="18"/>
                  </a:lnTo>
                  <a:lnTo>
                    <a:pt x="32" y="22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3"/>
                  </a:lnTo>
                  <a:lnTo>
                    <a:pt x="35" y="37"/>
                  </a:lnTo>
                  <a:lnTo>
                    <a:pt x="41" y="29"/>
                  </a:lnTo>
                  <a:lnTo>
                    <a:pt x="39" y="20"/>
                  </a:lnTo>
                  <a:lnTo>
                    <a:pt x="35" y="12"/>
                  </a:lnTo>
                  <a:lnTo>
                    <a:pt x="28" y="7"/>
                  </a:lnTo>
                  <a:close/>
                  <a:moveTo>
                    <a:pt x="24" y="0"/>
                  </a:moveTo>
                  <a:lnTo>
                    <a:pt x="32" y="1"/>
                  </a:lnTo>
                  <a:lnTo>
                    <a:pt x="38" y="4"/>
                  </a:lnTo>
                  <a:lnTo>
                    <a:pt x="45" y="13"/>
                  </a:lnTo>
                  <a:lnTo>
                    <a:pt x="47" y="22"/>
                  </a:lnTo>
                  <a:lnTo>
                    <a:pt x="47" y="33"/>
                  </a:lnTo>
                  <a:lnTo>
                    <a:pt x="42" y="42"/>
                  </a:lnTo>
                  <a:lnTo>
                    <a:pt x="33" y="47"/>
                  </a:lnTo>
                  <a:lnTo>
                    <a:pt x="22" y="50"/>
                  </a:lnTo>
                  <a:lnTo>
                    <a:pt x="13" y="47"/>
                  </a:lnTo>
                  <a:lnTo>
                    <a:pt x="4" y="42"/>
                  </a:lnTo>
                  <a:lnTo>
                    <a:pt x="0" y="32"/>
                  </a:lnTo>
                  <a:lnTo>
                    <a:pt x="0" y="20"/>
                  </a:lnTo>
                  <a:lnTo>
                    <a:pt x="5" y="11"/>
                  </a:lnTo>
                  <a:lnTo>
                    <a:pt x="9" y="4"/>
                  </a:lnTo>
                  <a:lnTo>
                    <a:pt x="16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53"/>
            <p:cNvSpPr>
              <a:spLocks noEditPoints="1"/>
            </p:cNvSpPr>
            <p:nvPr/>
          </p:nvSpPr>
          <p:spPr bwMode="auto">
            <a:xfrm>
              <a:off x="7089775" y="3325813"/>
              <a:ext cx="46038" cy="53975"/>
            </a:xfrm>
            <a:custGeom>
              <a:avLst/>
              <a:gdLst>
                <a:gd name="T0" fmla="*/ 12 w 29"/>
                <a:gd name="T1" fmla="*/ 14 h 34"/>
                <a:gd name="T2" fmla="*/ 9 w 29"/>
                <a:gd name="T3" fmla="*/ 14 h 34"/>
                <a:gd name="T4" fmla="*/ 6 w 29"/>
                <a:gd name="T5" fmla="*/ 15 h 34"/>
                <a:gd name="T6" fmla="*/ 6 w 29"/>
                <a:gd name="T7" fmla="*/ 15 h 34"/>
                <a:gd name="T8" fmla="*/ 5 w 29"/>
                <a:gd name="T9" fmla="*/ 15 h 34"/>
                <a:gd name="T10" fmla="*/ 5 w 29"/>
                <a:gd name="T11" fmla="*/ 15 h 34"/>
                <a:gd name="T12" fmla="*/ 5 w 29"/>
                <a:gd name="T13" fmla="*/ 18 h 34"/>
                <a:gd name="T14" fmla="*/ 5 w 29"/>
                <a:gd name="T15" fmla="*/ 22 h 34"/>
                <a:gd name="T16" fmla="*/ 8 w 29"/>
                <a:gd name="T17" fmla="*/ 24 h 34"/>
                <a:gd name="T18" fmla="*/ 9 w 29"/>
                <a:gd name="T19" fmla="*/ 26 h 34"/>
                <a:gd name="T20" fmla="*/ 13 w 29"/>
                <a:gd name="T21" fmla="*/ 28 h 34"/>
                <a:gd name="T22" fmla="*/ 15 w 29"/>
                <a:gd name="T23" fmla="*/ 28 h 34"/>
                <a:gd name="T24" fmla="*/ 18 w 29"/>
                <a:gd name="T25" fmla="*/ 27 h 34"/>
                <a:gd name="T26" fmla="*/ 18 w 29"/>
                <a:gd name="T27" fmla="*/ 24 h 34"/>
                <a:gd name="T28" fmla="*/ 18 w 29"/>
                <a:gd name="T29" fmla="*/ 23 h 34"/>
                <a:gd name="T30" fmla="*/ 17 w 29"/>
                <a:gd name="T31" fmla="*/ 19 h 34"/>
                <a:gd name="T32" fmla="*/ 15 w 29"/>
                <a:gd name="T33" fmla="*/ 17 h 34"/>
                <a:gd name="T34" fmla="*/ 14 w 29"/>
                <a:gd name="T35" fmla="*/ 15 h 34"/>
                <a:gd name="T36" fmla="*/ 12 w 29"/>
                <a:gd name="T37" fmla="*/ 14 h 34"/>
                <a:gd name="T38" fmla="*/ 6 w 29"/>
                <a:gd name="T39" fmla="*/ 5 h 34"/>
                <a:gd name="T40" fmla="*/ 5 w 29"/>
                <a:gd name="T41" fmla="*/ 9 h 34"/>
                <a:gd name="T42" fmla="*/ 5 w 29"/>
                <a:gd name="T43" fmla="*/ 14 h 34"/>
                <a:gd name="T44" fmla="*/ 6 w 29"/>
                <a:gd name="T45" fmla="*/ 11 h 34"/>
                <a:gd name="T46" fmla="*/ 9 w 29"/>
                <a:gd name="T47" fmla="*/ 10 h 34"/>
                <a:gd name="T48" fmla="*/ 12 w 29"/>
                <a:gd name="T49" fmla="*/ 10 h 34"/>
                <a:gd name="T50" fmla="*/ 14 w 29"/>
                <a:gd name="T51" fmla="*/ 10 h 34"/>
                <a:gd name="T52" fmla="*/ 17 w 29"/>
                <a:gd name="T53" fmla="*/ 11 h 34"/>
                <a:gd name="T54" fmla="*/ 19 w 29"/>
                <a:gd name="T55" fmla="*/ 14 h 34"/>
                <a:gd name="T56" fmla="*/ 21 w 29"/>
                <a:gd name="T57" fmla="*/ 17 h 34"/>
                <a:gd name="T58" fmla="*/ 22 w 29"/>
                <a:gd name="T59" fmla="*/ 19 h 34"/>
                <a:gd name="T60" fmla="*/ 22 w 29"/>
                <a:gd name="T61" fmla="*/ 22 h 34"/>
                <a:gd name="T62" fmla="*/ 23 w 29"/>
                <a:gd name="T63" fmla="*/ 18 h 34"/>
                <a:gd name="T64" fmla="*/ 22 w 29"/>
                <a:gd name="T65" fmla="*/ 14 h 34"/>
                <a:gd name="T66" fmla="*/ 19 w 29"/>
                <a:gd name="T67" fmla="*/ 10 h 34"/>
                <a:gd name="T68" fmla="*/ 17 w 29"/>
                <a:gd name="T69" fmla="*/ 7 h 34"/>
                <a:gd name="T70" fmla="*/ 13 w 29"/>
                <a:gd name="T71" fmla="*/ 7 h 34"/>
                <a:gd name="T72" fmla="*/ 10 w 29"/>
                <a:gd name="T73" fmla="*/ 6 h 34"/>
                <a:gd name="T74" fmla="*/ 6 w 29"/>
                <a:gd name="T75" fmla="*/ 5 h 34"/>
                <a:gd name="T76" fmla="*/ 8 w 29"/>
                <a:gd name="T77" fmla="*/ 0 h 34"/>
                <a:gd name="T78" fmla="*/ 8 w 29"/>
                <a:gd name="T79" fmla="*/ 1 h 34"/>
                <a:gd name="T80" fmla="*/ 12 w 29"/>
                <a:gd name="T81" fmla="*/ 0 h 34"/>
                <a:gd name="T82" fmla="*/ 15 w 29"/>
                <a:gd name="T83" fmla="*/ 1 h 34"/>
                <a:gd name="T84" fmla="*/ 19 w 29"/>
                <a:gd name="T85" fmla="*/ 2 h 34"/>
                <a:gd name="T86" fmla="*/ 22 w 29"/>
                <a:gd name="T87" fmla="*/ 5 h 34"/>
                <a:gd name="T88" fmla="*/ 25 w 29"/>
                <a:gd name="T89" fmla="*/ 7 h 34"/>
                <a:gd name="T90" fmla="*/ 26 w 29"/>
                <a:gd name="T91" fmla="*/ 10 h 34"/>
                <a:gd name="T92" fmla="*/ 29 w 29"/>
                <a:gd name="T93" fmla="*/ 15 h 34"/>
                <a:gd name="T94" fmla="*/ 29 w 29"/>
                <a:gd name="T95" fmla="*/ 19 h 34"/>
                <a:gd name="T96" fmla="*/ 27 w 29"/>
                <a:gd name="T97" fmla="*/ 24 h 34"/>
                <a:gd name="T98" fmla="*/ 26 w 29"/>
                <a:gd name="T99" fmla="*/ 28 h 34"/>
                <a:gd name="T100" fmla="*/ 23 w 29"/>
                <a:gd name="T101" fmla="*/ 31 h 34"/>
                <a:gd name="T102" fmla="*/ 18 w 29"/>
                <a:gd name="T103" fmla="*/ 34 h 34"/>
                <a:gd name="T104" fmla="*/ 14 w 29"/>
                <a:gd name="T105" fmla="*/ 34 h 34"/>
                <a:gd name="T106" fmla="*/ 10 w 29"/>
                <a:gd name="T107" fmla="*/ 32 h 34"/>
                <a:gd name="T108" fmla="*/ 6 w 29"/>
                <a:gd name="T109" fmla="*/ 30 h 34"/>
                <a:gd name="T110" fmla="*/ 2 w 29"/>
                <a:gd name="T111" fmla="*/ 27 h 34"/>
                <a:gd name="T112" fmla="*/ 0 w 29"/>
                <a:gd name="T113" fmla="*/ 18 h 34"/>
                <a:gd name="T114" fmla="*/ 1 w 29"/>
                <a:gd name="T115" fmla="*/ 9 h 34"/>
                <a:gd name="T116" fmla="*/ 6 w 29"/>
                <a:gd name="T117" fmla="*/ 1 h 34"/>
                <a:gd name="T118" fmla="*/ 8 w 29"/>
                <a:gd name="T1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" h="34">
                  <a:moveTo>
                    <a:pt x="12" y="14"/>
                  </a:moveTo>
                  <a:lnTo>
                    <a:pt x="9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8"/>
                  </a:lnTo>
                  <a:lnTo>
                    <a:pt x="5" y="22"/>
                  </a:lnTo>
                  <a:lnTo>
                    <a:pt x="8" y="24"/>
                  </a:lnTo>
                  <a:lnTo>
                    <a:pt x="9" y="26"/>
                  </a:lnTo>
                  <a:lnTo>
                    <a:pt x="13" y="28"/>
                  </a:lnTo>
                  <a:lnTo>
                    <a:pt x="15" y="28"/>
                  </a:lnTo>
                  <a:lnTo>
                    <a:pt x="18" y="27"/>
                  </a:lnTo>
                  <a:lnTo>
                    <a:pt x="18" y="24"/>
                  </a:lnTo>
                  <a:lnTo>
                    <a:pt x="18" y="23"/>
                  </a:lnTo>
                  <a:lnTo>
                    <a:pt x="17" y="19"/>
                  </a:lnTo>
                  <a:lnTo>
                    <a:pt x="15" y="17"/>
                  </a:lnTo>
                  <a:lnTo>
                    <a:pt x="14" y="15"/>
                  </a:lnTo>
                  <a:lnTo>
                    <a:pt x="12" y="14"/>
                  </a:lnTo>
                  <a:close/>
                  <a:moveTo>
                    <a:pt x="6" y="5"/>
                  </a:moveTo>
                  <a:lnTo>
                    <a:pt x="5" y="9"/>
                  </a:lnTo>
                  <a:lnTo>
                    <a:pt x="5" y="14"/>
                  </a:lnTo>
                  <a:lnTo>
                    <a:pt x="6" y="11"/>
                  </a:lnTo>
                  <a:lnTo>
                    <a:pt x="9" y="10"/>
                  </a:lnTo>
                  <a:lnTo>
                    <a:pt x="12" y="10"/>
                  </a:lnTo>
                  <a:lnTo>
                    <a:pt x="14" y="10"/>
                  </a:lnTo>
                  <a:lnTo>
                    <a:pt x="17" y="11"/>
                  </a:lnTo>
                  <a:lnTo>
                    <a:pt x="19" y="14"/>
                  </a:lnTo>
                  <a:lnTo>
                    <a:pt x="21" y="17"/>
                  </a:lnTo>
                  <a:lnTo>
                    <a:pt x="22" y="19"/>
                  </a:lnTo>
                  <a:lnTo>
                    <a:pt x="22" y="22"/>
                  </a:lnTo>
                  <a:lnTo>
                    <a:pt x="23" y="18"/>
                  </a:lnTo>
                  <a:lnTo>
                    <a:pt x="22" y="14"/>
                  </a:lnTo>
                  <a:lnTo>
                    <a:pt x="19" y="10"/>
                  </a:lnTo>
                  <a:lnTo>
                    <a:pt x="17" y="7"/>
                  </a:lnTo>
                  <a:lnTo>
                    <a:pt x="13" y="7"/>
                  </a:lnTo>
                  <a:lnTo>
                    <a:pt x="10" y="6"/>
                  </a:lnTo>
                  <a:lnTo>
                    <a:pt x="6" y="5"/>
                  </a:lnTo>
                  <a:close/>
                  <a:moveTo>
                    <a:pt x="8" y="0"/>
                  </a:move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2"/>
                  </a:lnTo>
                  <a:lnTo>
                    <a:pt x="22" y="5"/>
                  </a:lnTo>
                  <a:lnTo>
                    <a:pt x="25" y="7"/>
                  </a:lnTo>
                  <a:lnTo>
                    <a:pt x="26" y="10"/>
                  </a:lnTo>
                  <a:lnTo>
                    <a:pt x="29" y="15"/>
                  </a:lnTo>
                  <a:lnTo>
                    <a:pt x="29" y="19"/>
                  </a:lnTo>
                  <a:lnTo>
                    <a:pt x="27" y="24"/>
                  </a:lnTo>
                  <a:lnTo>
                    <a:pt x="26" y="28"/>
                  </a:lnTo>
                  <a:lnTo>
                    <a:pt x="23" y="31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2"/>
                  </a:lnTo>
                  <a:lnTo>
                    <a:pt x="6" y="30"/>
                  </a:lnTo>
                  <a:lnTo>
                    <a:pt x="2" y="27"/>
                  </a:lnTo>
                  <a:lnTo>
                    <a:pt x="0" y="18"/>
                  </a:lnTo>
                  <a:lnTo>
                    <a:pt x="1" y="9"/>
                  </a:lnTo>
                  <a:lnTo>
                    <a:pt x="6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54"/>
            <p:cNvSpPr>
              <a:spLocks noEditPoints="1"/>
            </p:cNvSpPr>
            <p:nvPr/>
          </p:nvSpPr>
          <p:spPr bwMode="auto">
            <a:xfrm>
              <a:off x="6994525" y="3413125"/>
              <a:ext cx="50800" cy="53975"/>
            </a:xfrm>
            <a:custGeom>
              <a:avLst/>
              <a:gdLst>
                <a:gd name="T0" fmla="*/ 14 w 32"/>
                <a:gd name="T1" fmla="*/ 3 h 34"/>
                <a:gd name="T2" fmla="*/ 9 w 32"/>
                <a:gd name="T3" fmla="*/ 5 h 34"/>
                <a:gd name="T4" fmla="*/ 6 w 32"/>
                <a:gd name="T5" fmla="*/ 9 h 34"/>
                <a:gd name="T6" fmla="*/ 6 w 32"/>
                <a:gd name="T7" fmla="*/ 15 h 34"/>
                <a:gd name="T8" fmla="*/ 6 w 32"/>
                <a:gd name="T9" fmla="*/ 20 h 34"/>
                <a:gd name="T10" fmla="*/ 11 w 32"/>
                <a:gd name="T11" fmla="*/ 27 h 34"/>
                <a:gd name="T12" fmla="*/ 18 w 32"/>
                <a:gd name="T13" fmla="*/ 28 h 34"/>
                <a:gd name="T14" fmla="*/ 24 w 32"/>
                <a:gd name="T15" fmla="*/ 23 h 34"/>
                <a:gd name="T16" fmla="*/ 22 w 32"/>
                <a:gd name="T17" fmla="*/ 15 h 34"/>
                <a:gd name="T18" fmla="*/ 18 w 32"/>
                <a:gd name="T19" fmla="*/ 13 h 34"/>
                <a:gd name="T20" fmla="*/ 13 w 32"/>
                <a:gd name="T21" fmla="*/ 11 h 34"/>
                <a:gd name="T22" fmla="*/ 9 w 32"/>
                <a:gd name="T23" fmla="*/ 14 h 34"/>
                <a:gd name="T24" fmla="*/ 7 w 32"/>
                <a:gd name="T25" fmla="*/ 18 h 34"/>
                <a:gd name="T26" fmla="*/ 6 w 32"/>
                <a:gd name="T27" fmla="*/ 18 h 34"/>
                <a:gd name="T28" fmla="*/ 6 w 32"/>
                <a:gd name="T29" fmla="*/ 14 h 34"/>
                <a:gd name="T30" fmla="*/ 10 w 32"/>
                <a:gd name="T31" fmla="*/ 9 h 34"/>
                <a:gd name="T32" fmla="*/ 17 w 32"/>
                <a:gd name="T33" fmla="*/ 7 h 34"/>
                <a:gd name="T34" fmla="*/ 23 w 32"/>
                <a:gd name="T35" fmla="*/ 10 h 34"/>
                <a:gd name="T36" fmla="*/ 26 w 32"/>
                <a:gd name="T37" fmla="*/ 11 h 34"/>
                <a:gd name="T38" fmla="*/ 20 w 32"/>
                <a:gd name="T39" fmla="*/ 6 h 34"/>
                <a:gd name="T40" fmla="*/ 14 w 32"/>
                <a:gd name="T41" fmla="*/ 3 h 34"/>
                <a:gd name="T42" fmla="*/ 20 w 32"/>
                <a:gd name="T43" fmla="*/ 1 h 34"/>
                <a:gd name="T44" fmla="*/ 28 w 32"/>
                <a:gd name="T45" fmla="*/ 6 h 34"/>
                <a:gd name="T46" fmla="*/ 32 w 32"/>
                <a:gd name="T47" fmla="*/ 14 h 34"/>
                <a:gd name="T48" fmla="*/ 30 w 32"/>
                <a:gd name="T49" fmla="*/ 24 h 34"/>
                <a:gd name="T50" fmla="*/ 28 w 32"/>
                <a:gd name="T51" fmla="*/ 31 h 34"/>
                <a:gd name="T52" fmla="*/ 27 w 32"/>
                <a:gd name="T53" fmla="*/ 31 h 34"/>
                <a:gd name="T54" fmla="*/ 22 w 32"/>
                <a:gd name="T55" fmla="*/ 32 h 34"/>
                <a:gd name="T56" fmla="*/ 13 w 32"/>
                <a:gd name="T57" fmla="*/ 34 h 34"/>
                <a:gd name="T58" fmla="*/ 5 w 32"/>
                <a:gd name="T59" fmla="*/ 28 h 34"/>
                <a:gd name="T60" fmla="*/ 1 w 32"/>
                <a:gd name="T61" fmla="*/ 20 h 34"/>
                <a:gd name="T62" fmla="*/ 1 w 32"/>
                <a:gd name="T63" fmla="*/ 11 h 34"/>
                <a:gd name="T64" fmla="*/ 3 w 32"/>
                <a:gd name="T65" fmla="*/ 5 h 34"/>
                <a:gd name="T66" fmla="*/ 9 w 32"/>
                <a:gd name="T67" fmla="*/ 1 h 34"/>
                <a:gd name="T68" fmla="*/ 11 w 32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" h="34">
                  <a:moveTo>
                    <a:pt x="14" y="3"/>
                  </a:moveTo>
                  <a:lnTo>
                    <a:pt x="14" y="3"/>
                  </a:lnTo>
                  <a:lnTo>
                    <a:pt x="11" y="3"/>
                  </a:lnTo>
                  <a:lnTo>
                    <a:pt x="9" y="5"/>
                  </a:lnTo>
                  <a:lnTo>
                    <a:pt x="7" y="7"/>
                  </a:lnTo>
                  <a:lnTo>
                    <a:pt x="6" y="9"/>
                  </a:lnTo>
                  <a:lnTo>
                    <a:pt x="6" y="13"/>
                  </a:lnTo>
                  <a:lnTo>
                    <a:pt x="6" y="15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9" y="24"/>
                  </a:lnTo>
                  <a:lnTo>
                    <a:pt x="11" y="27"/>
                  </a:lnTo>
                  <a:lnTo>
                    <a:pt x="14" y="28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4" y="23"/>
                  </a:lnTo>
                  <a:lnTo>
                    <a:pt x="23" y="19"/>
                  </a:lnTo>
                  <a:lnTo>
                    <a:pt x="22" y="15"/>
                  </a:lnTo>
                  <a:lnTo>
                    <a:pt x="20" y="14"/>
                  </a:lnTo>
                  <a:lnTo>
                    <a:pt x="18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3"/>
                  </a:lnTo>
                  <a:lnTo>
                    <a:pt x="9" y="14"/>
                  </a:lnTo>
                  <a:lnTo>
                    <a:pt x="9" y="17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6" y="14"/>
                  </a:lnTo>
                  <a:lnTo>
                    <a:pt x="7" y="11"/>
                  </a:lnTo>
                  <a:lnTo>
                    <a:pt x="10" y="9"/>
                  </a:lnTo>
                  <a:lnTo>
                    <a:pt x="14" y="7"/>
                  </a:lnTo>
                  <a:lnTo>
                    <a:pt x="17" y="7"/>
                  </a:lnTo>
                  <a:lnTo>
                    <a:pt x="20" y="9"/>
                  </a:lnTo>
                  <a:lnTo>
                    <a:pt x="23" y="10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3" y="7"/>
                  </a:lnTo>
                  <a:lnTo>
                    <a:pt x="20" y="6"/>
                  </a:lnTo>
                  <a:lnTo>
                    <a:pt x="18" y="5"/>
                  </a:lnTo>
                  <a:lnTo>
                    <a:pt x="14" y="3"/>
                  </a:lnTo>
                  <a:close/>
                  <a:moveTo>
                    <a:pt x="17" y="0"/>
                  </a:moveTo>
                  <a:lnTo>
                    <a:pt x="20" y="1"/>
                  </a:lnTo>
                  <a:lnTo>
                    <a:pt x="24" y="2"/>
                  </a:lnTo>
                  <a:lnTo>
                    <a:pt x="28" y="6"/>
                  </a:lnTo>
                  <a:lnTo>
                    <a:pt x="31" y="9"/>
                  </a:lnTo>
                  <a:lnTo>
                    <a:pt x="32" y="14"/>
                  </a:lnTo>
                  <a:lnTo>
                    <a:pt x="32" y="19"/>
                  </a:lnTo>
                  <a:lnTo>
                    <a:pt x="30" y="24"/>
                  </a:lnTo>
                  <a:lnTo>
                    <a:pt x="30" y="28"/>
                  </a:lnTo>
                  <a:lnTo>
                    <a:pt x="28" y="31"/>
                  </a:lnTo>
                  <a:lnTo>
                    <a:pt x="28" y="31"/>
                  </a:lnTo>
                  <a:lnTo>
                    <a:pt x="27" y="31"/>
                  </a:lnTo>
                  <a:lnTo>
                    <a:pt x="26" y="31"/>
                  </a:lnTo>
                  <a:lnTo>
                    <a:pt x="22" y="32"/>
                  </a:lnTo>
                  <a:lnTo>
                    <a:pt x="18" y="34"/>
                  </a:lnTo>
                  <a:lnTo>
                    <a:pt x="13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1" y="20"/>
                  </a:lnTo>
                  <a:lnTo>
                    <a:pt x="0" y="15"/>
                  </a:lnTo>
                  <a:lnTo>
                    <a:pt x="1" y="11"/>
                  </a:lnTo>
                  <a:lnTo>
                    <a:pt x="2" y="9"/>
                  </a:lnTo>
                  <a:lnTo>
                    <a:pt x="3" y="5"/>
                  </a:lnTo>
                  <a:lnTo>
                    <a:pt x="5" y="2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55"/>
            <p:cNvSpPr>
              <a:spLocks noEditPoints="1"/>
            </p:cNvSpPr>
            <p:nvPr/>
          </p:nvSpPr>
          <p:spPr bwMode="auto">
            <a:xfrm>
              <a:off x="7023100" y="3549650"/>
              <a:ext cx="60325" cy="65088"/>
            </a:xfrm>
            <a:custGeom>
              <a:avLst/>
              <a:gdLst>
                <a:gd name="T0" fmla="*/ 14 w 38"/>
                <a:gd name="T1" fmla="*/ 10 h 41"/>
                <a:gd name="T2" fmla="*/ 12 w 38"/>
                <a:gd name="T3" fmla="*/ 10 h 41"/>
                <a:gd name="T4" fmla="*/ 9 w 38"/>
                <a:gd name="T5" fmla="*/ 12 h 41"/>
                <a:gd name="T6" fmla="*/ 8 w 38"/>
                <a:gd name="T7" fmla="*/ 13 h 41"/>
                <a:gd name="T8" fmla="*/ 6 w 38"/>
                <a:gd name="T9" fmla="*/ 17 h 41"/>
                <a:gd name="T10" fmla="*/ 6 w 38"/>
                <a:gd name="T11" fmla="*/ 17 h 41"/>
                <a:gd name="T12" fmla="*/ 5 w 38"/>
                <a:gd name="T13" fmla="*/ 20 h 41"/>
                <a:gd name="T14" fmla="*/ 5 w 38"/>
                <a:gd name="T15" fmla="*/ 23 h 41"/>
                <a:gd name="T16" fmla="*/ 5 w 38"/>
                <a:gd name="T17" fmla="*/ 27 h 41"/>
                <a:gd name="T18" fmla="*/ 8 w 38"/>
                <a:gd name="T19" fmla="*/ 30 h 41"/>
                <a:gd name="T20" fmla="*/ 10 w 38"/>
                <a:gd name="T21" fmla="*/ 33 h 41"/>
                <a:gd name="T22" fmla="*/ 14 w 38"/>
                <a:gd name="T23" fmla="*/ 34 h 41"/>
                <a:gd name="T24" fmla="*/ 19 w 38"/>
                <a:gd name="T25" fmla="*/ 34 h 41"/>
                <a:gd name="T26" fmla="*/ 23 w 38"/>
                <a:gd name="T27" fmla="*/ 33 h 41"/>
                <a:gd name="T28" fmla="*/ 23 w 38"/>
                <a:gd name="T29" fmla="*/ 33 h 41"/>
                <a:gd name="T30" fmla="*/ 23 w 38"/>
                <a:gd name="T31" fmla="*/ 29 h 41"/>
                <a:gd name="T32" fmla="*/ 25 w 38"/>
                <a:gd name="T33" fmla="*/ 25 h 41"/>
                <a:gd name="T34" fmla="*/ 25 w 38"/>
                <a:gd name="T35" fmla="*/ 21 h 41"/>
                <a:gd name="T36" fmla="*/ 23 w 38"/>
                <a:gd name="T37" fmla="*/ 18 h 41"/>
                <a:gd name="T38" fmla="*/ 22 w 38"/>
                <a:gd name="T39" fmla="*/ 14 h 41"/>
                <a:gd name="T40" fmla="*/ 19 w 38"/>
                <a:gd name="T41" fmla="*/ 12 h 41"/>
                <a:gd name="T42" fmla="*/ 17 w 38"/>
                <a:gd name="T43" fmla="*/ 10 h 41"/>
                <a:gd name="T44" fmla="*/ 14 w 38"/>
                <a:gd name="T45" fmla="*/ 10 h 41"/>
                <a:gd name="T46" fmla="*/ 21 w 38"/>
                <a:gd name="T47" fmla="*/ 5 h 41"/>
                <a:gd name="T48" fmla="*/ 17 w 38"/>
                <a:gd name="T49" fmla="*/ 5 h 41"/>
                <a:gd name="T50" fmla="*/ 18 w 38"/>
                <a:gd name="T51" fmla="*/ 6 h 41"/>
                <a:gd name="T52" fmla="*/ 21 w 38"/>
                <a:gd name="T53" fmla="*/ 6 h 41"/>
                <a:gd name="T54" fmla="*/ 25 w 38"/>
                <a:gd name="T55" fmla="*/ 9 h 41"/>
                <a:gd name="T56" fmla="*/ 27 w 38"/>
                <a:gd name="T57" fmla="*/ 13 h 41"/>
                <a:gd name="T58" fmla="*/ 29 w 38"/>
                <a:gd name="T59" fmla="*/ 17 h 41"/>
                <a:gd name="T60" fmla="*/ 30 w 38"/>
                <a:gd name="T61" fmla="*/ 21 h 41"/>
                <a:gd name="T62" fmla="*/ 30 w 38"/>
                <a:gd name="T63" fmla="*/ 25 h 41"/>
                <a:gd name="T64" fmla="*/ 31 w 38"/>
                <a:gd name="T65" fmla="*/ 21 h 41"/>
                <a:gd name="T66" fmla="*/ 31 w 38"/>
                <a:gd name="T67" fmla="*/ 16 h 41"/>
                <a:gd name="T68" fmla="*/ 30 w 38"/>
                <a:gd name="T69" fmla="*/ 12 h 41"/>
                <a:gd name="T70" fmla="*/ 27 w 38"/>
                <a:gd name="T71" fmla="*/ 8 h 41"/>
                <a:gd name="T72" fmla="*/ 23 w 38"/>
                <a:gd name="T73" fmla="*/ 5 h 41"/>
                <a:gd name="T74" fmla="*/ 21 w 38"/>
                <a:gd name="T75" fmla="*/ 5 h 41"/>
                <a:gd name="T76" fmla="*/ 19 w 38"/>
                <a:gd name="T77" fmla="*/ 0 h 41"/>
                <a:gd name="T78" fmla="*/ 27 w 38"/>
                <a:gd name="T79" fmla="*/ 1 h 41"/>
                <a:gd name="T80" fmla="*/ 34 w 38"/>
                <a:gd name="T81" fmla="*/ 6 h 41"/>
                <a:gd name="T82" fmla="*/ 38 w 38"/>
                <a:gd name="T83" fmla="*/ 14 h 41"/>
                <a:gd name="T84" fmla="*/ 38 w 38"/>
                <a:gd name="T85" fmla="*/ 23 h 41"/>
                <a:gd name="T86" fmla="*/ 34 w 38"/>
                <a:gd name="T87" fmla="*/ 31 h 41"/>
                <a:gd name="T88" fmla="*/ 27 w 38"/>
                <a:gd name="T89" fmla="*/ 38 h 41"/>
                <a:gd name="T90" fmla="*/ 19 w 38"/>
                <a:gd name="T91" fmla="*/ 41 h 41"/>
                <a:gd name="T92" fmla="*/ 12 w 38"/>
                <a:gd name="T93" fmla="*/ 39 h 41"/>
                <a:gd name="T94" fmla="*/ 5 w 38"/>
                <a:gd name="T95" fmla="*/ 37 h 41"/>
                <a:gd name="T96" fmla="*/ 1 w 38"/>
                <a:gd name="T97" fmla="*/ 30 h 41"/>
                <a:gd name="T98" fmla="*/ 0 w 38"/>
                <a:gd name="T99" fmla="*/ 22 h 41"/>
                <a:gd name="T100" fmla="*/ 2 w 38"/>
                <a:gd name="T101" fmla="*/ 13 h 41"/>
                <a:gd name="T102" fmla="*/ 6 w 38"/>
                <a:gd name="T103" fmla="*/ 6 h 41"/>
                <a:gd name="T104" fmla="*/ 12 w 38"/>
                <a:gd name="T105" fmla="*/ 3 h 41"/>
                <a:gd name="T106" fmla="*/ 19 w 38"/>
                <a:gd name="T10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" h="41">
                  <a:moveTo>
                    <a:pt x="14" y="10"/>
                  </a:moveTo>
                  <a:lnTo>
                    <a:pt x="12" y="10"/>
                  </a:lnTo>
                  <a:lnTo>
                    <a:pt x="9" y="12"/>
                  </a:lnTo>
                  <a:lnTo>
                    <a:pt x="8" y="13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5" y="20"/>
                  </a:lnTo>
                  <a:lnTo>
                    <a:pt x="5" y="23"/>
                  </a:lnTo>
                  <a:lnTo>
                    <a:pt x="5" y="27"/>
                  </a:lnTo>
                  <a:lnTo>
                    <a:pt x="8" y="30"/>
                  </a:lnTo>
                  <a:lnTo>
                    <a:pt x="10" y="33"/>
                  </a:lnTo>
                  <a:lnTo>
                    <a:pt x="14" y="34"/>
                  </a:lnTo>
                  <a:lnTo>
                    <a:pt x="19" y="34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23" y="29"/>
                  </a:lnTo>
                  <a:lnTo>
                    <a:pt x="25" y="25"/>
                  </a:lnTo>
                  <a:lnTo>
                    <a:pt x="25" y="21"/>
                  </a:lnTo>
                  <a:lnTo>
                    <a:pt x="23" y="18"/>
                  </a:lnTo>
                  <a:lnTo>
                    <a:pt x="22" y="14"/>
                  </a:lnTo>
                  <a:lnTo>
                    <a:pt x="19" y="12"/>
                  </a:lnTo>
                  <a:lnTo>
                    <a:pt x="17" y="10"/>
                  </a:lnTo>
                  <a:lnTo>
                    <a:pt x="14" y="10"/>
                  </a:lnTo>
                  <a:close/>
                  <a:moveTo>
                    <a:pt x="21" y="5"/>
                  </a:moveTo>
                  <a:lnTo>
                    <a:pt x="17" y="5"/>
                  </a:lnTo>
                  <a:lnTo>
                    <a:pt x="18" y="6"/>
                  </a:lnTo>
                  <a:lnTo>
                    <a:pt x="21" y="6"/>
                  </a:lnTo>
                  <a:lnTo>
                    <a:pt x="25" y="9"/>
                  </a:lnTo>
                  <a:lnTo>
                    <a:pt x="27" y="13"/>
                  </a:lnTo>
                  <a:lnTo>
                    <a:pt x="29" y="17"/>
                  </a:lnTo>
                  <a:lnTo>
                    <a:pt x="30" y="21"/>
                  </a:lnTo>
                  <a:lnTo>
                    <a:pt x="30" y="25"/>
                  </a:lnTo>
                  <a:lnTo>
                    <a:pt x="31" y="21"/>
                  </a:lnTo>
                  <a:lnTo>
                    <a:pt x="31" y="16"/>
                  </a:lnTo>
                  <a:lnTo>
                    <a:pt x="30" y="12"/>
                  </a:lnTo>
                  <a:lnTo>
                    <a:pt x="27" y="8"/>
                  </a:lnTo>
                  <a:lnTo>
                    <a:pt x="23" y="5"/>
                  </a:lnTo>
                  <a:lnTo>
                    <a:pt x="21" y="5"/>
                  </a:lnTo>
                  <a:close/>
                  <a:moveTo>
                    <a:pt x="19" y="0"/>
                  </a:moveTo>
                  <a:lnTo>
                    <a:pt x="27" y="1"/>
                  </a:lnTo>
                  <a:lnTo>
                    <a:pt x="34" y="6"/>
                  </a:lnTo>
                  <a:lnTo>
                    <a:pt x="38" y="14"/>
                  </a:lnTo>
                  <a:lnTo>
                    <a:pt x="38" y="23"/>
                  </a:lnTo>
                  <a:lnTo>
                    <a:pt x="34" y="31"/>
                  </a:lnTo>
                  <a:lnTo>
                    <a:pt x="27" y="38"/>
                  </a:lnTo>
                  <a:lnTo>
                    <a:pt x="19" y="41"/>
                  </a:lnTo>
                  <a:lnTo>
                    <a:pt x="12" y="39"/>
                  </a:lnTo>
                  <a:lnTo>
                    <a:pt x="5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2" y="13"/>
                  </a:lnTo>
                  <a:lnTo>
                    <a:pt x="6" y="6"/>
                  </a:lnTo>
                  <a:lnTo>
                    <a:pt x="12" y="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231015" y="5667010"/>
            <a:ext cx="690563" cy="711200"/>
            <a:chOff x="5476875" y="207963"/>
            <a:chExt cx="690563" cy="711200"/>
          </a:xfrm>
        </p:grpSpPr>
        <p:sp>
          <p:nvSpPr>
            <p:cNvPr id="22" name="Freeform 157"/>
            <p:cNvSpPr>
              <a:spLocks noEditPoints="1"/>
            </p:cNvSpPr>
            <p:nvPr/>
          </p:nvSpPr>
          <p:spPr bwMode="auto">
            <a:xfrm>
              <a:off x="5476875" y="207963"/>
              <a:ext cx="690563" cy="711200"/>
            </a:xfrm>
            <a:custGeom>
              <a:avLst/>
              <a:gdLst>
                <a:gd name="T0" fmla="*/ 344 w 435"/>
                <a:gd name="T1" fmla="*/ 239 h 448"/>
                <a:gd name="T2" fmla="*/ 391 w 435"/>
                <a:gd name="T3" fmla="*/ 322 h 448"/>
                <a:gd name="T4" fmla="*/ 402 w 435"/>
                <a:gd name="T5" fmla="*/ 395 h 448"/>
                <a:gd name="T6" fmla="*/ 421 w 435"/>
                <a:gd name="T7" fmla="*/ 373 h 448"/>
                <a:gd name="T8" fmla="*/ 404 w 435"/>
                <a:gd name="T9" fmla="*/ 318 h 448"/>
                <a:gd name="T10" fmla="*/ 361 w 435"/>
                <a:gd name="T11" fmla="*/ 213 h 448"/>
                <a:gd name="T12" fmla="*/ 255 w 435"/>
                <a:gd name="T13" fmla="*/ 65 h 448"/>
                <a:gd name="T14" fmla="*/ 165 w 435"/>
                <a:gd name="T15" fmla="*/ 68 h 448"/>
                <a:gd name="T16" fmla="*/ 72 w 435"/>
                <a:gd name="T17" fmla="*/ 48 h 448"/>
                <a:gd name="T18" fmla="*/ 25 w 435"/>
                <a:gd name="T19" fmla="*/ 81 h 448"/>
                <a:gd name="T20" fmla="*/ 14 w 435"/>
                <a:gd name="T21" fmla="*/ 105 h 448"/>
                <a:gd name="T22" fmla="*/ 25 w 435"/>
                <a:gd name="T23" fmla="*/ 181 h 448"/>
                <a:gd name="T24" fmla="*/ 86 w 435"/>
                <a:gd name="T25" fmla="*/ 213 h 448"/>
                <a:gd name="T26" fmla="*/ 111 w 435"/>
                <a:gd name="T27" fmla="*/ 209 h 448"/>
                <a:gd name="T28" fmla="*/ 111 w 435"/>
                <a:gd name="T29" fmla="*/ 215 h 448"/>
                <a:gd name="T30" fmla="*/ 64 w 435"/>
                <a:gd name="T31" fmla="*/ 344 h 448"/>
                <a:gd name="T32" fmla="*/ 63 w 435"/>
                <a:gd name="T33" fmla="*/ 420 h 448"/>
                <a:gd name="T34" fmla="*/ 111 w 435"/>
                <a:gd name="T35" fmla="*/ 437 h 448"/>
                <a:gd name="T36" fmla="*/ 169 w 435"/>
                <a:gd name="T37" fmla="*/ 421 h 448"/>
                <a:gd name="T38" fmla="*/ 305 w 435"/>
                <a:gd name="T39" fmla="*/ 411 h 448"/>
                <a:gd name="T40" fmla="*/ 374 w 435"/>
                <a:gd name="T41" fmla="*/ 412 h 448"/>
                <a:gd name="T42" fmla="*/ 391 w 435"/>
                <a:gd name="T43" fmla="*/ 355 h 448"/>
                <a:gd name="T44" fmla="*/ 347 w 435"/>
                <a:gd name="T45" fmla="*/ 266 h 448"/>
                <a:gd name="T46" fmla="*/ 330 w 435"/>
                <a:gd name="T47" fmla="*/ 209 h 448"/>
                <a:gd name="T48" fmla="*/ 356 w 435"/>
                <a:gd name="T49" fmla="*/ 204 h 448"/>
                <a:gd name="T50" fmla="*/ 400 w 435"/>
                <a:gd name="T51" fmla="*/ 141 h 448"/>
                <a:gd name="T52" fmla="*/ 383 w 435"/>
                <a:gd name="T53" fmla="*/ 72 h 448"/>
                <a:gd name="T54" fmla="*/ 319 w 435"/>
                <a:gd name="T55" fmla="*/ 44 h 448"/>
                <a:gd name="T56" fmla="*/ 276 w 435"/>
                <a:gd name="T57" fmla="*/ 23 h 448"/>
                <a:gd name="T58" fmla="*/ 183 w 435"/>
                <a:gd name="T59" fmla="*/ 43 h 448"/>
                <a:gd name="T60" fmla="*/ 101 w 435"/>
                <a:gd name="T61" fmla="*/ 23 h 448"/>
                <a:gd name="T62" fmla="*/ 50 w 435"/>
                <a:gd name="T63" fmla="*/ 47 h 448"/>
                <a:gd name="T64" fmla="*/ 127 w 435"/>
                <a:gd name="T65" fmla="*/ 42 h 448"/>
                <a:gd name="T66" fmla="*/ 200 w 435"/>
                <a:gd name="T67" fmla="*/ 68 h 448"/>
                <a:gd name="T68" fmla="*/ 283 w 435"/>
                <a:gd name="T69" fmla="*/ 46 h 448"/>
                <a:gd name="T70" fmla="*/ 361 w 435"/>
                <a:gd name="T71" fmla="*/ 40 h 448"/>
                <a:gd name="T72" fmla="*/ 407 w 435"/>
                <a:gd name="T73" fmla="*/ 103 h 448"/>
                <a:gd name="T74" fmla="*/ 394 w 435"/>
                <a:gd name="T75" fmla="*/ 187 h 448"/>
                <a:gd name="T76" fmla="*/ 419 w 435"/>
                <a:gd name="T77" fmla="*/ 164 h 448"/>
                <a:gd name="T78" fmla="*/ 416 w 435"/>
                <a:gd name="T79" fmla="*/ 75 h 448"/>
                <a:gd name="T80" fmla="*/ 359 w 435"/>
                <a:gd name="T81" fmla="*/ 13 h 448"/>
                <a:gd name="T82" fmla="*/ 374 w 435"/>
                <a:gd name="T83" fmla="*/ 13 h 448"/>
                <a:gd name="T84" fmla="*/ 425 w 435"/>
                <a:gd name="T85" fmla="*/ 81 h 448"/>
                <a:gd name="T86" fmla="*/ 421 w 435"/>
                <a:gd name="T87" fmla="*/ 170 h 448"/>
                <a:gd name="T88" fmla="*/ 368 w 435"/>
                <a:gd name="T89" fmla="*/ 216 h 448"/>
                <a:gd name="T90" fmla="*/ 408 w 435"/>
                <a:gd name="T91" fmla="*/ 309 h 448"/>
                <a:gd name="T92" fmla="*/ 428 w 435"/>
                <a:gd name="T93" fmla="*/ 378 h 448"/>
                <a:gd name="T94" fmla="*/ 377 w 435"/>
                <a:gd name="T95" fmla="*/ 425 h 448"/>
                <a:gd name="T96" fmla="*/ 364 w 435"/>
                <a:gd name="T97" fmla="*/ 427 h 448"/>
                <a:gd name="T98" fmla="*/ 279 w 435"/>
                <a:gd name="T99" fmla="*/ 416 h 448"/>
                <a:gd name="T100" fmla="*/ 144 w 435"/>
                <a:gd name="T101" fmla="*/ 440 h 448"/>
                <a:gd name="T102" fmla="*/ 68 w 435"/>
                <a:gd name="T103" fmla="*/ 440 h 448"/>
                <a:gd name="T104" fmla="*/ 47 w 435"/>
                <a:gd name="T105" fmla="*/ 378 h 448"/>
                <a:gd name="T106" fmla="*/ 75 w 435"/>
                <a:gd name="T107" fmla="*/ 287 h 448"/>
                <a:gd name="T108" fmla="*/ 67 w 435"/>
                <a:gd name="T109" fmla="*/ 222 h 448"/>
                <a:gd name="T110" fmla="*/ 9 w 435"/>
                <a:gd name="T111" fmla="*/ 175 h 448"/>
                <a:gd name="T112" fmla="*/ 9 w 435"/>
                <a:gd name="T113" fmla="*/ 92 h 448"/>
                <a:gd name="T114" fmla="*/ 75 w 435"/>
                <a:gd name="T115" fmla="*/ 22 h 448"/>
                <a:gd name="T116" fmla="*/ 164 w 435"/>
                <a:gd name="T117" fmla="*/ 30 h 448"/>
                <a:gd name="T118" fmla="*/ 250 w 435"/>
                <a:gd name="T119" fmla="*/ 27 h 448"/>
                <a:gd name="T120" fmla="*/ 335 w 435"/>
                <a:gd name="T121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5" h="448">
                  <a:moveTo>
                    <a:pt x="361" y="213"/>
                  </a:moveTo>
                  <a:lnTo>
                    <a:pt x="349" y="217"/>
                  </a:lnTo>
                  <a:lnTo>
                    <a:pt x="336" y="219"/>
                  </a:lnTo>
                  <a:lnTo>
                    <a:pt x="344" y="239"/>
                  </a:lnTo>
                  <a:lnTo>
                    <a:pt x="355" y="260"/>
                  </a:lnTo>
                  <a:lnTo>
                    <a:pt x="366" y="281"/>
                  </a:lnTo>
                  <a:lnTo>
                    <a:pt x="380" y="301"/>
                  </a:lnTo>
                  <a:lnTo>
                    <a:pt x="391" y="322"/>
                  </a:lnTo>
                  <a:lnTo>
                    <a:pt x="399" y="343"/>
                  </a:lnTo>
                  <a:lnTo>
                    <a:pt x="404" y="365"/>
                  </a:lnTo>
                  <a:lnTo>
                    <a:pt x="403" y="389"/>
                  </a:lnTo>
                  <a:lnTo>
                    <a:pt x="402" y="395"/>
                  </a:lnTo>
                  <a:lnTo>
                    <a:pt x="399" y="402"/>
                  </a:lnTo>
                  <a:lnTo>
                    <a:pt x="395" y="408"/>
                  </a:lnTo>
                  <a:lnTo>
                    <a:pt x="411" y="391"/>
                  </a:lnTo>
                  <a:lnTo>
                    <a:pt x="421" y="373"/>
                  </a:lnTo>
                  <a:lnTo>
                    <a:pt x="424" y="357"/>
                  </a:lnTo>
                  <a:lnTo>
                    <a:pt x="420" y="344"/>
                  </a:lnTo>
                  <a:lnTo>
                    <a:pt x="414" y="331"/>
                  </a:lnTo>
                  <a:lnTo>
                    <a:pt x="404" y="318"/>
                  </a:lnTo>
                  <a:lnTo>
                    <a:pt x="397" y="306"/>
                  </a:lnTo>
                  <a:lnTo>
                    <a:pt x="381" y="277"/>
                  </a:lnTo>
                  <a:lnTo>
                    <a:pt x="369" y="246"/>
                  </a:lnTo>
                  <a:lnTo>
                    <a:pt x="361" y="213"/>
                  </a:lnTo>
                  <a:close/>
                  <a:moveTo>
                    <a:pt x="319" y="44"/>
                  </a:moveTo>
                  <a:lnTo>
                    <a:pt x="298" y="48"/>
                  </a:lnTo>
                  <a:lnTo>
                    <a:pt x="276" y="56"/>
                  </a:lnTo>
                  <a:lnTo>
                    <a:pt x="255" y="65"/>
                  </a:lnTo>
                  <a:lnTo>
                    <a:pt x="234" y="73"/>
                  </a:lnTo>
                  <a:lnTo>
                    <a:pt x="212" y="77"/>
                  </a:lnTo>
                  <a:lnTo>
                    <a:pt x="190" y="77"/>
                  </a:lnTo>
                  <a:lnTo>
                    <a:pt x="165" y="68"/>
                  </a:lnTo>
                  <a:lnTo>
                    <a:pt x="143" y="58"/>
                  </a:lnTo>
                  <a:lnTo>
                    <a:pt x="118" y="48"/>
                  </a:lnTo>
                  <a:lnTo>
                    <a:pt x="95" y="44"/>
                  </a:lnTo>
                  <a:lnTo>
                    <a:pt x="72" y="48"/>
                  </a:lnTo>
                  <a:lnTo>
                    <a:pt x="51" y="58"/>
                  </a:lnTo>
                  <a:lnTo>
                    <a:pt x="33" y="72"/>
                  </a:lnTo>
                  <a:lnTo>
                    <a:pt x="29" y="76"/>
                  </a:lnTo>
                  <a:lnTo>
                    <a:pt x="25" y="81"/>
                  </a:lnTo>
                  <a:lnTo>
                    <a:pt x="23" y="85"/>
                  </a:lnTo>
                  <a:lnTo>
                    <a:pt x="22" y="85"/>
                  </a:lnTo>
                  <a:lnTo>
                    <a:pt x="22" y="86"/>
                  </a:lnTo>
                  <a:lnTo>
                    <a:pt x="14" y="105"/>
                  </a:lnTo>
                  <a:lnTo>
                    <a:pt x="10" y="124"/>
                  </a:lnTo>
                  <a:lnTo>
                    <a:pt x="12" y="144"/>
                  </a:lnTo>
                  <a:lnTo>
                    <a:pt x="17" y="164"/>
                  </a:lnTo>
                  <a:lnTo>
                    <a:pt x="25" y="181"/>
                  </a:lnTo>
                  <a:lnTo>
                    <a:pt x="35" y="195"/>
                  </a:lnTo>
                  <a:lnTo>
                    <a:pt x="50" y="207"/>
                  </a:lnTo>
                  <a:lnTo>
                    <a:pt x="67" y="212"/>
                  </a:lnTo>
                  <a:lnTo>
                    <a:pt x="86" y="213"/>
                  </a:lnTo>
                  <a:lnTo>
                    <a:pt x="107" y="207"/>
                  </a:lnTo>
                  <a:lnTo>
                    <a:pt x="109" y="207"/>
                  </a:lnTo>
                  <a:lnTo>
                    <a:pt x="110" y="208"/>
                  </a:lnTo>
                  <a:lnTo>
                    <a:pt x="111" y="209"/>
                  </a:lnTo>
                  <a:lnTo>
                    <a:pt x="110" y="211"/>
                  </a:lnTo>
                  <a:lnTo>
                    <a:pt x="110" y="211"/>
                  </a:lnTo>
                  <a:lnTo>
                    <a:pt x="111" y="212"/>
                  </a:lnTo>
                  <a:lnTo>
                    <a:pt x="111" y="215"/>
                  </a:lnTo>
                  <a:lnTo>
                    <a:pt x="94" y="260"/>
                  </a:lnTo>
                  <a:lnTo>
                    <a:pt x="77" y="306"/>
                  </a:lnTo>
                  <a:lnTo>
                    <a:pt x="71" y="325"/>
                  </a:lnTo>
                  <a:lnTo>
                    <a:pt x="64" y="344"/>
                  </a:lnTo>
                  <a:lnTo>
                    <a:pt x="59" y="365"/>
                  </a:lnTo>
                  <a:lnTo>
                    <a:pt x="56" y="386"/>
                  </a:lnTo>
                  <a:lnTo>
                    <a:pt x="57" y="404"/>
                  </a:lnTo>
                  <a:lnTo>
                    <a:pt x="63" y="420"/>
                  </a:lnTo>
                  <a:lnTo>
                    <a:pt x="72" y="431"/>
                  </a:lnTo>
                  <a:lnTo>
                    <a:pt x="84" y="436"/>
                  </a:lnTo>
                  <a:lnTo>
                    <a:pt x="97" y="438"/>
                  </a:lnTo>
                  <a:lnTo>
                    <a:pt x="111" y="437"/>
                  </a:lnTo>
                  <a:lnTo>
                    <a:pt x="127" y="433"/>
                  </a:lnTo>
                  <a:lnTo>
                    <a:pt x="141" y="429"/>
                  </a:lnTo>
                  <a:lnTo>
                    <a:pt x="156" y="425"/>
                  </a:lnTo>
                  <a:lnTo>
                    <a:pt x="169" y="421"/>
                  </a:lnTo>
                  <a:lnTo>
                    <a:pt x="209" y="411"/>
                  </a:lnTo>
                  <a:lnTo>
                    <a:pt x="250" y="406"/>
                  </a:lnTo>
                  <a:lnTo>
                    <a:pt x="279" y="407"/>
                  </a:lnTo>
                  <a:lnTo>
                    <a:pt x="305" y="411"/>
                  </a:lnTo>
                  <a:lnTo>
                    <a:pt x="332" y="416"/>
                  </a:lnTo>
                  <a:lnTo>
                    <a:pt x="348" y="418"/>
                  </a:lnTo>
                  <a:lnTo>
                    <a:pt x="361" y="416"/>
                  </a:lnTo>
                  <a:lnTo>
                    <a:pt x="374" y="412"/>
                  </a:lnTo>
                  <a:lnTo>
                    <a:pt x="385" y="404"/>
                  </a:lnTo>
                  <a:lnTo>
                    <a:pt x="391" y="390"/>
                  </a:lnTo>
                  <a:lnTo>
                    <a:pt x="394" y="373"/>
                  </a:lnTo>
                  <a:lnTo>
                    <a:pt x="391" y="355"/>
                  </a:lnTo>
                  <a:lnTo>
                    <a:pt x="386" y="338"/>
                  </a:lnTo>
                  <a:lnTo>
                    <a:pt x="374" y="313"/>
                  </a:lnTo>
                  <a:lnTo>
                    <a:pt x="360" y="289"/>
                  </a:lnTo>
                  <a:lnTo>
                    <a:pt x="347" y="266"/>
                  </a:lnTo>
                  <a:lnTo>
                    <a:pt x="335" y="241"/>
                  </a:lnTo>
                  <a:lnTo>
                    <a:pt x="328" y="213"/>
                  </a:lnTo>
                  <a:lnTo>
                    <a:pt x="328" y="212"/>
                  </a:lnTo>
                  <a:lnTo>
                    <a:pt x="330" y="209"/>
                  </a:lnTo>
                  <a:lnTo>
                    <a:pt x="331" y="209"/>
                  </a:lnTo>
                  <a:lnTo>
                    <a:pt x="334" y="209"/>
                  </a:lnTo>
                  <a:lnTo>
                    <a:pt x="335" y="211"/>
                  </a:lnTo>
                  <a:lnTo>
                    <a:pt x="356" y="204"/>
                  </a:lnTo>
                  <a:lnTo>
                    <a:pt x="373" y="194"/>
                  </a:lnTo>
                  <a:lnTo>
                    <a:pt x="387" y="179"/>
                  </a:lnTo>
                  <a:lnTo>
                    <a:pt x="397" y="161"/>
                  </a:lnTo>
                  <a:lnTo>
                    <a:pt x="400" y="141"/>
                  </a:lnTo>
                  <a:lnTo>
                    <a:pt x="400" y="119"/>
                  </a:lnTo>
                  <a:lnTo>
                    <a:pt x="398" y="102"/>
                  </a:lnTo>
                  <a:lnTo>
                    <a:pt x="391" y="86"/>
                  </a:lnTo>
                  <a:lnTo>
                    <a:pt x="383" y="72"/>
                  </a:lnTo>
                  <a:lnTo>
                    <a:pt x="373" y="59"/>
                  </a:lnTo>
                  <a:lnTo>
                    <a:pt x="359" y="50"/>
                  </a:lnTo>
                  <a:lnTo>
                    <a:pt x="342" y="44"/>
                  </a:lnTo>
                  <a:lnTo>
                    <a:pt x="319" y="44"/>
                  </a:lnTo>
                  <a:close/>
                  <a:moveTo>
                    <a:pt x="339" y="8"/>
                  </a:moveTo>
                  <a:lnTo>
                    <a:pt x="318" y="8"/>
                  </a:lnTo>
                  <a:lnTo>
                    <a:pt x="297" y="14"/>
                  </a:lnTo>
                  <a:lnTo>
                    <a:pt x="276" y="23"/>
                  </a:lnTo>
                  <a:lnTo>
                    <a:pt x="256" y="33"/>
                  </a:lnTo>
                  <a:lnTo>
                    <a:pt x="232" y="42"/>
                  </a:lnTo>
                  <a:lnTo>
                    <a:pt x="207" y="44"/>
                  </a:lnTo>
                  <a:lnTo>
                    <a:pt x="183" y="43"/>
                  </a:lnTo>
                  <a:lnTo>
                    <a:pt x="157" y="37"/>
                  </a:lnTo>
                  <a:lnTo>
                    <a:pt x="139" y="30"/>
                  </a:lnTo>
                  <a:lnTo>
                    <a:pt x="119" y="25"/>
                  </a:lnTo>
                  <a:lnTo>
                    <a:pt x="101" y="23"/>
                  </a:lnTo>
                  <a:lnTo>
                    <a:pt x="81" y="27"/>
                  </a:lnTo>
                  <a:lnTo>
                    <a:pt x="60" y="37"/>
                  </a:lnTo>
                  <a:lnTo>
                    <a:pt x="43" y="51"/>
                  </a:lnTo>
                  <a:lnTo>
                    <a:pt x="50" y="47"/>
                  </a:lnTo>
                  <a:lnTo>
                    <a:pt x="57" y="43"/>
                  </a:lnTo>
                  <a:lnTo>
                    <a:pt x="81" y="37"/>
                  </a:lnTo>
                  <a:lnTo>
                    <a:pt x="105" y="37"/>
                  </a:lnTo>
                  <a:lnTo>
                    <a:pt x="127" y="42"/>
                  </a:lnTo>
                  <a:lnTo>
                    <a:pt x="149" y="51"/>
                  </a:lnTo>
                  <a:lnTo>
                    <a:pt x="166" y="59"/>
                  </a:lnTo>
                  <a:lnTo>
                    <a:pt x="183" y="64"/>
                  </a:lnTo>
                  <a:lnTo>
                    <a:pt x="200" y="68"/>
                  </a:lnTo>
                  <a:lnTo>
                    <a:pt x="217" y="68"/>
                  </a:lnTo>
                  <a:lnTo>
                    <a:pt x="237" y="64"/>
                  </a:lnTo>
                  <a:lnTo>
                    <a:pt x="260" y="55"/>
                  </a:lnTo>
                  <a:lnTo>
                    <a:pt x="283" y="46"/>
                  </a:lnTo>
                  <a:lnTo>
                    <a:pt x="308" y="37"/>
                  </a:lnTo>
                  <a:lnTo>
                    <a:pt x="326" y="34"/>
                  </a:lnTo>
                  <a:lnTo>
                    <a:pt x="344" y="35"/>
                  </a:lnTo>
                  <a:lnTo>
                    <a:pt x="361" y="40"/>
                  </a:lnTo>
                  <a:lnTo>
                    <a:pt x="377" y="51"/>
                  </a:lnTo>
                  <a:lnTo>
                    <a:pt x="391" y="65"/>
                  </a:lnTo>
                  <a:lnTo>
                    <a:pt x="400" y="82"/>
                  </a:lnTo>
                  <a:lnTo>
                    <a:pt x="407" y="103"/>
                  </a:lnTo>
                  <a:lnTo>
                    <a:pt x="410" y="126"/>
                  </a:lnTo>
                  <a:lnTo>
                    <a:pt x="408" y="148"/>
                  </a:lnTo>
                  <a:lnTo>
                    <a:pt x="403" y="169"/>
                  </a:lnTo>
                  <a:lnTo>
                    <a:pt x="394" y="187"/>
                  </a:lnTo>
                  <a:lnTo>
                    <a:pt x="381" y="202"/>
                  </a:lnTo>
                  <a:lnTo>
                    <a:pt x="395" y="191"/>
                  </a:lnTo>
                  <a:lnTo>
                    <a:pt x="408" y="178"/>
                  </a:lnTo>
                  <a:lnTo>
                    <a:pt x="419" y="164"/>
                  </a:lnTo>
                  <a:lnTo>
                    <a:pt x="427" y="147"/>
                  </a:lnTo>
                  <a:lnTo>
                    <a:pt x="428" y="123"/>
                  </a:lnTo>
                  <a:lnTo>
                    <a:pt x="424" y="98"/>
                  </a:lnTo>
                  <a:lnTo>
                    <a:pt x="416" y="75"/>
                  </a:lnTo>
                  <a:lnTo>
                    <a:pt x="404" y="54"/>
                  </a:lnTo>
                  <a:lnTo>
                    <a:pt x="391" y="37"/>
                  </a:lnTo>
                  <a:lnTo>
                    <a:pt x="376" y="22"/>
                  </a:lnTo>
                  <a:lnTo>
                    <a:pt x="359" y="13"/>
                  </a:lnTo>
                  <a:lnTo>
                    <a:pt x="339" y="8"/>
                  </a:lnTo>
                  <a:close/>
                  <a:moveTo>
                    <a:pt x="335" y="0"/>
                  </a:moveTo>
                  <a:lnTo>
                    <a:pt x="356" y="4"/>
                  </a:lnTo>
                  <a:lnTo>
                    <a:pt x="374" y="13"/>
                  </a:lnTo>
                  <a:lnTo>
                    <a:pt x="391" y="26"/>
                  </a:lnTo>
                  <a:lnTo>
                    <a:pt x="406" y="43"/>
                  </a:lnTo>
                  <a:lnTo>
                    <a:pt x="416" y="61"/>
                  </a:lnTo>
                  <a:lnTo>
                    <a:pt x="425" y="81"/>
                  </a:lnTo>
                  <a:lnTo>
                    <a:pt x="432" y="107"/>
                  </a:lnTo>
                  <a:lnTo>
                    <a:pt x="435" y="130"/>
                  </a:lnTo>
                  <a:lnTo>
                    <a:pt x="431" y="150"/>
                  </a:lnTo>
                  <a:lnTo>
                    <a:pt x="421" y="170"/>
                  </a:lnTo>
                  <a:lnTo>
                    <a:pt x="408" y="187"/>
                  </a:lnTo>
                  <a:lnTo>
                    <a:pt x="391" y="203"/>
                  </a:lnTo>
                  <a:lnTo>
                    <a:pt x="369" y="216"/>
                  </a:lnTo>
                  <a:lnTo>
                    <a:pt x="368" y="216"/>
                  </a:lnTo>
                  <a:lnTo>
                    <a:pt x="366" y="216"/>
                  </a:lnTo>
                  <a:lnTo>
                    <a:pt x="378" y="254"/>
                  </a:lnTo>
                  <a:lnTo>
                    <a:pt x="395" y="292"/>
                  </a:lnTo>
                  <a:lnTo>
                    <a:pt x="408" y="309"/>
                  </a:lnTo>
                  <a:lnTo>
                    <a:pt x="420" y="326"/>
                  </a:lnTo>
                  <a:lnTo>
                    <a:pt x="431" y="346"/>
                  </a:lnTo>
                  <a:lnTo>
                    <a:pt x="432" y="363"/>
                  </a:lnTo>
                  <a:lnTo>
                    <a:pt x="428" y="378"/>
                  </a:lnTo>
                  <a:lnTo>
                    <a:pt x="419" y="394"/>
                  </a:lnTo>
                  <a:lnTo>
                    <a:pt x="406" y="407"/>
                  </a:lnTo>
                  <a:lnTo>
                    <a:pt x="391" y="418"/>
                  </a:lnTo>
                  <a:lnTo>
                    <a:pt x="377" y="425"/>
                  </a:lnTo>
                  <a:lnTo>
                    <a:pt x="376" y="425"/>
                  </a:lnTo>
                  <a:lnTo>
                    <a:pt x="374" y="424"/>
                  </a:lnTo>
                  <a:lnTo>
                    <a:pt x="369" y="425"/>
                  </a:lnTo>
                  <a:lnTo>
                    <a:pt x="364" y="427"/>
                  </a:lnTo>
                  <a:lnTo>
                    <a:pt x="347" y="428"/>
                  </a:lnTo>
                  <a:lnTo>
                    <a:pt x="330" y="425"/>
                  </a:lnTo>
                  <a:lnTo>
                    <a:pt x="313" y="421"/>
                  </a:lnTo>
                  <a:lnTo>
                    <a:pt x="279" y="416"/>
                  </a:lnTo>
                  <a:lnTo>
                    <a:pt x="245" y="416"/>
                  </a:lnTo>
                  <a:lnTo>
                    <a:pt x="211" y="421"/>
                  </a:lnTo>
                  <a:lnTo>
                    <a:pt x="177" y="431"/>
                  </a:lnTo>
                  <a:lnTo>
                    <a:pt x="144" y="440"/>
                  </a:lnTo>
                  <a:lnTo>
                    <a:pt x="110" y="448"/>
                  </a:lnTo>
                  <a:lnTo>
                    <a:pt x="94" y="448"/>
                  </a:lnTo>
                  <a:lnTo>
                    <a:pt x="81" y="445"/>
                  </a:lnTo>
                  <a:lnTo>
                    <a:pt x="68" y="440"/>
                  </a:lnTo>
                  <a:lnTo>
                    <a:pt x="59" y="429"/>
                  </a:lnTo>
                  <a:lnTo>
                    <a:pt x="51" y="416"/>
                  </a:lnTo>
                  <a:lnTo>
                    <a:pt x="47" y="398"/>
                  </a:lnTo>
                  <a:lnTo>
                    <a:pt x="47" y="378"/>
                  </a:lnTo>
                  <a:lnTo>
                    <a:pt x="51" y="359"/>
                  </a:lnTo>
                  <a:lnTo>
                    <a:pt x="56" y="340"/>
                  </a:lnTo>
                  <a:lnTo>
                    <a:pt x="63" y="322"/>
                  </a:lnTo>
                  <a:lnTo>
                    <a:pt x="75" y="287"/>
                  </a:lnTo>
                  <a:lnTo>
                    <a:pt x="88" y="251"/>
                  </a:lnTo>
                  <a:lnTo>
                    <a:pt x="102" y="216"/>
                  </a:lnTo>
                  <a:lnTo>
                    <a:pt x="85" y="222"/>
                  </a:lnTo>
                  <a:lnTo>
                    <a:pt x="67" y="222"/>
                  </a:lnTo>
                  <a:lnTo>
                    <a:pt x="50" y="217"/>
                  </a:lnTo>
                  <a:lnTo>
                    <a:pt x="33" y="207"/>
                  </a:lnTo>
                  <a:lnTo>
                    <a:pt x="20" y="192"/>
                  </a:lnTo>
                  <a:lnTo>
                    <a:pt x="9" y="175"/>
                  </a:lnTo>
                  <a:lnTo>
                    <a:pt x="3" y="156"/>
                  </a:lnTo>
                  <a:lnTo>
                    <a:pt x="0" y="136"/>
                  </a:lnTo>
                  <a:lnTo>
                    <a:pt x="1" y="116"/>
                  </a:lnTo>
                  <a:lnTo>
                    <a:pt x="9" y="92"/>
                  </a:lnTo>
                  <a:lnTo>
                    <a:pt x="23" y="69"/>
                  </a:lnTo>
                  <a:lnTo>
                    <a:pt x="37" y="50"/>
                  </a:lnTo>
                  <a:lnTo>
                    <a:pt x="54" y="34"/>
                  </a:lnTo>
                  <a:lnTo>
                    <a:pt x="75" y="22"/>
                  </a:lnTo>
                  <a:lnTo>
                    <a:pt x="97" y="17"/>
                  </a:lnTo>
                  <a:lnTo>
                    <a:pt x="122" y="18"/>
                  </a:lnTo>
                  <a:lnTo>
                    <a:pt x="144" y="23"/>
                  </a:lnTo>
                  <a:lnTo>
                    <a:pt x="164" y="30"/>
                  </a:lnTo>
                  <a:lnTo>
                    <a:pt x="184" y="35"/>
                  </a:lnTo>
                  <a:lnTo>
                    <a:pt x="205" y="38"/>
                  </a:lnTo>
                  <a:lnTo>
                    <a:pt x="228" y="35"/>
                  </a:lnTo>
                  <a:lnTo>
                    <a:pt x="250" y="27"/>
                  </a:lnTo>
                  <a:lnTo>
                    <a:pt x="270" y="18"/>
                  </a:lnTo>
                  <a:lnTo>
                    <a:pt x="291" y="9"/>
                  </a:lnTo>
                  <a:lnTo>
                    <a:pt x="311" y="3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58"/>
            <p:cNvSpPr>
              <a:spLocks noEditPoints="1"/>
            </p:cNvSpPr>
            <p:nvPr/>
          </p:nvSpPr>
          <p:spPr bwMode="auto">
            <a:xfrm>
              <a:off x="5511800" y="293688"/>
              <a:ext cx="585788" cy="595313"/>
            </a:xfrm>
            <a:custGeom>
              <a:avLst/>
              <a:gdLst>
                <a:gd name="T0" fmla="*/ 25 w 369"/>
                <a:gd name="T1" fmla="*/ 22 h 375"/>
                <a:gd name="T2" fmla="*/ 5 w 369"/>
                <a:gd name="T3" fmla="*/ 72 h 375"/>
                <a:gd name="T4" fmla="*/ 18 w 369"/>
                <a:gd name="T5" fmla="*/ 125 h 375"/>
                <a:gd name="T6" fmla="*/ 56 w 369"/>
                <a:gd name="T7" fmla="*/ 151 h 375"/>
                <a:gd name="T8" fmla="*/ 92 w 369"/>
                <a:gd name="T9" fmla="*/ 138 h 375"/>
                <a:gd name="T10" fmla="*/ 92 w 369"/>
                <a:gd name="T11" fmla="*/ 137 h 375"/>
                <a:gd name="T12" fmla="*/ 96 w 369"/>
                <a:gd name="T13" fmla="*/ 136 h 375"/>
                <a:gd name="T14" fmla="*/ 97 w 369"/>
                <a:gd name="T15" fmla="*/ 179 h 375"/>
                <a:gd name="T16" fmla="*/ 80 w 369"/>
                <a:gd name="T17" fmla="*/ 216 h 375"/>
                <a:gd name="T18" fmla="*/ 62 w 369"/>
                <a:gd name="T19" fmla="*/ 261 h 375"/>
                <a:gd name="T20" fmla="*/ 47 w 369"/>
                <a:gd name="T21" fmla="*/ 315 h 375"/>
                <a:gd name="T22" fmla="*/ 53 w 369"/>
                <a:gd name="T23" fmla="*/ 358 h 375"/>
                <a:gd name="T24" fmla="*/ 98 w 369"/>
                <a:gd name="T25" fmla="*/ 366 h 375"/>
                <a:gd name="T26" fmla="*/ 170 w 369"/>
                <a:gd name="T27" fmla="*/ 344 h 375"/>
                <a:gd name="T28" fmla="*/ 279 w 369"/>
                <a:gd name="T29" fmla="*/ 336 h 375"/>
                <a:gd name="T30" fmla="*/ 323 w 369"/>
                <a:gd name="T31" fmla="*/ 346 h 375"/>
                <a:gd name="T32" fmla="*/ 354 w 369"/>
                <a:gd name="T33" fmla="*/ 341 h 375"/>
                <a:gd name="T34" fmla="*/ 360 w 369"/>
                <a:gd name="T35" fmla="*/ 310 h 375"/>
                <a:gd name="T36" fmla="*/ 338 w 369"/>
                <a:gd name="T37" fmla="*/ 256 h 375"/>
                <a:gd name="T38" fmla="*/ 309 w 369"/>
                <a:gd name="T39" fmla="*/ 208 h 375"/>
                <a:gd name="T40" fmla="*/ 293 w 369"/>
                <a:gd name="T41" fmla="*/ 146 h 375"/>
                <a:gd name="T42" fmla="*/ 296 w 369"/>
                <a:gd name="T43" fmla="*/ 145 h 375"/>
                <a:gd name="T44" fmla="*/ 299 w 369"/>
                <a:gd name="T45" fmla="*/ 142 h 375"/>
                <a:gd name="T46" fmla="*/ 334 w 369"/>
                <a:gd name="T47" fmla="*/ 134 h 375"/>
                <a:gd name="T48" fmla="*/ 360 w 369"/>
                <a:gd name="T49" fmla="*/ 95 h 375"/>
                <a:gd name="T50" fmla="*/ 358 w 369"/>
                <a:gd name="T51" fmla="*/ 47 h 375"/>
                <a:gd name="T52" fmla="*/ 327 w 369"/>
                <a:gd name="T53" fmla="*/ 11 h 375"/>
                <a:gd name="T54" fmla="*/ 270 w 369"/>
                <a:gd name="T55" fmla="*/ 15 h 375"/>
                <a:gd name="T56" fmla="*/ 198 w 369"/>
                <a:gd name="T57" fmla="*/ 39 h 375"/>
                <a:gd name="T58" fmla="*/ 134 w 369"/>
                <a:gd name="T59" fmla="*/ 26 h 375"/>
                <a:gd name="T60" fmla="*/ 79 w 369"/>
                <a:gd name="T61" fmla="*/ 6 h 375"/>
                <a:gd name="T62" fmla="*/ 326 w 369"/>
                <a:gd name="T63" fmla="*/ 2 h 375"/>
                <a:gd name="T64" fmla="*/ 361 w 369"/>
                <a:gd name="T65" fmla="*/ 35 h 375"/>
                <a:gd name="T66" fmla="*/ 369 w 369"/>
                <a:gd name="T67" fmla="*/ 86 h 375"/>
                <a:gd name="T68" fmla="*/ 348 w 369"/>
                <a:gd name="T69" fmla="*/ 133 h 375"/>
                <a:gd name="T70" fmla="*/ 300 w 369"/>
                <a:gd name="T71" fmla="*/ 149 h 375"/>
                <a:gd name="T72" fmla="*/ 304 w 369"/>
                <a:gd name="T73" fmla="*/ 174 h 375"/>
                <a:gd name="T74" fmla="*/ 339 w 369"/>
                <a:gd name="T75" fmla="*/ 248 h 375"/>
                <a:gd name="T76" fmla="*/ 363 w 369"/>
                <a:gd name="T77" fmla="*/ 298 h 375"/>
                <a:gd name="T78" fmla="*/ 364 w 369"/>
                <a:gd name="T79" fmla="*/ 336 h 375"/>
                <a:gd name="T80" fmla="*/ 344 w 369"/>
                <a:gd name="T81" fmla="*/ 354 h 375"/>
                <a:gd name="T82" fmla="*/ 310 w 369"/>
                <a:gd name="T83" fmla="*/ 352 h 375"/>
                <a:gd name="T84" fmla="*/ 204 w 369"/>
                <a:gd name="T85" fmla="*/ 344 h 375"/>
                <a:gd name="T86" fmla="*/ 107 w 369"/>
                <a:gd name="T87" fmla="*/ 370 h 375"/>
                <a:gd name="T88" fmla="*/ 62 w 369"/>
                <a:gd name="T89" fmla="*/ 371 h 375"/>
                <a:gd name="T90" fmla="*/ 42 w 369"/>
                <a:gd name="T91" fmla="*/ 356 h 375"/>
                <a:gd name="T92" fmla="*/ 42 w 369"/>
                <a:gd name="T93" fmla="*/ 318 h 375"/>
                <a:gd name="T94" fmla="*/ 59 w 369"/>
                <a:gd name="T95" fmla="*/ 257 h 375"/>
                <a:gd name="T96" fmla="*/ 85 w 369"/>
                <a:gd name="T97" fmla="*/ 195 h 375"/>
                <a:gd name="T98" fmla="*/ 97 w 369"/>
                <a:gd name="T99" fmla="*/ 153 h 375"/>
                <a:gd name="T100" fmla="*/ 84 w 369"/>
                <a:gd name="T101" fmla="*/ 150 h 375"/>
                <a:gd name="T102" fmla="*/ 50 w 369"/>
                <a:gd name="T103" fmla="*/ 157 h 375"/>
                <a:gd name="T104" fmla="*/ 13 w 369"/>
                <a:gd name="T105" fmla="*/ 129 h 375"/>
                <a:gd name="T106" fmla="*/ 0 w 369"/>
                <a:gd name="T107" fmla="*/ 79 h 375"/>
                <a:gd name="T108" fmla="*/ 22 w 369"/>
                <a:gd name="T109" fmla="*/ 21 h 375"/>
                <a:gd name="T110" fmla="*/ 75 w 369"/>
                <a:gd name="T111" fmla="*/ 2 h 375"/>
                <a:gd name="T112" fmla="*/ 138 w 369"/>
                <a:gd name="T113" fmla="*/ 21 h 375"/>
                <a:gd name="T114" fmla="*/ 198 w 369"/>
                <a:gd name="T115" fmla="*/ 31 h 375"/>
                <a:gd name="T116" fmla="*/ 265 w 369"/>
                <a:gd name="T117" fmla="*/ 10 h 375"/>
                <a:gd name="T118" fmla="*/ 310 w 369"/>
                <a:gd name="T119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9" h="375">
                  <a:moveTo>
                    <a:pt x="60" y="6"/>
                  </a:moveTo>
                  <a:lnTo>
                    <a:pt x="42" y="10"/>
                  </a:lnTo>
                  <a:lnTo>
                    <a:pt x="25" y="22"/>
                  </a:lnTo>
                  <a:lnTo>
                    <a:pt x="15" y="36"/>
                  </a:lnTo>
                  <a:lnTo>
                    <a:pt x="8" y="52"/>
                  </a:lnTo>
                  <a:lnTo>
                    <a:pt x="5" y="72"/>
                  </a:lnTo>
                  <a:lnTo>
                    <a:pt x="7" y="90"/>
                  </a:lnTo>
                  <a:lnTo>
                    <a:pt x="11" y="108"/>
                  </a:lnTo>
                  <a:lnTo>
                    <a:pt x="18" y="125"/>
                  </a:lnTo>
                  <a:lnTo>
                    <a:pt x="29" y="138"/>
                  </a:lnTo>
                  <a:lnTo>
                    <a:pt x="42" y="148"/>
                  </a:lnTo>
                  <a:lnTo>
                    <a:pt x="56" y="151"/>
                  </a:lnTo>
                  <a:lnTo>
                    <a:pt x="72" y="149"/>
                  </a:lnTo>
                  <a:lnTo>
                    <a:pt x="90" y="138"/>
                  </a:lnTo>
                  <a:lnTo>
                    <a:pt x="92" y="138"/>
                  </a:lnTo>
                  <a:lnTo>
                    <a:pt x="93" y="138"/>
                  </a:lnTo>
                  <a:lnTo>
                    <a:pt x="92" y="138"/>
                  </a:lnTo>
                  <a:lnTo>
                    <a:pt x="92" y="137"/>
                  </a:lnTo>
                  <a:lnTo>
                    <a:pt x="93" y="136"/>
                  </a:lnTo>
                  <a:lnTo>
                    <a:pt x="94" y="136"/>
                  </a:lnTo>
                  <a:lnTo>
                    <a:pt x="96" y="136"/>
                  </a:lnTo>
                  <a:lnTo>
                    <a:pt x="102" y="150"/>
                  </a:lnTo>
                  <a:lnTo>
                    <a:pt x="102" y="163"/>
                  </a:lnTo>
                  <a:lnTo>
                    <a:pt x="97" y="179"/>
                  </a:lnTo>
                  <a:lnTo>
                    <a:pt x="90" y="192"/>
                  </a:lnTo>
                  <a:lnTo>
                    <a:pt x="84" y="206"/>
                  </a:lnTo>
                  <a:lnTo>
                    <a:pt x="80" y="216"/>
                  </a:lnTo>
                  <a:lnTo>
                    <a:pt x="75" y="229"/>
                  </a:lnTo>
                  <a:lnTo>
                    <a:pt x="68" y="244"/>
                  </a:lnTo>
                  <a:lnTo>
                    <a:pt x="62" y="261"/>
                  </a:lnTo>
                  <a:lnTo>
                    <a:pt x="55" y="280"/>
                  </a:lnTo>
                  <a:lnTo>
                    <a:pt x="51" y="298"/>
                  </a:lnTo>
                  <a:lnTo>
                    <a:pt x="47" y="315"/>
                  </a:lnTo>
                  <a:lnTo>
                    <a:pt x="46" y="332"/>
                  </a:lnTo>
                  <a:lnTo>
                    <a:pt x="47" y="346"/>
                  </a:lnTo>
                  <a:lnTo>
                    <a:pt x="53" y="358"/>
                  </a:lnTo>
                  <a:lnTo>
                    <a:pt x="60" y="366"/>
                  </a:lnTo>
                  <a:lnTo>
                    <a:pt x="80" y="369"/>
                  </a:lnTo>
                  <a:lnTo>
                    <a:pt x="98" y="366"/>
                  </a:lnTo>
                  <a:lnTo>
                    <a:pt x="117" y="361"/>
                  </a:lnTo>
                  <a:lnTo>
                    <a:pt x="135" y="354"/>
                  </a:lnTo>
                  <a:lnTo>
                    <a:pt x="170" y="344"/>
                  </a:lnTo>
                  <a:lnTo>
                    <a:pt x="208" y="337"/>
                  </a:lnTo>
                  <a:lnTo>
                    <a:pt x="244" y="335"/>
                  </a:lnTo>
                  <a:lnTo>
                    <a:pt x="279" y="336"/>
                  </a:lnTo>
                  <a:lnTo>
                    <a:pt x="293" y="340"/>
                  </a:lnTo>
                  <a:lnTo>
                    <a:pt x="309" y="344"/>
                  </a:lnTo>
                  <a:lnTo>
                    <a:pt x="323" y="346"/>
                  </a:lnTo>
                  <a:lnTo>
                    <a:pt x="339" y="346"/>
                  </a:lnTo>
                  <a:lnTo>
                    <a:pt x="352" y="341"/>
                  </a:lnTo>
                  <a:lnTo>
                    <a:pt x="354" y="341"/>
                  </a:lnTo>
                  <a:lnTo>
                    <a:pt x="355" y="341"/>
                  </a:lnTo>
                  <a:lnTo>
                    <a:pt x="360" y="327"/>
                  </a:lnTo>
                  <a:lnTo>
                    <a:pt x="360" y="310"/>
                  </a:lnTo>
                  <a:lnTo>
                    <a:pt x="355" y="292"/>
                  </a:lnTo>
                  <a:lnTo>
                    <a:pt x="347" y="273"/>
                  </a:lnTo>
                  <a:lnTo>
                    <a:pt x="338" y="256"/>
                  </a:lnTo>
                  <a:lnTo>
                    <a:pt x="327" y="240"/>
                  </a:lnTo>
                  <a:lnTo>
                    <a:pt x="320" y="226"/>
                  </a:lnTo>
                  <a:lnTo>
                    <a:pt x="309" y="208"/>
                  </a:lnTo>
                  <a:lnTo>
                    <a:pt x="301" y="188"/>
                  </a:lnTo>
                  <a:lnTo>
                    <a:pt x="295" y="168"/>
                  </a:lnTo>
                  <a:lnTo>
                    <a:pt x="293" y="146"/>
                  </a:lnTo>
                  <a:lnTo>
                    <a:pt x="293" y="145"/>
                  </a:lnTo>
                  <a:lnTo>
                    <a:pt x="295" y="145"/>
                  </a:lnTo>
                  <a:lnTo>
                    <a:pt x="296" y="145"/>
                  </a:lnTo>
                  <a:lnTo>
                    <a:pt x="297" y="146"/>
                  </a:lnTo>
                  <a:lnTo>
                    <a:pt x="297" y="144"/>
                  </a:lnTo>
                  <a:lnTo>
                    <a:pt x="299" y="142"/>
                  </a:lnTo>
                  <a:lnTo>
                    <a:pt x="300" y="142"/>
                  </a:lnTo>
                  <a:lnTo>
                    <a:pt x="318" y="140"/>
                  </a:lnTo>
                  <a:lnTo>
                    <a:pt x="334" y="134"/>
                  </a:lnTo>
                  <a:lnTo>
                    <a:pt x="346" y="124"/>
                  </a:lnTo>
                  <a:lnTo>
                    <a:pt x="355" y="111"/>
                  </a:lnTo>
                  <a:lnTo>
                    <a:pt x="360" y="95"/>
                  </a:lnTo>
                  <a:lnTo>
                    <a:pt x="363" y="79"/>
                  </a:lnTo>
                  <a:lnTo>
                    <a:pt x="361" y="62"/>
                  </a:lnTo>
                  <a:lnTo>
                    <a:pt x="358" y="47"/>
                  </a:lnTo>
                  <a:lnTo>
                    <a:pt x="351" y="32"/>
                  </a:lnTo>
                  <a:lnTo>
                    <a:pt x="341" y="21"/>
                  </a:lnTo>
                  <a:lnTo>
                    <a:pt x="327" y="11"/>
                  </a:lnTo>
                  <a:lnTo>
                    <a:pt x="310" y="7"/>
                  </a:lnTo>
                  <a:lnTo>
                    <a:pt x="292" y="9"/>
                  </a:lnTo>
                  <a:lnTo>
                    <a:pt x="270" y="15"/>
                  </a:lnTo>
                  <a:lnTo>
                    <a:pt x="248" y="26"/>
                  </a:lnTo>
                  <a:lnTo>
                    <a:pt x="225" y="34"/>
                  </a:lnTo>
                  <a:lnTo>
                    <a:pt x="198" y="39"/>
                  </a:lnTo>
                  <a:lnTo>
                    <a:pt x="169" y="38"/>
                  </a:lnTo>
                  <a:lnTo>
                    <a:pt x="151" y="34"/>
                  </a:lnTo>
                  <a:lnTo>
                    <a:pt x="134" y="26"/>
                  </a:lnTo>
                  <a:lnTo>
                    <a:pt x="115" y="18"/>
                  </a:lnTo>
                  <a:lnTo>
                    <a:pt x="97" y="11"/>
                  </a:lnTo>
                  <a:lnTo>
                    <a:pt x="79" y="6"/>
                  </a:lnTo>
                  <a:lnTo>
                    <a:pt x="60" y="6"/>
                  </a:lnTo>
                  <a:close/>
                  <a:moveTo>
                    <a:pt x="310" y="0"/>
                  </a:moveTo>
                  <a:lnTo>
                    <a:pt x="326" y="2"/>
                  </a:lnTo>
                  <a:lnTo>
                    <a:pt x="339" y="9"/>
                  </a:lnTo>
                  <a:lnTo>
                    <a:pt x="351" y="19"/>
                  </a:lnTo>
                  <a:lnTo>
                    <a:pt x="361" y="35"/>
                  </a:lnTo>
                  <a:lnTo>
                    <a:pt x="367" y="51"/>
                  </a:lnTo>
                  <a:lnTo>
                    <a:pt x="369" y="69"/>
                  </a:lnTo>
                  <a:lnTo>
                    <a:pt x="369" y="86"/>
                  </a:lnTo>
                  <a:lnTo>
                    <a:pt x="365" y="103"/>
                  </a:lnTo>
                  <a:lnTo>
                    <a:pt x="358" y="119"/>
                  </a:lnTo>
                  <a:lnTo>
                    <a:pt x="348" y="133"/>
                  </a:lnTo>
                  <a:lnTo>
                    <a:pt x="335" y="142"/>
                  </a:lnTo>
                  <a:lnTo>
                    <a:pt x="320" y="149"/>
                  </a:lnTo>
                  <a:lnTo>
                    <a:pt x="300" y="149"/>
                  </a:lnTo>
                  <a:lnTo>
                    <a:pt x="299" y="149"/>
                  </a:lnTo>
                  <a:lnTo>
                    <a:pt x="297" y="146"/>
                  </a:lnTo>
                  <a:lnTo>
                    <a:pt x="304" y="174"/>
                  </a:lnTo>
                  <a:lnTo>
                    <a:pt x="314" y="200"/>
                  </a:lnTo>
                  <a:lnTo>
                    <a:pt x="326" y="223"/>
                  </a:lnTo>
                  <a:lnTo>
                    <a:pt x="339" y="248"/>
                  </a:lnTo>
                  <a:lnTo>
                    <a:pt x="352" y="273"/>
                  </a:lnTo>
                  <a:lnTo>
                    <a:pt x="358" y="285"/>
                  </a:lnTo>
                  <a:lnTo>
                    <a:pt x="363" y="298"/>
                  </a:lnTo>
                  <a:lnTo>
                    <a:pt x="367" y="311"/>
                  </a:lnTo>
                  <a:lnTo>
                    <a:pt x="367" y="324"/>
                  </a:lnTo>
                  <a:lnTo>
                    <a:pt x="364" y="33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44" y="354"/>
                  </a:lnTo>
                  <a:lnTo>
                    <a:pt x="334" y="356"/>
                  </a:lnTo>
                  <a:lnTo>
                    <a:pt x="322" y="354"/>
                  </a:lnTo>
                  <a:lnTo>
                    <a:pt x="310" y="352"/>
                  </a:lnTo>
                  <a:lnTo>
                    <a:pt x="275" y="344"/>
                  </a:lnTo>
                  <a:lnTo>
                    <a:pt x="240" y="341"/>
                  </a:lnTo>
                  <a:lnTo>
                    <a:pt x="204" y="344"/>
                  </a:lnTo>
                  <a:lnTo>
                    <a:pt x="172" y="352"/>
                  </a:lnTo>
                  <a:lnTo>
                    <a:pt x="140" y="361"/>
                  </a:lnTo>
                  <a:lnTo>
                    <a:pt x="107" y="370"/>
                  </a:lnTo>
                  <a:lnTo>
                    <a:pt x="92" y="374"/>
                  </a:lnTo>
                  <a:lnTo>
                    <a:pt x="76" y="375"/>
                  </a:lnTo>
                  <a:lnTo>
                    <a:pt x="62" y="371"/>
                  </a:lnTo>
                  <a:lnTo>
                    <a:pt x="60" y="371"/>
                  </a:lnTo>
                  <a:lnTo>
                    <a:pt x="49" y="365"/>
                  </a:lnTo>
                  <a:lnTo>
                    <a:pt x="42" y="356"/>
                  </a:lnTo>
                  <a:lnTo>
                    <a:pt x="39" y="344"/>
                  </a:lnTo>
                  <a:lnTo>
                    <a:pt x="41" y="331"/>
                  </a:lnTo>
                  <a:lnTo>
                    <a:pt x="42" y="318"/>
                  </a:lnTo>
                  <a:lnTo>
                    <a:pt x="45" y="306"/>
                  </a:lnTo>
                  <a:lnTo>
                    <a:pt x="49" y="294"/>
                  </a:lnTo>
                  <a:lnTo>
                    <a:pt x="59" y="257"/>
                  </a:lnTo>
                  <a:lnTo>
                    <a:pt x="72" y="221"/>
                  </a:lnTo>
                  <a:lnTo>
                    <a:pt x="77" y="209"/>
                  </a:lnTo>
                  <a:lnTo>
                    <a:pt x="85" y="195"/>
                  </a:lnTo>
                  <a:lnTo>
                    <a:pt x="90" y="180"/>
                  </a:lnTo>
                  <a:lnTo>
                    <a:pt x="96" y="166"/>
                  </a:lnTo>
                  <a:lnTo>
                    <a:pt x="97" y="153"/>
                  </a:lnTo>
                  <a:lnTo>
                    <a:pt x="93" y="140"/>
                  </a:lnTo>
                  <a:lnTo>
                    <a:pt x="93" y="140"/>
                  </a:lnTo>
                  <a:lnTo>
                    <a:pt x="84" y="150"/>
                  </a:lnTo>
                  <a:lnTo>
                    <a:pt x="73" y="155"/>
                  </a:lnTo>
                  <a:lnTo>
                    <a:pt x="62" y="158"/>
                  </a:lnTo>
                  <a:lnTo>
                    <a:pt x="50" y="157"/>
                  </a:lnTo>
                  <a:lnTo>
                    <a:pt x="38" y="153"/>
                  </a:lnTo>
                  <a:lnTo>
                    <a:pt x="24" y="142"/>
                  </a:lnTo>
                  <a:lnTo>
                    <a:pt x="13" y="129"/>
                  </a:lnTo>
                  <a:lnTo>
                    <a:pt x="5" y="113"/>
                  </a:lnTo>
                  <a:lnTo>
                    <a:pt x="1" y="96"/>
                  </a:lnTo>
                  <a:lnTo>
                    <a:pt x="0" y="79"/>
                  </a:lnTo>
                  <a:lnTo>
                    <a:pt x="3" y="55"/>
                  </a:lnTo>
                  <a:lnTo>
                    <a:pt x="11" y="35"/>
                  </a:lnTo>
                  <a:lnTo>
                    <a:pt x="22" y="21"/>
                  </a:lnTo>
                  <a:lnTo>
                    <a:pt x="37" y="9"/>
                  </a:lnTo>
                  <a:lnTo>
                    <a:pt x="55" y="4"/>
                  </a:lnTo>
                  <a:lnTo>
                    <a:pt x="75" y="2"/>
                  </a:lnTo>
                  <a:lnTo>
                    <a:pt x="97" y="5"/>
                  </a:lnTo>
                  <a:lnTo>
                    <a:pt x="118" y="13"/>
                  </a:lnTo>
                  <a:lnTo>
                    <a:pt x="138" y="21"/>
                  </a:lnTo>
                  <a:lnTo>
                    <a:pt x="157" y="27"/>
                  </a:lnTo>
                  <a:lnTo>
                    <a:pt x="177" y="31"/>
                  </a:lnTo>
                  <a:lnTo>
                    <a:pt x="198" y="31"/>
                  </a:lnTo>
                  <a:lnTo>
                    <a:pt x="221" y="27"/>
                  </a:lnTo>
                  <a:lnTo>
                    <a:pt x="242" y="19"/>
                  </a:lnTo>
                  <a:lnTo>
                    <a:pt x="265" y="10"/>
                  </a:lnTo>
                  <a:lnTo>
                    <a:pt x="280" y="4"/>
                  </a:lnTo>
                  <a:lnTo>
                    <a:pt x="295" y="1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59"/>
            <p:cNvSpPr>
              <a:spLocks/>
            </p:cNvSpPr>
            <p:nvPr/>
          </p:nvSpPr>
          <p:spPr bwMode="auto">
            <a:xfrm>
              <a:off x="6042025" y="815975"/>
              <a:ext cx="19050" cy="11113"/>
            </a:xfrm>
            <a:custGeom>
              <a:avLst/>
              <a:gdLst>
                <a:gd name="T0" fmla="*/ 10 w 12"/>
                <a:gd name="T1" fmla="*/ 0 h 7"/>
                <a:gd name="T2" fmla="*/ 12 w 12"/>
                <a:gd name="T3" fmla="*/ 0 h 7"/>
                <a:gd name="T4" fmla="*/ 12 w 12"/>
                <a:gd name="T5" fmla="*/ 2 h 7"/>
                <a:gd name="T6" fmla="*/ 12 w 12"/>
                <a:gd name="T7" fmla="*/ 4 h 7"/>
                <a:gd name="T8" fmla="*/ 10 w 12"/>
                <a:gd name="T9" fmla="*/ 6 h 7"/>
                <a:gd name="T10" fmla="*/ 8 w 12"/>
                <a:gd name="T11" fmla="*/ 7 h 7"/>
                <a:gd name="T12" fmla="*/ 5 w 12"/>
                <a:gd name="T13" fmla="*/ 7 h 7"/>
                <a:gd name="T14" fmla="*/ 3 w 12"/>
                <a:gd name="T15" fmla="*/ 6 h 7"/>
                <a:gd name="T16" fmla="*/ 0 w 12"/>
                <a:gd name="T17" fmla="*/ 4 h 7"/>
                <a:gd name="T18" fmla="*/ 0 w 12"/>
                <a:gd name="T19" fmla="*/ 3 h 7"/>
                <a:gd name="T20" fmla="*/ 1 w 12"/>
                <a:gd name="T21" fmla="*/ 3 h 7"/>
                <a:gd name="T22" fmla="*/ 3 w 12"/>
                <a:gd name="T23" fmla="*/ 3 h 7"/>
                <a:gd name="T24" fmla="*/ 4 w 12"/>
                <a:gd name="T25" fmla="*/ 4 h 7"/>
                <a:gd name="T26" fmla="*/ 5 w 12"/>
                <a:gd name="T27" fmla="*/ 4 h 7"/>
                <a:gd name="T28" fmla="*/ 7 w 12"/>
                <a:gd name="T29" fmla="*/ 4 h 7"/>
                <a:gd name="T30" fmla="*/ 9 w 12"/>
                <a:gd name="T31" fmla="*/ 3 h 7"/>
                <a:gd name="T32" fmla="*/ 9 w 12"/>
                <a:gd name="T33" fmla="*/ 2 h 7"/>
                <a:gd name="T34" fmla="*/ 10 w 12"/>
                <a:gd name="T35" fmla="*/ 0 h 7"/>
                <a:gd name="T36" fmla="*/ 10 w 12"/>
                <a:gd name="T3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7"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8" y="7"/>
                  </a:lnTo>
                  <a:lnTo>
                    <a:pt x="5" y="7"/>
                  </a:lnTo>
                  <a:lnTo>
                    <a:pt x="3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4" y="4"/>
                  </a:lnTo>
                  <a:lnTo>
                    <a:pt x="5" y="4"/>
                  </a:lnTo>
                  <a:lnTo>
                    <a:pt x="7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60"/>
            <p:cNvSpPr>
              <a:spLocks/>
            </p:cNvSpPr>
            <p:nvPr/>
          </p:nvSpPr>
          <p:spPr bwMode="auto">
            <a:xfrm>
              <a:off x="6053138" y="793750"/>
              <a:ext cx="15875" cy="11113"/>
            </a:xfrm>
            <a:custGeom>
              <a:avLst/>
              <a:gdLst>
                <a:gd name="T0" fmla="*/ 6 w 10"/>
                <a:gd name="T1" fmla="*/ 0 h 7"/>
                <a:gd name="T2" fmla="*/ 7 w 10"/>
                <a:gd name="T3" fmla="*/ 0 h 7"/>
                <a:gd name="T4" fmla="*/ 9 w 10"/>
                <a:gd name="T5" fmla="*/ 1 h 7"/>
                <a:gd name="T6" fmla="*/ 10 w 10"/>
                <a:gd name="T7" fmla="*/ 4 h 7"/>
                <a:gd name="T8" fmla="*/ 10 w 10"/>
                <a:gd name="T9" fmla="*/ 5 h 7"/>
                <a:gd name="T10" fmla="*/ 10 w 10"/>
                <a:gd name="T11" fmla="*/ 7 h 7"/>
                <a:gd name="T12" fmla="*/ 9 w 10"/>
                <a:gd name="T13" fmla="*/ 7 h 7"/>
                <a:gd name="T14" fmla="*/ 9 w 10"/>
                <a:gd name="T15" fmla="*/ 7 h 7"/>
                <a:gd name="T16" fmla="*/ 7 w 10"/>
                <a:gd name="T17" fmla="*/ 7 h 7"/>
                <a:gd name="T18" fmla="*/ 7 w 10"/>
                <a:gd name="T19" fmla="*/ 4 h 7"/>
                <a:gd name="T20" fmla="*/ 6 w 10"/>
                <a:gd name="T21" fmla="*/ 3 h 7"/>
                <a:gd name="T22" fmla="*/ 1 w 10"/>
                <a:gd name="T23" fmla="*/ 5 h 7"/>
                <a:gd name="T24" fmla="*/ 0 w 10"/>
                <a:gd name="T25" fmla="*/ 5 h 7"/>
                <a:gd name="T26" fmla="*/ 0 w 10"/>
                <a:gd name="T27" fmla="*/ 5 h 7"/>
                <a:gd name="T28" fmla="*/ 0 w 10"/>
                <a:gd name="T29" fmla="*/ 4 h 7"/>
                <a:gd name="T30" fmla="*/ 0 w 10"/>
                <a:gd name="T31" fmla="*/ 3 h 7"/>
                <a:gd name="T32" fmla="*/ 6 w 10"/>
                <a:gd name="T33" fmla="*/ 0 h 7"/>
                <a:gd name="T34" fmla="*/ 6 w 10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7" y="0"/>
                  </a:lnTo>
                  <a:lnTo>
                    <a:pt x="9" y="1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6" y="3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61"/>
            <p:cNvSpPr>
              <a:spLocks/>
            </p:cNvSpPr>
            <p:nvPr/>
          </p:nvSpPr>
          <p:spPr bwMode="auto">
            <a:xfrm>
              <a:off x="6035675" y="768350"/>
              <a:ext cx="22225" cy="20638"/>
            </a:xfrm>
            <a:custGeom>
              <a:avLst/>
              <a:gdLst>
                <a:gd name="T0" fmla="*/ 3 w 14"/>
                <a:gd name="T1" fmla="*/ 0 h 13"/>
                <a:gd name="T2" fmla="*/ 4 w 14"/>
                <a:gd name="T3" fmla="*/ 2 h 13"/>
                <a:gd name="T4" fmla="*/ 4 w 14"/>
                <a:gd name="T5" fmla="*/ 3 h 13"/>
                <a:gd name="T6" fmla="*/ 4 w 14"/>
                <a:gd name="T7" fmla="*/ 4 h 13"/>
                <a:gd name="T8" fmla="*/ 4 w 14"/>
                <a:gd name="T9" fmla="*/ 7 h 13"/>
                <a:gd name="T10" fmla="*/ 5 w 14"/>
                <a:gd name="T11" fmla="*/ 8 h 13"/>
                <a:gd name="T12" fmla="*/ 8 w 14"/>
                <a:gd name="T13" fmla="*/ 8 h 13"/>
                <a:gd name="T14" fmla="*/ 9 w 14"/>
                <a:gd name="T15" fmla="*/ 7 h 13"/>
                <a:gd name="T16" fmla="*/ 11 w 14"/>
                <a:gd name="T17" fmla="*/ 4 h 13"/>
                <a:gd name="T18" fmla="*/ 11 w 14"/>
                <a:gd name="T19" fmla="*/ 3 h 13"/>
                <a:gd name="T20" fmla="*/ 12 w 14"/>
                <a:gd name="T21" fmla="*/ 3 h 13"/>
                <a:gd name="T22" fmla="*/ 13 w 14"/>
                <a:gd name="T23" fmla="*/ 3 h 13"/>
                <a:gd name="T24" fmla="*/ 14 w 14"/>
                <a:gd name="T25" fmla="*/ 4 h 13"/>
                <a:gd name="T26" fmla="*/ 14 w 14"/>
                <a:gd name="T27" fmla="*/ 7 h 13"/>
                <a:gd name="T28" fmla="*/ 13 w 14"/>
                <a:gd name="T29" fmla="*/ 11 h 13"/>
                <a:gd name="T30" fmla="*/ 11 w 14"/>
                <a:gd name="T31" fmla="*/ 12 h 13"/>
                <a:gd name="T32" fmla="*/ 8 w 14"/>
                <a:gd name="T33" fmla="*/ 13 h 13"/>
                <a:gd name="T34" fmla="*/ 4 w 14"/>
                <a:gd name="T35" fmla="*/ 13 h 13"/>
                <a:gd name="T36" fmla="*/ 1 w 14"/>
                <a:gd name="T37" fmla="*/ 11 h 13"/>
                <a:gd name="T38" fmla="*/ 0 w 14"/>
                <a:gd name="T39" fmla="*/ 10 h 13"/>
                <a:gd name="T40" fmla="*/ 0 w 14"/>
                <a:gd name="T41" fmla="*/ 7 h 13"/>
                <a:gd name="T42" fmla="*/ 0 w 14"/>
                <a:gd name="T43" fmla="*/ 3 h 13"/>
                <a:gd name="T44" fmla="*/ 1 w 14"/>
                <a:gd name="T45" fmla="*/ 2 h 13"/>
                <a:gd name="T46" fmla="*/ 3 w 14"/>
                <a:gd name="T4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" h="13">
                  <a:moveTo>
                    <a:pt x="3" y="0"/>
                  </a:moveTo>
                  <a:lnTo>
                    <a:pt x="4" y="2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7"/>
                  </a:lnTo>
                  <a:lnTo>
                    <a:pt x="5" y="8"/>
                  </a:lnTo>
                  <a:lnTo>
                    <a:pt x="8" y="8"/>
                  </a:lnTo>
                  <a:lnTo>
                    <a:pt x="9" y="7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3" y="3"/>
                  </a:lnTo>
                  <a:lnTo>
                    <a:pt x="14" y="4"/>
                  </a:lnTo>
                  <a:lnTo>
                    <a:pt x="14" y="7"/>
                  </a:lnTo>
                  <a:lnTo>
                    <a:pt x="13" y="11"/>
                  </a:lnTo>
                  <a:lnTo>
                    <a:pt x="11" y="12"/>
                  </a:lnTo>
                  <a:lnTo>
                    <a:pt x="8" y="13"/>
                  </a:lnTo>
                  <a:lnTo>
                    <a:pt x="4" y="13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62"/>
            <p:cNvSpPr>
              <a:spLocks/>
            </p:cNvSpPr>
            <p:nvPr/>
          </p:nvSpPr>
          <p:spPr bwMode="auto">
            <a:xfrm>
              <a:off x="5553075" y="395288"/>
              <a:ext cx="23813" cy="15875"/>
            </a:xfrm>
            <a:custGeom>
              <a:avLst/>
              <a:gdLst>
                <a:gd name="T0" fmla="*/ 4 w 15"/>
                <a:gd name="T1" fmla="*/ 0 h 10"/>
                <a:gd name="T2" fmla="*/ 6 w 15"/>
                <a:gd name="T3" fmla="*/ 0 h 10"/>
                <a:gd name="T4" fmla="*/ 6 w 15"/>
                <a:gd name="T5" fmla="*/ 1 h 10"/>
                <a:gd name="T6" fmla="*/ 6 w 15"/>
                <a:gd name="T7" fmla="*/ 2 h 10"/>
                <a:gd name="T8" fmla="*/ 4 w 15"/>
                <a:gd name="T9" fmla="*/ 4 h 10"/>
                <a:gd name="T10" fmla="*/ 4 w 15"/>
                <a:gd name="T11" fmla="*/ 4 h 10"/>
                <a:gd name="T12" fmla="*/ 4 w 15"/>
                <a:gd name="T13" fmla="*/ 5 h 10"/>
                <a:gd name="T14" fmla="*/ 6 w 15"/>
                <a:gd name="T15" fmla="*/ 6 h 10"/>
                <a:gd name="T16" fmla="*/ 8 w 15"/>
                <a:gd name="T17" fmla="*/ 6 h 10"/>
                <a:gd name="T18" fmla="*/ 11 w 15"/>
                <a:gd name="T19" fmla="*/ 6 h 10"/>
                <a:gd name="T20" fmla="*/ 12 w 15"/>
                <a:gd name="T21" fmla="*/ 5 h 10"/>
                <a:gd name="T22" fmla="*/ 15 w 15"/>
                <a:gd name="T23" fmla="*/ 5 h 10"/>
                <a:gd name="T24" fmla="*/ 15 w 15"/>
                <a:gd name="T25" fmla="*/ 6 h 10"/>
                <a:gd name="T26" fmla="*/ 13 w 15"/>
                <a:gd name="T27" fmla="*/ 8 h 10"/>
                <a:gd name="T28" fmla="*/ 12 w 15"/>
                <a:gd name="T29" fmla="*/ 9 h 10"/>
                <a:gd name="T30" fmla="*/ 8 w 15"/>
                <a:gd name="T31" fmla="*/ 10 h 10"/>
                <a:gd name="T32" fmla="*/ 6 w 15"/>
                <a:gd name="T33" fmla="*/ 10 h 10"/>
                <a:gd name="T34" fmla="*/ 3 w 15"/>
                <a:gd name="T35" fmla="*/ 9 h 10"/>
                <a:gd name="T36" fmla="*/ 2 w 15"/>
                <a:gd name="T37" fmla="*/ 8 h 10"/>
                <a:gd name="T38" fmla="*/ 0 w 15"/>
                <a:gd name="T39" fmla="*/ 5 h 10"/>
                <a:gd name="T40" fmla="*/ 2 w 15"/>
                <a:gd name="T41" fmla="*/ 2 h 10"/>
                <a:gd name="T42" fmla="*/ 3 w 15"/>
                <a:gd name="T43" fmla="*/ 1 h 10"/>
                <a:gd name="T44" fmla="*/ 4 w 15"/>
                <a:gd name="T4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0">
                  <a:moveTo>
                    <a:pt x="4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6" y="6"/>
                  </a:lnTo>
                  <a:lnTo>
                    <a:pt x="8" y="6"/>
                  </a:lnTo>
                  <a:lnTo>
                    <a:pt x="11" y="6"/>
                  </a:lnTo>
                  <a:lnTo>
                    <a:pt x="12" y="5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3" y="8"/>
                  </a:lnTo>
                  <a:lnTo>
                    <a:pt x="12" y="9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3" y="9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63"/>
            <p:cNvSpPr>
              <a:spLocks/>
            </p:cNvSpPr>
            <p:nvPr/>
          </p:nvSpPr>
          <p:spPr bwMode="auto">
            <a:xfrm>
              <a:off x="5567363" y="377825"/>
              <a:ext cx="19050" cy="14288"/>
            </a:xfrm>
            <a:custGeom>
              <a:avLst/>
              <a:gdLst>
                <a:gd name="T0" fmla="*/ 7 w 12"/>
                <a:gd name="T1" fmla="*/ 0 h 9"/>
                <a:gd name="T2" fmla="*/ 10 w 12"/>
                <a:gd name="T3" fmla="*/ 0 h 9"/>
                <a:gd name="T4" fmla="*/ 12 w 12"/>
                <a:gd name="T5" fmla="*/ 3 h 9"/>
                <a:gd name="T6" fmla="*/ 12 w 12"/>
                <a:gd name="T7" fmla="*/ 5 h 9"/>
                <a:gd name="T8" fmla="*/ 12 w 12"/>
                <a:gd name="T9" fmla="*/ 7 h 9"/>
                <a:gd name="T10" fmla="*/ 11 w 12"/>
                <a:gd name="T11" fmla="*/ 7 h 9"/>
                <a:gd name="T12" fmla="*/ 11 w 12"/>
                <a:gd name="T13" fmla="*/ 7 h 9"/>
                <a:gd name="T14" fmla="*/ 10 w 12"/>
                <a:gd name="T15" fmla="*/ 4 h 9"/>
                <a:gd name="T16" fmla="*/ 8 w 12"/>
                <a:gd name="T17" fmla="*/ 3 h 9"/>
                <a:gd name="T18" fmla="*/ 6 w 12"/>
                <a:gd name="T19" fmla="*/ 3 h 9"/>
                <a:gd name="T20" fmla="*/ 4 w 12"/>
                <a:gd name="T21" fmla="*/ 4 h 9"/>
                <a:gd name="T22" fmla="*/ 4 w 12"/>
                <a:gd name="T23" fmla="*/ 5 h 9"/>
                <a:gd name="T24" fmla="*/ 4 w 12"/>
                <a:gd name="T25" fmla="*/ 8 h 9"/>
                <a:gd name="T26" fmla="*/ 4 w 12"/>
                <a:gd name="T27" fmla="*/ 9 h 9"/>
                <a:gd name="T28" fmla="*/ 3 w 12"/>
                <a:gd name="T29" fmla="*/ 9 h 9"/>
                <a:gd name="T30" fmla="*/ 2 w 12"/>
                <a:gd name="T31" fmla="*/ 9 h 9"/>
                <a:gd name="T32" fmla="*/ 2 w 12"/>
                <a:gd name="T33" fmla="*/ 9 h 9"/>
                <a:gd name="T34" fmla="*/ 0 w 12"/>
                <a:gd name="T35" fmla="*/ 7 h 9"/>
                <a:gd name="T36" fmla="*/ 0 w 12"/>
                <a:gd name="T37" fmla="*/ 4 h 9"/>
                <a:gd name="T38" fmla="*/ 2 w 12"/>
                <a:gd name="T39" fmla="*/ 2 h 9"/>
                <a:gd name="T40" fmla="*/ 4 w 12"/>
                <a:gd name="T41" fmla="*/ 0 h 9"/>
                <a:gd name="T42" fmla="*/ 7 w 12"/>
                <a:gd name="T4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lnTo>
                    <a:pt x="10" y="0"/>
                  </a:lnTo>
                  <a:lnTo>
                    <a:pt x="12" y="3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0" y="4"/>
                  </a:lnTo>
                  <a:lnTo>
                    <a:pt x="8" y="3"/>
                  </a:lnTo>
                  <a:lnTo>
                    <a:pt x="6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9"/>
                  </a:lnTo>
                  <a:lnTo>
                    <a:pt x="3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64"/>
            <p:cNvSpPr>
              <a:spLocks/>
            </p:cNvSpPr>
            <p:nvPr/>
          </p:nvSpPr>
          <p:spPr bwMode="auto">
            <a:xfrm>
              <a:off x="5562600" y="344488"/>
              <a:ext cx="20638" cy="14288"/>
            </a:xfrm>
            <a:custGeom>
              <a:avLst/>
              <a:gdLst>
                <a:gd name="T0" fmla="*/ 13 w 13"/>
                <a:gd name="T1" fmla="*/ 0 h 9"/>
                <a:gd name="T2" fmla="*/ 13 w 13"/>
                <a:gd name="T3" fmla="*/ 0 h 9"/>
                <a:gd name="T4" fmla="*/ 13 w 13"/>
                <a:gd name="T5" fmla="*/ 4 h 9"/>
                <a:gd name="T6" fmla="*/ 11 w 13"/>
                <a:gd name="T7" fmla="*/ 7 h 9"/>
                <a:gd name="T8" fmla="*/ 9 w 13"/>
                <a:gd name="T9" fmla="*/ 8 h 9"/>
                <a:gd name="T10" fmla="*/ 6 w 13"/>
                <a:gd name="T11" fmla="*/ 9 h 9"/>
                <a:gd name="T12" fmla="*/ 2 w 13"/>
                <a:gd name="T13" fmla="*/ 9 h 9"/>
                <a:gd name="T14" fmla="*/ 0 w 13"/>
                <a:gd name="T15" fmla="*/ 8 h 9"/>
                <a:gd name="T16" fmla="*/ 0 w 13"/>
                <a:gd name="T17" fmla="*/ 7 h 9"/>
                <a:gd name="T18" fmla="*/ 0 w 13"/>
                <a:gd name="T19" fmla="*/ 6 h 9"/>
                <a:gd name="T20" fmla="*/ 1 w 13"/>
                <a:gd name="T21" fmla="*/ 6 h 9"/>
                <a:gd name="T22" fmla="*/ 3 w 13"/>
                <a:gd name="T23" fmla="*/ 7 h 9"/>
                <a:gd name="T24" fmla="*/ 6 w 13"/>
                <a:gd name="T25" fmla="*/ 7 h 9"/>
                <a:gd name="T26" fmla="*/ 7 w 13"/>
                <a:gd name="T27" fmla="*/ 6 h 9"/>
                <a:gd name="T28" fmla="*/ 10 w 13"/>
                <a:gd name="T29" fmla="*/ 3 h 9"/>
                <a:gd name="T30" fmla="*/ 10 w 13"/>
                <a:gd name="T31" fmla="*/ 2 h 9"/>
                <a:gd name="T32" fmla="*/ 11 w 13"/>
                <a:gd name="T33" fmla="*/ 0 h 9"/>
                <a:gd name="T34" fmla="*/ 13 w 13"/>
                <a:gd name="T3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lnTo>
                    <a:pt x="13" y="0"/>
                  </a:lnTo>
                  <a:lnTo>
                    <a:pt x="13" y="4"/>
                  </a:lnTo>
                  <a:lnTo>
                    <a:pt x="11" y="7"/>
                  </a:lnTo>
                  <a:lnTo>
                    <a:pt x="9" y="8"/>
                  </a:lnTo>
                  <a:lnTo>
                    <a:pt x="6" y="9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3" y="7"/>
                  </a:lnTo>
                  <a:lnTo>
                    <a:pt x="6" y="7"/>
                  </a:lnTo>
                  <a:lnTo>
                    <a:pt x="7" y="6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65"/>
            <p:cNvSpPr>
              <a:spLocks/>
            </p:cNvSpPr>
            <p:nvPr/>
          </p:nvSpPr>
          <p:spPr bwMode="auto">
            <a:xfrm>
              <a:off x="5605463" y="328613"/>
              <a:ext cx="19050" cy="22225"/>
            </a:xfrm>
            <a:custGeom>
              <a:avLst/>
              <a:gdLst>
                <a:gd name="T0" fmla="*/ 7 w 12"/>
                <a:gd name="T1" fmla="*/ 0 h 14"/>
                <a:gd name="T2" fmla="*/ 8 w 12"/>
                <a:gd name="T3" fmla="*/ 0 h 14"/>
                <a:gd name="T4" fmla="*/ 8 w 12"/>
                <a:gd name="T5" fmla="*/ 1 h 14"/>
                <a:gd name="T6" fmla="*/ 8 w 12"/>
                <a:gd name="T7" fmla="*/ 2 h 14"/>
                <a:gd name="T8" fmla="*/ 7 w 12"/>
                <a:gd name="T9" fmla="*/ 4 h 14"/>
                <a:gd name="T10" fmla="*/ 5 w 12"/>
                <a:gd name="T11" fmla="*/ 5 h 14"/>
                <a:gd name="T12" fmla="*/ 5 w 12"/>
                <a:gd name="T13" fmla="*/ 6 h 14"/>
                <a:gd name="T14" fmla="*/ 5 w 12"/>
                <a:gd name="T15" fmla="*/ 8 h 14"/>
                <a:gd name="T16" fmla="*/ 8 w 12"/>
                <a:gd name="T17" fmla="*/ 9 h 14"/>
                <a:gd name="T18" fmla="*/ 9 w 12"/>
                <a:gd name="T19" fmla="*/ 9 h 14"/>
                <a:gd name="T20" fmla="*/ 11 w 12"/>
                <a:gd name="T21" fmla="*/ 9 h 14"/>
                <a:gd name="T22" fmla="*/ 12 w 12"/>
                <a:gd name="T23" fmla="*/ 9 h 14"/>
                <a:gd name="T24" fmla="*/ 12 w 12"/>
                <a:gd name="T25" fmla="*/ 10 h 14"/>
                <a:gd name="T26" fmla="*/ 12 w 12"/>
                <a:gd name="T27" fmla="*/ 12 h 14"/>
                <a:gd name="T28" fmla="*/ 11 w 12"/>
                <a:gd name="T29" fmla="*/ 13 h 14"/>
                <a:gd name="T30" fmla="*/ 8 w 12"/>
                <a:gd name="T31" fmla="*/ 14 h 14"/>
                <a:gd name="T32" fmla="*/ 7 w 12"/>
                <a:gd name="T33" fmla="*/ 14 h 14"/>
                <a:gd name="T34" fmla="*/ 4 w 12"/>
                <a:gd name="T35" fmla="*/ 13 h 14"/>
                <a:gd name="T36" fmla="*/ 1 w 12"/>
                <a:gd name="T37" fmla="*/ 12 h 14"/>
                <a:gd name="T38" fmla="*/ 0 w 12"/>
                <a:gd name="T39" fmla="*/ 9 h 14"/>
                <a:gd name="T40" fmla="*/ 0 w 12"/>
                <a:gd name="T41" fmla="*/ 6 h 14"/>
                <a:gd name="T42" fmla="*/ 0 w 12"/>
                <a:gd name="T43" fmla="*/ 4 h 14"/>
                <a:gd name="T44" fmla="*/ 1 w 12"/>
                <a:gd name="T45" fmla="*/ 1 h 14"/>
                <a:gd name="T46" fmla="*/ 4 w 12"/>
                <a:gd name="T47" fmla="*/ 0 h 14"/>
                <a:gd name="T48" fmla="*/ 7 w 12"/>
                <a:gd name="T4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" h="14">
                  <a:moveTo>
                    <a:pt x="7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8" y="2"/>
                  </a:lnTo>
                  <a:lnTo>
                    <a:pt x="7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1" y="13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4" y="13"/>
                  </a:lnTo>
                  <a:lnTo>
                    <a:pt x="1" y="12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66"/>
            <p:cNvSpPr>
              <a:spLocks/>
            </p:cNvSpPr>
            <p:nvPr/>
          </p:nvSpPr>
          <p:spPr bwMode="auto">
            <a:xfrm>
              <a:off x="5603875" y="363538"/>
              <a:ext cx="20638" cy="25400"/>
            </a:xfrm>
            <a:custGeom>
              <a:avLst/>
              <a:gdLst>
                <a:gd name="T0" fmla="*/ 6 w 13"/>
                <a:gd name="T1" fmla="*/ 0 h 16"/>
                <a:gd name="T2" fmla="*/ 9 w 13"/>
                <a:gd name="T3" fmla="*/ 1 h 16"/>
                <a:gd name="T4" fmla="*/ 12 w 13"/>
                <a:gd name="T5" fmla="*/ 3 h 16"/>
                <a:gd name="T6" fmla="*/ 13 w 13"/>
                <a:gd name="T7" fmla="*/ 5 h 16"/>
                <a:gd name="T8" fmla="*/ 13 w 13"/>
                <a:gd name="T9" fmla="*/ 9 h 16"/>
                <a:gd name="T10" fmla="*/ 13 w 13"/>
                <a:gd name="T11" fmla="*/ 12 h 16"/>
                <a:gd name="T12" fmla="*/ 13 w 13"/>
                <a:gd name="T13" fmla="*/ 14 h 16"/>
                <a:gd name="T14" fmla="*/ 13 w 13"/>
                <a:gd name="T15" fmla="*/ 16 h 16"/>
                <a:gd name="T16" fmla="*/ 12 w 13"/>
                <a:gd name="T17" fmla="*/ 16 h 16"/>
                <a:gd name="T18" fmla="*/ 10 w 13"/>
                <a:gd name="T19" fmla="*/ 14 h 16"/>
                <a:gd name="T20" fmla="*/ 10 w 13"/>
                <a:gd name="T21" fmla="*/ 13 h 16"/>
                <a:gd name="T22" fmla="*/ 9 w 13"/>
                <a:gd name="T23" fmla="*/ 11 h 16"/>
                <a:gd name="T24" fmla="*/ 9 w 13"/>
                <a:gd name="T25" fmla="*/ 8 h 16"/>
                <a:gd name="T26" fmla="*/ 8 w 13"/>
                <a:gd name="T27" fmla="*/ 7 h 16"/>
                <a:gd name="T28" fmla="*/ 6 w 13"/>
                <a:gd name="T29" fmla="*/ 5 h 16"/>
                <a:gd name="T30" fmla="*/ 5 w 13"/>
                <a:gd name="T31" fmla="*/ 5 h 16"/>
                <a:gd name="T32" fmla="*/ 4 w 13"/>
                <a:gd name="T33" fmla="*/ 5 h 16"/>
                <a:gd name="T34" fmla="*/ 2 w 13"/>
                <a:gd name="T35" fmla="*/ 7 h 16"/>
                <a:gd name="T36" fmla="*/ 2 w 13"/>
                <a:gd name="T37" fmla="*/ 8 h 16"/>
                <a:gd name="T38" fmla="*/ 2 w 13"/>
                <a:gd name="T39" fmla="*/ 9 h 16"/>
                <a:gd name="T40" fmla="*/ 2 w 13"/>
                <a:gd name="T41" fmla="*/ 9 h 16"/>
                <a:gd name="T42" fmla="*/ 1 w 13"/>
                <a:gd name="T43" fmla="*/ 9 h 16"/>
                <a:gd name="T44" fmla="*/ 0 w 13"/>
                <a:gd name="T45" fmla="*/ 7 h 16"/>
                <a:gd name="T46" fmla="*/ 0 w 13"/>
                <a:gd name="T47" fmla="*/ 4 h 16"/>
                <a:gd name="T48" fmla="*/ 1 w 13"/>
                <a:gd name="T49" fmla="*/ 3 h 16"/>
                <a:gd name="T50" fmla="*/ 2 w 13"/>
                <a:gd name="T51" fmla="*/ 0 h 16"/>
                <a:gd name="T52" fmla="*/ 6 w 13"/>
                <a:gd name="T5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" h="16">
                  <a:moveTo>
                    <a:pt x="6" y="0"/>
                  </a:moveTo>
                  <a:lnTo>
                    <a:pt x="9" y="1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3" y="9"/>
                  </a:lnTo>
                  <a:lnTo>
                    <a:pt x="13" y="12"/>
                  </a:lnTo>
                  <a:lnTo>
                    <a:pt x="13" y="14"/>
                  </a:lnTo>
                  <a:lnTo>
                    <a:pt x="13" y="16"/>
                  </a:lnTo>
                  <a:lnTo>
                    <a:pt x="12" y="16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9" y="11"/>
                  </a:lnTo>
                  <a:lnTo>
                    <a:pt x="9" y="8"/>
                  </a:lnTo>
                  <a:lnTo>
                    <a:pt x="8" y="7"/>
                  </a:lnTo>
                  <a:lnTo>
                    <a:pt x="6" y="5"/>
                  </a:lnTo>
                  <a:lnTo>
                    <a:pt x="5" y="5"/>
                  </a:lnTo>
                  <a:lnTo>
                    <a:pt x="4" y="5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67"/>
            <p:cNvSpPr>
              <a:spLocks/>
            </p:cNvSpPr>
            <p:nvPr/>
          </p:nvSpPr>
          <p:spPr bwMode="auto">
            <a:xfrm>
              <a:off x="5711825" y="701675"/>
              <a:ext cx="22225" cy="23813"/>
            </a:xfrm>
            <a:custGeom>
              <a:avLst/>
              <a:gdLst>
                <a:gd name="T0" fmla="*/ 4 w 14"/>
                <a:gd name="T1" fmla="*/ 0 h 15"/>
                <a:gd name="T2" fmla="*/ 4 w 14"/>
                <a:gd name="T3" fmla="*/ 2 h 15"/>
                <a:gd name="T4" fmla="*/ 4 w 14"/>
                <a:gd name="T5" fmla="*/ 3 h 15"/>
                <a:gd name="T6" fmla="*/ 4 w 14"/>
                <a:gd name="T7" fmla="*/ 6 h 15"/>
                <a:gd name="T8" fmla="*/ 4 w 14"/>
                <a:gd name="T9" fmla="*/ 8 h 15"/>
                <a:gd name="T10" fmla="*/ 5 w 14"/>
                <a:gd name="T11" fmla="*/ 10 h 15"/>
                <a:gd name="T12" fmla="*/ 8 w 14"/>
                <a:gd name="T13" fmla="*/ 11 h 15"/>
                <a:gd name="T14" fmla="*/ 10 w 14"/>
                <a:gd name="T15" fmla="*/ 10 h 15"/>
                <a:gd name="T16" fmla="*/ 12 w 14"/>
                <a:gd name="T17" fmla="*/ 8 h 15"/>
                <a:gd name="T18" fmla="*/ 13 w 14"/>
                <a:gd name="T19" fmla="*/ 8 h 15"/>
                <a:gd name="T20" fmla="*/ 14 w 14"/>
                <a:gd name="T21" fmla="*/ 10 h 15"/>
                <a:gd name="T22" fmla="*/ 14 w 14"/>
                <a:gd name="T23" fmla="*/ 11 h 15"/>
                <a:gd name="T24" fmla="*/ 12 w 14"/>
                <a:gd name="T25" fmla="*/ 14 h 15"/>
                <a:gd name="T26" fmla="*/ 9 w 14"/>
                <a:gd name="T27" fmla="*/ 15 h 15"/>
                <a:gd name="T28" fmla="*/ 5 w 14"/>
                <a:gd name="T29" fmla="*/ 15 h 15"/>
                <a:gd name="T30" fmla="*/ 2 w 14"/>
                <a:gd name="T31" fmla="*/ 14 h 15"/>
                <a:gd name="T32" fmla="*/ 1 w 14"/>
                <a:gd name="T33" fmla="*/ 11 h 15"/>
                <a:gd name="T34" fmla="*/ 0 w 14"/>
                <a:gd name="T35" fmla="*/ 7 h 15"/>
                <a:gd name="T36" fmla="*/ 0 w 14"/>
                <a:gd name="T37" fmla="*/ 4 h 15"/>
                <a:gd name="T38" fmla="*/ 2 w 14"/>
                <a:gd name="T39" fmla="*/ 2 h 15"/>
                <a:gd name="T40" fmla="*/ 4 w 14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" h="15">
                  <a:moveTo>
                    <a:pt x="4" y="0"/>
                  </a:moveTo>
                  <a:lnTo>
                    <a:pt x="4" y="2"/>
                  </a:lnTo>
                  <a:lnTo>
                    <a:pt x="4" y="3"/>
                  </a:lnTo>
                  <a:lnTo>
                    <a:pt x="4" y="6"/>
                  </a:lnTo>
                  <a:lnTo>
                    <a:pt x="4" y="8"/>
                  </a:lnTo>
                  <a:lnTo>
                    <a:pt x="5" y="10"/>
                  </a:lnTo>
                  <a:lnTo>
                    <a:pt x="8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2" y="14"/>
                  </a:lnTo>
                  <a:lnTo>
                    <a:pt x="9" y="15"/>
                  </a:lnTo>
                  <a:lnTo>
                    <a:pt x="5" y="15"/>
                  </a:lnTo>
                  <a:lnTo>
                    <a:pt x="2" y="14"/>
                  </a:lnTo>
                  <a:lnTo>
                    <a:pt x="1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68"/>
            <p:cNvSpPr>
              <a:spLocks/>
            </p:cNvSpPr>
            <p:nvPr/>
          </p:nvSpPr>
          <p:spPr bwMode="auto">
            <a:xfrm>
              <a:off x="5694363" y="690563"/>
              <a:ext cx="23813" cy="15875"/>
            </a:xfrm>
            <a:custGeom>
              <a:avLst/>
              <a:gdLst>
                <a:gd name="T0" fmla="*/ 8 w 15"/>
                <a:gd name="T1" fmla="*/ 0 h 10"/>
                <a:gd name="T2" fmla="*/ 12 w 15"/>
                <a:gd name="T3" fmla="*/ 0 h 10"/>
                <a:gd name="T4" fmla="*/ 15 w 15"/>
                <a:gd name="T5" fmla="*/ 1 h 10"/>
                <a:gd name="T6" fmla="*/ 15 w 15"/>
                <a:gd name="T7" fmla="*/ 1 h 10"/>
                <a:gd name="T8" fmla="*/ 15 w 15"/>
                <a:gd name="T9" fmla="*/ 2 h 10"/>
                <a:gd name="T10" fmla="*/ 13 w 15"/>
                <a:gd name="T11" fmla="*/ 2 h 10"/>
                <a:gd name="T12" fmla="*/ 11 w 15"/>
                <a:gd name="T13" fmla="*/ 2 h 10"/>
                <a:gd name="T14" fmla="*/ 8 w 15"/>
                <a:gd name="T15" fmla="*/ 2 h 10"/>
                <a:gd name="T16" fmla="*/ 6 w 15"/>
                <a:gd name="T17" fmla="*/ 4 h 10"/>
                <a:gd name="T18" fmla="*/ 4 w 15"/>
                <a:gd name="T19" fmla="*/ 6 h 10"/>
                <a:gd name="T20" fmla="*/ 3 w 15"/>
                <a:gd name="T21" fmla="*/ 9 h 10"/>
                <a:gd name="T22" fmla="*/ 3 w 15"/>
                <a:gd name="T23" fmla="*/ 10 h 10"/>
                <a:gd name="T24" fmla="*/ 2 w 15"/>
                <a:gd name="T25" fmla="*/ 10 h 10"/>
                <a:gd name="T26" fmla="*/ 0 w 15"/>
                <a:gd name="T27" fmla="*/ 10 h 10"/>
                <a:gd name="T28" fmla="*/ 0 w 15"/>
                <a:gd name="T29" fmla="*/ 9 h 10"/>
                <a:gd name="T30" fmla="*/ 2 w 15"/>
                <a:gd name="T31" fmla="*/ 5 h 10"/>
                <a:gd name="T32" fmla="*/ 3 w 15"/>
                <a:gd name="T33" fmla="*/ 2 h 10"/>
                <a:gd name="T34" fmla="*/ 6 w 15"/>
                <a:gd name="T35" fmla="*/ 0 h 10"/>
                <a:gd name="T36" fmla="*/ 8 w 15"/>
                <a:gd name="T3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10">
                  <a:moveTo>
                    <a:pt x="8" y="0"/>
                  </a:moveTo>
                  <a:lnTo>
                    <a:pt x="12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3" y="9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69"/>
            <p:cNvSpPr>
              <a:spLocks/>
            </p:cNvSpPr>
            <p:nvPr/>
          </p:nvSpPr>
          <p:spPr bwMode="auto">
            <a:xfrm>
              <a:off x="5691188" y="719138"/>
              <a:ext cx="15875" cy="26988"/>
            </a:xfrm>
            <a:custGeom>
              <a:avLst/>
              <a:gdLst>
                <a:gd name="T0" fmla="*/ 5 w 10"/>
                <a:gd name="T1" fmla="*/ 0 h 17"/>
                <a:gd name="T2" fmla="*/ 6 w 10"/>
                <a:gd name="T3" fmla="*/ 0 h 17"/>
                <a:gd name="T4" fmla="*/ 6 w 10"/>
                <a:gd name="T5" fmla="*/ 1 h 17"/>
                <a:gd name="T6" fmla="*/ 6 w 10"/>
                <a:gd name="T7" fmla="*/ 3 h 17"/>
                <a:gd name="T8" fmla="*/ 5 w 10"/>
                <a:gd name="T9" fmla="*/ 4 h 17"/>
                <a:gd name="T10" fmla="*/ 4 w 10"/>
                <a:gd name="T11" fmla="*/ 6 h 17"/>
                <a:gd name="T12" fmla="*/ 4 w 10"/>
                <a:gd name="T13" fmla="*/ 9 h 17"/>
                <a:gd name="T14" fmla="*/ 4 w 10"/>
                <a:gd name="T15" fmla="*/ 10 h 17"/>
                <a:gd name="T16" fmla="*/ 5 w 10"/>
                <a:gd name="T17" fmla="*/ 12 h 17"/>
                <a:gd name="T18" fmla="*/ 8 w 10"/>
                <a:gd name="T19" fmla="*/ 12 h 17"/>
                <a:gd name="T20" fmla="*/ 9 w 10"/>
                <a:gd name="T21" fmla="*/ 12 h 17"/>
                <a:gd name="T22" fmla="*/ 10 w 10"/>
                <a:gd name="T23" fmla="*/ 13 h 17"/>
                <a:gd name="T24" fmla="*/ 9 w 10"/>
                <a:gd name="T25" fmla="*/ 16 h 17"/>
                <a:gd name="T26" fmla="*/ 8 w 10"/>
                <a:gd name="T27" fmla="*/ 16 h 17"/>
                <a:gd name="T28" fmla="*/ 5 w 10"/>
                <a:gd name="T29" fmla="*/ 17 h 17"/>
                <a:gd name="T30" fmla="*/ 2 w 10"/>
                <a:gd name="T31" fmla="*/ 16 h 17"/>
                <a:gd name="T32" fmla="*/ 1 w 10"/>
                <a:gd name="T33" fmla="*/ 14 h 17"/>
                <a:gd name="T34" fmla="*/ 0 w 10"/>
                <a:gd name="T35" fmla="*/ 12 h 17"/>
                <a:gd name="T36" fmla="*/ 0 w 10"/>
                <a:gd name="T37" fmla="*/ 9 h 17"/>
                <a:gd name="T38" fmla="*/ 0 w 10"/>
                <a:gd name="T39" fmla="*/ 5 h 17"/>
                <a:gd name="T40" fmla="*/ 2 w 10"/>
                <a:gd name="T41" fmla="*/ 3 h 17"/>
                <a:gd name="T42" fmla="*/ 4 w 10"/>
                <a:gd name="T43" fmla="*/ 0 h 17"/>
                <a:gd name="T44" fmla="*/ 5 w 10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" h="17">
                  <a:moveTo>
                    <a:pt x="5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5" y="4"/>
                  </a:lnTo>
                  <a:lnTo>
                    <a:pt x="4" y="6"/>
                  </a:lnTo>
                  <a:lnTo>
                    <a:pt x="4" y="9"/>
                  </a:lnTo>
                  <a:lnTo>
                    <a:pt x="4" y="10"/>
                  </a:lnTo>
                  <a:lnTo>
                    <a:pt x="5" y="12"/>
                  </a:lnTo>
                  <a:lnTo>
                    <a:pt x="8" y="12"/>
                  </a:lnTo>
                  <a:lnTo>
                    <a:pt x="9" y="12"/>
                  </a:lnTo>
                  <a:lnTo>
                    <a:pt x="10" y="13"/>
                  </a:lnTo>
                  <a:lnTo>
                    <a:pt x="9" y="16"/>
                  </a:lnTo>
                  <a:lnTo>
                    <a:pt x="8" y="16"/>
                  </a:lnTo>
                  <a:lnTo>
                    <a:pt x="5" y="17"/>
                  </a:lnTo>
                  <a:lnTo>
                    <a:pt x="2" y="16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70"/>
            <p:cNvSpPr>
              <a:spLocks/>
            </p:cNvSpPr>
            <p:nvPr/>
          </p:nvSpPr>
          <p:spPr bwMode="auto">
            <a:xfrm>
              <a:off x="5661025" y="706438"/>
              <a:ext cx="23813" cy="17463"/>
            </a:xfrm>
            <a:custGeom>
              <a:avLst/>
              <a:gdLst>
                <a:gd name="T0" fmla="*/ 13 w 15"/>
                <a:gd name="T1" fmla="*/ 0 h 11"/>
                <a:gd name="T2" fmla="*/ 15 w 15"/>
                <a:gd name="T3" fmla="*/ 1 h 11"/>
                <a:gd name="T4" fmla="*/ 15 w 15"/>
                <a:gd name="T5" fmla="*/ 3 h 11"/>
                <a:gd name="T6" fmla="*/ 13 w 15"/>
                <a:gd name="T7" fmla="*/ 5 h 11"/>
                <a:gd name="T8" fmla="*/ 11 w 15"/>
                <a:gd name="T9" fmla="*/ 9 h 11"/>
                <a:gd name="T10" fmla="*/ 8 w 15"/>
                <a:gd name="T11" fmla="*/ 11 h 11"/>
                <a:gd name="T12" fmla="*/ 6 w 15"/>
                <a:gd name="T13" fmla="*/ 11 h 11"/>
                <a:gd name="T14" fmla="*/ 3 w 15"/>
                <a:gd name="T15" fmla="*/ 11 h 11"/>
                <a:gd name="T16" fmla="*/ 0 w 15"/>
                <a:gd name="T17" fmla="*/ 8 h 11"/>
                <a:gd name="T18" fmla="*/ 0 w 15"/>
                <a:gd name="T19" fmla="*/ 7 h 11"/>
                <a:gd name="T20" fmla="*/ 2 w 15"/>
                <a:gd name="T21" fmla="*/ 5 h 11"/>
                <a:gd name="T22" fmla="*/ 3 w 15"/>
                <a:gd name="T23" fmla="*/ 7 h 11"/>
                <a:gd name="T24" fmla="*/ 4 w 15"/>
                <a:gd name="T25" fmla="*/ 8 h 11"/>
                <a:gd name="T26" fmla="*/ 7 w 15"/>
                <a:gd name="T27" fmla="*/ 7 h 11"/>
                <a:gd name="T28" fmla="*/ 8 w 15"/>
                <a:gd name="T29" fmla="*/ 7 h 11"/>
                <a:gd name="T30" fmla="*/ 10 w 15"/>
                <a:gd name="T31" fmla="*/ 4 h 11"/>
                <a:gd name="T32" fmla="*/ 11 w 15"/>
                <a:gd name="T33" fmla="*/ 3 h 11"/>
                <a:gd name="T34" fmla="*/ 12 w 15"/>
                <a:gd name="T35" fmla="*/ 1 h 11"/>
                <a:gd name="T36" fmla="*/ 13 w 15"/>
                <a:gd name="T3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11">
                  <a:moveTo>
                    <a:pt x="13" y="0"/>
                  </a:moveTo>
                  <a:lnTo>
                    <a:pt x="15" y="1"/>
                  </a:lnTo>
                  <a:lnTo>
                    <a:pt x="15" y="3"/>
                  </a:lnTo>
                  <a:lnTo>
                    <a:pt x="13" y="5"/>
                  </a:lnTo>
                  <a:lnTo>
                    <a:pt x="11" y="9"/>
                  </a:lnTo>
                  <a:lnTo>
                    <a:pt x="8" y="11"/>
                  </a:lnTo>
                  <a:lnTo>
                    <a:pt x="6" y="11"/>
                  </a:lnTo>
                  <a:lnTo>
                    <a:pt x="3" y="11"/>
                  </a:lnTo>
                  <a:lnTo>
                    <a:pt x="0" y="8"/>
                  </a:lnTo>
                  <a:lnTo>
                    <a:pt x="0" y="7"/>
                  </a:lnTo>
                  <a:lnTo>
                    <a:pt x="2" y="5"/>
                  </a:lnTo>
                  <a:lnTo>
                    <a:pt x="3" y="7"/>
                  </a:lnTo>
                  <a:lnTo>
                    <a:pt x="4" y="8"/>
                  </a:lnTo>
                  <a:lnTo>
                    <a:pt x="7" y="7"/>
                  </a:lnTo>
                  <a:lnTo>
                    <a:pt x="8" y="7"/>
                  </a:lnTo>
                  <a:lnTo>
                    <a:pt x="10" y="4"/>
                  </a:lnTo>
                  <a:lnTo>
                    <a:pt x="11" y="3"/>
                  </a:lnTo>
                  <a:lnTo>
                    <a:pt x="12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71"/>
            <p:cNvSpPr>
              <a:spLocks/>
            </p:cNvSpPr>
            <p:nvPr/>
          </p:nvSpPr>
          <p:spPr bwMode="auto">
            <a:xfrm>
              <a:off x="5907088" y="441325"/>
              <a:ext cx="25400" cy="15875"/>
            </a:xfrm>
            <a:custGeom>
              <a:avLst/>
              <a:gdLst>
                <a:gd name="T0" fmla="*/ 2 w 16"/>
                <a:gd name="T1" fmla="*/ 0 h 10"/>
                <a:gd name="T2" fmla="*/ 2 w 16"/>
                <a:gd name="T3" fmla="*/ 1 h 10"/>
                <a:gd name="T4" fmla="*/ 2 w 16"/>
                <a:gd name="T5" fmla="*/ 1 h 10"/>
                <a:gd name="T6" fmla="*/ 2 w 16"/>
                <a:gd name="T7" fmla="*/ 3 h 10"/>
                <a:gd name="T8" fmla="*/ 2 w 16"/>
                <a:gd name="T9" fmla="*/ 5 h 10"/>
                <a:gd name="T10" fmla="*/ 4 w 16"/>
                <a:gd name="T11" fmla="*/ 6 h 10"/>
                <a:gd name="T12" fmla="*/ 5 w 16"/>
                <a:gd name="T13" fmla="*/ 7 h 10"/>
                <a:gd name="T14" fmla="*/ 9 w 16"/>
                <a:gd name="T15" fmla="*/ 7 h 10"/>
                <a:gd name="T16" fmla="*/ 12 w 16"/>
                <a:gd name="T17" fmla="*/ 6 h 10"/>
                <a:gd name="T18" fmla="*/ 14 w 16"/>
                <a:gd name="T19" fmla="*/ 5 h 10"/>
                <a:gd name="T20" fmla="*/ 16 w 16"/>
                <a:gd name="T21" fmla="*/ 5 h 10"/>
                <a:gd name="T22" fmla="*/ 16 w 16"/>
                <a:gd name="T23" fmla="*/ 6 h 10"/>
                <a:gd name="T24" fmla="*/ 16 w 16"/>
                <a:gd name="T25" fmla="*/ 7 h 10"/>
                <a:gd name="T26" fmla="*/ 13 w 16"/>
                <a:gd name="T27" fmla="*/ 9 h 10"/>
                <a:gd name="T28" fmla="*/ 9 w 16"/>
                <a:gd name="T29" fmla="*/ 10 h 10"/>
                <a:gd name="T30" fmla="*/ 5 w 16"/>
                <a:gd name="T31" fmla="*/ 10 h 10"/>
                <a:gd name="T32" fmla="*/ 2 w 16"/>
                <a:gd name="T33" fmla="*/ 9 h 10"/>
                <a:gd name="T34" fmla="*/ 1 w 16"/>
                <a:gd name="T35" fmla="*/ 7 h 10"/>
                <a:gd name="T36" fmla="*/ 0 w 16"/>
                <a:gd name="T37" fmla="*/ 5 h 10"/>
                <a:gd name="T38" fmla="*/ 0 w 16"/>
                <a:gd name="T39" fmla="*/ 2 h 10"/>
                <a:gd name="T40" fmla="*/ 1 w 16"/>
                <a:gd name="T41" fmla="*/ 0 h 10"/>
                <a:gd name="T42" fmla="*/ 2 w 16"/>
                <a:gd name="T4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0">
                  <a:moveTo>
                    <a:pt x="2" y="0"/>
                  </a:move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4" y="6"/>
                  </a:lnTo>
                  <a:lnTo>
                    <a:pt x="5" y="7"/>
                  </a:lnTo>
                  <a:lnTo>
                    <a:pt x="9" y="7"/>
                  </a:lnTo>
                  <a:lnTo>
                    <a:pt x="12" y="6"/>
                  </a:lnTo>
                  <a:lnTo>
                    <a:pt x="14" y="5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3" y="9"/>
                  </a:lnTo>
                  <a:lnTo>
                    <a:pt x="9" y="10"/>
                  </a:lnTo>
                  <a:lnTo>
                    <a:pt x="5" y="10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72"/>
            <p:cNvSpPr>
              <a:spLocks/>
            </p:cNvSpPr>
            <p:nvPr/>
          </p:nvSpPr>
          <p:spPr bwMode="auto">
            <a:xfrm>
              <a:off x="5932488" y="417513"/>
              <a:ext cx="33338" cy="14288"/>
            </a:xfrm>
            <a:custGeom>
              <a:avLst/>
              <a:gdLst>
                <a:gd name="T0" fmla="*/ 11 w 21"/>
                <a:gd name="T1" fmla="*/ 0 h 9"/>
                <a:gd name="T2" fmla="*/ 14 w 21"/>
                <a:gd name="T3" fmla="*/ 1 h 9"/>
                <a:gd name="T4" fmla="*/ 17 w 21"/>
                <a:gd name="T5" fmla="*/ 3 h 9"/>
                <a:gd name="T6" fmla="*/ 19 w 21"/>
                <a:gd name="T7" fmla="*/ 4 h 9"/>
                <a:gd name="T8" fmla="*/ 21 w 21"/>
                <a:gd name="T9" fmla="*/ 7 h 9"/>
                <a:gd name="T10" fmla="*/ 19 w 21"/>
                <a:gd name="T11" fmla="*/ 8 h 9"/>
                <a:gd name="T12" fmla="*/ 18 w 21"/>
                <a:gd name="T13" fmla="*/ 8 h 9"/>
                <a:gd name="T14" fmla="*/ 13 w 21"/>
                <a:gd name="T15" fmla="*/ 5 h 9"/>
                <a:gd name="T16" fmla="*/ 9 w 21"/>
                <a:gd name="T17" fmla="*/ 5 h 9"/>
                <a:gd name="T18" fmla="*/ 6 w 21"/>
                <a:gd name="T19" fmla="*/ 7 h 9"/>
                <a:gd name="T20" fmla="*/ 4 w 21"/>
                <a:gd name="T21" fmla="*/ 8 h 9"/>
                <a:gd name="T22" fmla="*/ 2 w 21"/>
                <a:gd name="T23" fmla="*/ 8 h 9"/>
                <a:gd name="T24" fmla="*/ 1 w 21"/>
                <a:gd name="T25" fmla="*/ 9 h 9"/>
                <a:gd name="T26" fmla="*/ 1 w 21"/>
                <a:gd name="T27" fmla="*/ 9 h 9"/>
                <a:gd name="T28" fmla="*/ 0 w 21"/>
                <a:gd name="T29" fmla="*/ 9 h 9"/>
                <a:gd name="T30" fmla="*/ 0 w 21"/>
                <a:gd name="T31" fmla="*/ 8 h 9"/>
                <a:gd name="T32" fmla="*/ 0 w 21"/>
                <a:gd name="T33" fmla="*/ 7 h 9"/>
                <a:gd name="T34" fmla="*/ 0 w 21"/>
                <a:gd name="T35" fmla="*/ 5 h 9"/>
                <a:gd name="T36" fmla="*/ 1 w 21"/>
                <a:gd name="T37" fmla="*/ 4 h 9"/>
                <a:gd name="T38" fmla="*/ 2 w 21"/>
                <a:gd name="T39" fmla="*/ 4 h 9"/>
                <a:gd name="T40" fmla="*/ 5 w 21"/>
                <a:gd name="T41" fmla="*/ 1 h 9"/>
                <a:gd name="T42" fmla="*/ 7 w 21"/>
                <a:gd name="T43" fmla="*/ 1 h 9"/>
                <a:gd name="T44" fmla="*/ 11 w 21"/>
                <a:gd name="T4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">
                  <a:moveTo>
                    <a:pt x="11" y="0"/>
                  </a:moveTo>
                  <a:lnTo>
                    <a:pt x="14" y="1"/>
                  </a:lnTo>
                  <a:lnTo>
                    <a:pt x="17" y="3"/>
                  </a:lnTo>
                  <a:lnTo>
                    <a:pt x="19" y="4"/>
                  </a:lnTo>
                  <a:lnTo>
                    <a:pt x="21" y="7"/>
                  </a:lnTo>
                  <a:lnTo>
                    <a:pt x="19" y="8"/>
                  </a:lnTo>
                  <a:lnTo>
                    <a:pt x="18" y="8"/>
                  </a:lnTo>
                  <a:lnTo>
                    <a:pt x="13" y="5"/>
                  </a:lnTo>
                  <a:lnTo>
                    <a:pt x="9" y="5"/>
                  </a:lnTo>
                  <a:lnTo>
                    <a:pt x="6" y="7"/>
                  </a:lnTo>
                  <a:lnTo>
                    <a:pt x="4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4"/>
                  </a:lnTo>
                  <a:lnTo>
                    <a:pt x="5" y="1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73"/>
            <p:cNvSpPr>
              <a:spLocks/>
            </p:cNvSpPr>
            <p:nvPr/>
          </p:nvSpPr>
          <p:spPr bwMode="auto">
            <a:xfrm>
              <a:off x="5946775" y="438150"/>
              <a:ext cx="26988" cy="23813"/>
            </a:xfrm>
            <a:custGeom>
              <a:avLst/>
              <a:gdLst>
                <a:gd name="T0" fmla="*/ 5 w 17"/>
                <a:gd name="T1" fmla="*/ 0 h 15"/>
                <a:gd name="T2" fmla="*/ 6 w 17"/>
                <a:gd name="T3" fmla="*/ 0 h 15"/>
                <a:gd name="T4" fmla="*/ 8 w 17"/>
                <a:gd name="T5" fmla="*/ 2 h 15"/>
                <a:gd name="T6" fmla="*/ 8 w 17"/>
                <a:gd name="T7" fmla="*/ 3 h 15"/>
                <a:gd name="T8" fmla="*/ 6 w 17"/>
                <a:gd name="T9" fmla="*/ 4 h 15"/>
                <a:gd name="T10" fmla="*/ 5 w 17"/>
                <a:gd name="T11" fmla="*/ 4 h 15"/>
                <a:gd name="T12" fmla="*/ 5 w 17"/>
                <a:gd name="T13" fmla="*/ 5 h 15"/>
                <a:gd name="T14" fmla="*/ 5 w 17"/>
                <a:gd name="T15" fmla="*/ 8 h 15"/>
                <a:gd name="T16" fmla="*/ 6 w 17"/>
                <a:gd name="T17" fmla="*/ 9 h 15"/>
                <a:gd name="T18" fmla="*/ 8 w 17"/>
                <a:gd name="T19" fmla="*/ 9 h 15"/>
                <a:gd name="T20" fmla="*/ 10 w 17"/>
                <a:gd name="T21" fmla="*/ 9 h 15"/>
                <a:gd name="T22" fmla="*/ 13 w 17"/>
                <a:gd name="T23" fmla="*/ 9 h 15"/>
                <a:gd name="T24" fmla="*/ 14 w 17"/>
                <a:gd name="T25" fmla="*/ 8 h 15"/>
                <a:gd name="T26" fmla="*/ 15 w 17"/>
                <a:gd name="T27" fmla="*/ 8 h 15"/>
                <a:gd name="T28" fmla="*/ 17 w 17"/>
                <a:gd name="T29" fmla="*/ 9 h 15"/>
                <a:gd name="T30" fmla="*/ 17 w 17"/>
                <a:gd name="T31" fmla="*/ 11 h 15"/>
                <a:gd name="T32" fmla="*/ 17 w 17"/>
                <a:gd name="T33" fmla="*/ 12 h 15"/>
                <a:gd name="T34" fmla="*/ 13 w 17"/>
                <a:gd name="T35" fmla="*/ 13 h 15"/>
                <a:gd name="T36" fmla="*/ 10 w 17"/>
                <a:gd name="T37" fmla="*/ 15 h 15"/>
                <a:gd name="T38" fmla="*/ 6 w 17"/>
                <a:gd name="T39" fmla="*/ 15 h 15"/>
                <a:gd name="T40" fmla="*/ 4 w 17"/>
                <a:gd name="T41" fmla="*/ 13 h 15"/>
                <a:gd name="T42" fmla="*/ 1 w 17"/>
                <a:gd name="T43" fmla="*/ 11 h 15"/>
                <a:gd name="T44" fmla="*/ 0 w 17"/>
                <a:gd name="T45" fmla="*/ 8 h 15"/>
                <a:gd name="T46" fmla="*/ 0 w 17"/>
                <a:gd name="T47" fmla="*/ 5 h 15"/>
                <a:gd name="T48" fmla="*/ 1 w 17"/>
                <a:gd name="T49" fmla="*/ 3 h 15"/>
                <a:gd name="T50" fmla="*/ 2 w 17"/>
                <a:gd name="T51" fmla="*/ 2 h 15"/>
                <a:gd name="T52" fmla="*/ 5 w 17"/>
                <a:gd name="T5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15">
                  <a:moveTo>
                    <a:pt x="5" y="0"/>
                  </a:moveTo>
                  <a:lnTo>
                    <a:pt x="6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9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9"/>
                  </a:lnTo>
                  <a:lnTo>
                    <a:pt x="17" y="11"/>
                  </a:lnTo>
                  <a:lnTo>
                    <a:pt x="17" y="12"/>
                  </a:lnTo>
                  <a:lnTo>
                    <a:pt x="13" y="13"/>
                  </a:lnTo>
                  <a:lnTo>
                    <a:pt x="10" y="15"/>
                  </a:lnTo>
                  <a:lnTo>
                    <a:pt x="6" y="15"/>
                  </a:lnTo>
                  <a:lnTo>
                    <a:pt x="4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74"/>
            <p:cNvSpPr>
              <a:spLocks/>
            </p:cNvSpPr>
            <p:nvPr/>
          </p:nvSpPr>
          <p:spPr bwMode="auto">
            <a:xfrm>
              <a:off x="5981700" y="385763"/>
              <a:ext cx="25400" cy="19050"/>
            </a:xfrm>
            <a:custGeom>
              <a:avLst/>
              <a:gdLst>
                <a:gd name="T0" fmla="*/ 4 w 16"/>
                <a:gd name="T1" fmla="*/ 0 h 12"/>
                <a:gd name="T2" fmla="*/ 5 w 16"/>
                <a:gd name="T3" fmla="*/ 2 h 12"/>
                <a:gd name="T4" fmla="*/ 5 w 16"/>
                <a:gd name="T5" fmla="*/ 2 h 12"/>
                <a:gd name="T6" fmla="*/ 5 w 16"/>
                <a:gd name="T7" fmla="*/ 3 h 12"/>
                <a:gd name="T8" fmla="*/ 4 w 16"/>
                <a:gd name="T9" fmla="*/ 4 h 12"/>
                <a:gd name="T10" fmla="*/ 4 w 16"/>
                <a:gd name="T11" fmla="*/ 6 h 12"/>
                <a:gd name="T12" fmla="*/ 5 w 16"/>
                <a:gd name="T13" fmla="*/ 8 h 12"/>
                <a:gd name="T14" fmla="*/ 7 w 16"/>
                <a:gd name="T15" fmla="*/ 8 h 12"/>
                <a:gd name="T16" fmla="*/ 9 w 16"/>
                <a:gd name="T17" fmla="*/ 8 h 12"/>
                <a:gd name="T18" fmla="*/ 12 w 16"/>
                <a:gd name="T19" fmla="*/ 8 h 12"/>
                <a:gd name="T20" fmla="*/ 13 w 16"/>
                <a:gd name="T21" fmla="*/ 8 h 12"/>
                <a:gd name="T22" fmla="*/ 14 w 16"/>
                <a:gd name="T23" fmla="*/ 8 h 12"/>
                <a:gd name="T24" fmla="*/ 16 w 16"/>
                <a:gd name="T25" fmla="*/ 8 h 12"/>
                <a:gd name="T26" fmla="*/ 16 w 16"/>
                <a:gd name="T27" fmla="*/ 10 h 12"/>
                <a:gd name="T28" fmla="*/ 14 w 16"/>
                <a:gd name="T29" fmla="*/ 11 h 12"/>
                <a:gd name="T30" fmla="*/ 12 w 16"/>
                <a:gd name="T31" fmla="*/ 12 h 12"/>
                <a:gd name="T32" fmla="*/ 9 w 16"/>
                <a:gd name="T33" fmla="*/ 12 h 12"/>
                <a:gd name="T34" fmla="*/ 5 w 16"/>
                <a:gd name="T35" fmla="*/ 12 h 12"/>
                <a:gd name="T36" fmla="*/ 3 w 16"/>
                <a:gd name="T37" fmla="*/ 11 h 12"/>
                <a:gd name="T38" fmla="*/ 0 w 16"/>
                <a:gd name="T39" fmla="*/ 10 h 12"/>
                <a:gd name="T40" fmla="*/ 0 w 16"/>
                <a:gd name="T41" fmla="*/ 7 h 12"/>
                <a:gd name="T42" fmla="*/ 0 w 16"/>
                <a:gd name="T43" fmla="*/ 4 h 12"/>
                <a:gd name="T44" fmla="*/ 0 w 16"/>
                <a:gd name="T45" fmla="*/ 3 h 12"/>
                <a:gd name="T46" fmla="*/ 3 w 16"/>
                <a:gd name="T47" fmla="*/ 2 h 12"/>
                <a:gd name="T48" fmla="*/ 4 w 16"/>
                <a:gd name="T4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12">
                  <a:moveTo>
                    <a:pt x="4" y="0"/>
                  </a:move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4" y="4"/>
                  </a:lnTo>
                  <a:lnTo>
                    <a:pt x="4" y="6"/>
                  </a:lnTo>
                  <a:lnTo>
                    <a:pt x="5" y="8"/>
                  </a:lnTo>
                  <a:lnTo>
                    <a:pt x="7" y="8"/>
                  </a:lnTo>
                  <a:lnTo>
                    <a:pt x="9" y="8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14" y="11"/>
                  </a:lnTo>
                  <a:lnTo>
                    <a:pt x="12" y="12"/>
                  </a:lnTo>
                  <a:lnTo>
                    <a:pt x="9" y="12"/>
                  </a:lnTo>
                  <a:lnTo>
                    <a:pt x="5" y="12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3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0" name="Freeform 110"/>
          <p:cNvSpPr>
            <a:spLocks noEditPoints="1"/>
          </p:cNvSpPr>
          <p:nvPr/>
        </p:nvSpPr>
        <p:spPr bwMode="auto">
          <a:xfrm rot="15898099">
            <a:off x="2938098" y="6165874"/>
            <a:ext cx="133355" cy="848533"/>
          </a:xfrm>
          <a:custGeom>
            <a:avLst/>
            <a:gdLst>
              <a:gd name="T0" fmla="*/ 14 w 52"/>
              <a:gd name="T1" fmla="*/ 321 h 431"/>
              <a:gd name="T2" fmla="*/ 17 w 52"/>
              <a:gd name="T3" fmla="*/ 384 h 431"/>
              <a:gd name="T4" fmla="*/ 18 w 52"/>
              <a:gd name="T5" fmla="*/ 410 h 431"/>
              <a:gd name="T6" fmla="*/ 23 w 52"/>
              <a:gd name="T7" fmla="*/ 422 h 431"/>
              <a:gd name="T8" fmla="*/ 36 w 52"/>
              <a:gd name="T9" fmla="*/ 428 h 431"/>
              <a:gd name="T10" fmla="*/ 43 w 52"/>
              <a:gd name="T11" fmla="*/ 419 h 431"/>
              <a:gd name="T12" fmla="*/ 44 w 52"/>
              <a:gd name="T13" fmla="*/ 403 h 431"/>
              <a:gd name="T14" fmla="*/ 44 w 52"/>
              <a:gd name="T15" fmla="*/ 393 h 431"/>
              <a:gd name="T16" fmla="*/ 37 w 52"/>
              <a:gd name="T17" fmla="*/ 331 h 431"/>
              <a:gd name="T18" fmla="*/ 24 w 52"/>
              <a:gd name="T19" fmla="*/ 236 h 431"/>
              <a:gd name="T20" fmla="*/ 11 w 52"/>
              <a:gd name="T21" fmla="*/ 236 h 431"/>
              <a:gd name="T22" fmla="*/ 10 w 52"/>
              <a:gd name="T23" fmla="*/ 117 h 431"/>
              <a:gd name="T24" fmla="*/ 11 w 52"/>
              <a:gd name="T25" fmla="*/ 229 h 431"/>
              <a:gd name="T26" fmla="*/ 36 w 52"/>
              <a:gd name="T27" fmla="*/ 220 h 431"/>
              <a:gd name="T28" fmla="*/ 44 w 52"/>
              <a:gd name="T29" fmla="*/ 198 h 431"/>
              <a:gd name="T30" fmla="*/ 43 w 52"/>
              <a:gd name="T31" fmla="*/ 177 h 431"/>
              <a:gd name="T32" fmla="*/ 24 w 52"/>
              <a:gd name="T33" fmla="*/ 66 h 431"/>
              <a:gd name="T34" fmla="*/ 6 w 52"/>
              <a:gd name="T35" fmla="*/ 0 h 431"/>
              <a:gd name="T36" fmla="*/ 10 w 52"/>
              <a:gd name="T37" fmla="*/ 1 h 431"/>
              <a:gd name="T38" fmla="*/ 43 w 52"/>
              <a:gd name="T39" fmla="*/ 118 h 431"/>
              <a:gd name="T40" fmla="*/ 52 w 52"/>
              <a:gd name="T41" fmla="*/ 187 h 431"/>
              <a:gd name="T42" fmla="*/ 52 w 52"/>
              <a:gd name="T43" fmla="*/ 211 h 431"/>
              <a:gd name="T44" fmla="*/ 44 w 52"/>
              <a:gd name="T45" fmla="*/ 229 h 431"/>
              <a:gd name="T46" fmla="*/ 35 w 52"/>
              <a:gd name="T47" fmla="*/ 234 h 431"/>
              <a:gd name="T48" fmla="*/ 37 w 52"/>
              <a:gd name="T49" fmla="*/ 278 h 431"/>
              <a:gd name="T50" fmla="*/ 49 w 52"/>
              <a:gd name="T51" fmla="*/ 363 h 431"/>
              <a:gd name="T52" fmla="*/ 49 w 52"/>
              <a:gd name="T53" fmla="*/ 412 h 431"/>
              <a:gd name="T54" fmla="*/ 39 w 52"/>
              <a:gd name="T55" fmla="*/ 428 h 431"/>
              <a:gd name="T56" fmla="*/ 27 w 52"/>
              <a:gd name="T57" fmla="*/ 429 h 431"/>
              <a:gd name="T58" fmla="*/ 17 w 52"/>
              <a:gd name="T59" fmla="*/ 424 h 431"/>
              <a:gd name="T60" fmla="*/ 10 w 52"/>
              <a:gd name="T61" fmla="*/ 405 h 431"/>
              <a:gd name="T62" fmla="*/ 9 w 52"/>
              <a:gd name="T63" fmla="*/ 384 h 431"/>
              <a:gd name="T64" fmla="*/ 1 w 52"/>
              <a:gd name="T65" fmla="*/ 173 h 431"/>
              <a:gd name="T66" fmla="*/ 3 w 52"/>
              <a:gd name="T67" fmla="*/ 3 h 431"/>
              <a:gd name="T68" fmla="*/ 5 w 52"/>
              <a:gd name="T6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2" h="431">
                <a:moveTo>
                  <a:pt x="11" y="236"/>
                </a:moveTo>
                <a:lnTo>
                  <a:pt x="14" y="321"/>
                </a:lnTo>
                <a:lnTo>
                  <a:pt x="17" y="373"/>
                </a:lnTo>
                <a:lnTo>
                  <a:pt x="17" y="384"/>
                </a:lnTo>
                <a:lnTo>
                  <a:pt x="17" y="397"/>
                </a:lnTo>
                <a:lnTo>
                  <a:pt x="18" y="410"/>
                </a:lnTo>
                <a:lnTo>
                  <a:pt x="22" y="420"/>
                </a:lnTo>
                <a:lnTo>
                  <a:pt x="23" y="422"/>
                </a:lnTo>
                <a:lnTo>
                  <a:pt x="31" y="428"/>
                </a:lnTo>
                <a:lnTo>
                  <a:pt x="36" y="428"/>
                </a:lnTo>
                <a:lnTo>
                  <a:pt x="40" y="424"/>
                </a:lnTo>
                <a:lnTo>
                  <a:pt x="43" y="419"/>
                </a:lnTo>
                <a:lnTo>
                  <a:pt x="44" y="411"/>
                </a:lnTo>
                <a:lnTo>
                  <a:pt x="44" y="403"/>
                </a:lnTo>
                <a:lnTo>
                  <a:pt x="44" y="397"/>
                </a:lnTo>
                <a:lnTo>
                  <a:pt x="44" y="393"/>
                </a:lnTo>
                <a:lnTo>
                  <a:pt x="41" y="373"/>
                </a:lnTo>
                <a:lnTo>
                  <a:pt x="37" y="331"/>
                </a:lnTo>
                <a:lnTo>
                  <a:pt x="32" y="284"/>
                </a:lnTo>
                <a:lnTo>
                  <a:pt x="24" y="236"/>
                </a:lnTo>
                <a:lnTo>
                  <a:pt x="18" y="236"/>
                </a:lnTo>
                <a:lnTo>
                  <a:pt x="11" y="236"/>
                </a:lnTo>
                <a:close/>
                <a:moveTo>
                  <a:pt x="9" y="17"/>
                </a:moveTo>
                <a:lnTo>
                  <a:pt x="10" y="117"/>
                </a:lnTo>
                <a:lnTo>
                  <a:pt x="10" y="215"/>
                </a:lnTo>
                <a:lnTo>
                  <a:pt x="11" y="229"/>
                </a:lnTo>
                <a:lnTo>
                  <a:pt x="24" y="227"/>
                </a:lnTo>
                <a:lnTo>
                  <a:pt x="36" y="220"/>
                </a:lnTo>
                <a:lnTo>
                  <a:pt x="44" y="207"/>
                </a:lnTo>
                <a:lnTo>
                  <a:pt x="44" y="198"/>
                </a:lnTo>
                <a:lnTo>
                  <a:pt x="44" y="187"/>
                </a:lnTo>
                <a:lnTo>
                  <a:pt x="43" y="177"/>
                </a:lnTo>
                <a:lnTo>
                  <a:pt x="35" y="114"/>
                </a:lnTo>
                <a:lnTo>
                  <a:pt x="24" y="66"/>
                </a:lnTo>
                <a:lnTo>
                  <a:pt x="9" y="17"/>
                </a:lnTo>
                <a:close/>
                <a:moveTo>
                  <a:pt x="6" y="0"/>
                </a:moveTo>
                <a:lnTo>
                  <a:pt x="9" y="0"/>
                </a:lnTo>
                <a:lnTo>
                  <a:pt x="10" y="1"/>
                </a:lnTo>
                <a:lnTo>
                  <a:pt x="30" y="59"/>
                </a:lnTo>
                <a:lnTo>
                  <a:pt x="43" y="118"/>
                </a:lnTo>
                <a:lnTo>
                  <a:pt x="51" y="177"/>
                </a:lnTo>
                <a:lnTo>
                  <a:pt x="52" y="187"/>
                </a:lnTo>
                <a:lnTo>
                  <a:pt x="52" y="199"/>
                </a:lnTo>
                <a:lnTo>
                  <a:pt x="52" y="211"/>
                </a:lnTo>
                <a:lnTo>
                  <a:pt x="49" y="221"/>
                </a:lnTo>
                <a:lnTo>
                  <a:pt x="44" y="229"/>
                </a:lnTo>
                <a:lnTo>
                  <a:pt x="39" y="232"/>
                </a:lnTo>
                <a:lnTo>
                  <a:pt x="35" y="234"/>
                </a:lnTo>
                <a:lnTo>
                  <a:pt x="30" y="236"/>
                </a:lnTo>
                <a:lnTo>
                  <a:pt x="37" y="278"/>
                </a:lnTo>
                <a:lnTo>
                  <a:pt x="44" y="320"/>
                </a:lnTo>
                <a:lnTo>
                  <a:pt x="49" y="363"/>
                </a:lnTo>
                <a:lnTo>
                  <a:pt x="51" y="405"/>
                </a:lnTo>
                <a:lnTo>
                  <a:pt x="49" y="412"/>
                </a:lnTo>
                <a:lnTo>
                  <a:pt x="45" y="422"/>
                </a:lnTo>
                <a:lnTo>
                  <a:pt x="39" y="428"/>
                </a:lnTo>
                <a:lnTo>
                  <a:pt x="32" y="431"/>
                </a:lnTo>
                <a:lnTo>
                  <a:pt x="27" y="429"/>
                </a:lnTo>
                <a:lnTo>
                  <a:pt x="26" y="429"/>
                </a:lnTo>
                <a:lnTo>
                  <a:pt x="17" y="424"/>
                </a:lnTo>
                <a:lnTo>
                  <a:pt x="11" y="415"/>
                </a:lnTo>
                <a:lnTo>
                  <a:pt x="10" y="405"/>
                </a:lnTo>
                <a:lnTo>
                  <a:pt x="10" y="394"/>
                </a:lnTo>
                <a:lnTo>
                  <a:pt x="9" y="384"/>
                </a:lnTo>
                <a:lnTo>
                  <a:pt x="3" y="257"/>
                </a:lnTo>
                <a:lnTo>
                  <a:pt x="1" y="173"/>
                </a:lnTo>
                <a:lnTo>
                  <a:pt x="0" y="88"/>
                </a:lnTo>
                <a:lnTo>
                  <a:pt x="3" y="3"/>
                </a:lnTo>
                <a:lnTo>
                  <a:pt x="3" y="1"/>
                </a:lnTo>
                <a:lnTo>
                  <a:pt x="5" y="0"/>
                </a:lnTo>
                <a:lnTo>
                  <a:pt x="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998009" y="6641368"/>
            <a:ext cx="227005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" altLang="en-US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2016. FUSE all rights reserved.</a:t>
            </a:r>
            <a:endParaRPr lang="ko-KR" altLang="en-US" sz="1050" dirty="0">
              <a:solidFill>
                <a:schemeClr val="bg1"/>
              </a:solidFill>
              <a:highlight>
                <a:srgbClr val="FFD966"/>
              </a:highlight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378653" y="138450"/>
            <a:ext cx="8709717" cy="6365108"/>
            <a:chOff x="4028052" y="942521"/>
            <a:chExt cx="4913022" cy="4845139"/>
          </a:xfrm>
        </p:grpSpPr>
        <p:grpSp>
          <p:nvGrpSpPr>
            <p:cNvPr id="2" name="그룹 1"/>
            <p:cNvGrpSpPr/>
            <p:nvPr/>
          </p:nvGrpSpPr>
          <p:grpSpPr>
            <a:xfrm>
              <a:off x="4028052" y="942521"/>
              <a:ext cx="4913022" cy="578031"/>
              <a:chOff x="4028052" y="942521"/>
              <a:chExt cx="4913022" cy="578031"/>
            </a:xfrm>
          </p:grpSpPr>
          <p:cxnSp>
            <p:nvCxnSpPr>
              <p:cNvPr id="44" name="직선 연결선 43"/>
              <p:cNvCxnSpPr/>
              <p:nvPr/>
            </p:nvCxnSpPr>
            <p:spPr>
              <a:xfrm>
                <a:off x="4028052" y="1304910"/>
                <a:ext cx="4913022" cy="0"/>
              </a:xfrm>
              <a:prstGeom prst="line">
                <a:avLst/>
              </a:prstGeom>
              <a:ln>
                <a:solidFill>
                  <a:srgbClr val="4B3C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25"/>
              <p:cNvSpPr txBox="1">
                <a:spLocks noChangeArrowheads="1"/>
              </p:cNvSpPr>
              <p:nvPr/>
            </p:nvSpPr>
            <p:spPr bwMode="auto">
              <a:xfrm>
                <a:off x="5468076" y="942521"/>
                <a:ext cx="1863560" cy="5780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kern="0" noProof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조선일보명조" pitchFamily="18" charset="-127"/>
                    <a:ea typeface="조선일보명조" pitchFamily="18" charset="-127"/>
                    <a:cs typeface="조선일보명조" pitchFamily="18" charset="-127"/>
                  </a:rPr>
                  <a:t>Walkthrough</a:t>
                </a:r>
                <a:endPara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</p:txBody>
          </p:sp>
        </p:grpSp>
        <p:cxnSp>
          <p:nvCxnSpPr>
            <p:cNvPr id="47" name="직선 연결선 46"/>
            <p:cNvCxnSpPr/>
            <p:nvPr/>
          </p:nvCxnSpPr>
          <p:spPr>
            <a:xfrm>
              <a:off x="4028052" y="5787660"/>
              <a:ext cx="4913022" cy="0"/>
            </a:xfrm>
            <a:prstGeom prst="line">
              <a:avLst/>
            </a:prstGeom>
            <a:ln>
              <a:solidFill>
                <a:srgbClr val="4B3C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904" y="2464475"/>
            <a:ext cx="3296559" cy="2472419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5802807" y="747098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4. </a:t>
            </a:r>
            <a:r>
              <a:rPr lang="ko-KR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리뷰 발표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73" y="1488013"/>
            <a:ext cx="3276807" cy="436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2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2" t="196" r="54911" b="-196"/>
          <a:stretch/>
        </p:blipFill>
        <p:spPr>
          <a:xfrm>
            <a:off x="1" y="0"/>
            <a:ext cx="1062318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075765" cy="6858000"/>
          </a:xfrm>
          <a:prstGeom prst="rect">
            <a:avLst/>
          </a:prstGeom>
          <a:solidFill>
            <a:schemeClr val="bg2">
              <a:lumMod val="2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6381" y="170645"/>
            <a:ext cx="1529366" cy="152936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478619" y="627482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Cha</a:t>
            </a:r>
            <a:r>
              <a:rPr lang="en-US" altLang="ko-KR" sz="1600" spc="300" dirty="0">
                <a:solidFill>
                  <a:srgbClr val="663300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pter</a:t>
            </a:r>
            <a:endParaRPr lang="ko-KR" altLang="en-US" sz="1600" spc="300" dirty="0">
              <a:solidFill>
                <a:srgbClr val="663300"/>
              </a:solidFill>
              <a:latin typeface="HY동녘B" panose="0203060000010101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2846" y="1000854"/>
            <a:ext cx="11176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683" y="1017611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600" dirty="0">
                <a:solidFill>
                  <a:schemeClr val="bg1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세</a:t>
            </a:r>
            <a:r>
              <a:rPr lang="ko-KR" altLang="en-US" sz="14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 번째</a:t>
            </a:r>
          </a:p>
        </p:txBody>
      </p:sp>
      <p:sp>
        <p:nvSpPr>
          <p:cNvPr id="9" name="Freeform 191"/>
          <p:cNvSpPr>
            <a:spLocks noEditPoints="1"/>
          </p:cNvSpPr>
          <p:nvPr/>
        </p:nvSpPr>
        <p:spPr bwMode="auto">
          <a:xfrm rot="19463002">
            <a:off x="11170864" y="5968627"/>
            <a:ext cx="1025525" cy="869950"/>
          </a:xfrm>
          <a:custGeom>
            <a:avLst/>
            <a:gdLst>
              <a:gd name="T0" fmla="*/ 383 w 646"/>
              <a:gd name="T1" fmla="*/ 278 h 548"/>
              <a:gd name="T2" fmla="*/ 417 w 646"/>
              <a:gd name="T3" fmla="*/ 467 h 548"/>
              <a:gd name="T4" fmla="*/ 523 w 646"/>
              <a:gd name="T5" fmla="*/ 432 h 548"/>
              <a:gd name="T6" fmla="*/ 555 w 646"/>
              <a:gd name="T7" fmla="*/ 344 h 548"/>
              <a:gd name="T8" fmla="*/ 446 w 646"/>
              <a:gd name="T9" fmla="*/ 229 h 548"/>
              <a:gd name="T10" fmla="*/ 195 w 646"/>
              <a:gd name="T11" fmla="*/ 404 h 548"/>
              <a:gd name="T12" fmla="*/ 195 w 646"/>
              <a:gd name="T13" fmla="*/ 492 h 548"/>
              <a:gd name="T14" fmla="*/ 327 w 646"/>
              <a:gd name="T15" fmla="*/ 539 h 548"/>
              <a:gd name="T16" fmla="*/ 407 w 646"/>
              <a:gd name="T17" fmla="*/ 485 h 548"/>
              <a:gd name="T18" fmla="*/ 373 w 646"/>
              <a:gd name="T19" fmla="*/ 285 h 548"/>
              <a:gd name="T20" fmla="*/ 310 w 646"/>
              <a:gd name="T21" fmla="*/ 218 h 548"/>
              <a:gd name="T22" fmla="*/ 159 w 646"/>
              <a:gd name="T23" fmla="*/ 227 h 548"/>
              <a:gd name="T24" fmla="*/ 53 w 646"/>
              <a:gd name="T25" fmla="*/ 331 h 548"/>
              <a:gd name="T26" fmla="*/ 138 w 646"/>
              <a:gd name="T27" fmla="*/ 415 h 548"/>
              <a:gd name="T28" fmla="*/ 242 w 646"/>
              <a:gd name="T29" fmla="*/ 294 h 548"/>
              <a:gd name="T30" fmla="*/ 495 w 646"/>
              <a:gd name="T31" fmla="*/ 176 h 548"/>
              <a:gd name="T32" fmla="*/ 505 w 646"/>
              <a:gd name="T33" fmla="*/ 267 h 548"/>
              <a:gd name="T34" fmla="*/ 599 w 646"/>
              <a:gd name="T35" fmla="*/ 313 h 548"/>
              <a:gd name="T36" fmla="*/ 633 w 646"/>
              <a:gd name="T37" fmla="*/ 227 h 548"/>
              <a:gd name="T38" fmla="*/ 519 w 646"/>
              <a:gd name="T39" fmla="*/ 179 h 548"/>
              <a:gd name="T40" fmla="*/ 26 w 646"/>
              <a:gd name="T41" fmla="*/ 162 h 548"/>
              <a:gd name="T42" fmla="*/ 19 w 646"/>
              <a:gd name="T43" fmla="*/ 241 h 548"/>
              <a:gd name="T44" fmla="*/ 52 w 646"/>
              <a:gd name="T45" fmla="*/ 290 h 548"/>
              <a:gd name="T46" fmla="*/ 193 w 646"/>
              <a:gd name="T47" fmla="*/ 203 h 548"/>
              <a:gd name="T48" fmla="*/ 153 w 646"/>
              <a:gd name="T49" fmla="*/ 150 h 548"/>
              <a:gd name="T50" fmla="*/ 508 w 646"/>
              <a:gd name="T51" fmla="*/ 65 h 548"/>
              <a:gd name="T52" fmla="*/ 522 w 646"/>
              <a:gd name="T53" fmla="*/ 114 h 548"/>
              <a:gd name="T54" fmla="*/ 590 w 646"/>
              <a:gd name="T55" fmla="*/ 189 h 548"/>
              <a:gd name="T56" fmla="*/ 625 w 646"/>
              <a:gd name="T57" fmla="*/ 148 h 548"/>
              <a:gd name="T58" fmla="*/ 526 w 646"/>
              <a:gd name="T59" fmla="*/ 47 h 548"/>
              <a:gd name="T60" fmla="*/ 64 w 646"/>
              <a:gd name="T61" fmla="*/ 64 h 548"/>
              <a:gd name="T62" fmla="*/ 66 w 646"/>
              <a:gd name="T63" fmla="*/ 142 h 548"/>
              <a:gd name="T64" fmla="*/ 156 w 646"/>
              <a:gd name="T65" fmla="*/ 36 h 548"/>
              <a:gd name="T66" fmla="*/ 162 w 646"/>
              <a:gd name="T67" fmla="*/ 22 h 548"/>
              <a:gd name="T68" fmla="*/ 165 w 646"/>
              <a:gd name="T69" fmla="*/ 2 h 548"/>
              <a:gd name="T70" fmla="*/ 154 w 646"/>
              <a:gd name="T71" fmla="*/ 83 h 548"/>
              <a:gd name="T72" fmla="*/ 190 w 646"/>
              <a:gd name="T73" fmla="*/ 157 h 548"/>
              <a:gd name="T74" fmla="*/ 262 w 646"/>
              <a:gd name="T75" fmla="*/ 217 h 548"/>
              <a:gd name="T76" fmla="*/ 311 w 646"/>
              <a:gd name="T77" fmla="*/ 210 h 548"/>
              <a:gd name="T78" fmla="*/ 395 w 646"/>
              <a:gd name="T79" fmla="*/ 218 h 548"/>
              <a:gd name="T80" fmla="*/ 467 w 646"/>
              <a:gd name="T81" fmla="*/ 180 h 548"/>
              <a:gd name="T82" fmla="*/ 506 w 646"/>
              <a:gd name="T83" fmla="*/ 87 h 548"/>
              <a:gd name="T84" fmla="*/ 508 w 646"/>
              <a:gd name="T85" fmla="*/ 36 h 548"/>
              <a:gd name="T86" fmla="*/ 574 w 646"/>
              <a:gd name="T87" fmla="*/ 64 h 548"/>
              <a:gd name="T88" fmla="*/ 642 w 646"/>
              <a:gd name="T89" fmla="*/ 217 h 548"/>
              <a:gd name="T90" fmla="*/ 625 w 646"/>
              <a:gd name="T91" fmla="*/ 295 h 548"/>
              <a:gd name="T92" fmla="*/ 569 w 646"/>
              <a:gd name="T93" fmla="*/ 391 h 548"/>
              <a:gd name="T94" fmla="*/ 421 w 646"/>
              <a:gd name="T95" fmla="*/ 475 h 548"/>
              <a:gd name="T96" fmla="*/ 391 w 646"/>
              <a:gd name="T97" fmla="*/ 530 h 548"/>
              <a:gd name="T98" fmla="*/ 237 w 646"/>
              <a:gd name="T99" fmla="*/ 531 h 548"/>
              <a:gd name="T100" fmla="*/ 170 w 646"/>
              <a:gd name="T101" fmla="*/ 437 h 548"/>
              <a:gd name="T102" fmla="*/ 55 w 646"/>
              <a:gd name="T103" fmla="*/ 360 h 548"/>
              <a:gd name="T104" fmla="*/ 42 w 646"/>
              <a:gd name="T105" fmla="*/ 301 h 548"/>
              <a:gd name="T106" fmla="*/ 0 w 646"/>
              <a:gd name="T107" fmla="*/ 204 h 548"/>
              <a:gd name="T108" fmla="*/ 38 w 646"/>
              <a:gd name="T109" fmla="*/ 97 h 548"/>
              <a:gd name="T110" fmla="*/ 138 w 646"/>
              <a:gd name="T111" fmla="*/ 1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46" h="548">
                <a:moveTo>
                  <a:pt x="416" y="220"/>
                </a:moveTo>
                <a:lnTo>
                  <a:pt x="403" y="222"/>
                </a:lnTo>
                <a:lnTo>
                  <a:pt x="391" y="229"/>
                </a:lnTo>
                <a:lnTo>
                  <a:pt x="381" y="238"/>
                </a:lnTo>
                <a:lnTo>
                  <a:pt x="370" y="247"/>
                </a:lnTo>
                <a:lnTo>
                  <a:pt x="383" y="278"/>
                </a:lnTo>
                <a:lnTo>
                  <a:pt x="392" y="313"/>
                </a:lnTo>
                <a:lnTo>
                  <a:pt x="399" y="347"/>
                </a:lnTo>
                <a:lnTo>
                  <a:pt x="406" y="381"/>
                </a:lnTo>
                <a:lnTo>
                  <a:pt x="411" y="408"/>
                </a:lnTo>
                <a:lnTo>
                  <a:pt x="416" y="437"/>
                </a:lnTo>
                <a:lnTo>
                  <a:pt x="417" y="467"/>
                </a:lnTo>
                <a:lnTo>
                  <a:pt x="419" y="466"/>
                </a:lnTo>
                <a:lnTo>
                  <a:pt x="421" y="466"/>
                </a:lnTo>
                <a:lnTo>
                  <a:pt x="449" y="462"/>
                </a:lnTo>
                <a:lnTo>
                  <a:pt x="475" y="455"/>
                </a:lnTo>
                <a:lnTo>
                  <a:pt x="500" y="446"/>
                </a:lnTo>
                <a:lnTo>
                  <a:pt x="523" y="432"/>
                </a:lnTo>
                <a:lnTo>
                  <a:pt x="538" y="421"/>
                </a:lnTo>
                <a:lnTo>
                  <a:pt x="550" y="408"/>
                </a:lnTo>
                <a:lnTo>
                  <a:pt x="559" y="394"/>
                </a:lnTo>
                <a:lnTo>
                  <a:pt x="564" y="377"/>
                </a:lnTo>
                <a:lnTo>
                  <a:pt x="561" y="360"/>
                </a:lnTo>
                <a:lnTo>
                  <a:pt x="555" y="344"/>
                </a:lnTo>
                <a:lnTo>
                  <a:pt x="546" y="328"/>
                </a:lnTo>
                <a:lnTo>
                  <a:pt x="535" y="315"/>
                </a:lnTo>
                <a:lnTo>
                  <a:pt x="505" y="280"/>
                </a:lnTo>
                <a:lnTo>
                  <a:pt x="471" y="248"/>
                </a:lnTo>
                <a:lnTo>
                  <a:pt x="459" y="238"/>
                </a:lnTo>
                <a:lnTo>
                  <a:pt x="446" y="229"/>
                </a:lnTo>
                <a:lnTo>
                  <a:pt x="432" y="222"/>
                </a:lnTo>
                <a:lnTo>
                  <a:pt x="416" y="220"/>
                </a:lnTo>
                <a:close/>
                <a:moveTo>
                  <a:pt x="292" y="217"/>
                </a:moveTo>
                <a:lnTo>
                  <a:pt x="260" y="280"/>
                </a:lnTo>
                <a:lnTo>
                  <a:pt x="228" y="341"/>
                </a:lnTo>
                <a:lnTo>
                  <a:pt x="195" y="404"/>
                </a:lnTo>
                <a:lnTo>
                  <a:pt x="187" y="419"/>
                </a:lnTo>
                <a:lnTo>
                  <a:pt x="180" y="434"/>
                </a:lnTo>
                <a:lnTo>
                  <a:pt x="178" y="450"/>
                </a:lnTo>
                <a:lnTo>
                  <a:pt x="179" y="467"/>
                </a:lnTo>
                <a:lnTo>
                  <a:pt x="186" y="480"/>
                </a:lnTo>
                <a:lnTo>
                  <a:pt x="195" y="492"/>
                </a:lnTo>
                <a:lnTo>
                  <a:pt x="207" y="502"/>
                </a:lnTo>
                <a:lnTo>
                  <a:pt x="220" y="510"/>
                </a:lnTo>
                <a:lnTo>
                  <a:pt x="247" y="525"/>
                </a:lnTo>
                <a:lnTo>
                  <a:pt x="279" y="535"/>
                </a:lnTo>
                <a:lnTo>
                  <a:pt x="310" y="539"/>
                </a:lnTo>
                <a:lnTo>
                  <a:pt x="327" y="539"/>
                </a:lnTo>
                <a:lnTo>
                  <a:pt x="345" y="538"/>
                </a:lnTo>
                <a:lnTo>
                  <a:pt x="362" y="534"/>
                </a:lnTo>
                <a:lnTo>
                  <a:pt x="378" y="526"/>
                </a:lnTo>
                <a:lnTo>
                  <a:pt x="391" y="517"/>
                </a:lnTo>
                <a:lnTo>
                  <a:pt x="402" y="502"/>
                </a:lnTo>
                <a:lnTo>
                  <a:pt x="407" y="485"/>
                </a:lnTo>
                <a:lnTo>
                  <a:pt x="408" y="459"/>
                </a:lnTo>
                <a:lnTo>
                  <a:pt x="406" y="433"/>
                </a:lnTo>
                <a:lnTo>
                  <a:pt x="400" y="408"/>
                </a:lnTo>
                <a:lnTo>
                  <a:pt x="396" y="383"/>
                </a:lnTo>
                <a:lnTo>
                  <a:pt x="386" y="333"/>
                </a:lnTo>
                <a:lnTo>
                  <a:pt x="373" y="285"/>
                </a:lnTo>
                <a:lnTo>
                  <a:pt x="369" y="269"/>
                </a:lnTo>
                <a:lnTo>
                  <a:pt x="364" y="254"/>
                </a:lnTo>
                <a:lnTo>
                  <a:pt x="356" y="239"/>
                </a:lnTo>
                <a:lnTo>
                  <a:pt x="343" y="227"/>
                </a:lnTo>
                <a:lnTo>
                  <a:pt x="327" y="221"/>
                </a:lnTo>
                <a:lnTo>
                  <a:pt x="310" y="218"/>
                </a:lnTo>
                <a:lnTo>
                  <a:pt x="293" y="217"/>
                </a:lnTo>
                <a:lnTo>
                  <a:pt x="292" y="217"/>
                </a:lnTo>
                <a:close/>
                <a:moveTo>
                  <a:pt x="225" y="209"/>
                </a:moveTo>
                <a:lnTo>
                  <a:pt x="203" y="210"/>
                </a:lnTo>
                <a:lnTo>
                  <a:pt x="180" y="218"/>
                </a:lnTo>
                <a:lnTo>
                  <a:pt x="159" y="227"/>
                </a:lnTo>
                <a:lnTo>
                  <a:pt x="131" y="243"/>
                </a:lnTo>
                <a:lnTo>
                  <a:pt x="102" y="260"/>
                </a:lnTo>
                <a:lnTo>
                  <a:pt x="76" y="280"/>
                </a:lnTo>
                <a:lnTo>
                  <a:pt x="61" y="297"/>
                </a:lnTo>
                <a:lnTo>
                  <a:pt x="53" y="314"/>
                </a:lnTo>
                <a:lnTo>
                  <a:pt x="53" y="331"/>
                </a:lnTo>
                <a:lnTo>
                  <a:pt x="60" y="347"/>
                </a:lnTo>
                <a:lnTo>
                  <a:pt x="70" y="362"/>
                </a:lnTo>
                <a:lnTo>
                  <a:pt x="85" y="378"/>
                </a:lnTo>
                <a:lnTo>
                  <a:pt x="102" y="391"/>
                </a:lnTo>
                <a:lnTo>
                  <a:pt x="120" y="403"/>
                </a:lnTo>
                <a:lnTo>
                  <a:pt x="138" y="415"/>
                </a:lnTo>
                <a:lnTo>
                  <a:pt x="156" y="422"/>
                </a:lnTo>
                <a:lnTo>
                  <a:pt x="173" y="429"/>
                </a:lnTo>
                <a:lnTo>
                  <a:pt x="183" y="402"/>
                </a:lnTo>
                <a:lnTo>
                  <a:pt x="197" y="375"/>
                </a:lnTo>
                <a:lnTo>
                  <a:pt x="212" y="352"/>
                </a:lnTo>
                <a:lnTo>
                  <a:pt x="242" y="294"/>
                </a:lnTo>
                <a:lnTo>
                  <a:pt x="272" y="238"/>
                </a:lnTo>
                <a:lnTo>
                  <a:pt x="262" y="229"/>
                </a:lnTo>
                <a:lnTo>
                  <a:pt x="251" y="220"/>
                </a:lnTo>
                <a:lnTo>
                  <a:pt x="239" y="213"/>
                </a:lnTo>
                <a:lnTo>
                  <a:pt x="225" y="209"/>
                </a:lnTo>
                <a:close/>
                <a:moveTo>
                  <a:pt x="495" y="176"/>
                </a:moveTo>
                <a:lnTo>
                  <a:pt x="483" y="182"/>
                </a:lnTo>
                <a:lnTo>
                  <a:pt x="470" y="191"/>
                </a:lnTo>
                <a:lnTo>
                  <a:pt x="459" y="206"/>
                </a:lnTo>
                <a:lnTo>
                  <a:pt x="451" y="222"/>
                </a:lnTo>
                <a:lnTo>
                  <a:pt x="479" y="242"/>
                </a:lnTo>
                <a:lnTo>
                  <a:pt x="505" y="267"/>
                </a:lnTo>
                <a:lnTo>
                  <a:pt x="530" y="293"/>
                </a:lnTo>
                <a:lnTo>
                  <a:pt x="551" y="320"/>
                </a:lnTo>
                <a:lnTo>
                  <a:pt x="564" y="343"/>
                </a:lnTo>
                <a:lnTo>
                  <a:pt x="574" y="335"/>
                </a:lnTo>
                <a:lnTo>
                  <a:pt x="586" y="324"/>
                </a:lnTo>
                <a:lnTo>
                  <a:pt x="599" y="313"/>
                </a:lnTo>
                <a:lnTo>
                  <a:pt x="611" y="298"/>
                </a:lnTo>
                <a:lnTo>
                  <a:pt x="622" y="284"/>
                </a:lnTo>
                <a:lnTo>
                  <a:pt x="629" y="269"/>
                </a:lnTo>
                <a:lnTo>
                  <a:pt x="635" y="255"/>
                </a:lnTo>
                <a:lnTo>
                  <a:pt x="636" y="241"/>
                </a:lnTo>
                <a:lnTo>
                  <a:pt x="633" y="227"/>
                </a:lnTo>
                <a:lnTo>
                  <a:pt x="624" y="216"/>
                </a:lnTo>
                <a:lnTo>
                  <a:pt x="608" y="206"/>
                </a:lnTo>
                <a:lnTo>
                  <a:pt x="584" y="197"/>
                </a:lnTo>
                <a:lnTo>
                  <a:pt x="557" y="189"/>
                </a:lnTo>
                <a:lnTo>
                  <a:pt x="533" y="183"/>
                </a:lnTo>
                <a:lnTo>
                  <a:pt x="519" y="179"/>
                </a:lnTo>
                <a:lnTo>
                  <a:pt x="506" y="176"/>
                </a:lnTo>
                <a:lnTo>
                  <a:pt x="495" y="176"/>
                </a:lnTo>
                <a:close/>
                <a:moveTo>
                  <a:pt x="140" y="150"/>
                </a:moveTo>
                <a:lnTo>
                  <a:pt x="60" y="153"/>
                </a:lnTo>
                <a:lnTo>
                  <a:pt x="40" y="155"/>
                </a:lnTo>
                <a:lnTo>
                  <a:pt x="26" y="162"/>
                </a:lnTo>
                <a:lnTo>
                  <a:pt x="17" y="171"/>
                </a:lnTo>
                <a:lnTo>
                  <a:pt x="12" y="182"/>
                </a:lnTo>
                <a:lnTo>
                  <a:pt x="10" y="195"/>
                </a:lnTo>
                <a:lnTo>
                  <a:pt x="10" y="209"/>
                </a:lnTo>
                <a:lnTo>
                  <a:pt x="14" y="225"/>
                </a:lnTo>
                <a:lnTo>
                  <a:pt x="19" y="241"/>
                </a:lnTo>
                <a:lnTo>
                  <a:pt x="26" y="256"/>
                </a:lnTo>
                <a:lnTo>
                  <a:pt x="34" y="271"/>
                </a:lnTo>
                <a:lnTo>
                  <a:pt x="40" y="284"/>
                </a:lnTo>
                <a:lnTo>
                  <a:pt x="47" y="297"/>
                </a:lnTo>
                <a:lnTo>
                  <a:pt x="47" y="299"/>
                </a:lnTo>
                <a:lnTo>
                  <a:pt x="52" y="290"/>
                </a:lnTo>
                <a:lnTo>
                  <a:pt x="60" y="281"/>
                </a:lnTo>
                <a:lnTo>
                  <a:pt x="87" y="258"/>
                </a:lnTo>
                <a:lnTo>
                  <a:pt x="120" y="237"/>
                </a:lnTo>
                <a:lnTo>
                  <a:pt x="153" y="218"/>
                </a:lnTo>
                <a:lnTo>
                  <a:pt x="187" y="205"/>
                </a:lnTo>
                <a:lnTo>
                  <a:pt x="193" y="203"/>
                </a:lnTo>
                <a:lnTo>
                  <a:pt x="200" y="201"/>
                </a:lnTo>
                <a:lnTo>
                  <a:pt x="195" y="184"/>
                </a:lnTo>
                <a:lnTo>
                  <a:pt x="187" y="169"/>
                </a:lnTo>
                <a:lnTo>
                  <a:pt x="178" y="158"/>
                </a:lnTo>
                <a:lnTo>
                  <a:pt x="166" y="153"/>
                </a:lnTo>
                <a:lnTo>
                  <a:pt x="153" y="150"/>
                </a:lnTo>
                <a:lnTo>
                  <a:pt x="140" y="150"/>
                </a:lnTo>
                <a:close/>
                <a:moveTo>
                  <a:pt x="526" y="47"/>
                </a:moveTo>
                <a:lnTo>
                  <a:pt x="505" y="57"/>
                </a:lnTo>
                <a:lnTo>
                  <a:pt x="505" y="60"/>
                </a:lnTo>
                <a:lnTo>
                  <a:pt x="506" y="61"/>
                </a:lnTo>
                <a:lnTo>
                  <a:pt x="508" y="65"/>
                </a:lnTo>
                <a:lnTo>
                  <a:pt x="509" y="68"/>
                </a:lnTo>
                <a:lnTo>
                  <a:pt x="510" y="72"/>
                </a:lnTo>
                <a:lnTo>
                  <a:pt x="512" y="74"/>
                </a:lnTo>
                <a:lnTo>
                  <a:pt x="513" y="76"/>
                </a:lnTo>
                <a:lnTo>
                  <a:pt x="518" y="94"/>
                </a:lnTo>
                <a:lnTo>
                  <a:pt x="522" y="114"/>
                </a:lnTo>
                <a:lnTo>
                  <a:pt x="522" y="133"/>
                </a:lnTo>
                <a:lnTo>
                  <a:pt x="518" y="151"/>
                </a:lnTo>
                <a:lnTo>
                  <a:pt x="512" y="169"/>
                </a:lnTo>
                <a:lnTo>
                  <a:pt x="544" y="176"/>
                </a:lnTo>
                <a:lnTo>
                  <a:pt x="576" y="186"/>
                </a:lnTo>
                <a:lnTo>
                  <a:pt x="590" y="189"/>
                </a:lnTo>
                <a:lnTo>
                  <a:pt x="606" y="193"/>
                </a:lnTo>
                <a:lnTo>
                  <a:pt x="622" y="200"/>
                </a:lnTo>
                <a:lnTo>
                  <a:pt x="635" y="206"/>
                </a:lnTo>
                <a:lnTo>
                  <a:pt x="635" y="208"/>
                </a:lnTo>
                <a:lnTo>
                  <a:pt x="633" y="178"/>
                </a:lnTo>
                <a:lnTo>
                  <a:pt x="625" y="148"/>
                </a:lnTo>
                <a:lnTo>
                  <a:pt x="611" y="119"/>
                </a:lnTo>
                <a:lnTo>
                  <a:pt x="591" y="93"/>
                </a:lnTo>
                <a:lnTo>
                  <a:pt x="568" y="70"/>
                </a:lnTo>
                <a:lnTo>
                  <a:pt x="543" y="55"/>
                </a:lnTo>
                <a:lnTo>
                  <a:pt x="535" y="49"/>
                </a:lnTo>
                <a:lnTo>
                  <a:pt x="526" y="47"/>
                </a:lnTo>
                <a:close/>
                <a:moveTo>
                  <a:pt x="140" y="13"/>
                </a:moveTo>
                <a:lnTo>
                  <a:pt x="132" y="13"/>
                </a:lnTo>
                <a:lnTo>
                  <a:pt x="111" y="19"/>
                </a:lnTo>
                <a:lnTo>
                  <a:pt x="93" y="31"/>
                </a:lnTo>
                <a:lnTo>
                  <a:pt x="77" y="45"/>
                </a:lnTo>
                <a:lnTo>
                  <a:pt x="64" y="64"/>
                </a:lnTo>
                <a:lnTo>
                  <a:pt x="53" y="85"/>
                </a:lnTo>
                <a:lnTo>
                  <a:pt x="44" y="106"/>
                </a:lnTo>
                <a:lnTo>
                  <a:pt x="38" y="127"/>
                </a:lnTo>
                <a:lnTo>
                  <a:pt x="32" y="146"/>
                </a:lnTo>
                <a:lnTo>
                  <a:pt x="39" y="145"/>
                </a:lnTo>
                <a:lnTo>
                  <a:pt x="66" y="142"/>
                </a:lnTo>
                <a:lnTo>
                  <a:pt x="95" y="142"/>
                </a:lnTo>
                <a:lnTo>
                  <a:pt x="120" y="140"/>
                </a:lnTo>
                <a:lnTo>
                  <a:pt x="146" y="138"/>
                </a:lnTo>
                <a:lnTo>
                  <a:pt x="144" y="106"/>
                </a:lnTo>
                <a:lnTo>
                  <a:pt x="146" y="73"/>
                </a:lnTo>
                <a:lnTo>
                  <a:pt x="156" y="36"/>
                </a:lnTo>
                <a:lnTo>
                  <a:pt x="157" y="35"/>
                </a:lnTo>
                <a:lnTo>
                  <a:pt x="157" y="32"/>
                </a:lnTo>
                <a:lnTo>
                  <a:pt x="158" y="30"/>
                </a:lnTo>
                <a:lnTo>
                  <a:pt x="161" y="27"/>
                </a:lnTo>
                <a:lnTo>
                  <a:pt x="161" y="25"/>
                </a:lnTo>
                <a:lnTo>
                  <a:pt x="162" y="22"/>
                </a:lnTo>
                <a:lnTo>
                  <a:pt x="162" y="22"/>
                </a:lnTo>
                <a:lnTo>
                  <a:pt x="157" y="17"/>
                </a:lnTo>
                <a:lnTo>
                  <a:pt x="149" y="14"/>
                </a:lnTo>
                <a:lnTo>
                  <a:pt x="140" y="13"/>
                </a:lnTo>
                <a:close/>
                <a:moveTo>
                  <a:pt x="157" y="0"/>
                </a:moveTo>
                <a:lnTo>
                  <a:pt x="165" y="2"/>
                </a:lnTo>
                <a:lnTo>
                  <a:pt x="171" y="7"/>
                </a:lnTo>
                <a:lnTo>
                  <a:pt x="174" y="17"/>
                </a:lnTo>
                <a:lnTo>
                  <a:pt x="171" y="30"/>
                </a:lnTo>
                <a:lnTo>
                  <a:pt x="165" y="44"/>
                </a:lnTo>
                <a:lnTo>
                  <a:pt x="159" y="57"/>
                </a:lnTo>
                <a:lnTo>
                  <a:pt x="154" y="83"/>
                </a:lnTo>
                <a:lnTo>
                  <a:pt x="154" y="111"/>
                </a:lnTo>
                <a:lnTo>
                  <a:pt x="157" y="138"/>
                </a:lnTo>
                <a:lnTo>
                  <a:pt x="157" y="140"/>
                </a:lnTo>
                <a:lnTo>
                  <a:pt x="162" y="141"/>
                </a:lnTo>
                <a:lnTo>
                  <a:pt x="178" y="146"/>
                </a:lnTo>
                <a:lnTo>
                  <a:pt x="190" y="157"/>
                </a:lnTo>
                <a:lnTo>
                  <a:pt x="197" y="170"/>
                </a:lnTo>
                <a:lnTo>
                  <a:pt x="204" y="184"/>
                </a:lnTo>
                <a:lnTo>
                  <a:pt x="207" y="200"/>
                </a:lnTo>
                <a:lnTo>
                  <a:pt x="226" y="200"/>
                </a:lnTo>
                <a:lnTo>
                  <a:pt x="245" y="206"/>
                </a:lnTo>
                <a:lnTo>
                  <a:pt x="262" y="217"/>
                </a:lnTo>
                <a:lnTo>
                  <a:pt x="276" y="233"/>
                </a:lnTo>
                <a:lnTo>
                  <a:pt x="289" y="210"/>
                </a:lnTo>
                <a:lnTo>
                  <a:pt x="290" y="209"/>
                </a:lnTo>
                <a:lnTo>
                  <a:pt x="292" y="209"/>
                </a:lnTo>
                <a:lnTo>
                  <a:pt x="293" y="209"/>
                </a:lnTo>
                <a:lnTo>
                  <a:pt x="311" y="210"/>
                </a:lnTo>
                <a:lnTo>
                  <a:pt x="328" y="213"/>
                </a:lnTo>
                <a:lnTo>
                  <a:pt x="344" y="220"/>
                </a:lnTo>
                <a:lnTo>
                  <a:pt x="357" y="229"/>
                </a:lnTo>
                <a:lnTo>
                  <a:pt x="368" y="242"/>
                </a:lnTo>
                <a:lnTo>
                  <a:pt x="381" y="229"/>
                </a:lnTo>
                <a:lnTo>
                  <a:pt x="395" y="218"/>
                </a:lnTo>
                <a:lnTo>
                  <a:pt x="411" y="213"/>
                </a:lnTo>
                <a:lnTo>
                  <a:pt x="428" y="213"/>
                </a:lnTo>
                <a:lnTo>
                  <a:pt x="446" y="220"/>
                </a:lnTo>
                <a:lnTo>
                  <a:pt x="451" y="205"/>
                </a:lnTo>
                <a:lnTo>
                  <a:pt x="458" y="192"/>
                </a:lnTo>
                <a:lnTo>
                  <a:pt x="467" y="180"/>
                </a:lnTo>
                <a:lnTo>
                  <a:pt x="476" y="172"/>
                </a:lnTo>
                <a:lnTo>
                  <a:pt x="488" y="167"/>
                </a:lnTo>
                <a:lnTo>
                  <a:pt x="504" y="167"/>
                </a:lnTo>
                <a:lnTo>
                  <a:pt x="512" y="141"/>
                </a:lnTo>
                <a:lnTo>
                  <a:pt x="512" y="114"/>
                </a:lnTo>
                <a:lnTo>
                  <a:pt x="506" y="87"/>
                </a:lnTo>
                <a:lnTo>
                  <a:pt x="502" y="78"/>
                </a:lnTo>
                <a:lnTo>
                  <a:pt x="498" y="68"/>
                </a:lnTo>
                <a:lnTo>
                  <a:pt x="495" y="57"/>
                </a:lnTo>
                <a:lnTo>
                  <a:pt x="496" y="47"/>
                </a:lnTo>
                <a:lnTo>
                  <a:pt x="500" y="40"/>
                </a:lnTo>
                <a:lnTo>
                  <a:pt x="508" y="36"/>
                </a:lnTo>
                <a:lnTo>
                  <a:pt x="517" y="36"/>
                </a:lnTo>
                <a:lnTo>
                  <a:pt x="526" y="38"/>
                </a:lnTo>
                <a:lnTo>
                  <a:pt x="536" y="42"/>
                </a:lnTo>
                <a:lnTo>
                  <a:pt x="544" y="45"/>
                </a:lnTo>
                <a:lnTo>
                  <a:pt x="551" y="48"/>
                </a:lnTo>
                <a:lnTo>
                  <a:pt x="574" y="64"/>
                </a:lnTo>
                <a:lnTo>
                  <a:pt x="595" y="83"/>
                </a:lnTo>
                <a:lnTo>
                  <a:pt x="615" y="107"/>
                </a:lnTo>
                <a:lnTo>
                  <a:pt x="629" y="133"/>
                </a:lnTo>
                <a:lnTo>
                  <a:pt x="640" y="161"/>
                </a:lnTo>
                <a:lnTo>
                  <a:pt x="645" y="188"/>
                </a:lnTo>
                <a:lnTo>
                  <a:pt x="642" y="217"/>
                </a:lnTo>
                <a:lnTo>
                  <a:pt x="642" y="217"/>
                </a:lnTo>
                <a:lnTo>
                  <a:pt x="646" y="230"/>
                </a:lnTo>
                <a:lnTo>
                  <a:pt x="646" y="244"/>
                </a:lnTo>
                <a:lnTo>
                  <a:pt x="642" y="258"/>
                </a:lnTo>
                <a:lnTo>
                  <a:pt x="639" y="271"/>
                </a:lnTo>
                <a:lnTo>
                  <a:pt x="625" y="295"/>
                </a:lnTo>
                <a:lnTo>
                  <a:pt x="608" y="316"/>
                </a:lnTo>
                <a:lnTo>
                  <a:pt x="590" y="335"/>
                </a:lnTo>
                <a:lnTo>
                  <a:pt x="568" y="350"/>
                </a:lnTo>
                <a:lnTo>
                  <a:pt x="568" y="352"/>
                </a:lnTo>
                <a:lnTo>
                  <a:pt x="572" y="371"/>
                </a:lnTo>
                <a:lnTo>
                  <a:pt x="569" y="391"/>
                </a:lnTo>
                <a:lnTo>
                  <a:pt x="560" y="411"/>
                </a:lnTo>
                <a:lnTo>
                  <a:pt x="544" y="428"/>
                </a:lnTo>
                <a:lnTo>
                  <a:pt x="517" y="447"/>
                </a:lnTo>
                <a:lnTo>
                  <a:pt x="487" y="462"/>
                </a:lnTo>
                <a:lnTo>
                  <a:pt x="454" y="471"/>
                </a:lnTo>
                <a:lnTo>
                  <a:pt x="421" y="475"/>
                </a:lnTo>
                <a:lnTo>
                  <a:pt x="419" y="474"/>
                </a:lnTo>
                <a:lnTo>
                  <a:pt x="417" y="474"/>
                </a:lnTo>
                <a:lnTo>
                  <a:pt x="416" y="488"/>
                </a:lnTo>
                <a:lnTo>
                  <a:pt x="412" y="502"/>
                </a:lnTo>
                <a:lnTo>
                  <a:pt x="404" y="518"/>
                </a:lnTo>
                <a:lnTo>
                  <a:pt x="391" y="530"/>
                </a:lnTo>
                <a:lnTo>
                  <a:pt x="375" y="539"/>
                </a:lnTo>
                <a:lnTo>
                  <a:pt x="358" y="544"/>
                </a:lnTo>
                <a:lnTo>
                  <a:pt x="340" y="547"/>
                </a:lnTo>
                <a:lnTo>
                  <a:pt x="305" y="548"/>
                </a:lnTo>
                <a:lnTo>
                  <a:pt x="271" y="542"/>
                </a:lnTo>
                <a:lnTo>
                  <a:pt x="237" y="531"/>
                </a:lnTo>
                <a:lnTo>
                  <a:pt x="220" y="522"/>
                </a:lnTo>
                <a:lnTo>
                  <a:pt x="201" y="510"/>
                </a:lnTo>
                <a:lnTo>
                  <a:pt x="186" y="496"/>
                </a:lnTo>
                <a:lnTo>
                  <a:pt x="175" y="480"/>
                </a:lnTo>
                <a:lnTo>
                  <a:pt x="169" y="460"/>
                </a:lnTo>
                <a:lnTo>
                  <a:pt x="170" y="437"/>
                </a:lnTo>
                <a:lnTo>
                  <a:pt x="152" y="432"/>
                </a:lnTo>
                <a:lnTo>
                  <a:pt x="131" y="421"/>
                </a:lnTo>
                <a:lnTo>
                  <a:pt x="108" y="409"/>
                </a:lnTo>
                <a:lnTo>
                  <a:pt x="89" y="395"/>
                </a:lnTo>
                <a:lnTo>
                  <a:pt x="69" y="378"/>
                </a:lnTo>
                <a:lnTo>
                  <a:pt x="55" y="360"/>
                </a:lnTo>
                <a:lnTo>
                  <a:pt x="46" y="340"/>
                </a:lnTo>
                <a:lnTo>
                  <a:pt x="42" y="320"/>
                </a:lnTo>
                <a:lnTo>
                  <a:pt x="47" y="301"/>
                </a:lnTo>
                <a:lnTo>
                  <a:pt x="46" y="301"/>
                </a:lnTo>
                <a:lnTo>
                  <a:pt x="43" y="302"/>
                </a:lnTo>
                <a:lnTo>
                  <a:pt x="42" y="301"/>
                </a:lnTo>
                <a:lnTo>
                  <a:pt x="32" y="289"/>
                </a:lnTo>
                <a:lnTo>
                  <a:pt x="23" y="275"/>
                </a:lnTo>
                <a:lnTo>
                  <a:pt x="15" y="259"/>
                </a:lnTo>
                <a:lnTo>
                  <a:pt x="8" y="241"/>
                </a:lnTo>
                <a:lnTo>
                  <a:pt x="2" y="222"/>
                </a:lnTo>
                <a:lnTo>
                  <a:pt x="0" y="204"/>
                </a:lnTo>
                <a:lnTo>
                  <a:pt x="0" y="186"/>
                </a:lnTo>
                <a:lnTo>
                  <a:pt x="4" y="171"/>
                </a:lnTo>
                <a:lnTo>
                  <a:pt x="13" y="158"/>
                </a:lnTo>
                <a:lnTo>
                  <a:pt x="26" y="149"/>
                </a:lnTo>
                <a:lnTo>
                  <a:pt x="30" y="123"/>
                </a:lnTo>
                <a:lnTo>
                  <a:pt x="38" y="97"/>
                </a:lnTo>
                <a:lnTo>
                  <a:pt x="49" y="72"/>
                </a:lnTo>
                <a:lnTo>
                  <a:pt x="64" y="49"/>
                </a:lnTo>
                <a:lnTo>
                  <a:pt x="82" y="30"/>
                </a:lnTo>
                <a:lnTo>
                  <a:pt x="104" y="14"/>
                </a:lnTo>
                <a:lnTo>
                  <a:pt x="129" y="4"/>
                </a:lnTo>
                <a:lnTo>
                  <a:pt x="138" y="1"/>
                </a:lnTo>
                <a:lnTo>
                  <a:pt x="148" y="0"/>
                </a:lnTo>
                <a:lnTo>
                  <a:pt x="157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Freeform 230"/>
          <p:cNvSpPr>
            <a:spLocks noEditPoints="1"/>
          </p:cNvSpPr>
          <p:nvPr/>
        </p:nvSpPr>
        <p:spPr bwMode="auto">
          <a:xfrm rot="18539009">
            <a:off x="10311902" y="6197671"/>
            <a:ext cx="614363" cy="517525"/>
          </a:xfrm>
          <a:custGeom>
            <a:avLst/>
            <a:gdLst>
              <a:gd name="T0" fmla="*/ 176 w 387"/>
              <a:gd name="T1" fmla="*/ 182 h 326"/>
              <a:gd name="T2" fmla="*/ 168 w 387"/>
              <a:gd name="T3" fmla="*/ 251 h 326"/>
              <a:gd name="T4" fmla="*/ 260 w 387"/>
              <a:gd name="T5" fmla="*/ 245 h 326"/>
              <a:gd name="T6" fmla="*/ 279 w 387"/>
              <a:gd name="T7" fmla="*/ 169 h 326"/>
              <a:gd name="T8" fmla="*/ 256 w 387"/>
              <a:gd name="T9" fmla="*/ 85 h 326"/>
              <a:gd name="T10" fmla="*/ 273 w 387"/>
              <a:gd name="T11" fmla="*/ 147 h 326"/>
              <a:gd name="T12" fmla="*/ 322 w 387"/>
              <a:gd name="T13" fmla="*/ 152 h 326"/>
              <a:gd name="T14" fmla="*/ 262 w 387"/>
              <a:gd name="T15" fmla="*/ 88 h 326"/>
              <a:gd name="T16" fmla="*/ 262 w 387"/>
              <a:gd name="T17" fmla="*/ 83 h 326"/>
              <a:gd name="T18" fmla="*/ 278 w 387"/>
              <a:gd name="T19" fmla="*/ 92 h 326"/>
              <a:gd name="T20" fmla="*/ 312 w 387"/>
              <a:gd name="T21" fmla="*/ 117 h 326"/>
              <a:gd name="T22" fmla="*/ 311 w 387"/>
              <a:gd name="T23" fmla="*/ 92 h 326"/>
              <a:gd name="T24" fmla="*/ 118 w 387"/>
              <a:gd name="T25" fmla="*/ 56 h 326"/>
              <a:gd name="T26" fmla="*/ 63 w 387"/>
              <a:gd name="T27" fmla="*/ 93 h 326"/>
              <a:gd name="T28" fmla="*/ 72 w 387"/>
              <a:gd name="T29" fmla="*/ 168 h 326"/>
              <a:gd name="T30" fmla="*/ 106 w 387"/>
              <a:gd name="T31" fmla="*/ 203 h 326"/>
              <a:gd name="T32" fmla="*/ 148 w 387"/>
              <a:gd name="T33" fmla="*/ 96 h 326"/>
              <a:gd name="T34" fmla="*/ 118 w 387"/>
              <a:gd name="T35" fmla="*/ 56 h 326"/>
              <a:gd name="T36" fmla="*/ 54 w 387"/>
              <a:gd name="T37" fmla="*/ 34 h 326"/>
              <a:gd name="T38" fmla="*/ 10 w 387"/>
              <a:gd name="T39" fmla="*/ 127 h 326"/>
              <a:gd name="T40" fmla="*/ 48 w 387"/>
              <a:gd name="T41" fmla="*/ 240 h 326"/>
              <a:gd name="T42" fmla="*/ 156 w 387"/>
              <a:gd name="T43" fmla="*/ 312 h 326"/>
              <a:gd name="T44" fmla="*/ 290 w 387"/>
              <a:gd name="T45" fmla="*/ 296 h 326"/>
              <a:gd name="T46" fmla="*/ 368 w 387"/>
              <a:gd name="T47" fmla="*/ 193 h 326"/>
              <a:gd name="T48" fmla="*/ 375 w 387"/>
              <a:gd name="T49" fmla="*/ 106 h 326"/>
              <a:gd name="T50" fmla="*/ 336 w 387"/>
              <a:gd name="T51" fmla="*/ 33 h 326"/>
              <a:gd name="T52" fmla="*/ 235 w 387"/>
              <a:gd name="T53" fmla="*/ 26 h 326"/>
              <a:gd name="T54" fmla="*/ 154 w 387"/>
              <a:gd name="T55" fmla="*/ 104 h 326"/>
              <a:gd name="T56" fmla="*/ 112 w 387"/>
              <a:gd name="T57" fmla="*/ 203 h 326"/>
              <a:gd name="T58" fmla="*/ 110 w 387"/>
              <a:gd name="T59" fmla="*/ 211 h 326"/>
              <a:gd name="T60" fmla="*/ 178 w 387"/>
              <a:gd name="T61" fmla="*/ 159 h 326"/>
              <a:gd name="T62" fmla="*/ 246 w 387"/>
              <a:gd name="T63" fmla="*/ 80 h 326"/>
              <a:gd name="T64" fmla="*/ 312 w 387"/>
              <a:gd name="T65" fmla="*/ 75 h 326"/>
              <a:gd name="T66" fmla="*/ 333 w 387"/>
              <a:gd name="T67" fmla="*/ 124 h 326"/>
              <a:gd name="T68" fmla="*/ 334 w 387"/>
              <a:gd name="T69" fmla="*/ 148 h 326"/>
              <a:gd name="T70" fmla="*/ 304 w 387"/>
              <a:gd name="T71" fmla="*/ 216 h 326"/>
              <a:gd name="T72" fmla="*/ 216 w 387"/>
              <a:gd name="T73" fmla="*/ 268 h 326"/>
              <a:gd name="T74" fmla="*/ 121 w 387"/>
              <a:gd name="T75" fmla="*/ 234 h 326"/>
              <a:gd name="T76" fmla="*/ 54 w 387"/>
              <a:gd name="T77" fmla="*/ 153 h 326"/>
              <a:gd name="T78" fmla="*/ 68 w 387"/>
              <a:gd name="T79" fmla="*/ 69 h 326"/>
              <a:gd name="T80" fmla="*/ 137 w 387"/>
              <a:gd name="T81" fmla="*/ 49 h 326"/>
              <a:gd name="T82" fmla="*/ 190 w 387"/>
              <a:gd name="T83" fmla="*/ 47 h 326"/>
              <a:gd name="T84" fmla="*/ 127 w 387"/>
              <a:gd name="T85" fmla="*/ 11 h 326"/>
              <a:gd name="T86" fmla="*/ 185 w 387"/>
              <a:gd name="T87" fmla="*/ 20 h 326"/>
              <a:gd name="T88" fmla="*/ 257 w 387"/>
              <a:gd name="T89" fmla="*/ 12 h 326"/>
              <a:gd name="T90" fmla="*/ 350 w 387"/>
              <a:gd name="T91" fmla="*/ 34 h 326"/>
              <a:gd name="T92" fmla="*/ 385 w 387"/>
              <a:gd name="T93" fmla="*/ 111 h 326"/>
              <a:gd name="T94" fmla="*/ 376 w 387"/>
              <a:gd name="T95" fmla="*/ 203 h 326"/>
              <a:gd name="T96" fmla="*/ 321 w 387"/>
              <a:gd name="T97" fmla="*/ 288 h 326"/>
              <a:gd name="T98" fmla="*/ 209 w 387"/>
              <a:gd name="T99" fmla="*/ 326 h 326"/>
              <a:gd name="T100" fmla="*/ 91 w 387"/>
              <a:gd name="T101" fmla="*/ 292 h 326"/>
              <a:gd name="T102" fmla="*/ 10 w 387"/>
              <a:gd name="T103" fmla="*/ 187 h 326"/>
              <a:gd name="T104" fmla="*/ 20 w 387"/>
              <a:gd name="T105" fmla="*/ 60 h 326"/>
              <a:gd name="T106" fmla="*/ 112 w 387"/>
              <a:gd name="T107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7" h="326">
                <a:moveTo>
                  <a:pt x="222" y="115"/>
                </a:moveTo>
                <a:lnTo>
                  <a:pt x="207" y="135"/>
                </a:lnTo>
                <a:lnTo>
                  <a:pt x="194" y="155"/>
                </a:lnTo>
                <a:lnTo>
                  <a:pt x="176" y="182"/>
                </a:lnTo>
                <a:lnTo>
                  <a:pt x="160" y="211"/>
                </a:lnTo>
                <a:lnTo>
                  <a:pt x="147" y="241"/>
                </a:lnTo>
                <a:lnTo>
                  <a:pt x="157" y="246"/>
                </a:lnTo>
                <a:lnTo>
                  <a:pt x="168" y="251"/>
                </a:lnTo>
                <a:lnTo>
                  <a:pt x="192" y="259"/>
                </a:lnTo>
                <a:lnTo>
                  <a:pt x="215" y="261"/>
                </a:lnTo>
                <a:lnTo>
                  <a:pt x="237" y="255"/>
                </a:lnTo>
                <a:lnTo>
                  <a:pt x="260" y="245"/>
                </a:lnTo>
                <a:lnTo>
                  <a:pt x="279" y="231"/>
                </a:lnTo>
                <a:lnTo>
                  <a:pt x="291" y="217"/>
                </a:lnTo>
                <a:lnTo>
                  <a:pt x="301" y="203"/>
                </a:lnTo>
                <a:lnTo>
                  <a:pt x="279" y="169"/>
                </a:lnTo>
                <a:lnTo>
                  <a:pt x="253" y="140"/>
                </a:lnTo>
                <a:lnTo>
                  <a:pt x="222" y="115"/>
                </a:lnTo>
                <a:close/>
                <a:moveTo>
                  <a:pt x="257" y="85"/>
                </a:moveTo>
                <a:lnTo>
                  <a:pt x="256" y="85"/>
                </a:lnTo>
                <a:lnTo>
                  <a:pt x="239" y="97"/>
                </a:lnTo>
                <a:lnTo>
                  <a:pt x="224" y="111"/>
                </a:lnTo>
                <a:lnTo>
                  <a:pt x="250" y="127"/>
                </a:lnTo>
                <a:lnTo>
                  <a:pt x="273" y="147"/>
                </a:lnTo>
                <a:lnTo>
                  <a:pt x="292" y="170"/>
                </a:lnTo>
                <a:lnTo>
                  <a:pt x="307" y="195"/>
                </a:lnTo>
                <a:lnTo>
                  <a:pt x="316" y="174"/>
                </a:lnTo>
                <a:lnTo>
                  <a:pt x="322" y="152"/>
                </a:lnTo>
                <a:lnTo>
                  <a:pt x="324" y="144"/>
                </a:lnTo>
                <a:lnTo>
                  <a:pt x="307" y="124"/>
                </a:lnTo>
                <a:lnTo>
                  <a:pt x="288" y="107"/>
                </a:lnTo>
                <a:lnTo>
                  <a:pt x="262" y="88"/>
                </a:lnTo>
                <a:lnTo>
                  <a:pt x="260" y="87"/>
                </a:lnTo>
                <a:lnTo>
                  <a:pt x="257" y="85"/>
                </a:lnTo>
                <a:close/>
                <a:moveTo>
                  <a:pt x="278" y="79"/>
                </a:moveTo>
                <a:lnTo>
                  <a:pt x="262" y="83"/>
                </a:lnTo>
                <a:lnTo>
                  <a:pt x="266" y="85"/>
                </a:lnTo>
                <a:lnTo>
                  <a:pt x="270" y="88"/>
                </a:lnTo>
                <a:lnTo>
                  <a:pt x="274" y="89"/>
                </a:lnTo>
                <a:lnTo>
                  <a:pt x="278" y="92"/>
                </a:lnTo>
                <a:lnTo>
                  <a:pt x="281" y="93"/>
                </a:lnTo>
                <a:lnTo>
                  <a:pt x="290" y="100"/>
                </a:lnTo>
                <a:lnTo>
                  <a:pt x="299" y="106"/>
                </a:lnTo>
                <a:lnTo>
                  <a:pt x="312" y="117"/>
                </a:lnTo>
                <a:lnTo>
                  <a:pt x="324" y="130"/>
                </a:lnTo>
                <a:lnTo>
                  <a:pt x="322" y="115"/>
                </a:lnTo>
                <a:lnTo>
                  <a:pt x="317" y="102"/>
                </a:lnTo>
                <a:lnTo>
                  <a:pt x="311" y="92"/>
                </a:lnTo>
                <a:lnTo>
                  <a:pt x="301" y="83"/>
                </a:lnTo>
                <a:lnTo>
                  <a:pt x="291" y="79"/>
                </a:lnTo>
                <a:lnTo>
                  <a:pt x="278" y="79"/>
                </a:lnTo>
                <a:close/>
                <a:moveTo>
                  <a:pt x="118" y="56"/>
                </a:moveTo>
                <a:lnTo>
                  <a:pt x="101" y="59"/>
                </a:lnTo>
                <a:lnTo>
                  <a:pt x="87" y="67"/>
                </a:lnTo>
                <a:lnTo>
                  <a:pt x="74" y="77"/>
                </a:lnTo>
                <a:lnTo>
                  <a:pt x="63" y="93"/>
                </a:lnTo>
                <a:lnTo>
                  <a:pt x="58" y="113"/>
                </a:lnTo>
                <a:lnTo>
                  <a:pt x="58" y="131"/>
                </a:lnTo>
                <a:lnTo>
                  <a:pt x="63" y="151"/>
                </a:lnTo>
                <a:lnTo>
                  <a:pt x="72" y="168"/>
                </a:lnTo>
                <a:lnTo>
                  <a:pt x="83" y="185"/>
                </a:lnTo>
                <a:lnTo>
                  <a:pt x="96" y="199"/>
                </a:lnTo>
                <a:lnTo>
                  <a:pt x="105" y="207"/>
                </a:lnTo>
                <a:lnTo>
                  <a:pt x="106" y="203"/>
                </a:lnTo>
                <a:lnTo>
                  <a:pt x="110" y="176"/>
                </a:lnTo>
                <a:lnTo>
                  <a:pt x="120" y="148"/>
                </a:lnTo>
                <a:lnTo>
                  <a:pt x="133" y="121"/>
                </a:lnTo>
                <a:lnTo>
                  <a:pt x="148" y="96"/>
                </a:lnTo>
                <a:lnTo>
                  <a:pt x="167" y="72"/>
                </a:lnTo>
                <a:lnTo>
                  <a:pt x="151" y="63"/>
                </a:lnTo>
                <a:lnTo>
                  <a:pt x="134" y="58"/>
                </a:lnTo>
                <a:lnTo>
                  <a:pt x="118" y="56"/>
                </a:lnTo>
                <a:close/>
                <a:moveTo>
                  <a:pt x="127" y="11"/>
                </a:moveTo>
                <a:lnTo>
                  <a:pt x="102" y="12"/>
                </a:lnTo>
                <a:lnTo>
                  <a:pt x="78" y="18"/>
                </a:lnTo>
                <a:lnTo>
                  <a:pt x="54" y="34"/>
                </a:lnTo>
                <a:lnTo>
                  <a:pt x="34" y="54"/>
                </a:lnTo>
                <a:lnTo>
                  <a:pt x="21" y="76"/>
                </a:lnTo>
                <a:lnTo>
                  <a:pt x="13" y="101"/>
                </a:lnTo>
                <a:lnTo>
                  <a:pt x="10" y="127"/>
                </a:lnTo>
                <a:lnTo>
                  <a:pt x="11" y="153"/>
                </a:lnTo>
                <a:lnTo>
                  <a:pt x="16" y="179"/>
                </a:lnTo>
                <a:lnTo>
                  <a:pt x="29" y="211"/>
                </a:lnTo>
                <a:lnTo>
                  <a:pt x="48" y="240"/>
                </a:lnTo>
                <a:lnTo>
                  <a:pt x="70" y="265"/>
                </a:lnTo>
                <a:lnTo>
                  <a:pt x="96" y="284"/>
                </a:lnTo>
                <a:lnTo>
                  <a:pt x="125" y="300"/>
                </a:lnTo>
                <a:lnTo>
                  <a:pt x="156" y="312"/>
                </a:lnTo>
                <a:lnTo>
                  <a:pt x="190" y="317"/>
                </a:lnTo>
                <a:lnTo>
                  <a:pt x="223" y="316"/>
                </a:lnTo>
                <a:lnTo>
                  <a:pt x="257" y="309"/>
                </a:lnTo>
                <a:lnTo>
                  <a:pt x="290" y="296"/>
                </a:lnTo>
                <a:lnTo>
                  <a:pt x="317" y="278"/>
                </a:lnTo>
                <a:lnTo>
                  <a:pt x="339" y="254"/>
                </a:lnTo>
                <a:lnTo>
                  <a:pt x="356" y="225"/>
                </a:lnTo>
                <a:lnTo>
                  <a:pt x="368" y="193"/>
                </a:lnTo>
                <a:lnTo>
                  <a:pt x="372" y="173"/>
                </a:lnTo>
                <a:lnTo>
                  <a:pt x="375" y="152"/>
                </a:lnTo>
                <a:lnTo>
                  <a:pt x="376" y="128"/>
                </a:lnTo>
                <a:lnTo>
                  <a:pt x="375" y="106"/>
                </a:lnTo>
                <a:lnTo>
                  <a:pt x="371" y="85"/>
                </a:lnTo>
                <a:lnTo>
                  <a:pt x="363" y="66"/>
                </a:lnTo>
                <a:lnTo>
                  <a:pt x="351" y="47"/>
                </a:lnTo>
                <a:lnTo>
                  <a:pt x="336" y="33"/>
                </a:lnTo>
                <a:lnTo>
                  <a:pt x="309" y="20"/>
                </a:lnTo>
                <a:lnTo>
                  <a:pt x="283" y="16"/>
                </a:lnTo>
                <a:lnTo>
                  <a:pt x="258" y="17"/>
                </a:lnTo>
                <a:lnTo>
                  <a:pt x="235" y="26"/>
                </a:lnTo>
                <a:lnTo>
                  <a:pt x="212" y="41"/>
                </a:lnTo>
                <a:lnTo>
                  <a:pt x="190" y="59"/>
                </a:lnTo>
                <a:lnTo>
                  <a:pt x="172" y="80"/>
                </a:lnTo>
                <a:lnTo>
                  <a:pt x="154" y="104"/>
                </a:lnTo>
                <a:lnTo>
                  <a:pt x="139" y="130"/>
                </a:lnTo>
                <a:lnTo>
                  <a:pt x="127" y="155"/>
                </a:lnTo>
                <a:lnTo>
                  <a:pt x="117" y="179"/>
                </a:lnTo>
                <a:lnTo>
                  <a:pt x="112" y="203"/>
                </a:lnTo>
                <a:lnTo>
                  <a:pt x="112" y="206"/>
                </a:lnTo>
                <a:lnTo>
                  <a:pt x="110" y="208"/>
                </a:lnTo>
                <a:lnTo>
                  <a:pt x="110" y="210"/>
                </a:lnTo>
                <a:lnTo>
                  <a:pt x="110" y="211"/>
                </a:lnTo>
                <a:lnTo>
                  <a:pt x="110" y="211"/>
                </a:lnTo>
                <a:lnTo>
                  <a:pt x="140" y="236"/>
                </a:lnTo>
                <a:lnTo>
                  <a:pt x="157" y="195"/>
                </a:lnTo>
                <a:lnTo>
                  <a:pt x="178" y="159"/>
                </a:lnTo>
                <a:lnTo>
                  <a:pt x="203" y="123"/>
                </a:lnTo>
                <a:lnTo>
                  <a:pt x="216" y="107"/>
                </a:lnTo>
                <a:lnTo>
                  <a:pt x="231" y="93"/>
                </a:lnTo>
                <a:lnTo>
                  <a:pt x="246" y="80"/>
                </a:lnTo>
                <a:lnTo>
                  <a:pt x="265" y="71"/>
                </a:lnTo>
                <a:lnTo>
                  <a:pt x="284" y="67"/>
                </a:lnTo>
                <a:lnTo>
                  <a:pt x="300" y="69"/>
                </a:lnTo>
                <a:lnTo>
                  <a:pt x="312" y="75"/>
                </a:lnTo>
                <a:lnTo>
                  <a:pt x="321" y="84"/>
                </a:lnTo>
                <a:lnTo>
                  <a:pt x="328" y="96"/>
                </a:lnTo>
                <a:lnTo>
                  <a:pt x="332" y="110"/>
                </a:lnTo>
                <a:lnTo>
                  <a:pt x="333" y="124"/>
                </a:lnTo>
                <a:lnTo>
                  <a:pt x="333" y="140"/>
                </a:lnTo>
                <a:lnTo>
                  <a:pt x="334" y="143"/>
                </a:lnTo>
                <a:lnTo>
                  <a:pt x="336" y="145"/>
                </a:lnTo>
                <a:lnTo>
                  <a:pt x="334" y="148"/>
                </a:lnTo>
                <a:lnTo>
                  <a:pt x="332" y="149"/>
                </a:lnTo>
                <a:lnTo>
                  <a:pt x="326" y="173"/>
                </a:lnTo>
                <a:lnTo>
                  <a:pt x="318" y="193"/>
                </a:lnTo>
                <a:lnTo>
                  <a:pt x="304" y="216"/>
                </a:lnTo>
                <a:lnTo>
                  <a:pt x="287" y="236"/>
                </a:lnTo>
                <a:lnTo>
                  <a:pt x="265" y="251"/>
                </a:lnTo>
                <a:lnTo>
                  <a:pt x="241" y="263"/>
                </a:lnTo>
                <a:lnTo>
                  <a:pt x="216" y="268"/>
                </a:lnTo>
                <a:lnTo>
                  <a:pt x="190" y="268"/>
                </a:lnTo>
                <a:lnTo>
                  <a:pt x="164" y="259"/>
                </a:lnTo>
                <a:lnTo>
                  <a:pt x="143" y="249"/>
                </a:lnTo>
                <a:lnTo>
                  <a:pt x="121" y="234"/>
                </a:lnTo>
                <a:lnTo>
                  <a:pt x="100" y="217"/>
                </a:lnTo>
                <a:lnTo>
                  <a:pt x="82" y="198"/>
                </a:lnTo>
                <a:lnTo>
                  <a:pt x="65" y="177"/>
                </a:lnTo>
                <a:lnTo>
                  <a:pt x="54" y="153"/>
                </a:lnTo>
                <a:lnTo>
                  <a:pt x="48" y="128"/>
                </a:lnTo>
                <a:lnTo>
                  <a:pt x="50" y="104"/>
                </a:lnTo>
                <a:lnTo>
                  <a:pt x="57" y="85"/>
                </a:lnTo>
                <a:lnTo>
                  <a:pt x="68" y="69"/>
                </a:lnTo>
                <a:lnTo>
                  <a:pt x="83" y="58"/>
                </a:lnTo>
                <a:lnTo>
                  <a:pt x="100" y="50"/>
                </a:lnTo>
                <a:lnTo>
                  <a:pt x="118" y="47"/>
                </a:lnTo>
                <a:lnTo>
                  <a:pt x="137" y="49"/>
                </a:lnTo>
                <a:lnTo>
                  <a:pt x="155" y="55"/>
                </a:lnTo>
                <a:lnTo>
                  <a:pt x="171" y="67"/>
                </a:lnTo>
                <a:lnTo>
                  <a:pt x="181" y="56"/>
                </a:lnTo>
                <a:lnTo>
                  <a:pt x="190" y="47"/>
                </a:lnTo>
                <a:lnTo>
                  <a:pt x="199" y="39"/>
                </a:lnTo>
                <a:lnTo>
                  <a:pt x="176" y="26"/>
                </a:lnTo>
                <a:lnTo>
                  <a:pt x="152" y="16"/>
                </a:lnTo>
                <a:lnTo>
                  <a:pt x="127" y="11"/>
                </a:lnTo>
                <a:close/>
                <a:moveTo>
                  <a:pt x="112" y="0"/>
                </a:moveTo>
                <a:lnTo>
                  <a:pt x="137" y="1"/>
                </a:lnTo>
                <a:lnTo>
                  <a:pt x="161" y="9"/>
                </a:lnTo>
                <a:lnTo>
                  <a:pt x="185" y="20"/>
                </a:lnTo>
                <a:lnTo>
                  <a:pt x="207" y="34"/>
                </a:lnTo>
                <a:lnTo>
                  <a:pt x="207" y="34"/>
                </a:lnTo>
                <a:lnTo>
                  <a:pt x="231" y="21"/>
                </a:lnTo>
                <a:lnTo>
                  <a:pt x="257" y="12"/>
                </a:lnTo>
                <a:lnTo>
                  <a:pt x="284" y="8"/>
                </a:lnTo>
                <a:lnTo>
                  <a:pt x="312" y="12"/>
                </a:lnTo>
                <a:lnTo>
                  <a:pt x="333" y="21"/>
                </a:lnTo>
                <a:lnTo>
                  <a:pt x="350" y="34"/>
                </a:lnTo>
                <a:lnTo>
                  <a:pt x="364" y="50"/>
                </a:lnTo>
                <a:lnTo>
                  <a:pt x="373" y="68"/>
                </a:lnTo>
                <a:lnTo>
                  <a:pt x="381" y="89"/>
                </a:lnTo>
                <a:lnTo>
                  <a:pt x="385" y="111"/>
                </a:lnTo>
                <a:lnTo>
                  <a:pt x="387" y="134"/>
                </a:lnTo>
                <a:lnTo>
                  <a:pt x="385" y="157"/>
                </a:lnTo>
                <a:lnTo>
                  <a:pt x="381" y="181"/>
                </a:lnTo>
                <a:lnTo>
                  <a:pt x="376" y="203"/>
                </a:lnTo>
                <a:lnTo>
                  <a:pt x="368" y="224"/>
                </a:lnTo>
                <a:lnTo>
                  <a:pt x="360" y="242"/>
                </a:lnTo>
                <a:lnTo>
                  <a:pt x="342" y="267"/>
                </a:lnTo>
                <a:lnTo>
                  <a:pt x="321" y="288"/>
                </a:lnTo>
                <a:lnTo>
                  <a:pt x="296" y="304"/>
                </a:lnTo>
                <a:lnTo>
                  <a:pt x="269" y="316"/>
                </a:lnTo>
                <a:lnTo>
                  <a:pt x="239" y="323"/>
                </a:lnTo>
                <a:lnTo>
                  <a:pt x="209" y="326"/>
                </a:lnTo>
                <a:lnTo>
                  <a:pt x="177" y="325"/>
                </a:lnTo>
                <a:lnTo>
                  <a:pt x="148" y="320"/>
                </a:lnTo>
                <a:lnTo>
                  <a:pt x="120" y="309"/>
                </a:lnTo>
                <a:lnTo>
                  <a:pt x="91" y="292"/>
                </a:lnTo>
                <a:lnTo>
                  <a:pt x="65" y="271"/>
                </a:lnTo>
                <a:lnTo>
                  <a:pt x="41" y="246"/>
                </a:lnTo>
                <a:lnTo>
                  <a:pt x="23" y="217"/>
                </a:lnTo>
                <a:lnTo>
                  <a:pt x="10" y="187"/>
                </a:lnTo>
                <a:lnTo>
                  <a:pt x="2" y="155"/>
                </a:lnTo>
                <a:lnTo>
                  <a:pt x="0" y="121"/>
                </a:lnTo>
                <a:lnTo>
                  <a:pt x="7" y="87"/>
                </a:lnTo>
                <a:lnTo>
                  <a:pt x="20" y="60"/>
                </a:lnTo>
                <a:lnTo>
                  <a:pt x="37" y="38"/>
                </a:lnTo>
                <a:lnTo>
                  <a:pt x="59" y="18"/>
                </a:lnTo>
                <a:lnTo>
                  <a:pt x="85" y="7"/>
                </a:lnTo>
                <a:lnTo>
                  <a:pt x="11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Freeform 156"/>
          <p:cNvSpPr>
            <a:spLocks noEditPoints="1"/>
          </p:cNvSpPr>
          <p:nvPr/>
        </p:nvSpPr>
        <p:spPr bwMode="auto">
          <a:xfrm>
            <a:off x="9085357" y="6103214"/>
            <a:ext cx="998538" cy="706438"/>
          </a:xfrm>
          <a:custGeom>
            <a:avLst/>
            <a:gdLst>
              <a:gd name="T0" fmla="*/ 72 w 629"/>
              <a:gd name="T1" fmla="*/ 318 h 445"/>
              <a:gd name="T2" fmla="*/ 87 w 629"/>
              <a:gd name="T3" fmla="*/ 277 h 445"/>
              <a:gd name="T4" fmla="*/ 114 w 629"/>
              <a:gd name="T5" fmla="*/ 178 h 445"/>
              <a:gd name="T6" fmla="*/ 161 w 629"/>
              <a:gd name="T7" fmla="*/ 277 h 445"/>
              <a:gd name="T8" fmla="*/ 167 w 629"/>
              <a:gd name="T9" fmla="*/ 288 h 445"/>
              <a:gd name="T10" fmla="*/ 174 w 629"/>
              <a:gd name="T11" fmla="*/ 271 h 445"/>
              <a:gd name="T12" fmla="*/ 165 w 629"/>
              <a:gd name="T13" fmla="*/ 171 h 445"/>
              <a:gd name="T14" fmla="*/ 230 w 629"/>
              <a:gd name="T15" fmla="*/ 150 h 445"/>
              <a:gd name="T16" fmla="*/ 261 w 629"/>
              <a:gd name="T17" fmla="*/ 177 h 445"/>
              <a:gd name="T18" fmla="*/ 336 w 629"/>
              <a:gd name="T19" fmla="*/ 48 h 445"/>
              <a:gd name="T20" fmla="*/ 333 w 629"/>
              <a:gd name="T21" fmla="*/ 166 h 445"/>
              <a:gd name="T22" fmla="*/ 345 w 629"/>
              <a:gd name="T23" fmla="*/ 80 h 445"/>
              <a:gd name="T24" fmla="*/ 378 w 629"/>
              <a:gd name="T25" fmla="*/ 35 h 445"/>
              <a:gd name="T26" fmla="*/ 420 w 629"/>
              <a:gd name="T27" fmla="*/ 110 h 445"/>
              <a:gd name="T28" fmla="*/ 419 w 629"/>
              <a:gd name="T29" fmla="*/ 23 h 445"/>
              <a:gd name="T30" fmla="*/ 493 w 629"/>
              <a:gd name="T31" fmla="*/ 82 h 445"/>
              <a:gd name="T32" fmla="*/ 510 w 629"/>
              <a:gd name="T33" fmla="*/ 21 h 445"/>
              <a:gd name="T34" fmla="*/ 519 w 629"/>
              <a:gd name="T35" fmla="*/ 23 h 445"/>
              <a:gd name="T36" fmla="*/ 492 w 629"/>
              <a:gd name="T37" fmla="*/ 95 h 445"/>
              <a:gd name="T38" fmla="*/ 484 w 629"/>
              <a:gd name="T39" fmla="*/ 93 h 445"/>
              <a:gd name="T40" fmla="*/ 433 w 629"/>
              <a:gd name="T41" fmla="*/ 54 h 445"/>
              <a:gd name="T42" fmla="*/ 419 w 629"/>
              <a:gd name="T43" fmla="*/ 127 h 445"/>
              <a:gd name="T44" fmla="*/ 403 w 629"/>
              <a:gd name="T45" fmla="*/ 103 h 445"/>
              <a:gd name="T46" fmla="*/ 349 w 629"/>
              <a:gd name="T47" fmla="*/ 59 h 445"/>
              <a:gd name="T48" fmla="*/ 349 w 629"/>
              <a:gd name="T49" fmla="*/ 144 h 445"/>
              <a:gd name="T50" fmla="*/ 327 w 629"/>
              <a:gd name="T51" fmla="*/ 184 h 445"/>
              <a:gd name="T52" fmla="*/ 302 w 629"/>
              <a:gd name="T53" fmla="*/ 95 h 445"/>
              <a:gd name="T54" fmla="*/ 260 w 629"/>
              <a:gd name="T55" fmla="*/ 127 h 445"/>
              <a:gd name="T56" fmla="*/ 252 w 629"/>
              <a:gd name="T57" fmla="*/ 230 h 445"/>
              <a:gd name="T58" fmla="*/ 239 w 629"/>
              <a:gd name="T59" fmla="*/ 204 h 445"/>
              <a:gd name="T60" fmla="*/ 159 w 629"/>
              <a:gd name="T61" fmla="*/ 143 h 445"/>
              <a:gd name="T62" fmla="*/ 184 w 629"/>
              <a:gd name="T63" fmla="*/ 260 h 445"/>
              <a:gd name="T64" fmla="*/ 159 w 629"/>
              <a:gd name="T65" fmla="*/ 302 h 445"/>
              <a:gd name="T66" fmla="*/ 129 w 629"/>
              <a:gd name="T67" fmla="*/ 208 h 445"/>
              <a:gd name="T68" fmla="*/ 93 w 629"/>
              <a:gd name="T69" fmla="*/ 270 h 445"/>
              <a:gd name="T70" fmla="*/ 85 w 629"/>
              <a:gd name="T71" fmla="*/ 370 h 445"/>
              <a:gd name="T72" fmla="*/ 65 w 629"/>
              <a:gd name="T73" fmla="*/ 318 h 445"/>
              <a:gd name="T74" fmla="*/ 7 w 629"/>
              <a:gd name="T75" fmla="*/ 344 h 445"/>
              <a:gd name="T76" fmla="*/ 74 w 629"/>
              <a:gd name="T77" fmla="*/ 437 h 445"/>
              <a:gd name="T78" fmla="*/ 293 w 629"/>
              <a:gd name="T79" fmla="*/ 360 h 445"/>
              <a:gd name="T80" fmla="*/ 581 w 629"/>
              <a:gd name="T81" fmla="*/ 127 h 445"/>
              <a:gd name="T82" fmla="*/ 616 w 629"/>
              <a:gd name="T83" fmla="*/ 39 h 445"/>
              <a:gd name="T84" fmla="*/ 551 w 629"/>
              <a:gd name="T85" fmla="*/ 12 h 445"/>
              <a:gd name="T86" fmla="*/ 600 w 629"/>
              <a:gd name="T87" fmla="*/ 9 h 445"/>
              <a:gd name="T88" fmla="*/ 625 w 629"/>
              <a:gd name="T89" fmla="*/ 72 h 445"/>
              <a:gd name="T90" fmla="*/ 527 w 629"/>
              <a:gd name="T91" fmla="*/ 199 h 445"/>
              <a:gd name="T92" fmla="*/ 200 w 629"/>
              <a:gd name="T93" fmla="*/ 416 h 445"/>
              <a:gd name="T94" fmla="*/ 32 w 629"/>
              <a:gd name="T95" fmla="*/ 438 h 445"/>
              <a:gd name="T96" fmla="*/ 5 w 629"/>
              <a:gd name="T97" fmla="*/ 399 h 445"/>
              <a:gd name="T98" fmla="*/ 17 w 629"/>
              <a:gd name="T99" fmla="*/ 292 h 445"/>
              <a:gd name="T100" fmla="*/ 149 w 629"/>
              <a:gd name="T101" fmla="*/ 139 h 445"/>
              <a:gd name="T102" fmla="*/ 261 w 629"/>
              <a:gd name="T103" fmla="*/ 69 h 445"/>
              <a:gd name="T104" fmla="*/ 493 w 629"/>
              <a:gd name="T105" fmla="*/ 1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9" h="445">
                <a:moveTo>
                  <a:pt x="65" y="230"/>
                </a:moveTo>
                <a:lnTo>
                  <a:pt x="38" y="271"/>
                </a:lnTo>
                <a:lnTo>
                  <a:pt x="52" y="284"/>
                </a:lnTo>
                <a:lnTo>
                  <a:pt x="64" y="300"/>
                </a:lnTo>
                <a:lnTo>
                  <a:pt x="72" y="318"/>
                </a:lnTo>
                <a:lnTo>
                  <a:pt x="78" y="336"/>
                </a:lnTo>
                <a:lnTo>
                  <a:pt x="83" y="356"/>
                </a:lnTo>
                <a:lnTo>
                  <a:pt x="90" y="331"/>
                </a:lnTo>
                <a:lnTo>
                  <a:pt x="91" y="304"/>
                </a:lnTo>
                <a:lnTo>
                  <a:pt x="87" y="277"/>
                </a:lnTo>
                <a:lnTo>
                  <a:pt x="78" y="253"/>
                </a:lnTo>
                <a:lnTo>
                  <a:pt x="65" y="230"/>
                </a:lnTo>
                <a:close/>
                <a:moveTo>
                  <a:pt x="153" y="147"/>
                </a:moveTo>
                <a:lnTo>
                  <a:pt x="119" y="174"/>
                </a:lnTo>
                <a:lnTo>
                  <a:pt x="114" y="178"/>
                </a:lnTo>
                <a:lnTo>
                  <a:pt x="129" y="195"/>
                </a:lnTo>
                <a:lnTo>
                  <a:pt x="141" y="213"/>
                </a:lnTo>
                <a:lnTo>
                  <a:pt x="150" y="234"/>
                </a:lnTo>
                <a:lnTo>
                  <a:pt x="157" y="256"/>
                </a:lnTo>
                <a:lnTo>
                  <a:pt x="161" y="277"/>
                </a:lnTo>
                <a:lnTo>
                  <a:pt x="162" y="284"/>
                </a:lnTo>
                <a:lnTo>
                  <a:pt x="163" y="287"/>
                </a:lnTo>
                <a:lnTo>
                  <a:pt x="165" y="289"/>
                </a:lnTo>
                <a:lnTo>
                  <a:pt x="166" y="289"/>
                </a:lnTo>
                <a:lnTo>
                  <a:pt x="167" y="288"/>
                </a:lnTo>
                <a:lnTo>
                  <a:pt x="168" y="285"/>
                </a:lnTo>
                <a:lnTo>
                  <a:pt x="170" y="283"/>
                </a:lnTo>
                <a:lnTo>
                  <a:pt x="171" y="279"/>
                </a:lnTo>
                <a:lnTo>
                  <a:pt x="172" y="275"/>
                </a:lnTo>
                <a:lnTo>
                  <a:pt x="174" y="271"/>
                </a:lnTo>
                <a:lnTo>
                  <a:pt x="174" y="267"/>
                </a:lnTo>
                <a:lnTo>
                  <a:pt x="178" y="245"/>
                </a:lnTo>
                <a:lnTo>
                  <a:pt x="178" y="222"/>
                </a:lnTo>
                <a:lnTo>
                  <a:pt x="174" y="196"/>
                </a:lnTo>
                <a:lnTo>
                  <a:pt x="165" y="171"/>
                </a:lnTo>
                <a:lnTo>
                  <a:pt x="153" y="147"/>
                </a:lnTo>
                <a:close/>
                <a:moveTo>
                  <a:pt x="237" y="93"/>
                </a:moveTo>
                <a:lnTo>
                  <a:pt x="200" y="114"/>
                </a:lnTo>
                <a:lnTo>
                  <a:pt x="217" y="131"/>
                </a:lnTo>
                <a:lnTo>
                  <a:pt x="230" y="150"/>
                </a:lnTo>
                <a:lnTo>
                  <a:pt x="238" y="171"/>
                </a:lnTo>
                <a:lnTo>
                  <a:pt x="246" y="195"/>
                </a:lnTo>
                <a:lnTo>
                  <a:pt x="251" y="217"/>
                </a:lnTo>
                <a:lnTo>
                  <a:pt x="259" y="198"/>
                </a:lnTo>
                <a:lnTo>
                  <a:pt x="261" y="177"/>
                </a:lnTo>
                <a:lnTo>
                  <a:pt x="259" y="154"/>
                </a:lnTo>
                <a:lnTo>
                  <a:pt x="252" y="133"/>
                </a:lnTo>
                <a:lnTo>
                  <a:pt x="244" y="112"/>
                </a:lnTo>
                <a:lnTo>
                  <a:pt x="237" y="93"/>
                </a:lnTo>
                <a:close/>
                <a:moveTo>
                  <a:pt x="336" y="48"/>
                </a:moveTo>
                <a:lnTo>
                  <a:pt x="288" y="68"/>
                </a:lnTo>
                <a:lnTo>
                  <a:pt x="306" y="89"/>
                </a:lnTo>
                <a:lnTo>
                  <a:pt x="319" y="114"/>
                </a:lnTo>
                <a:lnTo>
                  <a:pt x="328" y="139"/>
                </a:lnTo>
                <a:lnTo>
                  <a:pt x="333" y="166"/>
                </a:lnTo>
                <a:lnTo>
                  <a:pt x="339" y="149"/>
                </a:lnTo>
                <a:lnTo>
                  <a:pt x="343" y="131"/>
                </a:lnTo>
                <a:lnTo>
                  <a:pt x="344" y="112"/>
                </a:lnTo>
                <a:lnTo>
                  <a:pt x="345" y="97"/>
                </a:lnTo>
                <a:lnTo>
                  <a:pt x="345" y="80"/>
                </a:lnTo>
                <a:lnTo>
                  <a:pt x="343" y="63"/>
                </a:lnTo>
                <a:lnTo>
                  <a:pt x="336" y="48"/>
                </a:lnTo>
                <a:close/>
                <a:moveTo>
                  <a:pt x="419" y="23"/>
                </a:moveTo>
                <a:lnTo>
                  <a:pt x="381" y="34"/>
                </a:lnTo>
                <a:lnTo>
                  <a:pt x="378" y="35"/>
                </a:lnTo>
                <a:lnTo>
                  <a:pt x="392" y="54"/>
                </a:lnTo>
                <a:lnTo>
                  <a:pt x="404" y="75"/>
                </a:lnTo>
                <a:lnTo>
                  <a:pt x="411" y="97"/>
                </a:lnTo>
                <a:lnTo>
                  <a:pt x="415" y="120"/>
                </a:lnTo>
                <a:lnTo>
                  <a:pt x="420" y="110"/>
                </a:lnTo>
                <a:lnTo>
                  <a:pt x="422" y="97"/>
                </a:lnTo>
                <a:lnTo>
                  <a:pt x="425" y="84"/>
                </a:lnTo>
                <a:lnTo>
                  <a:pt x="426" y="73"/>
                </a:lnTo>
                <a:lnTo>
                  <a:pt x="424" y="48"/>
                </a:lnTo>
                <a:lnTo>
                  <a:pt x="419" y="23"/>
                </a:lnTo>
                <a:close/>
                <a:moveTo>
                  <a:pt x="506" y="12"/>
                </a:moveTo>
                <a:lnTo>
                  <a:pt x="475" y="14"/>
                </a:lnTo>
                <a:lnTo>
                  <a:pt x="485" y="35"/>
                </a:lnTo>
                <a:lnTo>
                  <a:pt x="492" y="59"/>
                </a:lnTo>
                <a:lnTo>
                  <a:pt x="493" y="82"/>
                </a:lnTo>
                <a:lnTo>
                  <a:pt x="501" y="69"/>
                </a:lnTo>
                <a:lnTo>
                  <a:pt x="508" y="55"/>
                </a:lnTo>
                <a:lnTo>
                  <a:pt x="510" y="44"/>
                </a:lnTo>
                <a:lnTo>
                  <a:pt x="511" y="33"/>
                </a:lnTo>
                <a:lnTo>
                  <a:pt x="510" y="21"/>
                </a:lnTo>
                <a:lnTo>
                  <a:pt x="506" y="12"/>
                </a:lnTo>
                <a:lnTo>
                  <a:pt x="506" y="12"/>
                </a:lnTo>
                <a:close/>
                <a:moveTo>
                  <a:pt x="536" y="12"/>
                </a:moveTo>
                <a:lnTo>
                  <a:pt x="515" y="12"/>
                </a:lnTo>
                <a:lnTo>
                  <a:pt x="519" y="23"/>
                </a:lnTo>
                <a:lnTo>
                  <a:pt x="519" y="37"/>
                </a:lnTo>
                <a:lnTo>
                  <a:pt x="517" y="50"/>
                </a:lnTo>
                <a:lnTo>
                  <a:pt x="511" y="67"/>
                </a:lnTo>
                <a:lnTo>
                  <a:pt x="504" y="82"/>
                </a:lnTo>
                <a:lnTo>
                  <a:pt x="492" y="95"/>
                </a:lnTo>
                <a:lnTo>
                  <a:pt x="489" y="97"/>
                </a:lnTo>
                <a:lnTo>
                  <a:pt x="488" y="97"/>
                </a:lnTo>
                <a:lnTo>
                  <a:pt x="487" y="95"/>
                </a:lnTo>
                <a:lnTo>
                  <a:pt x="485" y="94"/>
                </a:lnTo>
                <a:lnTo>
                  <a:pt x="484" y="93"/>
                </a:lnTo>
                <a:lnTo>
                  <a:pt x="484" y="65"/>
                </a:lnTo>
                <a:lnTo>
                  <a:pt x="479" y="40"/>
                </a:lnTo>
                <a:lnTo>
                  <a:pt x="471" y="14"/>
                </a:lnTo>
                <a:lnTo>
                  <a:pt x="425" y="22"/>
                </a:lnTo>
                <a:lnTo>
                  <a:pt x="433" y="54"/>
                </a:lnTo>
                <a:lnTo>
                  <a:pt x="433" y="85"/>
                </a:lnTo>
                <a:lnTo>
                  <a:pt x="432" y="94"/>
                </a:lnTo>
                <a:lnTo>
                  <a:pt x="429" y="106"/>
                </a:lnTo>
                <a:lnTo>
                  <a:pt x="425" y="118"/>
                </a:lnTo>
                <a:lnTo>
                  <a:pt x="419" y="127"/>
                </a:lnTo>
                <a:lnTo>
                  <a:pt x="412" y="132"/>
                </a:lnTo>
                <a:lnTo>
                  <a:pt x="409" y="132"/>
                </a:lnTo>
                <a:lnTo>
                  <a:pt x="407" y="131"/>
                </a:lnTo>
                <a:lnTo>
                  <a:pt x="405" y="128"/>
                </a:lnTo>
                <a:lnTo>
                  <a:pt x="403" y="103"/>
                </a:lnTo>
                <a:lnTo>
                  <a:pt x="396" y="80"/>
                </a:lnTo>
                <a:lnTo>
                  <a:pt x="386" y="58"/>
                </a:lnTo>
                <a:lnTo>
                  <a:pt x="374" y="37"/>
                </a:lnTo>
                <a:lnTo>
                  <a:pt x="344" y="46"/>
                </a:lnTo>
                <a:lnTo>
                  <a:pt x="349" y="59"/>
                </a:lnTo>
                <a:lnTo>
                  <a:pt x="353" y="73"/>
                </a:lnTo>
                <a:lnTo>
                  <a:pt x="353" y="88"/>
                </a:lnTo>
                <a:lnTo>
                  <a:pt x="353" y="103"/>
                </a:lnTo>
                <a:lnTo>
                  <a:pt x="352" y="123"/>
                </a:lnTo>
                <a:lnTo>
                  <a:pt x="349" y="144"/>
                </a:lnTo>
                <a:lnTo>
                  <a:pt x="344" y="165"/>
                </a:lnTo>
                <a:lnTo>
                  <a:pt x="333" y="182"/>
                </a:lnTo>
                <a:lnTo>
                  <a:pt x="332" y="184"/>
                </a:lnTo>
                <a:lnTo>
                  <a:pt x="330" y="184"/>
                </a:lnTo>
                <a:lnTo>
                  <a:pt x="327" y="184"/>
                </a:lnTo>
                <a:lnTo>
                  <a:pt x="326" y="183"/>
                </a:lnTo>
                <a:lnTo>
                  <a:pt x="326" y="181"/>
                </a:lnTo>
                <a:lnTo>
                  <a:pt x="323" y="150"/>
                </a:lnTo>
                <a:lnTo>
                  <a:pt x="315" y="122"/>
                </a:lnTo>
                <a:lnTo>
                  <a:pt x="302" y="95"/>
                </a:lnTo>
                <a:lnTo>
                  <a:pt x="285" y="71"/>
                </a:lnTo>
                <a:lnTo>
                  <a:pt x="284" y="69"/>
                </a:lnTo>
                <a:lnTo>
                  <a:pt x="242" y="90"/>
                </a:lnTo>
                <a:lnTo>
                  <a:pt x="252" y="107"/>
                </a:lnTo>
                <a:lnTo>
                  <a:pt x="260" y="127"/>
                </a:lnTo>
                <a:lnTo>
                  <a:pt x="267" y="149"/>
                </a:lnTo>
                <a:lnTo>
                  <a:pt x="269" y="171"/>
                </a:lnTo>
                <a:lnTo>
                  <a:pt x="268" y="192"/>
                </a:lnTo>
                <a:lnTo>
                  <a:pt x="263" y="212"/>
                </a:lnTo>
                <a:lnTo>
                  <a:pt x="252" y="230"/>
                </a:lnTo>
                <a:lnTo>
                  <a:pt x="251" y="232"/>
                </a:lnTo>
                <a:lnTo>
                  <a:pt x="248" y="232"/>
                </a:lnTo>
                <a:lnTo>
                  <a:pt x="247" y="230"/>
                </a:lnTo>
                <a:lnTo>
                  <a:pt x="246" y="228"/>
                </a:lnTo>
                <a:lnTo>
                  <a:pt x="239" y="204"/>
                </a:lnTo>
                <a:lnTo>
                  <a:pt x="233" y="181"/>
                </a:lnTo>
                <a:lnTo>
                  <a:pt x="225" y="157"/>
                </a:lnTo>
                <a:lnTo>
                  <a:pt x="213" y="136"/>
                </a:lnTo>
                <a:lnTo>
                  <a:pt x="196" y="116"/>
                </a:lnTo>
                <a:lnTo>
                  <a:pt x="159" y="143"/>
                </a:lnTo>
                <a:lnTo>
                  <a:pt x="174" y="171"/>
                </a:lnTo>
                <a:lnTo>
                  <a:pt x="183" y="203"/>
                </a:lnTo>
                <a:lnTo>
                  <a:pt x="186" y="237"/>
                </a:lnTo>
                <a:lnTo>
                  <a:pt x="186" y="247"/>
                </a:lnTo>
                <a:lnTo>
                  <a:pt x="184" y="260"/>
                </a:lnTo>
                <a:lnTo>
                  <a:pt x="182" y="274"/>
                </a:lnTo>
                <a:lnTo>
                  <a:pt x="178" y="287"/>
                </a:lnTo>
                <a:lnTo>
                  <a:pt x="171" y="297"/>
                </a:lnTo>
                <a:lnTo>
                  <a:pt x="162" y="302"/>
                </a:lnTo>
                <a:lnTo>
                  <a:pt x="159" y="302"/>
                </a:lnTo>
                <a:lnTo>
                  <a:pt x="158" y="301"/>
                </a:lnTo>
                <a:lnTo>
                  <a:pt x="157" y="300"/>
                </a:lnTo>
                <a:lnTo>
                  <a:pt x="150" y="267"/>
                </a:lnTo>
                <a:lnTo>
                  <a:pt x="142" y="237"/>
                </a:lnTo>
                <a:lnTo>
                  <a:pt x="129" y="208"/>
                </a:lnTo>
                <a:lnTo>
                  <a:pt x="111" y="181"/>
                </a:lnTo>
                <a:lnTo>
                  <a:pt x="90" y="202"/>
                </a:lnTo>
                <a:lnTo>
                  <a:pt x="69" y="226"/>
                </a:lnTo>
                <a:lnTo>
                  <a:pt x="83" y="246"/>
                </a:lnTo>
                <a:lnTo>
                  <a:pt x="93" y="270"/>
                </a:lnTo>
                <a:lnTo>
                  <a:pt x="98" y="294"/>
                </a:lnTo>
                <a:lnTo>
                  <a:pt x="98" y="321"/>
                </a:lnTo>
                <a:lnTo>
                  <a:pt x="94" y="346"/>
                </a:lnTo>
                <a:lnTo>
                  <a:pt x="86" y="369"/>
                </a:lnTo>
                <a:lnTo>
                  <a:pt x="85" y="370"/>
                </a:lnTo>
                <a:lnTo>
                  <a:pt x="83" y="370"/>
                </a:lnTo>
                <a:lnTo>
                  <a:pt x="81" y="370"/>
                </a:lnTo>
                <a:lnTo>
                  <a:pt x="79" y="369"/>
                </a:lnTo>
                <a:lnTo>
                  <a:pt x="73" y="343"/>
                </a:lnTo>
                <a:lnTo>
                  <a:pt x="65" y="318"/>
                </a:lnTo>
                <a:lnTo>
                  <a:pt x="52" y="294"/>
                </a:lnTo>
                <a:lnTo>
                  <a:pt x="35" y="274"/>
                </a:lnTo>
                <a:lnTo>
                  <a:pt x="23" y="297"/>
                </a:lnTo>
                <a:lnTo>
                  <a:pt x="14" y="321"/>
                </a:lnTo>
                <a:lnTo>
                  <a:pt x="7" y="344"/>
                </a:lnTo>
                <a:lnTo>
                  <a:pt x="6" y="368"/>
                </a:lnTo>
                <a:lnTo>
                  <a:pt x="10" y="390"/>
                </a:lnTo>
                <a:lnTo>
                  <a:pt x="21" y="412"/>
                </a:lnTo>
                <a:lnTo>
                  <a:pt x="36" y="432"/>
                </a:lnTo>
                <a:lnTo>
                  <a:pt x="74" y="437"/>
                </a:lnTo>
                <a:lnTo>
                  <a:pt x="112" y="435"/>
                </a:lnTo>
                <a:lnTo>
                  <a:pt x="149" y="425"/>
                </a:lnTo>
                <a:lnTo>
                  <a:pt x="186" y="411"/>
                </a:lnTo>
                <a:lnTo>
                  <a:pt x="221" y="397"/>
                </a:lnTo>
                <a:lnTo>
                  <a:pt x="293" y="360"/>
                </a:lnTo>
                <a:lnTo>
                  <a:pt x="361" y="318"/>
                </a:lnTo>
                <a:lnTo>
                  <a:pt x="421" y="276"/>
                </a:lnTo>
                <a:lnTo>
                  <a:pt x="479" y="230"/>
                </a:lnTo>
                <a:lnTo>
                  <a:pt x="532" y="181"/>
                </a:lnTo>
                <a:lnTo>
                  <a:pt x="581" y="127"/>
                </a:lnTo>
                <a:lnTo>
                  <a:pt x="593" y="112"/>
                </a:lnTo>
                <a:lnTo>
                  <a:pt x="604" y="95"/>
                </a:lnTo>
                <a:lnTo>
                  <a:pt x="614" y="77"/>
                </a:lnTo>
                <a:lnTo>
                  <a:pt x="619" y="58"/>
                </a:lnTo>
                <a:lnTo>
                  <a:pt x="616" y="39"/>
                </a:lnTo>
                <a:lnTo>
                  <a:pt x="608" y="27"/>
                </a:lnTo>
                <a:lnTo>
                  <a:pt x="597" y="20"/>
                </a:lnTo>
                <a:lnTo>
                  <a:pt x="582" y="14"/>
                </a:lnTo>
                <a:lnTo>
                  <a:pt x="566" y="13"/>
                </a:lnTo>
                <a:lnTo>
                  <a:pt x="551" y="12"/>
                </a:lnTo>
                <a:lnTo>
                  <a:pt x="536" y="12"/>
                </a:lnTo>
                <a:close/>
                <a:moveTo>
                  <a:pt x="521" y="0"/>
                </a:moveTo>
                <a:lnTo>
                  <a:pt x="549" y="0"/>
                </a:lnTo>
                <a:lnTo>
                  <a:pt x="576" y="3"/>
                </a:lnTo>
                <a:lnTo>
                  <a:pt x="600" y="9"/>
                </a:lnTo>
                <a:lnTo>
                  <a:pt x="616" y="18"/>
                </a:lnTo>
                <a:lnTo>
                  <a:pt x="625" y="30"/>
                </a:lnTo>
                <a:lnTo>
                  <a:pt x="629" y="43"/>
                </a:lnTo>
                <a:lnTo>
                  <a:pt x="629" y="58"/>
                </a:lnTo>
                <a:lnTo>
                  <a:pt x="625" y="72"/>
                </a:lnTo>
                <a:lnTo>
                  <a:pt x="619" y="88"/>
                </a:lnTo>
                <a:lnTo>
                  <a:pt x="612" y="101"/>
                </a:lnTo>
                <a:lnTo>
                  <a:pt x="587" y="136"/>
                </a:lnTo>
                <a:lnTo>
                  <a:pt x="559" y="169"/>
                </a:lnTo>
                <a:lnTo>
                  <a:pt x="527" y="199"/>
                </a:lnTo>
                <a:lnTo>
                  <a:pt x="494" y="228"/>
                </a:lnTo>
                <a:lnTo>
                  <a:pt x="428" y="284"/>
                </a:lnTo>
                <a:lnTo>
                  <a:pt x="354" y="334"/>
                </a:lnTo>
                <a:lnTo>
                  <a:pt x="278" y="378"/>
                </a:lnTo>
                <a:lnTo>
                  <a:pt x="200" y="416"/>
                </a:lnTo>
                <a:lnTo>
                  <a:pt x="167" y="429"/>
                </a:lnTo>
                <a:lnTo>
                  <a:pt x="134" y="438"/>
                </a:lnTo>
                <a:lnTo>
                  <a:pt x="100" y="445"/>
                </a:lnTo>
                <a:lnTo>
                  <a:pt x="66" y="445"/>
                </a:lnTo>
                <a:lnTo>
                  <a:pt x="32" y="438"/>
                </a:lnTo>
                <a:lnTo>
                  <a:pt x="30" y="437"/>
                </a:lnTo>
                <a:lnTo>
                  <a:pt x="30" y="436"/>
                </a:lnTo>
                <a:lnTo>
                  <a:pt x="30" y="435"/>
                </a:lnTo>
                <a:lnTo>
                  <a:pt x="14" y="418"/>
                </a:lnTo>
                <a:lnTo>
                  <a:pt x="5" y="399"/>
                </a:lnTo>
                <a:lnTo>
                  <a:pt x="0" y="378"/>
                </a:lnTo>
                <a:lnTo>
                  <a:pt x="0" y="356"/>
                </a:lnTo>
                <a:lnTo>
                  <a:pt x="4" y="334"/>
                </a:lnTo>
                <a:lnTo>
                  <a:pt x="9" y="313"/>
                </a:lnTo>
                <a:lnTo>
                  <a:pt x="17" y="292"/>
                </a:lnTo>
                <a:lnTo>
                  <a:pt x="38" y="254"/>
                </a:lnTo>
                <a:lnTo>
                  <a:pt x="62" y="219"/>
                </a:lnTo>
                <a:lnTo>
                  <a:pt x="93" y="186"/>
                </a:lnTo>
                <a:lnTo>
                  <a:pt x="124" y="157"/>
                </a:lnTo>
                <a:lnTo>
                  <a:pt x="149" y="139"/>
                </a:lnTo>
                <a:lnTo>
                  <a:pt x="150" y="136"/>
                </a:lnTo>
                <a:lnTo>
                  <a:pt x="151" y="135"/>
                </a:lnTo>
                <a:lnTo>
                  <a:pt x="153" y="135"/>
                </a:lnTo>
                <a:lnTo>
                  <a:pt x="205" y="101"/>
                </a:lnTo>
                <a:lnTo>
                  <a:pt x="261" y="69"/>
                </a:lnTo>
                <a:lnTo>
                  <a:pt x="319" y="44"/>
                </a:lnTo>
                <a:lnTo>
                  <a:pt x="379" y="23"/>
                </a:lnTo>
                <a:lnTo>
                  <a:pt x="439" y="9"/>
                </a:lnTo>
                <a:lnTo>
                  <a:pt x="466" y="5"/>
                </a:lnTo>
                <a:lnTo>
                  <a:pt x="493" y="1"/>
                </a:lnTo>
                <a:lnTo>
                  <a:pt x="52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998009" y="6641368"/>
            <a:ext cx="227005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" altLang="en-US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2016. FUSE all rights reserved.</a:t>
            </a:r>
            <a:endParaRPr lang="ko-KR" altLang="en-US" sz="1050" dirty="0">
              <a:solidFill>
                <a:schemeClr val="bg1"/>
              </a:solidFill>
              <a:highlight>
                <a:srgbClr val="FFD966"/>
              </a:highlight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378653" y="138450"/>
            <a:ext cx="8709717" cy="6365108"/>
            <a:chOff x="4028052" y="942521"/>
            <a:chExt cx="4913022" cy="4845139"/>
          </a:xfrm>
        </p:grpSpPr>
        <p:grpSp>
          <p:nvGrpSpPr>
            <p:cNvPr id="26" name="그룹 25"/>
            <p:cNvGrpSpPr/>
            <p:nvPr/>
          </p:nvGrpSpPr>
          <p:grpSpPr>
            <a:xfrm>
              <a:off x="4028052" y="942521"/>
              <a:ext cx="4913022" cy="409991"/>
              <a:chOff x="4028052" y="942521"/>
              <a:chExt cx="4913022" cy="409991"/>
            </a:xfrm>
          </p:grpSpPr>
          <p:cxnSp>
            <p:nvCxnSpPr>
              <p:cNvPr id="28" name="직선 연결선 27"/>
              <p:cNvCxnSpPr/>
              <p:nvPr/>
            </p:nvCxnSpPr>
            <p:spPr>
              <a:xfrm>
                <a:off x="4028052" y="1304910"/>
                <a:ext cx="4913022" cy="0"/>
              </a:xfrm>
              <a:prstGeom prst="line">
                <a:avLst/>
              </a:prstGeom>
              <a:ln>
                <a:solidFill>
                  <a:srgbClr val="4B3C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5"/>
              <p:cNvSpPr txBox="1">
                <a:spLocks noChangeArrowheads="1"/>
              </p:cNvSpPr>
              <p:nvPr/>
            </p:nvSpPr>
            <p:spPr bwMode="auto">
              <a:xfrm>
                <a:off x="5468076" y="942521"/>
                <a:ext cx="1863560" cy="4099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조선일보명조" pitchFamily="18" charset="-127"/>
                    <a:ea typeface="조선일보명조" pitchFamily="18" charset="-127"/>
                    <a:cs typeface="조선일보명조" pitchFamily="18" charset="-127"/>
                  </a:rPr>
                  <a:t>코드 변경</a:t>
                </a:r>
                <a:endPara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</p:txBody>
          </p:sp>
        </p:grpSp>
        <p:cxnSp>
          <p:nvCxnSpPr>
            <p:cNvPr id="27" name="직선 연결선 26"/>
            <p:cNvCxnSpPr/>
            <p:nvPr/>
          </p:nvCxnSpPr>
          <p:spPr>
            <a:xfrm>
              <a:off x="4028052" y="5787660"/>
              <a:ext cx="4913022" cy="0"/>
            </a:xfrm>
            <a:prstGeom prst="line">
              <a:avLst/>
            </a:prstGeom>
            <a:ln>
              <a:solidFill>
                <a:srgbClr val="4B3C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/>
        </p:nvSpPr>
        <p:spPr>
          <a:xfrm>
            <a:off x="5453065" y="1140722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en-US" altLang="ko-KR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Mysql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--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  <a:sym typeface="Wingdings" panose="05000000000000000000" pitchFamily="2" charset="2"/>
              </a:rPr>
              <a:t>MariaDB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03937" y="783801"/>
            <a:ext cx="1758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en-US" altLang="ko-KR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awt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--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  <a:sym typeface="Wingdings" panose="05000000000000000000" pitchFamily="2" charset="2"/>
              </a:rPr>
              <a:t> swing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810" y="1679620"/>
            <a:ext cx="8197063" cy="435469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8735" y="1679620"/>
            <a:ext cx="8193138" cy="435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05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2" t="196" r="54911" b="-196"/>
          <a:stretch/>
        </p:blipFill>
        <p:spPr>
          <a:xfrm>
            <a:off x="1" y="0"/>
            <a:ext cx="1062318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075765" cy="6858000"/>
          </a:xfrm>
          <a:prstGeom prst="rect">
            <a:avLst/>
          </a:prstGeom>
          <a:solidFill>
            <a:schemeClr val="bg2">
              <a:lumMod val="2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6381" y="170645"/>
            <a:ext cx="1529366" cy="152936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478619" y="627482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Cha</a:t>
            </a:r>
            <a:r>
              <a:rPr lang="en-US" altLang="ko-KR" sz="1600" spc="300" dirty="0">
                <a:solidFill>
                  <a:srgbClr val="663300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pter</a:t>
            </a:r>
            <a:endParaRPr lang="ko-KR" altLang="en-US" sz="1600" spc="300" dirty="0">
              <a:solidFill>
                <a:srgbClr val="663300"/>
              </a:solidFill>
              <a:latin typeface="HY동녘B" panose="0203060000010101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2846" y="1000854"/>
            <a:ext cx="11176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683" y="1017611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600" dirty="0">
                <a:solidFill>
                  <a:schemeClr val="bg1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세</a:t>
            </a:r>
            <a:r>
              <a:rPr lang="ko-KR" altLang="en-US" sz="14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 번째</a:t>
            </a:r>
          </a:p>
        </p:txBody>
      </p:sp>
      <p:sp>
        <p:nvSpPr>
          <p:cNvPr id="9" name="Freeform 191"/>
          <p:cNvSpPr>
            <a:spLocks noEditPoints="1"/>
          </p:cNvSpPr>
          <p:nvPr/>
        </p:nvSpPr>
        <p:spPr bwMode="auto">
          <a:xfrm rot="19463002">
            <a:off x="11170864" y="5968627"/>
            <a:ext cx="1025525" cy="869950"/>
          </a:xfrm>
          <a:custGeom>
            <a:avLst/>
            <a:gdLst>
              <a:gd name="T0" fmla="*/ 383 w 646"/>
              <a:gd name="T1" fmla="*/ 278 h 548"/>
              <a:gd name="T2" fmla="*/ 417 w 646"/>
              <a:gd name="T3" fmla="*/ 467 h 548"/>
              <a:gd name="T4" fmla="*/ 523 w 646"/>
              <a:gd name="T5" fmla="*/ 432 h 548"/>
              <a:gd name="T6" fmla="*/ 555 w 646"/>
              <a:gd name="T7" fmla="*/ 344 h 548"/>
              <a:gd name="T8" fmla="*/ 446 w 646"/>
              <a:gd name="T9" fmla="*/ 229 h 548"/>
              <a:gd name="T10" fmla="*/ 195 w 646"/>
              <a:gd name="T11" fmla="*/ 404 h 548"/>
              <a:gd name="T12" fmla="*/ 195 w 646"/>
              <a:gd name="T13" fmla="*/ 492 h 548"/>
              <a:gd name="T14" fmla="*/ 327 w 646"/>
              <a:gd name="T15" fmla="*/ 539 h 548"/>
              <a:gd name="T16" fmla="*/ 407 w 646"/>
              <a:gd name="T17" fmla="*/ 485 h 548"/>
              <a:gd name="T18" fmla="*/ 373 w 646"/>
              <a:gd name="T19" fmla="*/ 285 h 548"/>
              <a:gd name="T20" fmla="*/ 310 w 646"/>
              <a:gd name="T21" fmla="*/ 218 h 548"/>
              <a:gd name="T22" fmla="*/ 159 w 646"/>
              <a:gd name="T23" fmla="*/ 227 h 548"/>
              <a:gd name="T24" fmla="*/ 53 w 646"/>
              <a:gd name="T25" fmla="*/ 331 h 548"/>
              <a:gd name="T26" fmla="*/ 138 w 646"/>
              <a:gd name="T27" fmla="*/ 415 h 548"/>
              <a:gd name="T28" fmla="*/ 242 w 646"/>
              <a:gd name="T29" fmla="*/ 294 h 548"/>
              <a:gd name="T30" fmla="*/ 495 w 646"/>
              <a:gd name="T31" fmla="*/ 176 h 548"/>
              <a:gd name="T32" fmla="*/ 505 w 646"/>
              <a:gd name="T33" fmla="*/ 267 h 548"/>
              <a:gd name="T34" fmla="*/ 599 w 646"/>
              <a:gd name="T35" fmla="*/ 313 h 548"/>
              <a:gd name="T36" fmla="*/ 633 w 646"/>
              <a:gd name="T37" fmla="*/ 227 h 548"/>
              <a:gd name="T38" fmla="*/ 519 w 646"/>
              <a:gd name="T39" fmla="*/ 179 h 548"/>
              <a:gd name="T40" fmla="*/ 26 w 646"/>
              <a:gd name="T41" fmla="*/ 162 h 548"/>
              <a:gd name="T42" fmla="*/ 19 w 646"/>
              <a:gd name="T43" fmla="*/ 241 h 548"/>
              <a:gd name="T44" fmla="*/ 52 w 646"/>
              <a:gd name="T45" fmla="*/ 290 h 548"/>
              <a:gd name="T46" fmla="*/ 193 w 646"/>
              <a:gd name="T47" fmla="*/ 203 h 548"/>
              <a:gd name="T48" fmla="*/ 153 w 646"/>
              <a:gd name="T49" fmla="*/ 150 h 548"/>
              <a:gd name="T50" fmla="*/ 508 w 646"/>
              <a:gd name="T51" fmla="*/ 65 h 548"/>
              <a:gd name="T52" fmla="*/ 522 w 646"/>
              <a:gd name="T53" fmla="*/ 114 h 548"/>
              <a:gd name="T54" fmla="*/ 590 w 646"/>
              <a:gd name="T55" fmla="*/ 189 h 548"/>
              <a:gd name="T56" fmla="*/ 625 w 646"/>
              <a:gd name="T57" fmla="*/ 148 h 548"/>
              <a:gd name="T58" fmla="*/ 526 w 646"/>
              <a:gd name="T59" fmla="*/ 47 h 548"/>
              <a:gd name="T60" fmla="*/ 64 w 646"/>
              <a:gd name="T61" fmla="*/ 64 h 548"/>
              <a:gd name="T62" fmla="*/ 66 w 646"/>
              <a:gd name="T63" fmla="*/ 142 h 548"/>
              <a:gd name="T64" fmla="*/ 156 w 646"/>
              <a:gd name="T65" fmla="*/ 36 h 548"/>
              <a:gd name="T66" fmla="*/ 162 w 646"/>
              <a:gd name="T67" fmla="*/ 22 h 548"/>
              <a:gd name="T68" fmla="*/ 165 w 646"/>
              <a:gd name="T69" fmla="*/ 2 h 548"/>
              <a:gd name="T70" fmla="*/ 154 w 646"/>
              <a:gd name="T71" fmla="*/ 83 h 548"/>
              <a:gd name="T72" fmla="*/ 190 w 646"/>
              <a:gd name="T73" fmla="*/ 157 h 548"/>
              <a:gd name="T74" fmla="*/ 262 w 646"/>
              <a:gd name="T75" fmla="*/ 217 h 548"/>
              <a:gd name="T76" fmla="*/ 311 w 646"/>
              <a:gd name="T77" fmla="*/ 210 h 548"/>
              <a:gd name="T78" fmla="*/ 395 w 646"/>
              <a:gd name="T79" fmla="*/ 218 h 548"/>
              <a:gd name="T80" fmla="*/ 467 w 646"/>
              <a:gd name="T81" fmla="*/ 180 h 548"/>
              <a:gd name="T82" fmla="*/ 506 w 646"/>
              <a:gd name="T83" fmla="*/ 87 h 548"/>
              <a:gd name="T84" fmla="*/ 508 w 646"/>
              <a:gd name="T85" fmla="*/ 36 h 548"/>
              <a:gd name="T86" fmla="*/ 574 w 646"/>
              <a:gd name="T87" fmla="*/ 64 h 548"/>
              <a:gd name="T88" fmla="*/ 642 w 646"/>
              <a:gd name="T89" fmla="*/ 217 h 548"/>
              <a:gd name="T90" fmla="*/ 625 w 646"/>
              <a:gd name="T91" fmla="*/ 295 h 548"/>
              <a:gd name="T92" fmla="*/ 569 w 646"/>
              <a:gd name="T93" fmla="*/ 391 h 548"/>
              <a:gd name="T94" fmla="*/ 421 w 646"/>
              <a:gd name="T95" fmla="*/ 475 h 548"/>
              <a:gd name="T96" fmla="*/ 391 w 646"/>
              <a:gd name="T97" fmla="*/ 530 h 548"/>
              <a:gd name="T98" fmla="*/ 237 w 646"/>
              <a:gd name="T99" fmla="*/ 531 h 548"/>
              <a:gd name="T100" fmla="*/ 170 w 646"/>
              <a:gd name="T101" fmla="*/ 437 h 548"/>
              <a:gd name="T102" fmla="*/ 55 w 646"/>
              <a:gd name="T103" fmla="*/ 360 h 548"/>
              <a:gd name="T104" fmla="*/ 42 w 646"/>
              <a:gd name="T105" fmla="*/ 301 h 548"/>
              <a:gd name="T106" fmla="*/ 0 w 646"/>
              <a:gd name="T107" fmla="*/ 204 h 548"/>
              <a:gd name="T108" fmla="*/ 38 w 646"/>
              <a:gd name="T109" fmla="*/ 97 h 548"/>
              <a:gd name="T110" fmla="*/ 138 w 646"/>
              <a:gd name="T111" fmla="*/ 1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46" h="548">
                <a:moveTo>
                  <a:pt x="416" y="220"/>
                </a:moveTo>
                <a:lnTo>
                  <a:pt x="403" y="222"/>
                </a:lnTo>
                <a:lnTo>
                  <a:pt x="391" y="229"/>
                </a:lnTo>
                <a:lnTo>
                  <a:pt x="381" y="238"/>
                </a:lnTo>
                <a:lnTo>
                  <a:pt x="370" y="247"/>
                </a:lnTo>
                <a:lnTo>
                  <a:pt x="383" y="278"/>
                </a:lnTo>
                <a:lnTo>
                  <a:pt x="392" y="313"/>
                </a:lnTo>
                <a:lnTo>
                  <a:pt x="399" y="347"/>
                </a:lnTo>
                <a:lnTo>
                  <a:pt x="406" y="381"/>
                </a:lnTo>
                <a:lnTo>
                  <a:pt x="411" y="408"/>
                </a:lnTo>
                <a:lnTo>
                  <a:pt x="416" y="437"/>
                </a:lnTo>
                <a:lnTo>
                  <a:pt x="417" y="467"/>
                </a:lnTo>
                <a:lnTo>
                  <a:pt x="419" y="466"/>
                </a:lnTo>
                <a:lnTo>
                  <a:pt x="421" y="466"/>
                </a:lnTo>
                <a:lnTo>
                  <a:pt x="449" y="462"/>
                </a:lnTo>
                <a:lnTo>
                  <a:pt x="475" y="455"/>
                </a:lnTo>
                <a:lnTo>
                  <a:pt x="500" y="446"/>
                </a:lnTo>
                <a:lnTo>
                  <a:pt x="523" y="432"/>
                </a:lnTo>
                <a:lnTo>
                  <a:pt x="538" y="421"/>
                </a:lnTo>
                <a:lnTo>
                  <a:pt x="550" y="408"/>
                </a:lnTo>
                <a:lnTo>
                  <a:pt x="559" y="394"/>
                </a:lnTo>
                <a:lnTo>
                  <a:pt x="564" y="377"/>
                </a:lnTo>
                <a:lnTo>
                  <a:pt x="561" y="360"/>
                </a:lnTo>
                <a:lnTo>
                  <a:pt x="555" y="344"/>
                </a:lnTo>
                <a:lnTo>
                  <a:pt x="546" y="328"/>
                </a:lnTo>
                <a:lnTo>
                  <a:pt x="535" y="315"/>
                </a:lnTo>
                <a:lnTo>
                  <a:pt x="505" y="280"/>
                </a:lnTo>
                <a:lnTo>
                  <a:pt x="471" y="248"/>
                </a:lnTo>
                <a:lnTo>
                  <a:pt x="459" y="238"/>
                </a:lnTo>
                <a:lnTo>
                  <a:pt x="446" y="229"/>
                </a:lnTo>
                <a:lnTo>
                  <a:pt x="432" y="222"/>
                </a:lnTo>
                <a:lnTo>
                  <a:pt x="416" y="220"/>
                </a:lnTo>
                <a:close/>
                <a:moveTo>
                  <a:pt x="292" y="217"/>
                </a:moveTo>
                <a:lnTo>
                  <a:pt x="260" y="280"/>
                </a:lnTo>
                <a:lnTo>
                  <a:pt x="228" y="341"/>
                </a:lnTo>
                <a:lnTo>
                  <a:pt x="195" y="404"/>
                </a:lnTo>
                <a:lnTo>
                  <a:pt x="187" y="419"/>
                </a:lnTo>
                <a:lnTo>
                  <a:pt x="180" y="434"/>
                </a:lnTo>
                <a:lnTo>
                  <a:pt x="178" y="450"/>
                </a:lnTo>
                <a:lnTo>
                  <a:pt x="179" y="467"/>
                </a:lnTo>
                <a:lnTo>
                  <a:pt x="186" y="480"/>
                </a:lnTo>
                <a:lnTo>
                  <a:pt x="195" y="492"/>
                </a:lnTo>
                <a:lnTo>
                  <a:pt x="207" y="502"/>
                </a:lnTo>
                <a:lnTo>
                  <a:pt x="220" y="510"/>
                </a:lnTo>
                <a:lnTo>
                  <a:pt x="247" y="525"/>
                </a:lnTo>
                <a:lnTo>
                  <a:pt x="279" y="535"/>
                </a:lnTo>
                <a:lnTo>
                  <a:pt x="310" y="539"/>
                </a:lnTo>
                <a:lnTo>
                  <a:pt x="327" y="539"/>
                </a:lnTo>
                <a:lnTo>
                  <a:pt x="345" y="538"/>
                </a:lnTo>
                <a:lnTo>
                  <a:pt x="362" y="534"/>
                </a:lnTo>
                <a:lnTo>
                  <a:pt x="378" y="526"/>
                </a:lnTo>
                <a:lnTo>
                  <a:pt x="391" y="517"/>
                </a:lnTo>
                <a:lnTo>
                  <a:pt x="402" y="502"/>
                </a:lnTo>
                <a:lnTo>
                  <a:pt x="407" y="485"/>
                </a:lnTo>
                <a:lnTo>
                  <a:pt x="408" y="459"/>
                </a:lnTo>
                <a:lnTo>
                  <a:pt x="406" y="433"/>
                </a:lnTo>
                <a:lnTo>
                  <a:pt x="400" y="408"/>
                </a:lnTo>
                <a:lnTo>
                  <a:pt x="396" y="383"/>
                </a:lnTo>
                <a:lnTo>
                  <a:pt x="386" y="333"/>
                </a:lnTo>
                <a:lnTo>
                  <a:pt x="373" y="285"/>
                </a:lnTo>
                <a:lnTo>
                  <a:pt x="369" y="269"/>
                </a:lnTo>
                <a:lnTo>
                  <a:pt x="364" y="254"/>
                </a:lnTo>
                <a:lnTo>
                  <a:pt x="356" y="239"/>
                </a:lnTo>
                <a:lnTo>
                  <a:pt x="343" y="227"/>
                </a:lnTo>
                <a:lnTo>
                  <a:pt x="327" y="221"/>
                </a:lnTo>
                <a:lnTo>
                  <a:pt x="310" y="218"/>
                </a:lnTo>
                <a:lnTo>
                  <a:pt x="293" y="217"/>
                </a:lnTo>
                <a:lnTo>
                  <a:pt x="292" y="217"/>
                </a:lnTo>
                <a:close/>
                <a:moveTo>
                  <a:pt x="225" y="209"/>
                </a:moveTo>
                <a:lnTo>
                  <a:pt x="203" y="210"/>
                </a:lnTo>
                <a:lnTo>
                  <a:pt x="180" y="218"/>
                </a:lnTo>
                <a:lnTo>
                  <a:pt x="159" y="227"/>
                </a:lnTo>
                <a:lnTo>
                  <a:pt x="131" y="243"/>
                </a:lnTo>
                <a:lnTo>
                  <a:pt x="102" y="260"/>
                </a:lnTo>
                <a:lnTo>
                  <a:pt x="76" y="280"/>
                </a:lnTo>
                <a:lnTo>
                  <a:pt x="61" y="297"/>
                </a:lnTo>
                <a:lnTo>
                  <a:pt x="53" y="314"/>
                </a:lnTo>
                <a:lnTo>
                  <a:pt x="53" y="331"/>
                </a:lnTo>
                <a:lnTo>
                  <a:pt x="60" y="347"/>
                </a:lnTo>
                <a:lnTo>
                  <a:pt x="70" y="362"/>
                </a:lnTo>
                <a:lnTo>
                  <a:pt x="85" y="378"/>
                </a:lnTo>
                <a:lnTo>
                  <a:pt x="102" y="391"/>
                </a:lnTo>
                <a:lnTo>
                  <a:pt x="120" y="403"/>
                </a:lnTo>
                <a:lnTo>
                  <a:pt x="138" y="415"/>
                </a:lnTo>
                <a:lnTo>
                  <a:pt x="156" y="422"/>
                </a:lnTo>
                <a:lnTo>
                  <a:pt x="173" y="429"/>
                </a:lnTo>
                <a:lnTo>
                  <a:pt x="183" y="402"/>
                </a:lnTo>
                <a:lnTo>
                  <a:pt x="197" y="375"/>
                </a:lnTo>
                <a:lnTo>
                  <a:pt x="212" y="352"/>
                </a:lnTo>
                <a:lnTo>
                  <a:pt x="242" y="294"/>
                </a:lnTo>
                <a:lnTo>
                  <a:pt x="272" y="238"/>
                </a:lnTo>
                <a:lnTo>
                  <a:pt x="262" y="229"/>
                </a:lnTo>
                <a:lnTo>
                  <a:pt x="251" y="220"/>
                </a:lnTo>
                <a:lnTo>
                  <a:pt x="239" y="213"/>
                </a:lnTo>
                <a:lnTo>
                  <a:pt x="225" y="209"/>
                </a:lnTo>
                <a:close/>
                <a:moveTo>
                  <a:pt x="495" y="176"/>
                </a:moveTo>
                <a:lnTo>
                  <a:pt x="483" y="182"/>
                </a:lnTo>
                <a:lnTo>
                  <a:pt x="470" y="191"/>
                </a:lnTo>
                <a:lnTo>
                  <a:pt x="459" y="206"/>
                </a:lnTo>
                <a:lnTo>
                  <a:pt x="451" y="222"/>
                </a:lnTo>
                <a:lnTo>
                  <a:pt x="479" y="242"/>
                </a:lnTo>
                <a:lnTo>
                  <a:pt x="505" y="267"/>
                </a:lnTo>
                <a:lnTo>
                  <a:pt x="530" y="293"/>
                </a:lnTo>
                <a:lnTo>
                  <a:pt x="551" y="320"/>
                </a:lnTo>
                <a:lnTo>
                  <a:pt x="564" y="343"/>
                </a:lnTo>
                <a:lnTo>
                  <a:pt x="574" y="335"/>
                </a:lnTo>
                <a:lnTo>
                  <a:pt x="586" y="324"/>
                </a:lnTo>
                <a:lnTo>
                  <a:pt x="599" y="313"/>
                </a:lnTo>
                <a:lnTo>
                  <a:pt x="611" y="298"/>
                </a:lnTo>
                <a:lnTo>
                  <a:pt x="622" y="284"/>
                </a:lnTo>
                <a:lnTo>
                  <a:pt x="629" y="269"/>
                </a:lnTo>
                <a:lnTo>
                  <a:pt x="635" y="255"/>
                </a:lnTo>
                <a:lnTo>
                  <a:pt x="636" y="241"/>
                </a:lnTo>
                <a:lnTo>
                  <a:pt x="633" y="227"/>
                </a:lnTo>
                <a:lnTo>
                  <a:pt x="624" y="216"/>
                </a:lnTo>
                <a:lnTo>
                  <a:pt x="608" y="206"/>
                </a:lnTo>
                <a:lnTo>
                  <a:pt x="584" y="197"/>
                </a:lnTo>
                <a:lnTo>
                  <a:pt x="557" y="189"/>
                </a:lnTo>
                <a:lnTo>
                  <a:pt x="533" y="183"/>
                </a:lnTo>
                <a:lnTo>
                  <a:pt x="519" y="179"/>
                </a:lnTo>
                <a:lnTo>
                  <a:pt x="506" y="176"/>
                </a:lnTo>
                <a:lnTo>
                  <a:pt x="495" y="176"/>
                </a:lnTo>
                <a:close/>
                <a:moveTo>
                  <a:pt x="140" y="150"/>
                </a:moveTo>
                <a:lnTo>
                  <a:pt x="60" y="153"/>
                </a:lnTo>
                <a:lnTo>
                  <a:pt x="40" y="155"/>
                </a:lnTo>
                <a:lnTo>
                  <a:pt x="26" y="162"/>
                </a:lnTo>
                <a:lnTo>
                  <a:pt x="17" y="171"/>
                </a:lnTo>
                <a:lnTo>
                  <a:pt x="12" y="182"/>
                </a:lnTo>
                <a:lnTo>
                  <a:pt x="10" y="195"/>
                </a:lnTo>
                <a:lnTo>
                  <a:pt x="10" y="209"/>
                </a:lnTo>
                <a:lnTo>
                  <a:pt x="14" y="225"/>
                </a:lnTo>
                <a:lnTo>
                  <a:pt x="19" y="241"/>
                </a:lnTo>
                <a:lnTo>
                  <a:pt x="26" y="256"/>
                </a:lnTo>
                <a:lnTo>
                  <a:pt x="34" y="271"/>
                </a:lnTo>
                <a:lnTo>
                  <a:pt x="40" y="284"/>
                </a:lnTo>
                <a:lnTo>
                  <a:pt x="47" y="297"/>
                </a:lnTo>
                <a:lnTo>
                  <a:pt x="47" y="299"/>
                </a:lnTo>
                <a:lnTo>
                  <a:pt x="52" y="290"/>
                </a:lnTo>
                <a:lnTo>
                  <a:pt x="60" y="281"/>
                </a:lnTo>
                <a:lnTo>
                  <a:pt x="87" y="258"/>
                </a:lnTo>
                <a:lnTo>
                  <a:pt x="120" y="237"/>
                </a:lnTo>
                <a:lnTo>
                  <a:pt x="153" y="218"/>
                </a:lnTo>
                <a:lnTo>
                  <a:pt x="187" y="205"/>
                </a:lnTo>
                <a:lnTo>
                  <a:pt x="193" y="203"/>
                </a:lnTo>
                <a:lnTo>
                  <a:pt x="200" y="201"/>
                </a:lnTo>
                <a:lnTo>
                  <a:pt x="195" y="184"/>
                </a:lnTo>
                <a:lnTo>
                  <a:pt x="187" y="169"/>
                </a:lnTo>
                <a:lnTo>
                  <a:pt x="178" y="158"/>
                </a:lnTo>
                <a:lnTo>
                  <a:pt x="166" y="153"/>
                </a:lnTo>
                <a:lnTo>
                  <a:pt x="153" y="150"/>
                </a:lnTo>
                <a:lnTo>
                  <a:pt x="140" y="150"/>
                </a:lnTo>
                <a:close/>
                <a:moveTo>
                  <a:pt x="526" y="47"/>
                </a:moveTo>
                <a:lnTo>
                  <a:pt x="505" y="57"/>
                </a:lnTo>
                <a:lnTo>
                  <a:pt x="505" y="60"/>
                </a:lnTo>
                <a:lnTo>
                  <a:pt x="506" y="61"/>
                </a:lnTo>
                <a:lnTo>
                  <a:pt x="508" y="65"/>
                </a:lnTo>
                <a:lnTo>
                  <a:pt x="509" y="68"/>
                </a:lnTo>
                <a:lnTo>
                  <a:pt x="510" y="72"/>
                </a:lnTo>
                <a:lnTo>
                  <a:pt x="512" y="74"/>
                </a:lnTo>
                <a:lnTo>
                  <a:pt x="513" y="76"/>
                </a:lnTo>
                <a:lnTo>
                  <a:pt x="518" y="94"/>
                </a:lnTo>
                <a:lnTo>
                  <a:pt x="522" y="114"/>
                </a:lnTo>
                <a:lnTo>
                  <a:pt x="522" y="133"/>
                </a:lnTo>
                <a:lnTo>
                  <a:pt x="518" y="151"/>
                </a:lnTo>
                <a:lnTo>
                  <a:pt x="512" y="169"/>
                </a:lnTo>
                <a:lnTo>
                  <a:pt x="544" y="176"/>
                </a:lnTo>
                <a:lnTo>
                  <a:pt x="576" y="186"/>
                </a:lnTo>
                <a:lnTo>
                  <a:pt x="590" y="189"/>
                </a:lnTo>
                <a:lnTo>
                  <a:pt x="606" y="193"/>
                </a:lnTo>
                <a:lnTo>
                  <a:pt x="622" y="200"/>
                </a:lnTo>
                <a:lnTo>
                  <a:pt x="635" y="206"/>
                </a:lnTo>
                <a:lnTo>
                  <a:pt x="635" y="208"/>
                </a:lnTo>
                <a:lnTo>
                  <a:pt x="633" y="178"/>
                </a:lnTo>
                <a:lnTo>
                  <a:pt x="625" y="148"/>
                </a:lnTo>
                <a:lnTo>
                  <a:pt x="611" y="119"/>
                </a:lnTo>
                <a:lnTo>
                  <a:pt x="591" y="93"/>
                </a:lnTo>
                <a:lnTo>
                  <a:pt x="568" y="70"/>
                </a:lnTo>
                <a:lnTo>
                  <a:pt x="543" y="55"/>
                </a:lnTo>
                <a:lnTo>
                  <a:pt x="535" y="49"/>
                </a:lnTo>
                <a:lnTo>
                  <a:pt x="526" y="47"/>
                </a:lnTo>
                <a:close/>
                <a:moveTo>
                  <a:pt x="140" y="13"/>
                </a:moveTo>
                <a:lnTo>
                  <a:pt x="132" y="13"/>
                </a:lnTo>
                <a:lnTo>
                  <a:pt x="111" y="19"/>
                </a:lnTo>
                <a:lnTo>
                  <a:pt x="93" y="31"/>
                </a:lnTo>
                <a:lnTo>
                  <a:pt x="77" y="45"/>
                </a:lnTo>
                <a:lnTo>
                  <a:pt x="64" y="64"/>
                </a:lnTo>
                <a:lnTo>
                  <a:pt x="53" y="85"/>
                </a:lnTo>
                <a:lnTo>
                  <a:pt x="44" y="106"/>
                </a:lnTo>
                <a:lnTo>
                  <a:pt x="38" y="127"/>
                </a:lnTo>
                <a:lnTo>
                  <a:pt x="32" y="146"/>
                </a:lnTo>
                <a:lnTo>
                  <a:pt x="39" y="145"/>
                </a:lnTo>
                <a:lnTo>
                  <a:pt x="66" y="142"/>
                </a:lnTo>
                <a:lnTo>
                  <a:pt x="95" y="142"/>
                </a:lnTo>
                <a:lnTo>
                  <a:pt x="120" y="140"/>
                </a:lnTo>
                <a:lnTo>
                  <a:pt x="146" y="138"/>
                </a:lnTo>
                <a:lnTo>
                  <a:pt x="144" y="106"/>
                </a:lnTo>
                <a:lnTo>
                  <a:pt x="146" y="73"/>
                </a:lnTo>
                <a:lnTo>
                  <a:pt x="156" y="36"/>
                </a:lnTo>
                <a:lnTo>
                  <a:pt x="157" y="35"/>
                </a:lnTo>
                <a:lnTo>
                  <a:pt x="157" y="32"/>
                </a:lnTo>
                <a:lnTo>
                  <a:pt x="158" y="30"/>
                </a:lnTo>
                <a:lnTo>
                  <a:pt x="161" y="27"/>
                </a:lnTo>
                <a:lnTo>
                  <a:pt x="161" y="25"/>
                </a:lnTo>
                <a:lnTo>
                  <a:pt x="162" y="22"/>
                </a:lnTo>
                <a:lnTo>
                  <a:pt x="162" y="22"/>
                </a:lnTo>
                <a:lnTo>
                  <a:pt x="157" y="17"/>
                </a:lnTo>
                <a:lnTo>
                  <a:pt x="149" y="14"/>
                </a:lnTo>
                <a:lnTo>
                  <a:pt x="140" y="13"/>
                </a:lnTo>
                <a:close/>
                <a:moveTo>
                  <a:pt x="157" y="0"/>
                </a:moveTo>
                <a:lnTo>
                  <a:pt x="165" y="2"/>
                </a:lnTo>
                <a:lnTo>
                  <a:pt x="171" y="7"/>
                </a:lnTo>
                <a:lnTo>
                  <a:pt x="174" y="17"/>
                </a:lnTo>
                <a:lnTo>
                  <a:pt x="171" y="30"/>
                </a:lnTo>
                <a:lnTo>
                  <a:pt x="165" y="44"/>
                </a:lnTo>
                <a:lnTo>
                  <a:pt x="159" y="57"/>
                </a:lnTo>
                <a:lnTo>
                  <a:pt x="154" y="83"/>
                </a:lnTo>
                <a:lnTo>
                  <a:pt x="154" y="111"/>
                </a:lnTo>
                <a:lnTo>
                  <a:pt x="157" y="138"/>
                </a:lnTo>
                <a:lnTo>
                  <a:pt x="157" y="140"/>
                </a:lnTo>
                <a:lnTo>
                  <a:pt x="162" y="141"/>
                </a:lnTo>
                <a:lnTo>
                  <a:pt x="178" y="146"/>
                </a:lnTo>
                <a:lnTo>
                  <a:pt x="190" y="157"/>
                </a:lnTo>
                <a:lnTo>
                  <a:pt x="197" y="170"/>
                </a:lnTo>
                <a:lnTo>
                  <a:pt x="204" y="184"/>
                </a:lnTo>
                <a:lnTo>
                  <a:pt x="207" y="200"/>
                </a:lnTo>
                <a:lnTo>
                  <a:pt x="226" y="200"/>
                </a:lnTo>
                <a:lnTo>
                  <a:pt x="245" y="206"/>
                </a:lnTo>
                <a:lnTo>
                  <a:pt x="262" y="217"/>
                </a:lnTo>
                <a:lnTo>
                  <a:pt x="276" y="233"/>
                </a:lnTo>
                <a:lnTo>
                  <a:pt x="289" y="210"/>
                </a:lnTo>
                <a:lnTo>
                  <a:pt x="290" y="209"/>
                </a:lnTo>
                <a:lnTo>
                  <a:pt x="292" y="209"/>
                </a:lnTo>
                <a:lnTo>
                  <a:pt x="293" y="209"/>
                </a:lnTo>
                <a:lnTo>
                  <a:pt x="311" y="210"/>
                </a:lnTo>
                <a:lnTo>
                  <a:pt x="328" y="213"/>
                </a:lnTo>
                <a:lnTo>
                  <a:pt x="344" y="220"/>
                </a:lnTo>
                <a:lnTo>
                  <a:pt x="357" y="229"/>
                </a:lnTo>
                <a:lnTo>
                  <a:pt x="368" y="242"/>
                </a:lnTo>
                <a:lnTo>
                  <a:pt x="381" y="229"/>
                </a:lnTo>
                <a:lnTo>
                  <a:pt x="395" y="218"/>
                </a:lnTo>
                <a:lnTo>
                  <a:pt x="411" y="213"/>
                </a:lnTo>
                <a:lnTo>
                  <a:pt x="428" y="213"/>
                </a:lnTo>
                <a:lnTo>
                  <a:pt x="446" y="220"/>
                </a:lnTo>
                <a:lnTo>
                  <a:pt x="451" y="205"/>
                </a:lnTo>
                <a:lnTo>
                  <a:pt x="458" y="192"/>
                </a:lnTo>
                <a:lnTo>
                  <a:pt x="467" y="180"/>
                </a:lnTo>
                <a:lnTo>
                  <a:pt x="476" y="172"/>
                </a:lnTo>
                <a:lnTo>
                  <a:pt x="488" y="167"/>
                </a:lnTo>
                <a:lnTo>
                  <a:pt x="504" y="167"/>
                </a:lnTo>
                <a:lnTo>
                  <a:pt x="512" y="141"/>
                </a:lnTo>
                <a:lnTo>
                  <a:pt x="512" y="114"/>
                </a:lnTo>
                <a:lnTo>
                  <a:pt x="506" y="87"/>
                </a:lnTo>
                <a:lnTo>
                  <a:pt x="502" y="78"/>
                </a:lnTo>
                <a:lnTo>
                  <a:pt x="498" y="68"/>
                </a:lnTo>
                <a:lnTo>
                  <a:pt x="495" y="57"/>
                </a:lnTo>
                <a:lnTo>
                  <a:pt x="496" y="47"/>
                </a:lnTo>
                <a:lnTo>
                  <a:pt x="500" y="40"/>
                </a:lnTo>
                <a:lnTo>
                  <a:pt x="508" y="36"/>
                </a:lnTo>
                <a:lnTo>
                  <a:pt x="517" y="36"/>
                </a:lnTo>
                <a:lnTo>
                  <a:pt x="526" y="38"/>
                </a:lnTo>
                <a:lnTo>
                  <a:pt x="536" y="42"/>
                </a:lnTo>
                <a:lnTo>
                  <a:pt x="544" y="45"/>
                </a:lnTo>
                <a:lnTo>
                  <a:pt x="551" y="48"/>
                </a:lnTo>
                <a:lnTo>
                  <a:pt x="574" y="64"/>
                </a:lnTo>
                <a:lnTo>
                  <a:pt x="595" y="83"/>
                </a:lnTo>
                <a:lnTo>
                  <a:pt x="615" y="107"/>
                </a:lnTo>
                <a:lnTo>
                  <a:pt x="629" y="133"/>
                </a:lnTo>
                <a:lnTo>
                  <a:pt x="640" y="161"/>
                </a:lnTo>
                <a:lnTo>
                  <a:pt x="645" y="188"/>
                </a:lnTo>
                <a:lnTo>
                  <a:pt x="642" y="217"/>
                </a:lnTo>
                <a:lnTo>
                  <a:pt x="642" y="217"/>
                </a:lnTo>
                <a:lnTo>
                  <a:pt x="646" y="230"/>
                </a:lnTo>
                <a:lnTo>
                  <a:pt x="646" y="244"/>
                </a:lnTo>
                <a:lnTo>
                  <a:pt x="642" y="258"/>
                </a:lnTo>
                <a:lnTo>
                  <a:pt x="639" y="271"/>
                </a:lnTo>
                <a:lnTo>
                  <a:pt x="625" y="295"/>
                </a:lnTo>
                <a:lnTo>
                  <a:pt x="608" y="316"/>
                </a:lnTo>
                <a:lnTo>
                  <a:pt x="590" y="335"/>
                </a:lnTo>
                <a:lnTo>
                  <a:pt x="568" y="350"/>
                </a:lnTo>
                <a:lnTo>
                  <a:pt x="568" y="352"/>
                </a:lnTo>
                <a:lnTo>
                  <a:pt x="572" y="371"/>
                </a:lnTo>
                <a:lnTo>
                  <a:pt x="569" y="391"/>
                </a:lnTo>
                <a:lnTo>
                  <a:pt x="560" y="411"/>
                </a:lnTo>
                <a:lnTo>
                  <a:pt x="544" y="428"/>
                </a:lnTo>
                <a:lnTo>
                  <a:pt x="517" y="447"/>
                </a:lnTo>
                <a:lnTo>
                  <a:pt x="487" y="462"/>
                </a:lnTo>
                <a:lnTo>
                  <a:pt x="454" y="471"/>
                </a:lnTo>
                <a:lnTo>
                  <a:pt x="421" y="475"/>
                </a:lnTo>
                <a:lnTo>
                  <a:pt x="419" y="474"/>
                </a:lnTo>
                <a:lnTo>
                  <a:pt x="417" y="474"/>
                </a:lnTo>
                <a:lnTo>
                  <a:pt x="416" y="488"/>
                </a:lnTo>
                <a:lnTo>
                  <a:pt x="412" y="502"/>
                </a:lnTo>
                <a:lnTo>
                  <a:pt x="404" y="518"/>
                </a:lnTo>
                <a:lnTo>
                  <a:pt x="391" y="530"/>
                </a:lnTo>
                <a:lnTo>
                  <a:pt x="375" y="539"/>
                </a:lnTo>
                <a:lnTo>
                  <a:pt x="358" y="544"/>
                </a:lnTo>
                <a:lnTo>
                  <a:pt x="340" y="547"/>
                </a:lnTo>
                <a:lnTo>
                  <a:pt x="305" y="548"/>
                </a:lnTo>
                <a:lnTo>
                  <a:pt x="271" y="542"/>
                </a:lnTo>
                <a:lnTo>
                  <a:pt x="237" y="531"/>
                </a:lnTo>
                <a:lnTo>
                  <a:pt x="220" y="522"/>
                </a:lnTo>
                <a:lnTo>
                  <a:pt x="201" y="510"/>
                </a:lnTo>
                <a:lnTo>
                  <a:pt x="186" y="496"/>
                </a:lnTo>
                <a:lnTo>
                  <a:pt x="175" y="480"/>
                </a:lnTo>
                <a:lnTo>
                  <a:pt x="169" y="460"/>
                </a:lnTo>
                <a:lnTo>
                  <a:pt x="170" y="437"/>
                </a:lnTo>
                <a:lnTo>
                  <a:pt x="152" y="432"/>
                </a:lnTo>
                <a:lnTo>
                  <a:pt x="131" y="421"/>
                </a:lnTo>
                <a:lnTo>
                  <a:pt x="108" y="409"/>
                </a:lnTo>
                <a:lnTo>
                  <a:pt x="89" y="395"/>
                </a:lnTo>
                <a:lnTo>
                  <a:pt x="69" y="378"/>
                </a:lnTo>
                <a:lnTo>
                  <a:pt x="55" y="360"/>
                </a:lnTo>
                <a:lnTo>
                  <a:pt x="46" y="340"/>
                </a:lnTo>
                <a:lnTo>
                  <a:pt x="42" y="320"/>
                </a:lnTo>
                <a:lnTo>
                  <a:pt x="47" y="301"/>
                </a:lnTo>
                <a:lnTo>
                  <a:pt x="46" y="301"/>
                </a:lnTo>
                <a:lnTo>
                  <a:pt x="43" y="302"/>
                </a:lnTo>
                <a:lnTo>
                  <a:pt x="42" y="301"/>
                </a:lnTo>
                <a:lnTo>
                  <a:pt x="32" y="289"/>
                </a:lnTo>
                <a:lnTo>
                  <a:pt x="23" y="275"/>
                </a:lnTo>
                <a:lnTo>
                  <a:pt x="15" y="259"/>
                </a:lnTo>
                <a:lnTo>
                  <a:pt x="8" y="241"/>
                </a:lnTo>
                <a:lnTo>
                  <a:pt x="2" y="222"/>
                </a:lnTo>
                <a:lnTo>
                  <a:pt x="0" y="204"/>
                </a:lnTo>
                <a:lnTo>
                  <a:pt x="0" y="186"/>
                </a:lnTo>
                <a:lnTo>
                  <a:pt x="4" y="171"/>
                </a:lnTo>
                <a:lnTo>
                  <a:pt x="13" y="158"/>
                </a:lnTo>
                <a:lnTo>
                  <a:pt x="26" y="149"/>
                </a:lnTo>
                <a:lnTo>
                  <a:pt x="30" y="123"/>
                </a:lnTo>
                <a:lnTo>
                  <a:pt x="38" y="97"/>
                </a:lnTo>
                <a:lnTo>
                  <a:pt x="49" y="72"/>
                </a:lnTo>
                <a:lnTo>
                  <a:pt x="64" y="49"/>
                </a:lnTo>
                <a:lnTo>
                  <a:pt x="82" y="30"/>
                </a:lnTo>
                <a:lnTo>
                  <a:pt x="104" y="14"/>
                </a:lnTo>
                <a:lnTo>
                  <a:pt x="129" y="4"/>
                </a:lnTo>
                <a:lnTo>
                  <a:pt x="138" y="1"/>
                </a:lnTo>
                <a:lnTo>
                  <a:pt x="148" y="0"/>
                </a:lnTo>
                <a:lnTo>
                  <a:pt x="157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Freeform 230"/>
          <p:cNvSpPr>
            <a:spLocks noEditPoints="1"/>
          </p:cNvSpPr>
          <p:nvPr/>
        </p:nvSpPr>
        <p:spPr bwMode="auto">
          <a:xfrm rot="18539009">
            <a:off x="10311902" y="6197671"/>
            <a:ext cx="614363" cy="517525"/>
          </a:xfrm>
          <a:custGeom>
            <a:avLst/>
            <a:gdLst>
              <a:gd name="T0" fmla="*/ 176 w 387"/>
              <a:gd name="T1" fmla="*/ 182 h 326"/>
              <a:gd name="T2" fmla="*/ 168 w 387"/>
              <a:gd name="T3" fmla="*/ 251 h 326"/>
              <a:gd name="T4" fmla="*/ 260 w 387"/>
              <a:gd name="T5" fmla="*/ 245 h 326"/>
              <a:gd name="T6" fmla="*/ 279 w 387"/>
              <a:gd name="T7" fmla="*/ 169 h 326"/>
              <a:gd name="T8" fmla="*/ 256 w 387"/>
              <a:gd name="T9" fmla="*/ 85 h 326"/>
              <a:gd name="T10" fmla="*/ 273 w 387"/>
              <a:gd name="T11" fmla="*/ 147 h 326"/>
              <a:gd name="T12" fmla="*/ 322 w 387"/>
              <a:gd name="T13" fmla="*/ 152 h 326"/>
              <a:gd name="T14" fmla="*/ 262 w 387"/>
              <a:gd name="T15" fmla="*/ 88 h 326"/>
              <a:gd name="T16" fmla="*/ 262 w 387"/>
              <a:gd name="T17" fmla="*/ 83 h 326"/>
              <a:gd name="T18" fmla="*/ 278 w 387"/>
              <a:gd name="T19" fmla="*/ 92 h 326"/>
              <a:gd name="T20" fmla="*/ 312 w 387"/>
              <a:gd name="T21" fmla="*/ 117 h 326"/>
              <a:gd name="T22" fmla="*/ 311 w 387"/>
              <a:gd name="T23" fmla="*/ 92 h 326"/>
              <a:gd name="T24" fmla="*/ 118 w 387"/>
              <a:gd name="T25" fmla="*/ 56 h 326"/>
              <a:gd name="T26" fmla="*/ 63 w 387"/>
              <a:gd name="T27" fmla="*/ 93 h 326"/>
              <a:gd name="T28" fmla="*/ 72 w 387"/>
              <a:gd name="T29" fmla="*/ 168 h 326"/>
              <a:gd name="T30" fmla="*/ 106 w 387"/>
              <a:gd name="T31" fmla="*/ 203 h 326"/>
              <a:gd name="T32" fmla="*/ 148 w 387"/>
              <a:gd name="T33" fmla="*/ 96 h 326"/>
              <a:gd name="T34" fmla="*/ 118 w 387"/>
              <a:gd name="T35" fmla="*/ 56 h 326"/>
              <a:gd name="T36" fmla="*/ 54 w 387"/>
              <a:gd name="T37" fmla="*/ 34 h 326"/>
              <a:gd name="T38" fmla="*/ 10 w 387"/>
              <a:gd name="T39" fmla="*/ 127 h 326"/>
              <a:gd name="T40" fmla="*/ 48 w 387"/>
              <a:gd name="T41" fmla="*/ 240 h 326"/>
              <a:gd name="T42" fmla="*/ 156 w 387"/>
              <a:gd name="T43" fmla="*/ 312 h 326"/>
              <a:gd name="T44" fmla="*/ 290 w 387"/>
              <a:gd name="T45" fmla="*/ 296 h 326"/>
              <a:gd name="T46" fmla="*/ 368 w 387"/>
              <a:gd name="T47" fmla="*/ 193 h 326"/>
              <a:gd name="T48" fmla="*/ 375 w 387"/>
              <a:gd name="T49" fmla="*/ 106 h 326"/>
              <a:gd name="T50" fmla="*/ 336 w 387"/>
              <a:gd name="T51" fmla="*/ 33 h 326"/>
              <a:gd name="T52" fmla="*/ 235 w 387"/>
              <a:gd name="T53" fmla="*/ 26 h 326"/>
              <a:gd name="T54" fmla="*/ 154 w 387"/>
              <a:gd name="T55" fmla="*/ 104 h 326"/>
              <a:gd name="T56" fmla="*/ 112 w 387"/>
              <a:gd name="T57" fmla="*/ 203 h 326"/>
              <a:gd name="T58" fmla="*/ 110 w 387"/>
              <a:gd name="T59" fmla="*/ 211 h 326"/>
              <a:gd name="T60" fmla="*/ 178 w 387"/>
              <a:gd name="T61" fmla="*/ 159 h 326"/>
              <a:gd name="T62" fmla="*/ 246 w 387"/>
              <a:gd name="T63" fmla="*/ 80 h 326"/>
              <a:gd name="T64" fmla="*/ 312 w 387"/>
              <a:gd name="T65" fmla="*/ 75 h 326"/>
              <a:gd name="T66" fmla="*/ 333 w 387"/>
              <a:gd name="T67" fmla="*/ 124 h 326"/>
              <a:gd name="T68" fmla="*/ 334 w 387"/>
              <a:gd name="T69" fmla="*/ 148 h 326"/>
              <a:gd name="T70" fmla="*/ 304 w 387"/>
              <a:gd name="T71" fmla="*/ 216 h 326"/>
              <a:gd name="T72" fmla="*/ 216 w 387"/>
              <a:gd name="T73" fmla="*/ 268 h 326"/>
              <a:gd name="T74" fmla="*/ 121 w 387"/>
              <a:gd name="T75" fmla="*/ 234 h 326"/>
              <a:gd name="T76" fmla="*/ 54 w 387"/>
              <a:gd name="T77" fmla="*/ 153 h 326"/>
              <a:gd name="T78" fmla="*/ 68 w 387"/>
              <a:gd name="T79" fmla="*/ 69 h 326"/>
              <a:gd name="T80" fmla="*/ 137 w 387"/>
              <a:gd name="T81" fmla="*/ 49 h 326"/>
              <a:gd name="T82" fmla="*/ 190 w 387"/>
              <a:gd name="T83" fmla="*/ 47 h 326"/>
              <a:gd name="T84" fmla="*/ 127 w 387"/>
              <a:gd name="T85" fmla="*/ 11 h 326"/>
              <a:gd name="T86" fmla="*/ 185 w 387"/>
              <a:gd name="T87" fmla="*/ 20 h 326"/>
              <a:gd name="T88" fmla="*/ 257 w 387"/>
              <a:gd name="T89" fmla="*/ 12 h 326"/>
              <a:gd name="T90" fmla="*/ 350 w 387"/>
              <a:gd name="T91" fmla="*/ 34 h 326"/>
              <a:gd name="T92" fmla="*/ 385 w 387"/>
              <a:gd name="T93" fmla="*/ 111 h 326"/>
              <a:gd name="T94" fmla="*/ 376 w 387"/>
              <a:gd name="T95" fmla="*/ 203 h 326"/>
              <a:gd name="T96" fmla="*/ 321 w 387"/>
              <a:gd name="T97" fmla="*/ 288 h 326"/>
              <a:gd name="T98" fmla="*/ 209 w 387"/>
              <a:gd name="T99" fmla="*/ 326 h 326"/>
              <a:gd name="T100" fmla="*/ 91 w 387"/>
              <a:gd name="T101" fmla="*/ 292 h 326"/>
              <a:gd name="T102" fmla="*/ 10 w 387"/>
              <a:gd name="T103" fmla="*/ 187 h 326"/>
              <a:gd name="T104" fmla="*/ 20 w 387"/>
              <a:gd name="T105" fmla="*/ 60 h 326"/>
              <a:gd name="T106" fmla="*/ 112 w 387"/>
              <a:gd name="T107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7" h="326">
                <a:moveTo>
                  <a:pt x="222" y="115"/>
                </a:moveTo>
                <a:lnTo>
                  <a:pt x="207" y="135"/>
                </a:lnTo>
                <a:lnTo>
                  <a:pt x="194" y="155"/>
                </a:lnTo>
                <a:lnTo>
                  <a:pt x="176" y="182"/>
                </a:lnTo>
                <a:lnTo>
                  <a:pt x="160" y="211"/>
                </a:lnTo>
                <a:lnTo>
                  <a:pt x="147" y="241"/>
                </a:lnTo>
                <a:lnTo>
                  <a:pt x="157" y="246"/>
                </a:lnTo>
                <a:lnTo>
                  <a:pt x="168" y="251"/>
                </a:lnTo>
                <a:lnTo>
                  <a:pt x="192" y="259"/>
                </a:lnTo>
                <a:lnTo>
                  <a:pt x="215" y="261"/>
                </a:lnTo>
                <a:lnTo>
                  <a:pt x="237" y="255"/>
                </a:lnTo>
                <a:lnTo>
                  <a:pt x="260" y="245"/>
                </a:lnTo>
                <a:lnTo>
                  <a:pt x="279" y="231"/>
                </a:lnTo>
                <a:lnTo>
                  <a:pt x="291" y="217"/>
                </a:lnTo>
                <a:lnTo>
                  <a:pt x="301" y="203"/>
                </a:lnTo>
                <a:lnTo>
                  <a:pt x="279" y="169"/>
                </a:lnTo>
                <a:lnTo>
                  <a:pt x="253" y="140"/>
                </a:lnTo>
                <a:lnTo>
                  <a:pt x="222" y="115"/>
                </a:lnTo>
                <a:close/>
                <a:moveTo>
                  <a:pt x="257" y="85"/>
                </a:moveTo>
                <a:lnTo>
                  <a:pt x="256" y="85"/>
                </a:lnTo>
                <a:lnTo>
                  <a:pt x="239" y="97"/>
                </a:lnTo>
                <a:lnTo>
                  <a:pt x="224" y="111"/>
                </a:lnTo>
                <a:lnTo>
                  <a:pt x="250" y="127"/>
                </a:lnTo>
                <a:lnTo>
                  <a:pt x="273" y="147"/>
                </a:lnTo>
                <a:lnTo>
                  <a:pt x="292" y="170"/>
                </a:lnTo>
                <a:lnTo>
                  <a:pt x="307" y="195"/>
                </a:lnTo>
                <a:lnTo>
                  <a:pt x="316" y="174"/>
                </a:lnTo>
                <a:lnTo>
                  <a:pt x="322" y="152"/>
                </a:lnTo>
                <a:lnTo>
                  <a:pt x="324" y="144"/>
                </a:lnTo>
                <a:lnTo>
                  <a:pt x="307" y="124"/>
                </a:lnTo>
                <a:lnTo>
                  <a:pt x="288" y="107"/>
                </a:lnTo>
                <a:lnTo>
                  <a:pt x="262" y="88"/>
                </a:lnTo>
                <a:lnTo>
                  <a:pt x="260" y="87"/>
                </a:lnTo>
                <a:lnTo>
                  <a:pt x="257" y="85"/>
                </a:lnTo>
                <a:close/>
                <a:moveTo>
                  <a:pt x="278" y="79"/>
                </a:moveTo>
                <a:lnTo>
                  <a:pt x="262" y="83"/>
                </a:lnTo>
                <a:lnTo>
                  <a:pt x="266" y="85"/>
                </a:lnTo>
                <a:lnTo>
                  <a:pt x="270" y="88"/>
                </a:lnTo>
                <a:lnTo>
                  <a:pt x="274" y="89"/>
                </a:lnTo>
                <a:lnTo>
                  <a:pt x="278" y="92"/>
                </a:lnTo>
                <a:lnTo>
                  <a:pt x="281" y="93"/>
                </a:lnTo>
                <a:lnTo>
                  <a:pt x="290" y="100"/>
                </a:lnTo>
                <a:lnTo>
                  <a:pt x="299" y="106"/>
                </a:lnTo>
                <a:lnTo>
                  <a:pt x="312" y="117"/>
                </a:lnTo>
                <a:lnTo>
                  <a:pt x="324" y="130"/>
                </a:lnTo>
                <a:lnTo>
                  <a:pt x="322" y="115"/>
                </a:lnTo>
                <a:lnTo>
                  <a:pt x="317" y="102"/>
                </a:lnTo>
                <a:lnTo>
                  <a:pt x="311" y="92"/>
                </a:lnTo>
                <a:lnTo>
                  <a:pt x="301" y="83"/>
                </a:lnTo>
                <a:lnTo>
                  <a:pt x="291" y="79"/>
                </a:lnTo>
                <a:lnTo>
                  <a:pt x="278" y="79"/>
                </a:lnTo>
                <a:close/>
                <a:moveTo>
                  <a:pt x="118" y="56"/>
                </a:moveTo>
                <a:lnTo>
                  <a:pt x="101" y="59"/>
                </a:lnTo>
                <a:lnTo>
                  <a:pt x="87" y="67"/>
                </a:lnTo>
                <a:lnTo>
                  <a:pt x="74" y="77"/>
                </a:lnTo>
                <a:lnTo>
                  <a:pt x="63" y="93"/>
                </a:lnTo>
                <a:lnTo>
                  <a:pt x="58" y="113"/>
                </a:lnTo>
                <a:lnTo>
                  <a:pt x="58" y="131"/>
                </a:lnTo>
                <a:lnTo>
                  <a:pt x="63" y="151"/>
                </a:lnTo>
                <a:lnTo>
                  <a:pt x="72" y="168"/>
                </a:lnTo>
                <a:lnTo>
                  <a:pt x="83" y="185"/>
                </a:lnTo>
                <a:lnTo>
                  <a:pt x="96" y="199"/>
                </a:lnTo>
                <a:lnTo>
                  <a:pt x="105" y="207"/>
                </a:lnTo>
                <a:lnTo>
                  <a:pt x="106" y="203"/>
                </a:lnTo>
                <a:lnTo>
                  <a:pt x="110" y="176"/>
                </a:lnTo>
                <a:lnTo>
                  <a:pt x="120" y="148"/>
                </a:lnTo>
                <a:lnTo>
                  <a:pt x="133" y="121"/>
                </a:lnTo>
                <a:lnTo>
                  <a:pt x="148" y="96"/>
                </a:lnTo>
                <a:lnTo>
                  <a:pt x="167" y="72"/>
                </a:lnTo>
                <a:lnTo>
                  <a:pt x="151" y="63"/>
                </a:lnTo>
                <a:lnTo>
                  <a:pt x="134" y="58"/>
                </a:lnTo>
                <a:lnTo>
                  <a:pt x="118" y="56"/>
                </a:lnTo>
                <a:close/>
                <a:moveTo>
                  <a:pt x="127" y="11"/>
                </a:moveTo>
                <a:lnTo>
                  <a:pt x="102" y="12"/>
                </a:lnTo>
                <a:lnTo>
                  <a:pt x="78" y="18"/>
                </a:lnTo>
                <a:lnTo>
                  <a:pt x="54" y="34"/>
                </a:lnTo>
                <a:lnTo>
                  <a:pt x="34" y="54"/>
                </a:lnTo>
                <a:lnTo>
                  <a:pt x="21" y="76"/>
                </a:lnTo>
                <a:lnTo>
                  <a:pt x="13" y="101"/>
                </a:lnTo>
                <a:lnTo>
                  <a:pt x="10" y="127"/>
                </a:lnTo>
                <a:lnTo>
                  <a:pt x="11" y="153"/>
                </a:lnTo>
                <a:lnTo>
                  <a:pt x="16" y="179"/>
                </a:lnTo>
                <a:lnTo>
                  <a:pt x="29" y="211"/>
                </a:lnTo>
                <a:lnTo>
                  <a:pt x="48" y="240"/>
                </a:lnTo>
                <a:lnTo>
                  <a:pt x="70" y="265"/>
                </a:lnTo>
                <a:lnTo>
                  <a:pt x="96" y="284"/>
                </a:lnTo>
                <a:lnTo>
                  <a:pt x="125" y="300"/>
                </a:lnTo>
                <a:lnTo>
                  <a:pt x="156" y="312"/>
                </a:lnTo>
                <a:lnTo>
                  <a:pt x="190" y="317"/>
                </a:lnTo>
                <a:lnTo>
                  <a:pt x="223" y="316"/>
                </a:lnTo>
                <a:lnTo>
                  <a:pt x="257" y="309"/>
                </a:lnTo>
                <a:lnTo>
                  <a:pt x="290" y="296"/>
                </a:lnTo>
                <a:lnTo>
                  <a:pt x="317" y="278"/>
                </a:lnTo>
                <a:lnTo>
                  <a:pt x="339" y="254"/>
                </a:lnTo>
                <a:lnTo>
                  <a:pt x="356" y="225"/>
                </a:lnTo>
                <a:lnTo>
                  <a:pt x="368" y="193"/>
                </a:lnTo>
                <a:lnTo>
                  <a:pt x="372" y="173"/>
                </a:lnTo>
                <a:lnTo>
                  <a:pt x="375" y="152"/>
                </a:lnTo>
                <a:lnTo>
                  <a:pt x="376" y="128"/>
                </a:lnTo>
                <a:lnTo>
                  <a:pt x="375" y="106"/>
                </a:lnTo>
                <a:lnTo>
                  <a:pt x="371" y="85"/>
                </a:lnTo>
                <a:lnTo>
                  <a:pt x="363" y="66"/>
                </a:lnTo>
                <a:lnTo>
                  <a:pt x="351" y="47"/>
                </a:lnTo>
                <a:lnTo>
                  <a:pt x="336" y="33"/>
                </a:lnTo>
                <a:lnTo>
                  <a:pt x="309" y="20"/>
                </a:lnTo>
                <a:lnTo>
                  <a:pt x="283" y="16"/>
                </a:lnTo>
                <a:lnTo>
                  <a:pt x="258" y="17"/>
                </a:lnTo>
                <a:lnTo>
                  <a:pt x="235" y="26"/>
                </a:lnTo>
                <a:lnTo>
                  <a:pt x="212" y="41"/>
                </a:lnTo>
                <a:lnTo>
                  <a:pt x="190" y="59"/>
                </a:lnTo>
                <a:lnTo>
                  <a:pt x="172" y="80"/>
                </a:lnTo>
                <a:lnTo>
                  <a:pt x="154" y="104"/>
                </a:lnTo>
                <a:lnTo>
                  <a:pt x="139" y="130"/>
                </a:lnTo>
                <a:lnTo>
                  <a:pt x="127" y="155"/>
                </a:lnTo>
                <a:lnTo>
                  <a:pt x="117" y="179"/>
                </a:lnTo>
                <a:lnTo>
                  <a:pt x="112" y="203"/>
                </a:lnTo>
                <a:lnTo>
                  <a:pt x="112" y="206"/>
                </a:lnTo>
                <a:lnTo>
                  <a:pt x="110" y="208"/>
                </a:lnTo>
                <a:lnTo>
                  <a:pt x="110" y="210"/>
                </a:lnTo>
                <a:lnTo>
                  <a:pt x="110" y="211"/>
                </a:lnTo>
                <a:lnTo>
                  <a:pt x="110" y="211"/>
                </a:lnTo>
                <a:lnTo>
                  <a:pt x="140" y="236"/>
                </a:lnTo>
                <a:lnTo>
                  <a:pt x="157" y="195"/>
                </a:lnTo>
                <a:lnTo>
                  <a:pt x="178" y="159"/>
                </a:lnTo>
                <a:lnTo>
                  <a:pt x="203" y="123"/>
                </a:lnTo>
                <a:lnTo>
                  <a:pt x="216" y="107"/>
                </a:lnTo>
                <a:lnTo>
                  <a:pt x="231" y="93"/>
                </a:lnTo>
                <a:lnTo>
                  <a:pt x="246" y="80"/>
                </a:lnTo>
                <a:lnTo>
                  <a:pt x="265" y="71"/>
                </a:lnTo>
                <a:lnTo>
                  <a:pt x="284" y="67"/>
                </a:lnTo>
                <a:lnTo>
                  <a:pt x="300" y="69"/>
                </a:lnTo>
                <a:lnTo>
                  <a:pt x="312" y="75"/>
                </a:lnTo>
                <a:lnTo>
                  <a:pt x="321" y="84"/>
                </a:lnTo>
                <a:lnTo>
                  <a:pt x="328" y="96"/>
                </a:lnTo>
                <a:lnTo>
                  <a:pt x="332" y="110"/>
                </a:lnTo>
                <a:lnTo>
                  <a:pt x="333" y="124"/>
                </a:lnTo>
                <a:lnTo>
                  <a:pt x="333" y="140"/>
                </a:lnTo>
                <a:lnTo>
                  <a:pt x="334" y="143"/>
                </a:lnTo>
                <a:lnTo>
                  <a:pt x="336" y="145"/>
                </a:lnTo>
                <a:lnTo>
                  <a:pt x="334" y="148"/>
                </a:lnTo>
                <a:lnTo>
                  <a:pt x="332" y="149"/>
                </a:lnTo>
                <a:lnTo>
                  <a:pt x="326" y="173"/>
                </a:lnTo>
                <a:lnTo>
                  <a:pt x="318" y="193"/>
                </a:lnTo>
                <a:lnTo>
                  <a:pt x="304" y="216"/>
                </a:lnTo>
                <a:lnTo>
                  <a:pt x="287" y="236"/>
                </a:lnTo>
                <a:lnTo>
                  <a:pt x="265" y="251"/>
                </a:lnTo>
                <a:lnTo>
                  <a:pt x="241" y="263"/>
                </a:lnTo>
                <a:lnTo>
                  <a:pt x="216" y="268"/>
                </a:lnTo>
                <a:lnTo>
                  <a:pt x="190" y="268"/>
                </a:lnTo>
                <a:lnTo>
                  <a:pt x="164" y="259"/>
                </a:lnTo>
                <a:lnTo>
                  <a:pt x="143" y="249"/>
                </a:lnTo>
                <a:lnTo>
                  <a:pt x="121" y="234"/>
                </a:lnTo>
                <a:lnTo>
                  <a:pt x="100" y="217"/>
                </a:lnTo>
                <a:lnTo>
                  <a:pt x="82" y="198"/>
                </a:lnTo>
                <a:lnTo>
                  <a:pt x="65" y="177"/>
                </a:lnTo>
                <a:lnTo>
                  <a:pt x="54" y="153"/>
                </a:lnTo>
                <a:lnTo>
                  <a:pt x="48" y="128"/>
                </a:lnTo>
                <a:lnTo>
                  <a:pt x="50" y="104"/>
                </a:lnTo>
                <a:lnTo>
                  <a:pt x="57" y="85"/>
                </a:lnTo>
                <a:lnTo>
                  <a:pt x="68" y="69"/>
                </a:lnTo>
                <a:lnTo>
                  <a:pt x="83" y="58"/>
                </a:lnTo>
                <a:lnTo>
                  <a:pt x="100" y="50"/>
                </a:lnTo>
                <a:lnTo>
                  <a:pt x="118" y="47"/>
                </a:lnTo>
                <a:lnTo>
                  <a:pt x="137" y="49"/>
                </a:lnTo>
                <a:lnTo>
                  <a:pt x="155" y="55"/>
                </a:lnTo>
                <a:lnTo>
                  <a:pt x="171" y="67"/>
                </a:lnTo>
                <a:lnTo>
                  <a:pt x="181" y="56"/>
                </a:lnTo>
                <a:lnTo>
                  <a:pt x="190" y="47"/>
                </a:lnTo>
                <a:lnTo>
                  <a:pt x="199" y="39"/>
                </a:lnTo>
                <a:lnTo>
                  <a:pt x="176" y="26"/>
                </a:lnTo>
                <a:lnTo>
                  <a:pt x="152" y="16"/>
                </a:lnTo>
                <a:lnTo>
                  <a:pt x="127" y="11"/>
                </a:lnTo>
                <a:close/>
                <a:moveTo>
                  <a:pt x="112" y="0"/>
                </a:moveTo>
                <a:lnTo>
                  <a:pt x="137" y="1"/>
                </a:lnTo>
                <a:lnTo>
                  <a:pt x="161" y="9"/>
                </a:lnTo>
                <a:lnTo>
                  <a:pt x="185" y="20"/>
                </a:lnTo>
                <a:lnTo>
                  <a:pt x="207" y="34"/>
                </a:lnTo>
                <a:lnTo>
                  <a:pt x="207" y="34"/>
                </a:lnTo>
                <a:lnTo>
                  <a:pt x="231" y="21"/>
                </a:lnTo>
                <a:lnTo>
                  <a:pt x="257" y="12"/>
                </a:lnTo>
                <a:lnTo>
                  <a:pt x="284" y="8"/>
                </a:lnTo>
                <a:lnTo>
                  <a:pt x="312" y="12"/>
                </a:lnTo>
                <a:lnTo>
                  <a:pt x="333" y="21"/>
                </a:lnTo>
                <a:lnTo>
                  <a:pt x="350" y="34"/>
                </a:lnTo>
                <a:lnTo>
                  <a:pt x="364" y="50"/>
                </a:lnTo>
                <a:lnTo>
                  <a:pt x="373" y="68"/>
                </a:lnTo>
                <a:lnTo>
                  <a:pt x="381" y="89"/>
                </a:lnTo>
                <a:lnTo>
                  <a:pt x="385" y="111"/>
                </a:lnTo>
                <a:lnTo>
                  <a:pt x="387" y="134"/>
                </a:lnTo>
                <a:lnTo>
                  <a:pt x="385" y="157"/>
                </a:lnTo>
                <a:lnTo>
                  <a:pt x="381" y="181"/>
                </a:lnTo>
                <a:lnTo>
                  <a:pt x="376" y="203"/>
                </a:lnTo>
                <a:lnTo>
                  <a:pt x="368" y="224"/>
                </a:lnTo>
                <a:lnTo>
                  <a:pt x="360" y="242"/>
                </a:lnTo>
                <a:lnTo>
                  <a:pt x="342" y="267"/>
                </a:lnTo>
                <a:lnTo>
                  <a:pt x="321" y="288"/>
                </a:lnTo>
                <a:lnTo>
                  <a:pt x="296" y="304"/>
                </a:lnTo>
                <a:lnTo>
                  <a:pt x="269" y="316"/>
                </a:lnTo>
                <a:lnTo>
                  <a:pt x="239" y="323"/>
                </a:lnTo>
                <a:lnTo>
                  <a:pt x="209" y="326"/>
                </a:lnTo>
                <a:lnTo>
                  <a:pt x="177" y="325"/>
                </a:lnTo>
                <a:lnTo>
                  <a:pt x="148" y="320"/>
                </a:lnTo>
                <a:lnTo>
                  <a:pt x="120" y="309"/>
                </a:lnTo>
                <a:lnTo>
                  <a:pt x="91" y="292"/>
                </a:lnTo>
                <a:lnTo>
                  <a:pt x="65" y="271"/>
                </a:lnTo>
                <a:lnTo>
                  <a:pt x="41" y="246"/>
                </a:lnTo>
                <a:lnTo>
                  <a:pt x="23" y="217"/>
                </a:lnTo>
                <a:lnTo>
                  <a:pt x="10" y="187"/>
                </a:lnTo>
                <a:lnTo>
                  <a:pt x="2" y="155"/>
                </a:lnTo>
                <a:lnTo>
                  <a:pt x="0" y="121"/>
                </a:lnTo>
                <a:lnTo>
                  <a:pt x="7" y="87"/>
                </a:lnTo>
                <a:lnTo>
                  <a:pt x="20" y="60"/>
                </a:lnTo>
                <a:lnTo>
                  <a:pt x="37" y="38"/>
                </a:lnTo>
                <a:lnTo>
                  <a:pt x="59" y="18"/>
                </a:lnTo>
                <a:lnTo>
                  <a:pt x="85" y="7"/>
                </a:lnTo>
                <a:lnTo>
                  <a:pt x="11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Freeform 156"/>
          <p:cNvSpPr>
            <a:spLocks noEditPoints="1"/>
          </p:cNvSpPr>
          <p:nvPr/>
        </p:nvSpPr>
        <p:spPr bwMode="auto">
          <a:xfrm>
            <a:off x="9085357" y="6103214"/>
            <a:ext cx="998538" cy="706438"/>
          </a:xfrm>
          <a:custGeom>
            <a:avLst/>
            <a:gdLst>
              <a:gd name="T0" fmla="*/ 72 w 629"/>
              <a:gd name="T1" fmla="*/ 318 h 445"/>
              <a:gd name="T2" fmla="*/ 87 w 629"/>
              <a:gd name="T3" fmla="*/ 277 h 445"/>
              <a:gd name="T4" fmla="*/ 114 w 629"/>
              <a:gd name="T5" fmla="*/ 178 h 445"/>
              <a:gd name="T6" fmla="*/ 161 w 629"/>
              <a:gd name="T7" fmla="*/ 277 h 445"/>
              <a:gd name="T8" fmla="*/ 167 w 629"/>
              <a:gd name="T9" fmla="*/ 288 h 445"/>
              <a:gd name="T10" fmla="*/ 174 w 629"/>
              <a:gd name="T11" fmla="*/ 271 h 445"/>
              <a:gd name="T12" fmla="*/ 165 w 629"/>
              <a:gd name="T13" fmla="*/ 171 h 445"/>
              <a:gd name="T14" fmla="*/ 230 w 629"/>
              <a:gd name="T15" fmla="*/ 150 h 445"/>
              <a:gd name="T16" fmla="*/ 261 w 629"/>
              <a:gd name="T17" fmla="*/ 177 h 445"/>
              <a:gd name="T18" fmla="*/ 336 w 629"/>
              <a:gd name="T19" fmla="*/ 48 h 445"/>
              <a:gd name="T20" fmla="*/ 333 w 629"/>
              <a:gd name="T21" fmla="*/ 166 h 445"/>
              <a:gd name="T22" fmla="*/ 345 w 629"/>
              <a:gd name="T23" fmla="*/ 80 h 445"/>
              <a:gd name="T24" fmla="*/ 378 w 629"/>
              <a:gd name="T25" fmla="*/ 35 h 445"/>
              <a:gd name="T26" fmla="*/ 420 w 629"/>
              <a:gd name="T27" fmla="*/ 110 h 445"/>
              <a:gd name="T28" fmla="*/ 419 w 629"/>
              <a:gd name="T29" fmla="*/ 23 h 445"/>
              <a:gd name="T30" fmla="*/ 493 w 629"/>
              <a:gd name="T31" fmla="*/ 82 h 445"/>
              <a:gd name="T32" fmla="*/ 510 w 629"/>
              <a:gd name="T33" fmla="*/ 21 h 445"/>
              <a:gd name="T34" fmla="*/ 519 w 629"/>
              <a:gd name="T35" fmla="*/ 23 h 445"/>
              <a:gd name="T36" fmla="*/ 492 w 629"/>
              <a:gd name="T37" fmla="*/ 95 h 445"/>
              <a:gd name="T38" fmla="*/ 484 w 629"/>
              <a:gd name="T39" fmla="*/ 93 h 445"/>
              <a:gd name="T40" fmla="*/ 433 w 629"/>
              <a:gd name="T41" fmla="*/ 54 h 445"/>
              <a:gd name="T42" fmla="*/ 419 w 629"/>
              <a:gd name="T43" fmla="*/ 127 h 445"/>
              <a:gd name="T44" fmla="*/ 403 w 629"/>
              <a:gd name="T45" fmla="*/ 103 h 445"/>
              <a:gd name="T46" fmla="*/ 349 w 629"/>
              <a:gd name="T47" fmla="*/ 59 h 445"/>
              <a:gd name="T48" fmla="*/ 349 w 629"/>
              <a:gd name="T49" fmla="*/ 144 h 445"/>
              <a:gd name="T50" fmla="*/ 327 w 629"/>
              <a:gd name="T51" fmla="*/ 184 h 445"/>
              <a:gd name="T52" fmla="*/ 302 w 629"/>
              <a:gd name="T53" fmla="*/ 95 h 445"/>
              <a:gd name="T54" fmla="*/ 260 w 629"/>
              <a:gd name="T55" fmla="*/ 127 h 445"/>
              <a:gd name="T56" fmla="*/ 252 w 629"/>
              <a:gd name="T57" fmla="*/ 230 h 445"/>
              <a:gd name="T58" fmla="*/ 239 w 629"/>
              <a:gd name="T59" fmla="*/ 204 h 445"/>
              <a:gd name="T60" fmla="*/ 159 w 629"/>
              <a:gd name="T61" fmla="*/ 143 h 445"/>
              <a:gd name="T62" fmla="*/ 184 w 629"/>
              <a:gd name="T63" fmla="*/ 260 h 445"/>
              <a:gd name="T64" fmla="*/ 159 w 629"/>
              <a:gd name="T65" fmla="*/ 302 h 445"/>
              <a:gd name="T66" fmla="*/ 129 w 629"/>
              <a:gd name="T67" fmla="*/ 208 h 445"/>
              <a:gd name="T68" fmla="*/ 93 w 629"/>
              <a:gd name="T69" fmla="*/ 270 h 445"/>
              <a:gd name="T70" fmla="*/ 85 w 629"/>
              <a:gd name="T71" fmla="*/ 370 h 445"/>
              <a:gd name="T72" fmla="*/ 65 w 629"/>
              <a:gd name="T73" fmla="*/ 318 h 445"/>
              <a:gd name="T74" fmla="*/ 7 w 629"/>
              <a:gd name="T75" fmla="*/ 344 h 445"/>
              <a:gd name="T76" fmla="*/ 74 w 629"/>
              <a:gd name="T77" fmla="*/ 437 h 445"/>
              <a:gd name="T78" fmla="*/ 293 w 629"/>
              <a:gd name="T79" fmla="*/ 360 h 445"/>
              <a:gd name="T80" fmla="*/ 581 w 629"/>
              <a:gd name="T81" fmla="*/ 127 h 445"/>
              <a:gd name="T82" fmla="*/ 616 w 629"/>
              <a:gd name="T83" fmla="*/ 39 h 445"/>
              <a:gd name="T84" fmla="*/ 551 w 629"/>
              <a:gd name="T85" fmla="*/ 12 h 445"/>
              <a:gd name="T86" fmla="*/ 600 w 629"/>
              <a:gd name="T87" fmla="*/ 9 h 445"/>
              <a:gd name="T88" fmla="*/ 625 w 629"/>
              <a:gd name="T89" fmla="*/ 72 h 445"/>
              <a:gd name="T90" fmla="*/ 527 w 629"/>
              <a:gd name="T91" fmla="*/ 199 h 445"/>
              <a:gd name="T92" fmla="*/ 200 w 629"/>
              <a:gd name="T93" fmla="*/ 416 h 445"/>
              <a:gd name="T94" fmla="*/ 32 w 629"/>
              <a:gd name="T95" fmla="*/ 438 h 445"/>
              <a:gd name="T96" fmla="*/ 5 w 629"/>
              <a:gd name="T97" fmla="*/ 399 h 445"/>
              <a:gd name="T98" fmla="*/ 17 w 629"/>
              <a:gd name="T99" fmla="*/ 292 h 445"/>
              <a:gd name="T100" fmla="*/ 149 w 629"/>
              <a:gd name="T101" fmla="*/ 139 h 445"/>
              <a:gd name="T102" fmla="*/ 261 w 629"/>
              <a:gd name="T103" fmla="*/ 69 h 445"/>
              <a:gd name="T104" fmla="*/ 493 w 629"/>
              <a:gd name="T105" fmla="*/ 1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9" h="445">
                <a:moveTo>
                  <a:pt x="65" y="230"/>
                </a:moveTo>
                <a:lnTo>
                  <a:pt x="38" y="271"/>
                </a:lnTo>
                <a:lnTo>
                  <a:pt x="52" y="284"/>
                </a:lnTo>
                <a:lnTo>
                  <a:pt x="64" y="300"/>
                </a:lnTo>
                <a:lnTo>
                  <a:pt x="72" y="318"/>
                </a:lnTo>
                <a:lnTo>
                  <a:pt x="78" y="336"/>
                </a:lnTo>
                <a:lnTo>
                  <a:pt x="83" y="356"/>
                </a:lnTo>
                <a:lnTo>
                  <a:pt x="90" y="331"/>
                </a:lnTo>
                <a:lnTo>
                  <a:pt x="91" y="304"/>
                </a:lnTo>
                <a:lnTo>
                  <a:pt x="87" y="277"/>
                </a:lnTo>
                <a:lnTo>
                  <a:pt x="78" y="253"/>
                </a:lnTo>
                <a:lnTo>
                  <a:pt x="65" y="230"/>
                </a:lnTo>
                <a:close/>
                <a:moveTo>
                  <a:pt x="153" y="147"/>
                </a:moveTo>
                <a:lnTo>
                  <a:pt x="119" y="174"/>
                </a:lnTo>
                <a:lnTo>
                  <a:pt x="114" y="178"/>
                </a:lnTo>
                <a:lnTo>
                  <a:pt x="129" y="195"/>
                </a:lnTo>
                <a:lnTo>
                  <a:pt x="141" y="213"/>
                </a:lnTo>
                <a:lnTo>
                  <a:pt x="150" y="234"/>
                </a:lnTo>
                <a:lnTo>
                  <a:pt x="157" y="256"/>
                </a:lnTo>
                <a:lnTo>
                  <a:pt x="161" y="277"/>
                </a:lnTo>
                <a:lnTo>
                  <a:pt x="162" y="284"/>
                </a:lnTo>
                <a:lnTo>
                  <a:pt x="163" y="287"/>
                </a:lnTo>
                <a:lnTo>
                  <a:pt x="165" y="289"/>
                </a:lnTo>
                <a:lnTo>
                  <a:pt x="166" y="289"/>
                </a:lnTo>
                <a:lnTo>
                  <a:pt x="167" y="288"/>
                </a:lnTo>
                <a:lnTo>
                  <a:pt x="168" y="285"/>
                </a:lnTo>
                <a:lnTo>
                  <a:pt x="170" y="283"/>
                </a:lnTo>
                <a:lnTo>
                  <a:pt x="171" y="279"/>
                </a:lnTo>
                <a:lnTo>
                  <a:pt x="172" y="275"/>
                </a:lnTo>
                <a:lnTo>
                  <a:pt x="174" y="271"/>
                </a:lnTo>
                <a:lnTo>
                  <a:pt x="174" y="267"/>
                </a:lnTo>
                <a:lnTo>
                  <a:pt x="178" y="245"/>
                </a:lnTo>
                <a:lnTo>
                  <a:pt x="178" y="222"/>
                </a:lnTo>
                <a:lnTo>
                  <a:pt x="174" y="196"/>
                </a:lnTo>
                <a:lnTo>
                  <a:pt x="165" y="171"/>
                </a:lnTo>
                <a:lnTo>
                  <a:pt x="153" y="147"/>
                </a:lnTo>
                <a:close/>
                <a:moveTo>
                  <a:pt x="237" y="93"/>
                </a:moveTo>
                <a:lnTo>
                  <a:pt x="200" y="114"/>
                </a:lnTo>
                <a:lnTo>
                  <a:pt x="217" y="131"/>
                </a:lnTo>
                <a:lnTo>
                  <a:pt x="230" y="150"/>
                </a:lnTo>
                <a:lnTo>
                  <a:pt x="238" y="171"/>
                </a:lnTo>
                <a:lnTo>
                  <a:pt x="246" y="195"/>
                </a:lnTo>
                <a:lnTo>
                  <a:pt x="251" y="217"/>
                </a:lnTo>
                <a:lnTo>
                  <a:pt x="259" y="198"/>
                </a:lnTo>
                <a:lnTo>
                  <a:pt x="261" y="177"/>
                </a:lnTo>
                <a:lnTo>
                  <a:pt x="259" y="154"/>
                </a:lnTo>
                <a:lnTo>
                  <a:pt x="252" y="133"/>
                </a:lnTo>
                <a:lnTo>
                  <a:pt x="244" y="112"/>
                </a:lnTo>
                <a:lnTo>
                  <a:pt x="237" y="93"/>
                </a:lnTo>
                <a:close/>
                <a:moveTo>
                  <a:pt x="336" y="48"/>
                </a:moveTo>
                <a:lnTo>
                  <a:pt x="288" y="68"/>
                </a:lnTo>
                <a:lnTo>
                  <a:pt x="306" y="89"/>
                </a:lnTo>
                <a:lnTo>
                  <a:pt x="319" y="114"/>
                </a:lnTo>
                <a:lnTo>
                  <a:pt x="328" y="139"/>
                </a:lnTo>
                <a:lnTo>
                  <a:pt x="333" y="166"/>
                </a:lnTo>
                <a:lnTo>
                  <a:pt x="339" y="149"/>
                </a:lnTo>
                <a:lnTo>
                  <a:pt x="343" y="131"/>
                </a:lnTo>
                <a:lnTo>
                  <a:pt x="344" y="112"/>
                </a:lnTo>
                <a:lnTo>
                  <a:pt x="345" y="97"/>
                </a:lnTo>
                <a:lnTo>
                  <a:pt x="345" y="80"/>
                </a:lnTo>
                <a:lnTo>
                  <a:pt x="343" y="63"/>
                </a:lnTo>
                <a:lnTo>
                  <a:pt x="336" y="48"/>
                </a:lnTo>
                <a:close/>
                <a:moveTo>
                  <a:pt x="419" y="23"/>
                </a:moveTo>
                <a:lnTo>
                  <a:pt x="381" y="34"/>
                </a:lnTo>
                <a:lnTo>
                  <a:pt x="378" y="35"/>
                </a:lnTo>
                <a:lnTo>
                  <a:pt x="392" y="54"/>
                </a:lnTo>
                <a:lnTo>
                  <a:pt x="404" y="75"/>
                </a:lnTo>
                <a:lnTo>
                  <a:pt x="411" y="97"/>
                </a:lnTo>
                <a:lnTo>
                  <a:pt x="415" y="120"/>
                </a:lnTo>
                <a:lnTo>
                  <a:pt x="420" y="110"/>
                </a:lnTo>
                <a:lnTo>
                  <a:pt x="422" y="97"/>
                </a:lnTo>
                <a:lnTo>
                  <a:pt x="425" y="84"/>
                </a:lnTo>
                <a:lnTo>
                  <a:pt x="426" y="73"/>
                </a:lnTo>
                <a:lnTo>
                  <a:pt x="424" y="48"/>
                </a:lnTo>
                <a:lnTo>
                  <a:pt x="419" y="23"/>
                </a:lnTo>
                <a:close/>
                <a:moveTo>
                  <a:pt x="506" y="12"/>
                </a:moveTo>
                <a:lnTo>
                  <a:pt x="475" y="14"/>
                </a:lnTo>
                <a:lnTo>
                  <a:pt x="485" y="35"/>
                </a:lnTo>
                <a:lnTo>
                  <a:pt x="492" y="59"/>
                </a:lnTo>
                <a:lnTo>
                  <a:pt x="493" y="82"/>
                </a:lnTo>
                <a:lnTo>
                  <a:pt x="501" y="69"/>
                </a:lnTo>
                <a:lnTo>
                  <a:pt x="508" y="55"/>
                </a:lnTo>
                <a:lnTo>
                  <a:pt x="510" y="44"/>
                </a:lnTo>
                <a:lnTo>
                  <a:pt x="511" y="33"/>
                </a:lnTo>
                <a:lnTo>
                  <a:pt x="510" y="21"/>
                </a:lnTo>
                <a:lnTo>
                  <a:pt x="506" y="12"/>
                </a:lnTo>
                <a:lnTo>
                  <a:pt x="506" y="12"/>
                </a:lnTo>
                <a:close/>
                <a:moveTo>
                  <a:pt x="536" y="12"/>
                </a:moveTo>
                <a:lnTo>
                  <a:pt x="515" y="12"/>
                </a:lnTo>
                <a:lnTo>
                  <a:pt x="519" y="23"/>
                </a:lnTo>
                <a:lnTo>
                  <a:pt x="519" y="37"/>
                </a:lnTo>
                <a:lnTo>
                  <a:pt x="517" y="50"/>
                </a:lnTo>
                <a:lnTo>
                  <a:pt x="511" y="67"/>
                </a:lnTo>
                <a:lnTo>
                  <a:pt x="504" y="82"/>
                </a:lnTo>
                <a:lnTo>
                  <a:pt x="492" y="95"/>
                </a:lnTo>
                <a:lnTo>
                  <a:pt x="489" y="97"/>
                </a:lnTo>
                <a:lnTo>
                  <a:pt x="488" y="97"/>
                </a:lnTo>
                <a:lnTo>
                  <a:pt x="487" y="95"/>
                </a:lnTo>
                <a:lnTo>
                  <a:pt x="485" y="94"/>
                </a:lnTo>
                <a:lnTo>
                  <a:pt x="484" y="93"/>
                </a:lnTo>
                <a:lnTo>
                  <a:pt x="484" y="65"/>
                </a:lnTo>
                <a:lnTo>
                  <a:pt x="479" y="40"/>
                </a:lnTo>
                <a:lnTo>
                  <a:pt x="471" y="14"/>
                </a:lnTo>
                <a:lnTo>
                  <a:pt x="425" y="22"/>
                </a:lnTo>
                <a:lnTo>
                  <a:pt x="433" y="54"/>
                </a:lnTo>
                <a:lnTo>
                  <a:pt x="433" y="85"/>
                </a:lnTo>
                <a:lnTo>
                  <a:pt x="432" y="94"/>
                </a:lnTo>
                <a:lnTo>
                  <a:pt x="429" y="106"/>
                </a:lnTo>
                <a:lnTo>
                  <a:pt x="425" y="118"/>
                </a:lnTo>
                <a:lnTo>
                  <a:pt x="419" y="127"/>
                </a:lnTo>
                <a:lnTo>
                  <a:pt x="412" y="132"/>
                </a:lnTo>
                <a:lnTo>
                  <a:pt x="409" y="132"/>
                </a:lnTo>
                <a:lnTo>
                  <a:pt x="407" y="131"/>
                </a:lnTo>
                <a:lnTo>
                  <a:pt x="405" y="128"/>
                </a:lnTo>
                <a:lnTo>
                  <a:pt x="403" y="103"/>
                </a:lnTo>
                <a:lnTo>
                  <a:pt x="396" y="80"/>
                </a:lnTo>
                <a:lnTo>
                  <a:pt x="386" y="58"/>
                </a:lnTo>
                <a:lnTo>
                  <a:pt x="374" y="37"/>
                </a:lnTo>
                <a:lnTo>
                  <a:pt x="344" y="46"/>
                </a:lnTo>
                <a:lnTo>
                  <a:pt x="349" y="59"/>
                </a:lnTo>
                <a:lnTo>
                  <a:pt x="353" y="73"/>
                </a:lnTo>
                <a:lnTo>
                  <a:pt x="353" y="88"/>
                </a:lnTo>
                <a:lnTo>
                  <a:pt x="353" y="103"/>
                </a:lnTo>
                <a:lnTo>
                  <a:pt x="352" y="123"/>
                </a:lnTo>
                <a:lnTo>
                  <a:pt x="349" y="144"/>
                </a:lnTo>
                <a:lnTo>
                  <a:pt x="344" y="165"/>
                </a:lnTo>
                <a:lnTo>
                  <a:pt x="333" y="182"/>
                </a:lnTo>
                <a:lnTo>
                  <a:pt x="332" y="184"/>
                </a:lnTo>
                <a:lnTo>
                  <a:pt x="330" y="184"/>
                </a:lnTo>
                <a:lnTo>
                  <a:pt x="327" y="184"/>
                </a:lnTo>
                <a:lnTo>
                  <a:pt x="326" y="183"/>
                </a:lnTo>
                <a:lnTo>
                  <a:pt x="326" y="181"/>
                </a:lnTo>
                <a:lnTo>
                  <a:pt x="323" y="150"/>
                </a:lnTo>
                <a:lnTo>
                  <a:pt x="315" y="122"/>
                </a:lnTo>
                <a:lnTo>
                  <a:pt x="302" y="95"/>
                </a:lnTo>
                <a:lnTo>
                  <a:pt x="285" y="71"/>
                </a:lnTo>
                <a:lnTo>
                  <a:pt x="284" y="69"/>
                </a:lnTo>
                <a:lnTo>
                  <a:pt x="242" y="90"/>
                </a:lnTo>
                <a:lnTo>
                  <a:pt x="252" y="107"/>
                </a:lnTo>
                <a:lnTo>
                  <a:pt x="260" y="127"/>
                </a:lnTo>
                <a:lnTo>
                  <a:pt x="267" y="149"/>
                </a:lnTo>
                <a:lnTo>
                  <a:pt x="269" y="171"/>
                </a:lnTo>
                <a:lnTo>
                  <a:pt x="268" y="192"/>
                </a:lnTo>
                <a:lnTo>
                  <a:pt x="263" y="212"/>
                </a:lnTo>
                <a:lnTo>
                  <a:pt x="252" y="230"/>
                </a:lnTo>
                <a:lnTo>
                  <a:pt x="251" y="232"/>
                </a:lnTo>
                <a:lnTo>
                  <a:pt x="248" y="232"/>
                </a:lnTo>
                <a:lnTo>
                  <a:pt x="247" y="230"/>
                </a:lnTo>
                <a:lnTo>
                  <a:pt x="246" y="228"/>
                </a:lnTo>
                <a:lnTo>
                  <a:pt x="239" y="204"/>
                </a:lnTo>
                <a:lnTo>
                  <a:pt x="233" y="181"/>
                </a:lnTo>
                <a:lnTo>
                  <a:pt x="225" y="157"/>
                </a:lnTo>
                <a:lnTo>
                  <a:pt x="213" y="136"/>
                </a:lnTo>
                <a:lnTo>
                  <a:pt x="196" y="116"/>
                </a:lnTo>
                <a:lnTo>
                  <a:pt x="159" y="143"/>
                </a:lnTo>
                <a:lnTo>
                  <a:pt x="174" y="171"/>
                </a:lnTo>
                <a:lnTo>
                  <a:pt x="183" y="203"/>
                </a:lnTo>
                <a:lnTo>
                  <a:pt x="186" y="237"/>
                </a:lnTo>
                <a:lnTo>
                  <a:pt x="186" y="247"/>
                </a:lnTo>
                <a:lnTo>
                  <a:pt x="184" y="260"/>
                </a:lnTo>
                <a:lnTo>
                  <a:pt x="182" y="274"/>
                </a:lnTo>
                <a:lnTo>
                  <a:pt x="178" y="287"/>
                </a:lnTo>
                <a:lnTo>
                  <a:pt x="171" y="297"/>
                </a:lnTo>
                <a:lnTo>
                  <a:pt x="162" y="302"/>
                </a:lnTo>
                <a:lnTo>
                  <a:pt x="159" y="302"/>
                </a:lnTo>
                <a:lnTo>
                  <a:pt x="158" y="301"/>
                </a:lnTo>
                <a:lnTo>
                  <a:pt x="157" y="300"/>
                </a:lnTo>
                <a:lnTo>
                  <a:pt x="150" y="267"/>
                </a:lnTo>
                <a:lnTo>
                  <a:pt x="142" y="237"/>
                </a:lnTo>
                <a:lnTo>
                  <a:pt x="129" y="208"/>
                </a:lnTo>
                <a:lnTo>
                  <a:pt x="111" y="181"/>
                </a:lnTo>
                <a:lnTo>
                  <a:pt x="90" y="202"/>
                </a:lnTo>
                <a:lnTo>
                  <a:pt x="69" y="226"/>
                </a:lnTo>
                <a:lnTo>
                  <a:pt x="83" y="246"/>
                </a:lnTo>
                <a:lnTo>
                  <a:pt x="93" y="270"/>
                </a:lnTo>
                <a:lnTo>
                  <a:pt x="98" y="294"/>
                </a:lnTo>
                <a:lnTo>
                  <a:pt x="98" y="321"/>
                </a:lnTo>
                <a:lnTo>
                  <a:pt x="94" y="346"/>
                </a:lnTo>
                <a:lnTo>
                  <a:pt x="86" y="369"/>
                </a:lnTo>
                <a:lnTo>
                  <a:pt x="85" y="370"/>
                </a:lnTo>
                <a:lnTo>
                  <a:pt x="83" y="370"/>
                </a:lnTo>
                <a:lnTo>
                  <a:pt x="81" y="370"/>
                </a:lnTo>
                <a:lnTo>
                  <a:pt x="79" y="369"/>
                </a:lnTo>
                <a:lnTo>
                  <a:pt x="73" y="343"/>
                </a:lnTo>
                <a:lnTo>
                  <a:pt x="65" y="318"/>
                </a:lnTo>
                <a:lnTo>
                  <a:pt x="52" y="294"/>
                </a:lnTo>
                <a:lnTo>
                  <a:pt x="35" y="274"/>
                </a:lnTo>
                <a:lnTo>
                  <a:pt x="23" y="297"/>
                </a:lnTo>
                <a:lnTo>
                  <a:pt x="14" y="321"/>
                </a:lnTo>
                <a:lnTo>
                  <a:pt x="7" y="344"/>
                </a:lnTo>
                <a:lnTo>
                  <a:pt x="6" y="368"/>
                </a:lnTo>
                <a:lnTo>
                  <a:pt x="10" y="390"/>
                </a:lnTo>
                <a:lnTo>
                  <a:pt x="21" y="412"/>
                </a:lnTo>
                <a:lnTo>
                  <a:pt x="36" y="432"/>
                </a:lnTo>
                <a:lnTo>
                  <a:pt x="74" y="437"/>
                </a:lnTo>
                <a:lnTo>
                  <a:pt x="112" y="435"/>
                </a:lnTo>
                <a:lnTo>
                  <a:pt x="149" y="425"/>
                </a:lnTo>
                <a:lnTo>
                  <a:pt x="186" y="411"/>
                </a:lnTo>
                <a:lnTo>
                  <a:pt x="221" y="397"/>
                </a:lnTo>
                <a:lnTo>
                  <a:pt x="293" y="360"/>
                </a:lnTo>
                <a:lnTo>
                  <a:pt x="361" y="318"/>
                </a:lnTo>
                <a:lnTo>
                  <a:pt x="421" y="276"/>
                </a:lnTo>
                <a:lnTo>
                  <a:pt x="479" y="230"/>
                </a:lnTo>
                <a:lnTo>
                  <a:pt x="532" y="181"/>
                </a:lnTo>
                <a:lnTo>
                  <a:pt x="581" y="127"/>
                </a:lnTo>
                <a:lnTo>
                  <a:pt x="593" y="112"/>
                </a:lnTo>
                <a:lnTo>
                  <a:pt x="604" y="95"/>
                </a:lnTo>
                <a:lnTo>
                  <a:pt x="614" y="77"/>
                </a:lnTo>
                <a:lnTo>
                  <a:pt x="619" y="58"/>
                </a:lnTo>
                <a:lnTo>
                  <a:pt x="616" y="39"/>
                </a:lnTo>
                <a:lnTo>
                  <a:pt x="608" y="27"/>
                </a:lnTo>
                <a:lnTo>
                  <a:pt x="597" y="20"/>
                </a:lnTo>
                <a:lnTo>
                  <a:pt x="582" y="14"/>
                </a:lnTo>
                <a:lnTo>
                  <a:pt x="566" y="13"/>
                </a:lnTo>
                <a:lnTo>
                  <a:pt x="551" y="12"/>
                </a:lnTo>
                <a:lnTo>
                  <a:pt x="536" y="12"/>
                </a:lnTo>
                <a:close/>
                <a:moveTo>
                  <a:pt x="521" y="0"/>
                </a:moveTo>
                <a:lnTo>
                  <a:pt x="549" y="0"/>
                </a:lnTo>
                <a:lnTo>
                  <a:pt x="576" y="3"/>
                </a:lnTo>
                <a:lnTo>
                  <a:pt x="600" y="9"/>
                </a:lnTo>
                <a:lnTo>
                  <a:pt x="616" y="18"/>
                </a:lnTo>
                <a:lnTo>
                  <a:pt x="625" y="30"/>
                </a:lnTo>
                <a:lnTo>
                  <a:pt x="629" y="43"/>
                </a:lnTo>
                <a:lnTo>
                  <a:pt x="629" y="58"/>
                </a:lnTo>
                <a:lnTo>
                  <a:pt x="625" y="72"/>
                </a:lnTo>
                <a:lnTo>
                  <a:pt x="619" y="88"/>
                </a:lnTo>
                <a:lnTo>
                  <a:pt x="612" y="101"/>
                </a:lnTo>
                <a:lnTo>
                  <a:pt x="587" y="136"/>
                </a:lnTo>
                <a:lnTo>
                  <a:pt x="559" y="169"/>
                </a:lnTo>
                <a:lnTo>
                  <a:pt x="527" y="199"/>
                </a:lnTo>
                <a:lnTo>
                  <a:pt x="494" y="228"/>
                </a:lnTo>
                <a:lnTo>
                  <a:pt x="428" y="284"/>
                </a:lnTo>
                <a:lnTo>
                  <a:pt x="354" y="334"/>
                </a:lnTo>
                <a:lnTo>
                  <a:pt x="278" y="378"/>
                </a:lnTo>
                <a:lnTo>
                  <a:pt x="200" y="416"/>
                </a:lnTo>
                <a:lnTo>
                  <a:pt x="167" y="429"/>
                </a:lnTo>
                <a:lnTo>
                  <a:pt x="134" y="438"/>
                </a:lnTo>
                <a:lnTo>
                  <a:pt x="100" y="445"/>
                </a:lnTo>
                <a:lnTo>
                  <a:pt x="66" y="445"/>
                </a:lnTo>
                <a:lnTo>
                  <a:pt x="32" y="438"/>
                </a:lnTo>
                <a:lnTo>
                  <a:pt x="30" y="437"/>
                </a:lnTo>
                <a:lnTo>
                  <a:pt x="30" y="436"/>
                </a:lnTo>
                <a:lnTo>
                  <a:pt x="30" y="435"/>
                </a:lnTo>
                <a:lnTo>
                  <a:pt x="14" y="418"/>
                </a:lnTo>
                <a:lnTo>
                  <a:pt x="5" y="399"/>
                </a:lnTo>
                <a:lnTo>
                  <a:pt x="0" y="378"/>
                </a:lnTo>
                <a:lnTo>
                  <a:pt x="0" y="356"/>
                </a:lnTo>
                <a:lnTo>
                  <a:pt x="4" y="334"/>
                </a:lnTo>
                <a:lnTo>
                  <a:pt x="9" y="313"/>
                </a:lnTo>
                <a:lnTo>
                  <a:pt x="17" y="292"/>
                </a:lnTo>
                <a:lnTo>
                  <a:pt x="38" y="254"/>
                </a:lnTo>
                <a:lnTo>
                  <a:pt x="62" y="219"/>
                </a:lnTo>
                <a:lnTo>
                  <a:pt x="93" y="186"/>
                </a:lnTo>
                <a:lnTo>
                  <a:pt x="124" y="157"/>
                </a:lnTo>
                <a:lnTo>
                  <a:pt x="149" y="139"/>
                </a:lnTo>
                <a:lnTo>
                  <a:pt x="150" y="136"/>
                </a:lnTo>
                <a:lnTo>
                  <a:pt x="151" y="135"/>
                </a:lnTo>
                <a:lnTo>
                  <a:pt x="153" y="135"/>
                </a:lnTo>
                <a:lnTo>
                  <a:pt x="205" y="101"/>
                </a:lnTo>
                <a:lnTo>
                  <a:pt x="261" y="69"/>
                </a:lnTo>
                <a:lnTo>
                  <a:pt x="319" y="44"/>
                </a:lnTo>
                <a:lnTo>
                  <a:pt x="379" y="23"/>
                </a:lnTo>
                <a:lnTo>
                  <a:pt x="439" y="9"/>
                </a:lnTo>
                <a:lnTo>
                  <a:pt x="466" y="5"/>
                </a:lnTo>
                <a:lnTo>
                  <a:pt x="493" y="1"/>
                </a:lnTo>
                <a:lnTo>
                  <a:pt x="52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998009" y="6641368"/>
            <a:ext cx="227005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" altLang="en-US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2016. FUSE all rights reserved.</a:t>
            </a:r>
            <a:endParaRPr lang="ko-KR" altLang="en-US" sz="1050" dirty="0">
              <a:solidFill>
                <a:schemeClr val="bg1"/>
              </a:solidFill>
              <a:highlight>
                <a:srgbClr val="FFD966"/>
              </a:highlight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378653" y="138450"/>
            <a:ext cx="8709717" cy="6365108"/>
            <a:chOff x="4028052" y="942521"/>
            <a:chExt cx="4913022" cy="4845139"/>
          </a:xfrm>
        </p:grpSpPr>
        <p:grpSp>
          <p:nvGrpSpPr>
            <p:cNvPr id="26" name="그룹 25"/>
            <p:cNvGrpSpPr/>
            <p:nvPr/>
          </p:nvGrpSpPr>
          <p:grpSpPr>
            <a:xfrm>
              <a:off x="4028052" y="942521"/>
              <a:ext cx="4913022" cy="409991"/>
              <a:chOff x="4028052" y="942521"/>
              <a:chExt cx="4913022" cy="409991"/>
            </a:xfrm>
          </p:grpSpPr>
          <p:cxnSp>
            <p:nvCxnSpPr>
              <p:cNvPr id="28" name="직선 연결선 27"/>
              <p:cNvCxnSpPr/>
              <p:nvPr/>
            </p:nvCxnSpPr>
            <p:spPr>
              <a:xfrm>
                <a:off x="4028052" y="1304910"/>
                <a:ext cx="4913022" cy="0"/>
              </a:xfrm>
              <a:prstGeom prst="line">
                <a:avLst/>
              </a:prstGeom>
              <a:ln>
                <a:solidFill>
                  <a:srgbClr val="4B3C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5"/>
              <p:cNvSpPr txBox="1">
                <a:spLocks noChangeArrowheads="1"/>
              </p:cNvSpPr>
              <p:nvPr/>
            </p:nvSpPr>
            <p:spPr bwMode="auto">
              <a:xfrm>
                <a:off x="5468076" y="942521"/>
                <a:ext cx="1863560" cy="4099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조선일보명조" pitchFamily="18" charset="-127"/>
                    <a:ea typeface="조선일보명조" pitchFamily="18" charset="-127"/>
                    <a:cs typeface="조선일보명조" pitchFamily="18" charset="-127"/>
                  </a:rPr>
                  <a:t>코드 변경</a:t>
                </a:r>
                <a:endPara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</p:txBody>
          </p:sp>
        </p:grpSp>
        <p:cxnSp>
          <p:nvCxnSpPr>
            <p:cNvPr id="27" name="직선 연결선 26"/>
            <p:cNvCxnSpPr/>
            <p:nvPr/>
          </p:nvCxnSpPr>
          <p:spPr>
            <a:xfrm>
              <a:off x="4028052" y="5787660"/>
              <a:ext cx="4913022" cy="0"/>
            </a:xfrm>
            <a:prstGeom prst="line">
              <a:avLst/>
            </a:prstGeom>
            <a:ln>
              <a:solidFill>
                <a:srgbClr val="4B3C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/>
        </p:nvSpPr>
        <p:spPr>
          <a:xfrm>
            <a:off x="5453065" y="1140722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en-US" altLang="ko-KR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Mysql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--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  <a:sym typeface="Wingdings" panose="05000000000000000000" pitchFamily="2" charset="2"/>
              </a:rPr>
              <a:t>MariaDB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03937" y="783801"/>
            <a:ext cx="1758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en-US" altLang="ko-KR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awt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--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  <a:sym typeface="Wingdings" panose="05000000000000000000" pitchFamily="2" charset="2"/>
              </a:rPr>
              <a:t> swing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810" y="1679620"/>
            <a:ext cx="8197063" cy="435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49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2" t="196" r="54911" b="-196"/>
          <a:stretch/>
        </p:blipFill>
        <p:spPr>
          <a:xfrm>
            <a:off x="1" y="0"/>
            <a:ext cx="1062318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075765" cy="6858000"/>
          </a:xfrm>
          <a:prstGeom prst="rect">
            <a:avLst/>
          </a:prstGeom>
          <a:solidFill>
            <a:schemeClr val="bg2">
              <a:lumMod val="2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6381" y="170645"/>
            <a:ext cx="1529366" cy="152936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478619" y="627482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Cha</a:t>
            </a:r>
            <a:r>
              <a:rPr lang="en-US" altLang="ko-KR" sz="1600" spc="300" dirty="0">
                <a:solidFill>
                  <a:srgbClr val="663300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pter</a:t>
            </a:r>
            <a:endParaRPr lang="ko-KR" altLang="en-US" sz="1600" spc="300" dirty="0">
              <a:solidFill>
                <a:srgbClr val="663300"/>
              </a:solidFill>
              <a:latin typeface="HY동녘B" panose="0203060000010101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2846" y="1000854"/>
            <a:ext cx="11176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683" y="1017611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600" dirty="0">
                <a:solidFill>
                  <a:schemeClr val="bg1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세</a:t>
            </a:r>
            <a:r>
              <a:rPr lang="ko-KR" altLang="en-US" sz="14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 번째</a:t>
            </a:r>
          </a:p>
        </p:txBody>
      </p:sp>
      <p:sp>
        <p:nvSpPr>
          <p:cNvPr id="9" name="Freeform 191"/>
          <p:cNvSpPr>
            <a:spLocks noEditPoints="1"/>
          </p:cNvSpPr>
          <p:nvPr/>
        </p:nvSpPr>
        <p:spPr bwMode="auto">
          <a:xfrm rot="19463002">
            <a:off x="11170864" y="5968627"/>
            <a:ext cx="1025525" cy="869950"/>
          </a:xfrm>
          <a:custGeom>
            <a:avLst/>
            <a:gdLst>
              <a:gd name="T0" fmla="*/ 383 w 646"/>
              <a:gd name="T1" fmla="*/ 278 h 548"/>
              <a:gd name="T2" fmla="*/ 417 w 646"/>
              <a:gd name="T3" fmla="*/ 467 h 548"/>
              <a:gd name="T4" fmla="*/ 523 w 646"/>
              <a:gd name="T5" fmla="*/ 432 h 548"/>
              <a:gd name="T6" fmla="*/ 555 w 646"/>
              <a:gd name="T7" fmla="*/ 344 h 548"/>
              <a:gd name="T8" fmla="*/ 446 w 646"/>
              <a:gd name="T9" fmla="*/ 229 h 548"/>
              <a:gd name="T10" fmla="*/ 195 w 646"/>
              <a:gd name="T11" fmla="*/ 404 h 548"/>
              <a:gd name="T12" fmla="*/ 195 w 646"/>
              <a:gd name="T13" fmla="*/ 492 h 548"/>
              <a:gd name="T14" fmla="*/ 327 w 646"/>
              <a:gd name="T15" fmla="*/ 539 h 548"/>
              <a:gd name="T16" fmla="*/ 407 w 646"/>
              <a:gd name="T17" fmla="*/ 485 h 548"/>
              <a:gd name="T18" fmla="*/ 373 w 646"/>
              <a:gd name="T19" fmla="*/ 285 h 548"/>
              <a:gd name="T20" fmla="*/ 310 w 646"/>
              <a:gd name="T21" fmla="*/ 218 h 548"/>
              <a:gd name="T22" fmla="*/ 159 w 646"/>
              <a:gd name="T23" fmla="*/ 227 h 548"/>
              <a:gd name="T24" fmla="*/ 53 w 646"/>
              <a:gd name="T25" fmla="*/ 331 h 548"/>
              <a:gd name="T26" fmla="*/ 138 w 646"/>
              <a:gd name="T27" fmla="*/ 415 h 548"/>
              <a:gd name="T28" fmla="*/ 242 w 646"/>
              <a:gd name="T29" fmla="*/ 294 h 548"/>
              <a:gd name="T30" fmla="*/ 495 w 646"/>
              <a:gd name="T31" fmla="*/ 176 h 548"/>
              <a:gd name="T32" fmla="*/ 505 w 646"/>
              <a:gd name="T33" fmla="*/ 267 h 548"/>
              <a:gd name="T34" fmla="*/ 599 w 646"/>
              <a:gd name="T35" fmla="*/ 313 h 548"/>
              <a:gd name="T36" fmla="*/ 633 w 646"/>
              <a:gd name="T37" fmla="*/ 227 h 548"/>
              <a:gd name="T38" fmla="*/ 519 w 646"/>
              <a:gd name="T39" fmla="*/ 179 h 548"/>
              <a:gd name="T40" fmla="*/ 26 w 646"/>
              <a:gd name="T41" fmla="*/ 162 h 548"/>
              <a:gd name="T42" fmla="*/ 19 w 646"/>
              <a:gd name="T43" fmla="*/ 241 h 548"/>
              <a:gd name="T44" fmla="*/ 52 w 646"/>
              <a:gd name="T45" fmla="*/ 290 h 548"/>
              <a:gd name="T46" fmla="*/ 193 w 646"/>
              <a:gd name="T47" fmla="*/ 203 h 548"/>
              <a:gd name="T48" fmla="*/ 153 w 646"/>
              <a:gd name="T49" fmla="*/ 150 h 548"/>
              <a:gd name="T50" fmla="*/ 508 w 646"/>
              <a:gd name="T51" fmla="*/ 65 h 548"/>
              <a:gd name="T52" fmla="*/ 522 w 646"/>
              <a:gd name="T53" fmla="*/ 114 h 548"/>
              <a:gd name="T54" fmla="*/ 590 w 646"/>
              <a:gd name="T55" fmla="*/ 189 h 548"/>
              <a:gd name="T56" fmla="*/ 625 w 646"/>
              <a:gd name="T57" fmla="*/ 148 h 548"/>
              <a:gd name="T58" fmla="*/ 526 w 646"/>
              <a:gd name="T59" fmla="*/ 47 h 548"/>
              <a:gd name="T60" fmla="*/ 64 w 646"/>
              <a:gd name="T61" fmla="*/ 64 h 548"/>
              <a:gd name="T62" fmla="*/ 66 w 646"/>
              <a:gd name="T63" fmla="*/ 142 h 548"/>
              <a:gd name="T64" fmla="*/ 156 w 646"/>
              <a:gd name="T65" fmla="*/ 36 h 548"/>
              <a:gd name="T66" fmla="*/ 162 w 646"/>
              <a:gd name="T67" fmla="*/ 22 h 548"/>
              <a:gd name="T68" fmla="*/ 165 w 646"/>
              <a:gd name="T69" fmla="*/ 2 h 548"/>
              <a:gd name="T70" fmla="*/ 154 w 646"/>
              <a:gd name="T71" fmla="*/ 83 h 548"/>
              <a:gd name="T72" fmla="*/ 190 w 646"/>
              <a:gd name="T73" fmla="*/ 157 h 548"/>
              <a:gd name="T74" fmla="*/ 262 w 646"/>
              <a:gd name="T75" fmla="*/ 217 h 548"/>
              <a:gd name="T76" fmla="*/ 311 w 646"/>
              <a:gd name="T77" fmla="*/ 210 h 548"/>
              <a:gd name="T78" fmla="*/ 395 w 646"/>
              <a:gd name="T79" fmla="*/ 218 h 548"/>
              <a:gd name="T80" fmla="*/ 467 w 646"/>
              <a:gd name="T81" fmla="*/ 180 h 548"/>
              <a:gd name="T82" fmla="*/ 506 w 646"/>
              <a:gd name="T83" fmla="*/ 87 h 548"/>
              <a:gd name="T84" fmla="*/ 508 w 646"/>
              <a:gd name="T85" fmla="*/ 36 h 548"/>
              <a:gd name="T86" fmla="*/ 574 w 646"/>
              <a:gd name="T87" fmla="*/ 64 h 548"/>
              <a:gd name="T88" fmla="*/ 642 w 646"/>
              <a:gd name="T89" fmla="*/ 217 h 548"/>
              <a:gd name="T90" fmla="*/ 625 w 646"/>
              <a:gd name="T91" fmla="*/ 295 h 548"/>
              <a:gd name="T92" fmla="*/ 569 w 646"/>
              <a:gd name="T93" fmla="*/ 391 h 548"/>
              <a:gd name="T94" fmla="*/ 421 w 646"/>
              <a:gd name="T95" fmla="*/ 475 h 548"/>
              <a:gd name="T96" fmla="*/ 391 w 646"/>
              <a:gd name="T97" fmla="*/ 530 h 548"/>
              <a:gd name="T98" fmla="*/ 237 w 646"/>
              <a:gd name="T99" fmla="*/ 531 h 548"/>
              <a:gd name="T100" fmla="*/ 170 w 646"/>
              <a:gd name="T101" fmla="*/ 437 h 548"/>
              <a:gd name="T102" fmla="*/ 55 w 646"/>
              <a:gd name="T103" fmla="*/ 360 h 548"/>
              <a:gd name="T104" fmla="*/ 42 w 646"/>
              <a:gd name="T105" fmla="*/ 301 h 548"/>
              <a:gd name="T106" fmla="*/ 0 w 646"/>
              <a:gd name="T107" fmla="*/ 204 h 548"/>
              <a:gd name="T108" fmla="*/ 38 w 646"/>
              <a:gd name="T109" fmla="*/ 97 h 548"/>
              <a:gd name="T110" fmla="*/ 138 w 646"/>
              <a:gd name="T111" fmla="*/ 1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46" h="548">
                <a:moveTo>
                  <a:pt x="416" y="220"/>
                </a:moveTo>
                <a:lnTo>
                  <a:pt x="403" y="222"/>
                </a:lnTo>
                <a:lnTo>
                  <a:pt x="391" y="229"/>
                </a:lnTo>
                <a:lnTo>
                  <a:pt x="381" y="238"/>
                </a:lnTo>
                <a:lnTo>
                  <a:pt x="370" y="247"/>
                </a:lnTo>
                <a:lnTo>
                  <a:pt x="383" y="278"/>
                </a:lnTo>
                <a:lnTo>
                  <a:pt x="392" y="313"/>
                </a:lnTo>
                <a:lnTo>
                  <a:pt x="399" y="347"/>
                </a:lnTo>
                <a:lnTo>
                  <a:pt x="406" y="381"/>
                </a:lnTo>
                <a:lnTo>
                  <a:pt x="411" y="408"/>
                </a:lnTo>
                <a:lnTo>
                  <a:pt x="416" y="437"/>
                </a:lnTo>
                <a:lnTo>
                  <a:pt x="417" y="467"/>
                </a:lnTo>
                <a:lnTo>
                  <a:pt x="419" y="466"/>
                </a:lnTo>
                <a:lnTo>
                  <a:pt x="421" y="466"/>
                </a:lnTo>
                <a:lnTo>
                  <a:pt x="449" y="462"/>
                </a:lnTo>
                <a:lnTo>
                  <a:pt x="475" y="455"/>
                </a:lnTo>
                <a:lnTo>
                  <a:pt x="500" y="446"/>
                </a:lnTo>
                <a:lnTo>
                  <a:pt x="523" y="432"/>
                </a:lnTo>
                <a:lnTo>
                  <a:pt x="538" y="421"/>
                </a:lnTo>
                <a:lnTo>
                  <a:pt x="550" y="408"/>
                </a:lnTo>
                <a:lnTo>
                  <a:pt x="559" y="394"/>
                </a:lnTo>
                <a:lnTo>
                  <a:pt x="564" y="377"/>
                </a:lnTo>
                <a:lnTo>
                  <a:pt x="561" y="360"/>
                </a:lnTo>
                <a:lnTo>
                  <a:pt x="555" y="344"/>
                </a:lnTo>
                <a:lnTo>
                  <a:pt x="546" y="328"/>
                </a:lnTo>
                <a:lnTo>
                  <a:pt x="535" y="315"/>
                </a:lnTo>
                <a:lnTo>
                  <a:pt x="505" y="280"/>
                </a:lnTo>
                <a:lnTo>
                  <a:pt x="471" y="248"/>
                </a:lnTo>
                <a:lnTo>
                  <a:pt x="459" y="238"/>
                </a:lnTo>
                <a:lnTo>
                  <a:pt x="446" y="229"/>
                </a:lnTo>
                <a:lnTo>
                  <a:pt x="432" y="222"/>
                </a:lnTo>
                <a:lnTo>
                  <a:pt x="416" y="220"/>
                </a:lnTo>
                <a:close/>
                <a:moveTo>
                  <a:pt x="292" y="217"/>
                </a:moveTo>
                <a:lnTo>
                  <a:pt x="260" y="280"/>
                </a:lnTo>
                <a:lnTo>
                  <a:pt x="228" y="341"/>
                </a:lnTo>
                <a:lnTo>
                  <a:pt x="195" y="404"/>
                </a:lnTo>
                <a:lnTo>
                  <a:pt x="187" y="419"/>
                </a:lnTo>
                <a:lnTo>
                  <a:pt x="180" y="434"/>
                </a:lnTo>
                <a:lnTo>
                  <a:pt x="178" y="450"/>
                </a:lnTo>
                <a:lnTo>
                  <a:pt x="179" y="467"/>
                </a:lnTo>
                <a:lnTo>
                  <a:pt x="186" y="480"/>
                </a:lnTo>
                <a:lnTo>
                  <a:pt x="195" y="492"/>
                </a:lnTo>
                <a:lnTo>
                  <a:pt x="207" y="502"/>
                </a:lnTo>
                <a:lnTo>
                  <a:pt x="220" y="510"/>
                </a:lnTo>
                <a:lnTo>
                  <a:pt x="247" y="525"/>
                </a:lnTo>
                <a:lnTo>
                  <a:pt x="279" y="535"/>
                </a:lnTo>
                <a:lnTo>
                  <a:pt x="310" y="539"/>
                </a:lnTo>
                <a:lnTo>
                  <a:pt x="327" y="539"/>
                </a:lnTo>
                <a:lnTo>
                  <a:pt x="345" y="538"/>
                </a:lnTo>
                <a:lnTo>
                  <a:pt x="362" y="534"/>
                </a:lnTo>
                <a:lnTo>
                  <a:pt x="378" y="526"/>
                </a:lnTo>
                <a:lnTo>
                  <a:pt x="391" y="517"/>
                </a:lnTo>
                <a:lnTo>
                  <a:pt x="402" y="502"/>
                </a:lnTo>
                <a:lnTo>
                  <a:pt x="407" y="485"/>
                </a:lnTo>
                <a:lnTo>
                  <a:pt x="408" y="459"/>
                </a:lnTo>
                <a:lnTo>
                  <a:pt x="406" y="433"/>
                </a:lnTo>
                <a:lnTo>
                  <a:pt x="400" y="408"/>
                </a:lnTo>
                <a:lnTo>
                  <a:pt x="396" y="383"/>
                </a:lnTo>
                <a:lnTo>
                  <a:pt x="386" y="333"/>
                </a:lnTo>
                <a:lnTo>
                  <a:pt x="373" y="285"/>
                </a:lnTo>
                <a:lnTo>
                  <a:pt x="369" y="269"/>
                </a:lnTo>
                <a:lnTo>
                  <a:pt x="364" y="254"/>
                </a:lnTo>
                <a:lnTo>
                  <a:pt x="356" y="239"/>
                </a:lnTo>
                <a:lnTo>
                  <a:pt x="343" y="227"/>
                </a:lnTo>
                <a:lnTo>
                  <a:pt x="327" y="221"/>
                </a:lnTo>
                <a:lnTo>
                  <a:pt x="310" y="218"/>
                </a:lnTo>
                <a:lnTo>
                  <a:pt x="293" y="217"/>
                </a:lnTo>
                <a:lnTo>
                  <a:pt x="292" y="217"/>
                </a:lnTo>
                <a:close/>
                <a:moveTo>
                  <a:pt x="225" y="209"/>
                </a:moveTo>
                <a:lnTo>
                  <a:pt x="203" y="210"/>
                </a:lnTo>
                <a:lnTo>
                  <a:pt x="180" y="218"/>
                </a:lnTo>
                <a:lnTo>
                  <a:pt x="159" y="227"/>
                </a:lnTo>
                <a:lnTo>
                  <a:pt x="131" y="243"/>
                </a:lnTo>
                <a:lnTo>
                  <a:pt x="102" y="260"/>
                </a:lnTo>
                <a:lnTo>
                  <a:pt x="76" y="280"/>
                </a:lnTo>
                <a:lnTo>
                  <a:pt x="61" y="297"/>
                </a:lnTo>
                <a:lnTo>
                  <a:pt x="53" y="314"/>
                </a:lnTo>
                <a:lnTo>
                  <a:pt x="53" y="331"/>
                </a:lnTo>
                <a:lnTo>
                  <a:pt x="60" y="347"/>
                </a:lnTo>
                <a:lnTo>
                  <a:pt x="70" y="362"/>
                </a:lnTo>
                <a:lnTo>
                  <a:pt x="85" y="378"/>
                </a:lnTo>
                <a:lnTo>
                  <a:pt x="102" y="391"/>
                </a:lnTo>
                <a:lnTo>
                  <a:pt x="120" y="403"/>
                </a:lnTo>
                <a:lnTo>
                  <a:pt x="138" y="415"/>
                </a:lnTo>
                <a:lnTo>
                  <a:pt x="156" y="422"/>
                </a:lnTo>
                <a:lnTo>
                  <a:pt x="173" y="429"/>
                </a:lnTo>
                <a:lnTo>
                  <a:pt x="183" y="402"/>
                </a:lnTo>
                <a:lnTo>
                  <a:pt x="197" y="375"/>
                </a:lnTo>
                <a:lnTo>
                  <a:pt x="212" y="352"/>
                </a:lnTo>
                <a:lnTo>
                  <a:pt x="242" y="294"/>
                </a:lnTo>
                <a:lnTo>
                  <a:pt x="272" y="238"/>
                </a:lnTo>
                <a:lnTo>
                  <a:pt x="262" y="229"/>
                </a:lnTo>
                <a:lnTo>
                  <a:pt x="251" y="220"/>
                </a:lnTo>
                <a:lnTo>
                  <a:pt x="239" y="213"/>
                </a:lnTo>
                <a:lnTo>
                  <a:pt x="225" y="209"/>
                </a:lnTo>
                <a:close/>
                <a:moveTo>
                  <a:pt x="495" y="176"/>
                </a:moveTo>
                <a:lnTo>
                  <a:pt x="483" y="182"/>
                </a:lnTo>
                <a:lnTo>
                  <a:pt x="470" y="191"/>
                </a:lnTo>
                <a:lnTo>
                  <a:pt x="459" y="206"/>
                </a:lnTo>
                <a:lnTo>
                  <a:pt x="451" y="222"/>
                </a:lnTo>
                <a:lnTo>
                  <a:pt x="479" y="242"/>
                </a:lnTo>
                <a:lnTo>
                  <a:pt x="505" y="267"/>
                </a:lnTo>
                <a:lnTo>
                  <a:pt x="530" y="293"/>
                </a:lnTo>
                <a:lnTo>
                  <a:pt x="551" y="320"/>
                </a:lnTo>
                <a:lnTo>
                  <a:pt x="564" y="343"/>
                </a:lnTo>
                <a:lnTo>
                  <a:pt x="574" y="335"/>
                </a:lnTo>
                <a:lnTo>
                  <a:pt x="586" y="324"/>
                </a:lnTo>
                <a:lnTo>
                  <a:pt x="599" y="313"/>
                </a:lnTo>
                <a:lnTo>
                  <a:pt x="611" y="298"/>
                </a:lnTo>
                <a:lnTo>
                  <a:pt x="622" y="284"/>
                </a:lnTo>
                <a:lnTo>
                  <a:pt x="629" y="269"/>
                </a:lnTo>
                <a:lnTo>
                  <a:pt x="635" y="255"/>
                </a:lnTo>
                <a:lnTo>
                  <a:pt x="636" y="241"/>
                </a:lnTo>
                <a:lnTo>
                  <a:pt x="633" y="227"/>
                </a:lnTo>
                <a:lnTo>
                  <a:pt x="624" y="216"/>
                </a:lnTo>
                <a:lnTo>
                  <a:pt x="608" y="206"/>
                </a:lnTo>
                <a:lnTo>
                  <a:pt x="584" y="197"/>
                </a:lnTo>
                <a:lnTo>
                  <a:pt x="557" y="189"/>
                </a:lnTo>
                <a:lnTo>
                  <a:pt x="533" y="183"/>
                </a:lnTo>
                <a:lnTo>
                  <a:pt x="519" y="179"/>
                </a:lnTo>
                <a:lnTo>
                  <a:pt x="506" y="176"/>
                </a:lnTo>
                <a:lnTo>
                  <a:pt x="495" y="176"/>
                </a:lnTo>
                <a:close/>
                <a:moveTo>
                  <a:pt x="140" y="150"/>
                </a:moveTo>
                <a:lnTo>
                  <a:pt x="60" y="153"/>
                </a:lnTo>
                <a:lnTo>
                  <a:pt x="40" y="155"/>
                </a:lnTo>
                <a:lnTo>
                  <a:pt x="26" y="162"/>
                </a:lnTo>
                <a:lnTo>
                  <a:pt x="17" y="171"/>
                </a:lnTo>
                <a:lnTo>
                  <a:pt x="12" y="182"/>
                </a:lnTo>
                <a:lnTo>
                  <a:pt x="10" y="195"/>
                </a:lnTo>
                <a:lnTo>
                  <a:pt x="10" y="209"/>
                </a:lnTo>
                <a:lnTo>
                  <a:pt x="14" y="225"/>
                </a:lnTo>
                <a:lnTo>
                  <a:pt x="19" y="241"/>
                </a:lnTo>
                <a:lnTo>
                  <a:pt x="26" y="256"/>
                </a:lnTo>
                <a:lnTo>
                  <a:pt x="34" y="271"/>
                </a:lnTo>
                <a:lnTo>
                  <a:pt x="40" y="284"/>
                </a:lnTo>
                <a:lnTo>
                  <a:pt x="47" y="297"/>
                </a:lnTo>
                <a:lnTo>
                  <a:pt x="47" y="299"/>
                </a:lnTo>
                <a:lnTo>
                  <a:pt x="52" y="290"/>
                </a:lnTo>
                <a:lnTo>
                  <a:pt x="60" y="281"/>
                </a:lnTo>
                <a:lnTo>
                  <a:pt x="87" y="258"/>
                </a:lnTo>
                <a:lnTo>
                  <a:pt x="120" y="237"/>
                </a:lnTo>
                <a:lnTo>
                  <a:pt x="153" y="218"/>
                </a:lnTo>
                <a:lnTo>
                  <a:pt x="187" y="205"/>
                </a:lnTo>
                <a:lnTo>
                  <a:pt x="193" y="203"/>
                </a:lnTo>
                <a:lnTo>
                  <a:pt x="200" y="201"/>
                </a:lnTo>
                <a:lnTo>
                  <a:pt x="195" y="184"/>
                </a:lnTo>
                <a:lnTo>
                  <a:pt x="187" y="169"/>
                </a:lnTo>
                <a:lnTo>
                  <a:pt x="178" y="158"/>
                </a:lnTo>
                <a:lnTo>
                  <a:pt x="166" y="153"/>
                </a:lnTo>
                <a:lnTo>
                  <a:pt x="153" y="150"/>
                </a:lnTo>
                <a:lnTo>
                  <a:pt x="140" y="150"/>
                </a:lnTo>
                <a:close/>
                <a:moveTo>
                  <a:pt x="526" y="47"/>
                </a:moveTo>
                <a:lnTo>
                  <a:pt x="505" y="57"/>
                </a:lnTo>
                <a:lnTo>
                  <a:pt x="505" y="60"/>
                </a:lnTo>
                <a:lnTo>
                  <a:pt x="506" y="61"/>
                </a:lnTo>
                <a:lnTo>
                  <a:pt x="508" y="65"/>
                </a:lnTo>
                <a:lnTo>
                  <a:pt x="509" y="68"/>
                </a:lnTo>
                <a:lnTo>
                  <a:pt x="510" y="72"/>
                </a:lnTo>
                <a:lnTo>
                  <a:pt x="512" y="74"/>
                </a:lnTo>
                <a:lnTo>
                  <a:pt x="513" y="76"/>
                </a:lnTo>
                <a:lnTo>
                  <a:pt x="518" y="94"/>
                </a:lnTo>
                <a:lnTo>
                  <a:pt x="522" y="114"/>
                </a:lnTo>
                <a:lnTo>
                  <a:pt x="522" y="133"/>
                </a:lnTo>
                <a:lnTo>
                  <a:pt x="518" y="151"/>
                </a:lnTo>
                <a:lnTo>
                  <a:pt x="512" y="169"/>
                </a:lnTo>
                <a:lnTo>
                  <a:pt x="544" y="176"/>
                </a:lnTo>
                <a:lnTo>
                  <a:pt x="576" y="186"/>
                </a:lnTo>
                <a:lnTo>
                  <a:pt x="590" y="189"/>
                </a:lnTo>
                <a:lnTo>
                  <a:pt x="606" y="193"/>
                </a:lnTo>
                <a:lnTo>
                  <a:pt x="622" y="200"/>
                </a:lnTo>
                <a:lnTo>
                  <a:pt x="635" y="206"/>
                </a:lnTo>
                <a:lnTo>
                  <a:pt x="635" y="208"/>
                </a:lnTo>
                <a:lnTo>
                  <a:pt x="633" y="178"/>
                </a:lnTo>
                <a:lnTo>
                  <a:pt x="625" y="148"/>
                </a:lnTo>
                <a:lnTo>
                  <a:pt x="611" y="119"/>
                </a:lnTo>
                <a:lnTo>
                  <a:pt x="591" y="93"/>
                </a:lnTo>
                <a:lnTo>
                  <a:pt x="568" y="70"/>
                </a:lnTo>
                <a:lnTo>
                  <a:pt x="543" y="55"/>
                </a:lnTo>
                <a:lnTo>
                  <a:pt x="535" y="49"/>
                </a:lnTo>
                <a:lnTo>
                  <a:pt x="526" y="47"/>
                </a:lnTo>
                <a:close/>
                <a:moveTo>
                  <a:pt x="140" y="13"/>
                </a:moveTo>
                <a:lnTo>
                  <a:pt x="132" y="13"/>
                </a:lnTo>
                <a:lnTo>
                  <a:pt x="111" y="19"/>
                </a:lnTo>
                <a:lnTo>
                  <a:pt x="93" y="31"/>
                </a:lnTo>
                <a:lnTo>
                  <a:pt x="77" y="45"/>
                </a:lnTo>
                <a:lnTo>
                  <a:pt x="64" y="64"/>
                </a:lnTo>
                <a:lnTo>
                  <a:pt x="53" y="85"/>
                </a:lnTo>
                <a:lnTo>
                  <a:pt x="44" y="106"/>
                </a:lnTo>
                <a:lnTo>
                  <a:pt x="38" y="127"/>
                </a:lnTo>
                <a:lnTo>
                  <a:pt x="32" y="146"/>
                </a:lnTo>
                <a:lnTo>
                  <a:pt x="39" y="145"/>
                </a:lnTo>
                <a:lnTo>
                  <a:pt x="66" y="142"/>
                </a:lnTo>
                <a:lnTo>
                  <a:pt x="95" y="142"/>
                </a:lnTo>
                <a:lnTo>
                  <a:pt x="120" y="140"/>
                </a:lnTo>
                <a:lnTo>
                  <a:pt x="146" y="138"/>
                </a:lnTo>
                <a:lnTo>
                  <a:pt x="144" y="106"/>
                </a:lnTo>
                <a:lnTo>
                  <a:pt x="146" y="73"/>
                </a:lnTo>
                <a:lnTo>
                  <a:pt x="156" y="36"/>
                </a:lnTo>
                <a:lnTo>
                  <a:pt x="157" y="35"/>
                </a:lnTo>
                <a:lnTo>
                  <a:pt x="157" y="32"/>
                </a:lnTo>
                <a:lnTo>
                  <a:pt x="158" y="30"/>
                </a:lnTo>
                <a:lnTo>
                  <a:pt x="161" y="27"/>
                </a:lnTo>
                <a:lnTo>
                  <a:pt x="161" y="25"/>
                </a:lnTo>
                <a:lnTo>
                  <a:pt x="162" y="22"/>
                </a:lnTo>
                <a:lnTo>
                  <a:pt x="162" y="22"/>
                </a:lnTo>
                <a:lnTo>
                  <a:pt x="157" y="17"/>
                </a:lnTo>
                <a:lnTo>
                  <a:pt x="149" y="14"/>
                </a:lnTo>
                <a:lnTo>
                  <a:pt x="140" y="13"/>
                </a:lnTo>
                <a:close/>
                <a:moveTo>
                  <a:pt x="157" y="0"/>
                </a:moveTo>
                <a:lnTo>
                  <a:pt x="165" y="2"/>
                </a:lnTo>
                <a:lnTo>
                  <a:pt x="171" y="7"/>
                </a:lnTo>
                <a:lnTo>
                  <a:pt x="174" y="17"/>
                </a:lnTo>
                <a:lnTo>
                  <a:pt x="171" y="30"/>
                </a:lnTo>
                <a:lnTo>
                  <a:pt x="165" y="44"/>
                </a:lnTo>
                <a:lnTo>
                  <a:pt x="159" y="57"/>
                </a:lnTo>
                <a:lnTo>
                  <a:pt x="154" y="83"/>
                </a:lnTo>
                <a:lnTo>
                  <a:pt x="154" y="111"/>
                </a:lnTo>
                <a:lnTo>
                  <a:pt x="157" y="138"/>
                </a:lnTo>
                <a:lnTo>
                  <a:pt x="157" y="140"/>
                </a:lnTo>
                <a:lnTo>
                  <a:pt x="162" y="141"/>
                </a:lnTo>
                <a:lnTo>
                  <a:pt x="178" y="146"/>
                </a:lnTo>
                <a:lnTo>
                  <a:pt x="190" y="157"/>
                </a:lnTo>
                <a:lnTo>
                  <a:pt x="197" y="170"/>
                </a:lnTo>
                <a:lnTo>
                  <a:pt x="204" y="184"/>
                </a:lnTo>
                <a:lnTo>
                  <a:pt x="207" y="200"/>
                </a:lnTo>
                <a:lnTo>
                  <a:pt x="226" y="200"/>
                </a:lnTo>
                <a:lnTo>
                  <a:pt x="245" y="206"/>
                </a:lnTo>
                <a:lnTo>
                  <a:pt x="262" y="217"/>
                </a:lnTo>
                <a:lnTo>
                  <a:pt x="276" y="233"/>
                </a:lnTo>
                <a:lnTo>
                  <a:pt x="289" y="210"/>
                </a:lnTo>
                <a:lnTo>
                  <a:pt x="290" y="209"/>
                </a:lnTo>
                <a:lnTo>
                  <a:pt x="292" y="209"/>
                </a:lnTo>
                <a:lnTo>
                  <a:pt x="293" y="209"/>
                </a:lnTo>
                <a:lnTo>
                  <a:pt x="311" y="210"/>
                </a:lnTo>
                <a:lnTo>
                  <a:pt x="328" y="213"/>
                </a:lnTo>
                <a:lnTo>
                  <a:pt x="344" y="220"/>
                </a:lnTo>
                <a:lnTo>
                  <a:pt x="357" y="229"/>
                </a:lnTo>
                <a:lnTo>
                  <a:pt x="368" y="242"/>
                </a:lnTo>
                <a:lnTo>
                  <a:pt x="381" y="229"/>
                </a:lnTo>
                <a:lnTo>
                  <a:pt x="395" y="218"/>
                </a:lnTo>
                <a:lnTo>
                  <a:pt x="411" y="213"/>
                </a:lnTo>
                <a:lnTo>
                  <a:pt x="428" y="213"/>
                </a:lnTo>
                <a:lnTo>
                  <a:pt x="446" y="220"/>
                </a:lnTo>
                <a:lnTo>
                  <a:pt x="451" y="205"/>
                </a:lnTo>
                <a:lnTo>
                  <a:pt x="458" y="192"/>
                </a:lnTo>
                <a:lnTo>
                  <a:pt x="467" y="180"/>
                </a:lnTo>
                <a:lnTo>
                  <a:pt x="476" y="172"/>
                </a:lnTo>
                <a:lnTo>
                  <a:pt x="488" y="167"/>
                </a:lnTo>
                <a:lnTo>
                  <a:pt x="504" y="167"/>
                </a:lnTo>
                <a:lnTo>
                  <a:pt x="512" y="141"/>
                </a:lnTo>
                <a:lnTo>
                  <a:pt x="512" y="114"/>
                </a:lnTo>
                <a:lnTo>
                  <a:pt x="506" y="87"/>
                </a:lnTo>
                <a:lnTo>
                  <a:pt x="502" y="78"/>
                </a:lnTo>
                <a:lnTo>
                  <a:pt x="498" y="68"/>
                </a:lnTo>
                <a:lnTo>
                  <a:pt x="495" y="57"/>
                </a:lnTo>
                <a:lnTo>
                  <a:pt x="496" y="47"/>
                </a:lnTo>
                <a:lnTo>
                  <a:pt x="500" y="40"/>
                </a:lnTo>
                <a:lnTo>
                  <a:pt x="508" y="36"/>
                </a:lnTo>
                <a:lnTo>
                  <a:pt x="517" y="36"/>
                </a:lnTo>
                <a:lnTo>
                  <a:pt x="526" y="38"/>
                </a:lnTo>
                <a:lnTo>
                  <a:pt x="536" y="42"/>
                </a:lnTo>
                <a:lnTo>
                  <a:pt x="544" y="45"/>
                </a:lnTo>
                <a:lnTo>
                  <a:pt x="551" y="48"/>
                </a:lnTo>
                <a:lnTo>
                  <a:pt x="574" y="64"/>
                </a:lnTo>
                <a:lnTo>
                  <a:pt x="595" y="83"/>
                </a:lnTo>
                <a:lnTo>
                  <a:pt x="615" y="107"/>
                </a:lnTo>
                <a:lnTo>
                  <a:pt x="629" y="133"/>
                </a:lnTo>
                <a:lnTo>
                  <a:pt x="640" y="161"/>
                </a:lnTo>
                <a:lnTo>
                  <a:pt x="645" y="188"/>
                </a:lnTo>
                <a:lnTo>
                  <a:pt x="642" y="217"/>
                </a:lnTo>
                <a:lnTo>
                  <a:pt x="642" y="217"/>
                </a:lnTo>
                <a:lnTo>
                  <a:pt x="646" y="230"/>
                </a:lnTo>
                <a:lnTo>
                  <a:pt x="646" y="244"/>
                </a:lnTo>
                <a:lnTo>
                  <a:pt x="642" y="258"/>
                </a:lnTo>
                <a:lnTo>
                  <a:pt x="639" y="271"/>
                </a:lnTo>
                <a:lnTo>
                  <a:pt x="625" y="295"/>
                </a:lnTo>
                <a:lnTo>
                  <a:pt x="608" y="316"/>
                </a:lnTo>
                <a:lnTo>
                  <a:pt x="590" y="335"/>
                </a:lnTo>
                <a:lnTo>
                  <a:pt x="568" y="350"/>
                </a:lnTo>
                <a:lnTo>
                  <a:pt x="568" y="352"/>
                </a:lnTo>
                <a:lnTo>
                  <a:pt x="572" y="371"/>
                </a:lnTo>
                <a:lnTo>
                  <a:pt x="569" y="391"/>
                </a:lnTo>
                <a:lnTo>
                  <a:pt x="560" y="411"/>
                </a:lnTo>
                <a:lnTo>
                  <a:pt x="544" y="428"/>
                </a:lnTo>
                <a:lnTo>
                  <a:pt x="517" y="447"/>
                </a:lnTo>
                <a:lnTo>
                  <a:pt x="487" y="462"/>
                </a:lnTo>
                <a:lnTo>
                  <a:pt x="454" y="471"/>
                </a:lnTo>
                <a:lnTo>
                  <a:pt x="421" y="475"/>
                </a:lnTo>
                <a:lnTo>
                  <a:pt x="419" y="474"/>
                </a:lnTo>
                <a:lnTo>
                  <a:pt x="417" y="474"/>
                </a:lnTo>
                <a:lnTo>
                  <a:pt x="416" y="488"/>
                </a:lnTo>
                <a:lnTo>
                  <a:pt x="412" y="502"/>
                </a:lnTo>
                <a:lnTo>
                  <a:pt x="404" y="518"/>
                </a:lnTo>
                <a:lnTo>
                  <a:pt x="391" y="530"/>
                </a:lnTo>
                <a:lnTo>
                  <a:pt x="375" y="539"/>
                </a:lnTo>
                <a:lnTo>
                  <a:pt x="358" y="544"/>
                </a:lnTo>
                <a:lnTo>
                  <a:pt x="340" y="547"/>
                </a:lnTo>
                <a:lnTo>
                  <a:pt x="305" y="548"/>
                </a:lnTo>
                <a:lnTo>
                  <a:pt x="271" y="542"/>
                </a:lnTo>
                <a:lnTo>
                  <a:pt x="237" y="531"/>
                </a:lnTo>
                <a:lnTo>
                  <a:pt x="220" y="522"/>
                </a:lnTo>
                <a:lnTo>
                  <a:pt x="201" y="510"/>
                </a:lnTo>
                <a:lnTo>
                  <a:pt x="186" y="496"/>
                </a:lnTo>
                <a:lnTo>
                  <a:pt x="175" y="480"/>
                </a:lnTo>
                <a:lnTo>
                  <a:pt x="169" y="460"/>
                </a:lnTo>
                <a:lnTo>
                  <a:pt x="170" y="437"/>
                </a:lnTo>
                <a:lnTo>
                  <a:pt x="152" y="432"/>
                </a:lnTo>
                <a:lnTo>
                  <a:pt x="131" y="421"/>
                </a:lnTo>
                <a:lnTo>
                  <a:pt x="108" y="409"/>
                </a:lnTo>
                <a:lnTo>
                  <a:pt x="89" y="395"/>
                </a:lnTo>
                <a:lnTo>
                  <a:pt x="69" y="378"/>
                </a:lnTo>
                <a:lnTo>
                  <a:pt x="55" y="360"/>
                </a:lnTo>
                <a:lnTo>
                  <a:pt x="46" y="340"/>
                </a:lnTo>
                <a:lnTo>
                  <a:pt x="42" y="320"/>
                </a:lnTo>
                <a:lnTo>
                  <a:pt x="47" y="301"/>
                </a:lnTo>
                <a:lnTo>
                  <a:pt x="46" y="301"/>
                </a:lnTo>
                <a:lnTo>
                  <a:pt x="43" y="302"/>
                </a:lnTo>
                <a:lnTo>
                  <a:pt x="42" y="301"/>
                </a:lnTo>
                <a:lnTo>
                  <a:pt x="32" y="289"/>
                </a:lnTo>
                <a:lnTo>
                  <a:pt x="23" y="275"/>
                </a:lnTo>
                <a:lnTo>
                  <a:pt x="15" y="259"/>
                </a:lnTo>
                <a:lnTo>
                  <a:pt x="8" y="241"/>
                </a:lnTo>
                <a:lnTo>
                  <a:pt x="2" y="222"/>
                </a:lnTo>
                <a:lnTo>
                  <a:pt x="0" y="204"/>
                </a:lnTo>
                <a:lnTo>
                  <a:pt x="0" y="186"/>
                </a:lnTo>
                <a:lnTo>
                  <a:pt x="4" y="171"/>
                </a:lnTo>
                <a:lnTo>
                  <a:pt x="13" y="158"/>
                </a:lnTo>
                <a:lnTo>
                  <a:pt x="26" y="149"/>
                </a:lnTo>
                <a:lnTo>
                  <a:pt x="30" y="123"/>
                </a:lnTo>
                <a:lnTo>
                  <a:pt x="38" y="97"/>
                </a:lnTo>
                <a:lnTo>
                  <a:pt x="49" y="72"/>
                </a:lnTo>
                <a:lnTo>
                  <a:pt x="64" y="49"/>
                </a:lnTo>
                <a:lnTo>
                  <a:pt x="82" y="30"/>
                </a:lnTo>
                <a:lnTo>
                  <a:pt x="104" y="14"/>
                </a:lnTo>
                <a:lnTo>
                  <a:pt x="129" y="4"/>
                </a:lnTo>
                <a:lnTo>
                  <a:pt x="138" y="1"/>
                </a:lnTo>
                <a:lnTo>
                  <a:pt x="148" y="0"/>
                </a:lnTo>
                <a:lnTo>
                  <a:pt x="157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Freeform 230"/>
          <p:cNvSpPr>
            <a:spLocks noEditPoints="1"/>
          </p:cNvSpPr>
          <p:nvPr/>
        </p:nvSpPr>
        <p:spPr bwMode="auto">
          <a:xfrm rot="18539009">
            <a:off x="10311902" y="6197671"/>
            <a:ext cx="614363" cy="517525"/>
          </a:xfrm>
          <a:custGeom>
            <a:avLst/>
            <a:gdLst>
              <a:gd name="T0" fmla="*/ 176 w 387"/>
              <a:gd name="T1" fmla="*/ 182 h 326"/>
              <a:gd name="T2" fmla="*/ 168 w 387"/>
              <a:gd name="T3" fmla="*/ 251 h 326"/>
              <a:gd name="T4" fmla="*/ 260 w 387"/>
              <a:gd name="T5" fmla="*/ 245 h 326"/>
              <a:gd name="T6" fmla="*/ 279 w 387"/>
              <a:gd name="T7" fmla="*/ 169 h 326"/>
              <a:gd name="T8" fmla="*/ 256 w 387"/>
              <a:gd name="T9" fmla="*/ 85 h 326"/>
              <a:gd name="T10" fmla="*/ 273 w 387"/>
              <a:gd name="T11" fmla="*/ 147 h 326"/>
              <a:gd name="T12" fmla="*/ 322 w 387"/>
              <a:gd name="T13" fmla="*/ 152 h 326"/>
              <a:gd name="T14" fmla="*/ 262 w 387"/>
              <a:gd name="T15" fmla="*/ 88 h 326"/>
              <a:gd name="T16" fmla="*/ 262 w 387"/>
              <a:gd name="T17" fmla="*/ 83 h 326"/>
              <a:gd name="T18" fmla="*/ 278 w 387"/>
              <a:gd name="T19" fmla="*/ 92 h 326"/>
              <a:gd name="T20" fmla="*/ 312 w 387"/>
              <a:gd name="T21" fmla="*/ 117 h 326"/>
              <a:gd name="T22" fmla="*/ 311 w 387"/>
              <a:gd name="T23" fmla="*/ 92 h 326"/>
              <a:gd name="T24" fmla="*/ 118 w 387"/>
              <a:gd name="T25" fmla="*/ 56 h 326"/>
              <a:gd name="T26" fmla="*/ 63 w 387"/>
              <a:gd name="T27" fmla="*/ 93 h 326"/>
              <a:gd name="T28" fmla="*/ 72 w 387"/>
              <a:gd name="T29" fmla="*/ 168 h 326"/>
              <a:gd name="T30" fmla="*/ 106 w 387"/>
              <a:gd name="T31" fmla="*/ 203 h 326"/>
              <a:gd name="T32" fmla="*/ 148 w 387"/>
              <a:gd name="T33" fmla="*/ 96 h 326"/>
              <a:gd name="T34" fmla="*/ 118 w 387"/>
              <a:gd name="T35" fmla="*/ 56 h 326"/>
              <a:gd name="T36" fmla="*/ 54 w 387"/>
              <a:gd name="T37" fmla="*/ 34 h 326"/>
              <a:gd name="T38" fmla="*/ 10 w 387"/>
              <a:gd name="T39" fmla="*/ 127 h 326"/>
              <a:gd name="T40" fmla="*/ 48 w 387"/>
              <a:gd name="T41" fmla="*/ 240 h 326"/>
              <a:gd name="T42" fmla="*/ 156 w 387"/>
              <a:gd name="T43" fmla="*/ 312 h 326"/>
              <a:gd name="T44" fmla="*/ 290 w 387"/>
              <a:gd name="T45" fmla="*/ 296 h 326"/>
              <a:gd name="T46" fmla="*/ 368 w 387"/>
              <a:gd name="T47" fmla="*/ 193 h 326"/>
              <a:gd name="T48" fmla="*/ 375 w 387"/>
              <a:gd name="T49" fmla="*/ 106 h 326"/>
              <a:gd name="T50" fmla="*/ 336 w 387"/>
              <a:gd name="T51" fmla="*/ 33 h 326"/>
              <a:gd name="T52" fmla="*/ 235 w 387"/>
              <a:gd name="T53" fmla="*/ 26 h 326"/>
              <a:gd name="T54" fmla="*/ 154 w 387"/>
              <a:gd name="T55" fmla="*/ 104 h 326"/>
              <a:gd name="T56" fmla="*/ 112 w 387"/>
              <a:gd name="T57" fmla="*/ 203 h 326"/>
              <a:gd name="T58" fmla="*/ 110 w 387"/>
              <a:gd name="T59" fmla="*/ 211 h 326"/>
              <a:gd name="T60" fmla="*/ 178 w 387"/>
              <a:gd name="T61" fmla="*/ 159 h 326"/>
              <a:gd name="T62" fmla="*/ 246 w 387"/>
              <a:gd name="T63" fmla="*/ 80 h 326"/>
              <a:gd name="T64" fmla="*/ 312 w 387"/>
              <a:gd name="T65" fmla="*/ 75 h 326"/>
              <a:gd name="T66" fmla="*/ 333 w 387"/>
              <a:gd name="T67" fmla="*/ 124 h 326"/>
              <a:gd name="T68" fmla="*/ 334 w 387"/>
              <a:gd name="T69" fmla="*/ 148 h 326"/>
              <a:gd name="T70" fmla="*/ 304 w 387"/>
              <a:gd name="T71" fmla="*/ 216 h 326"/>
              <a:gd name="T72" fmla="*/ 216 w 387"/>
              <a:gd name="T73" fmla="*/ 268 h 326"/>
              <a:gd name="T74" fmla="*/ 121 w 387"/>
              <a:gd name="T75" fmla="*/ 234 h 326"/>
              <a:gd name="T76" fmla="*/ 54 w 387"/>
              <a:gd name="T77" fmla="*/ 153 h 326"/>
              <a:gd name="T78" fmla="*/ 68 w 387"/>
              <a:gd name="T79" fmla="*/ 69 h 326"/>
              <a:gd name="T80" fmla="*/ 137 w 387"/>
              <a:gd name="T81" fmla="*/ 49 h 326"/>
              <a:gd name="T82" fmla="*/ 190 w 387"/>
              <a:gd name="T83" fmla="*/ 47 h 326"/>
              <a:gd name="T84" fmla="*/ 127 w 387"/>
              <a:gd name="T85" fmla="*/ 11 h 326"/>
              <a:gd name="T86" fmla="*/ 185 w 387"/>
              <a:gd name="T87" fmla="*/ 20 h 326"/>
              <a:gd name="T88" fmla="*/ 257 w 387"/>
              <a:gd name="T89" fmla="*/ 12 h 326"/>
              <a:gd name="T90" fmla="*/ 350 w 387"/>
              <a:gd name="T91" fmla="*/ 34 h 326"/>
              <a:gd name="T92" fmla="*/ 385 w 387"/>
              <a:gd name="T93" fmla="*/ 111 h 326"/>
              <a:gd name="T94" fmla="*/ 376 w 387"/>
              <a:gd name="T95" fmla="*/ 203 h 326"/>
              <a:gd name="T96" fmla="*/ 321 w 387"/>
              <a:gd name="T97" fmla="*/ 288 h 326"/>
              <a:gd name="T98" fmla="*/ 209 w 387"/>
              <a:gd name="T99" fmla="*/ 326 h 326"/>
              <a:gd name="T100" fmla="*/ 91 w 387"/>
              <a:gd name="T101" fmla="*/ 292 h 326"/>
              <a:gd name="T102" fmla="*/ 10 w 387"/>
              <a:gd name="T103" fmla="*/ 187 h 326"/>
              <a:gd name="T104" fmla="*/ 20 w 387"/>
              <a:gd name="T105" fmla="*/ 60 h 326"/>
              <a:gd name="T106" fmla="*/ 112 w 387"/>
              <a:gd name="T107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7" h="326">
                <a:moveTo>
                  <a:pt x="222" y="115"/>
                </a:moveTo>
                <a:lnTo>
                  <a:pt x="207" y="135"/>
                </a:lnTo>
                <a:lnTo>
                  <a:pt x="194" y="155"/>
                </a:lnTo>
                <a:lnTo>
                  <a:pt x="176" y="182"/>
                </a:lnTo>
                <a:lnTo>
                  <a:pt x="160" y="211"/>
                </a:lnTo>
                <a:lnTo>
                  <a:pt x="147" y="241"/>
                </a:lnTo>
                <a:lnTo>
                  <a:pt x="157" y="246"/>
                </a:lnTo>
                <a:lnTo>
                  <a:pt x="168" y="251"/>
                </a:lnTo>
                <a:lnTo>
                  <a:pt x="192" y="259"/>
                </a:lnTo>
                <a:lnTo>
                  <a:pt x="215" y="261"/>
                </a:lnTo>
                <a:lnTo>
                  <a:pt x="237" y="255"/>
                </a:lnTo>
                <a:lnTo>
                  <a:pt x="260" y="245"/>
                </a:lnTo>
                <a:lnTo>
                  <a:pt x="279" y="231"/>
                </a:lnTo>
                <a:lnTo>
                  <a:pt x="291" y="217"/>
                </a:lnTo>
                <a:lnTo>
                  <a:pt x="301" y="203"/>
                </a:lnTo>
                <a:lnTo>
                  <a:pt x="279" y="169"/>
                </a:lnTo>
                <a:lnTo>
                  <a:pt x="253" y="140"/>
                </a:lnTo>
                <a:lnTo>
                  <a:pt x="222" y="115"/>
                </a:lnTo>
                <a:close/>
                <a:moveTo>
                  <a:pt x="257" y="85"/>
                </a:moveTo>
                <a:lnTo>
                  <a:pt x="256" y="85"/>
                </a:lnTo>
                <a:lnTo>
                  <a:pt x="239" y="97"/>
                </a:lnTo>
                <a:lnTo>
                  <a:pt x="224" y="111"/>
                </a:lnTo>
                <a:lnTo>
                  <a:pt x="250" y="127"/>
                </a:lnTo>
                <a:lnTo>
                  <a:pt x="273" y="147"/>
                </a:lnTo>
                <a:lnTo>
                  <a:pt x="292" y="170"/>
                </a:lnTo>
                <a:lnTo>
                  <a:pt x="307" y="195"/>
                </a:lnTo>
                <a:lnTo>
                  <a:pt x="316" y="174"/>
                </a:lnTo>
                <a:lnTo>
                  <a:pt x="322" y="152"/>
                </a:lnTo>
                <a:lnTo>
                  <a:pt x="324" y="144"/>
                </a:lnTo>
                <a:lnTo>
                  <a:pt x="307" y="124"/>
                </a:lnTo>
                <a:lnTo>
                  <a:pt x="288" y="107"/>
                </a:lnTo>
                <a:lnTo>
                  <a:pt x="262" y="88"/>
                </a:lnTo>
                <a:lnTo>
                  <a:pt x="260" y="87"/>
                </a:lnTo>
                <a:lnTo>
                  <a:pt x="257" y="85"/>
                </a:lnTo>
                <a:close/>
                <a:moveTo>
                  <a:pt x="278" y="79"/>
                </a:moveTo>
                <a:lnTo>
                  <a:pt x="262" y="83"/>
                </a:lnTo>
                <a:lnTo>
                  <a:pt x="266" y="85"/>
                </a:lnTo>
                <a:lnTo>
                  <a:pt x="270" y="88"/>
                </a:lnTo>
                <a:lnTo>
                  <a:pt x="274" y="89"/>
                </a:lnTo>
                <a:lnTo>
                  <a:pt x="278" y="92"/>
                </a:lnTo>
                <a:lnTo>
                  <a:pt x="281" y="93"/>
                </a:lnTo>
                <a:lnTo>
                  <a:pt x="290" y="100"/>
                </a:lnTo>
                <a:lnTo>
                  <a:pt x="299" y="106"/>
                </a:lnTo>
                <a:lnTo>
                  <a:pt x="312" y="117"/>
                </a:lnTo>
                <a:lnTo>
                  <a:pt x="324" y="130"/>
                </a:lnTo>
                <a:lnTo>
                  <a:pt x="322" y="115"/>
                </a:lnTo>
                <a:lnTo>
                  <a:pt x="317" y="102"/>
                </a:lnTo>
                <a:lnTo>
                  <a:pt x="311" y="92"/>
                </a:lnTo>
                <a:lnTo>
                  <a:pt x="301" y="83"/>
                </a:lnTo>
                <a:lnTo>
                  <a:pt x="291" y="79"/>
                </a:lnTo>
                <a:lnTo>
                  <a:pt x="278" y="79"/>
                </a:lnTo>
                <a:close/>
                <a:moveTo>
                  <a:pt x="118" y="56"/>
                </a:moveTo>
                <a:lnTo>
                  <a:pt x="101" y="59"/>
                </a:lnTo>
                <a:lnTo>
                  <a:pt x="87" y="67"/>
                </a:lnTo>
                <a:lnTo>
                  <a:pt x="74" y="77"/>
                </a:lnTo>
                <a:lnTo>
                  <a:pt x="63" y="93"/>
                </a:lnTo>
                <a:lnTo>
                  <a:pt x="58" y="113"/>
                </a:lnTo>
                <a:lnTo>
                  <a:pt x="58" y="131"/>
                </a:lnTo>
                <a:lnTo>
                  <a:pt x="63" y="151"/>
                </a:lnTo>
                <a:lnTo>
                  <a:pt x="72" y="168"/>
                </a:lnTo>
                <a:lnTo>
                  <a:pt x="83" y="185"/>
                </a:lnTo>
                <a:lnTo>
                  <a:pt x="96" y="199"/>
                </a:lnTo>
                <a:lnTo>
                  <a:pt x="105" y="207"/>
                </a:lnTo>
                <a:lnTo>
                  <a:pt x="106" y="203"/>
                </a:lnTo>
                <a:lnTo>
                  <a:pt x="110" y="176"/>
                </a:lnTo>
                <a:lnTo>
                  <a:pt x="120" y="148"/>
                </a:lnTo>
                <a:lnTo>
                  <a:pt x="133" y="121"/>
                </a:lnTo>
                <a:lnTo>
                  <a:pt x="148" y="96"/>
                </a:lnTo>
                <a:lnTo>
                  <a:pt x="167" y="72"/>
                </a:lnTo>
                <a:lnTo>
                  <a:pt x="151" y="63"/>
                </a:lnTo>
                <a:lnTo>
                  <a:pt x="134" y="58"/>
                </a:lnTo>
                <a:lnTo>
                  <a:pt x="118" y="56"/>
                </a:lnTo>
                <a:close/>
                <a:moveTo>
                  <a:pt x="127" y="11"/>
                </a:moveTo>
                <a:lnTo>
                  <a:pt x="102" y="12"/>
                </a:lnTo>
                <a:lnTo>
                  <a:pt x="78" y="18"/>
                </a:lnTo>
                <a:lnTo>
                  <a:pt x="54" y="34"/>
                </a:lnTo>
                <a:lnTo>
                  <a:pt x="34" y="54"/>
                </a:lnTo>
                <a:lnTo>
                  <a:pt x="21" y="76"/>
                </a:lnTo>
                <a:lnTo>
                  <a:pt x="13" y="101"/>
                </a:lnTo>
                <a:lnTo>
                  <a:pt x="10" y="127"/>
                </a:lnTo>
                <a:lnTo>
                  <a:pt x="11" y="153"/>
                </a:lnTo>
                <a:lnTo>
                  <a:pt x="16" y="179"/>
                </a:lnTo>
                <a:lnTo>
                  <a:pt x="29" y="211"/>
                </a:lnTo>
                <a:lnTo>
                  <a:pt x="48" y="240"/>
                </a:lnTo>
                <a:lnTo>
                  <a:pt x="70" y="265"/>
                </a:lnTo>
                <a:lnTo>
                  <a:pt x="96" y="284"/>
                </a:lnTo>
                <a:lnTo>
                  <a:pt x="125" y="300"/>
                </a:lnTo>
                <a:lnTo>
                  <a:pt x="156" y="312"/>
                </a:lnTo>
                <a:lnTo>
                  <a:pt x="190" y="317"/>
                </a:lnTo>
                <a:lnTo>
                  <a:pt x="223" y="316"/>
                </a:lnTo>
                <a:lnTo>
                  <a:pt x="257" y="309"/>
                </a:lnTo>
                <a:lnTo>
                  <a:pt x="290" y="296"/>
                </a:lnTo>
                <a:lnTo>
                  <a:pt x="317" y="278"/>
                </a:lnTo>
                <a:lnTo>
                  <a:pt x="339" y="254"/>
                </a:lnTo>
                <a:lnTo>
                  <a:pt x="356" y="225"/>
                </a:lnTo>
                <a:lnTo>
                  <a:pt x="368" y="193"/>
                </a:lnTo>
                <a:lnTo>
                  <a:pt x="372" y="173"/>
                </a:lnTo>
                <a:lnTo>
                  <a:pt x="375" y="152"/>
                </a:lnTo>
                <a:lnTo>
                  <a:pt x="376" y="128"/>
                </a:lnTo>
                <a:lnTo>
                  <a:pt x="375" y="106"/>
                </a:lnTo>
                <a:lnTo>
                  <a:pt x="371" y="85"/>
                </a:lnTo>
                <a:lnTo>
                  <a:pt x="363" y="66"/>
                </a:lnTo>
                <a:lnTo>
                  <a:pt x="351" y="47"/>
                </a:lnTo>
                <a:lnTo>
                  <a:pt x="336" y="33"/>
                </a:lnTo>
                <a:lnTo>
                  <a:pt x="309" y="20"/>
                </a:lnTo>
                <a:lnTo>
                  <a:pt x="283" y="16"/>
                </a:lnTo>
                <a:lnTo>
                  <a:pt x="258" y="17"/>
                </a:lnTo>
                <a:lnTo>
                  <a:pt x="235" y="26"/>
                </a:lnTo>
                <a:lnTo>
                  <a:pt x="212" y="41"/>
                </a:lnTo>
                <a:lnTo>
                  <a:pt x="190" y="59"/>
                </a:lnTo>
                <a:lnTo>
                  <a:pt x="172" y="80"/>
                </a:lnTo>
                <a:lnTo>
                  <a:pt x="154" y="104"/>
                </a:lnTo>
                <a:lnTo>
                  <a:pt x="139" y="130"/>
                </a:lnTo>
                <a:lnTo>
                  <a:pt x="127" y="155"/>
                </a:lnTo>
                <a:lnTo>
                  <a:pt x="117" y="179"/>
                </a:lnTo>
                <a:lnTo>
                  <a:pt x="112" y="203"/>
                </a:lnTo>
                <a:lnTo>
                  <a:pt x="112" y="206"/>
                </a:lnTo>
                <a:lnTo>
                  <a:pt x="110" y="208"/>
                </a:lnTo>
                <a:lnTo>
                  <a:pt x="110" y="210"/>
                </a:lnTo>
                <a:lnTo>
                  <a:pt x="110" y="211"/>
                </a:lnTo>
                <a:lnTo>
                  <a:pt x="110" y="211"/>
                </a:lnTo>
                <a:lnTo>
                  <a:pt x="140" y="236"/>
                </a:lnTo>
                <a:lnTo>
                  <a:pt x="157" y="195"/>
                </a:lnTo>
                <a:lnTo>
                  <a:pt x="178" y="159"/>
                </a:lnTo>
                <a:lnTo>
                  <a:pt x="203" y="123"/>
                </a:lnTo>
                <a:lnTo>
                  <a:pt x="216" y="107"/>
                </a:lnTo>
                <a:lnTo>
                  <a:pt x="231" y="93"/>
                </a:lnTo>
                <a:lnTo>
                  <a:pt x="246" y="80"/>
                </a:lnTo>
                <a:lnTo>
                  <a:pt x="265" y="71"/>
                </a:lnTo>
                <a:lnTo>
                  <a:pt x="284" y="67"/>
                </a:lnTo>
                <a:lnTo>
                  <a:pt x="300" y="69"/>
                </a:lnTo>
                <a:lnTo>
                  <a:pt x="312" y="75"/>
                </a:lnTo>
                <a:lnTo>
                  <a:pt x="321" y="84"/>
                </a:lnTo>
                <a:lnTo>
                  <a:pt x="328" y="96"/>
                </a:lnTo>
                <a:lnTo>
                  <a:pt x="332" y="110"/>
                </a:lnTo>
                <a:lnTo>
                  <a:pt x="333" y="124"/>
                </a:lnTo>
                <a:lnTo>
                  <a:pt x="333" y="140"/>
                </a:lnTo>
                <a:lnTo>
                  <a:pt x="334" y="143"/>
                </a:lnTo>
                <a:lnTo>
                  <a:pt x="336" y="145"/>
                </a:lnTo>
                <a:lnTo>
                  <a:pt x="334" y="148"/>
                </a:lnTo>
                <a:lnTo>
                  <a:pt x="332" y="149"/>
                </a:lnTo>
                <a:lnTo>
                  <a:pt x="326" y="173"/>
                </a:lnTo>
                <a:lnTo>
                  <a:pt x="318" y="193"/>
                </a:lnTo>
                <a:lnTo>
                  <a:pt x="304" y="216"/>
                </a:lnTo>
                <a:lnTo>
                  <a:pt x="287" y="236"/>
                </a:lnTo>
                <a:lnTo>
                  <a:pt x="265" y="251"/>
                </a:lnTo>
                <a:lnTo>
                  <a:pt x="241" y="263"/>
                </a:lnTo>
                <a:lnTo>
                  <a:pt x="216" y="268"/>
                </a:lnTo>
                <a:lnTo>
                  <a:pt x="190" y="268"/>
                </a:lnTo>
                <a:lnTo>
                  <a:pt x="164" y="259"/>
                </a:lnTo>
                <a:lnTo>
                  <a:pt x="143" y="249"/>
                </a:lnTo>
                <a:lnTo>
                  <a:pt x="121" y="234"/>
                </a:lnTo>
                <a:lnTo>
                  <a:pt x="100" y="217"/>
                </a:lnTo>
                <a:lnTo>
                  <a:pt x="82" y="198"/>
                </a:lnTo>
                <a:lnTo>
                  <a:pt x="65" y="177"/>
                </a:lnTo>
                <a:lnTo>
                  <a:pt x="54" y="153"/>
                </a:lnTo>
                <a:lnTo>
                  <a:pt x="48" y="128"/>
                </a:lnTo>
                <a:lnTo>
                  <a:pt x="50" y="104"/>
                </a:lnTo>
                <a:lnTo>
                  <a:pt x="57" y="85"/>
                </a:lnTo>
                <a:lnTo>
                  <a:pt x="68" y="69"/>
                </a:lnTo>
                <a:lnTo>
                  <a:pt x="83" y="58"/>
                </a:lnTo>
                <a:lnTo>
                  <a:pt x="100" y="50"/>
                </a:lnTo>
                <a:lnTo>
                  <a:pt x="118" y="47"/>
                </a:lnTo>
                <a:lnTo>
                  <a:pt x="137" y="49"/>
                </a:lnTo>
                <a:lnTo>
                  <a:pt x="155" y="55"/>
                </a:lnTo>
                <a:lnTo>
                  <a:pt x="171" y="67"/>
                </a:lnTo>
                <a:lnTo>
                  <a:pt x="181" y="56"/>
                </a:lnTo>
                <a:lnTo>
                  <a:pt x="190" y="47"/>
                </a:lnTo>
                <a:lnTo>
                  <a:pt x="199" y="39"/>
                </a:lnTo>
                <a:lnTo>
                  <a:pt x="176" y="26"/>
                </a:lnTo>
                <a:lnTo>
                  <a:pt x="152" y="16"/>
                </a:lnTo>
                <a:lnTo>
                  <a:pt x="127" y="11"/>
                </a:lnTo>
                <a:close/>
                <a:moveTo>
                  <a:pt x="112" y="0"/>
                </a:moveTo>
                <a:lnTo>
                  <a:pt x="137" y="1"/>
                </a:lnTo>
                <a:lnTo>
                  <a:pt x="161" y="9"/>
                </a:lnTo>
                <a:lnTo>
                  <a:pt x="185" y="20"/>
                </a:lnTo>
                <a:lnTo>
                  <a:pt x="207" y="34"/>
                </a:lnTo>
                <a:lnTo>
                  <a:pt x="207" y="34"/>
                </a:lnTo>
                <a:lnTo>
                  <a:pt x="231" y="21"/>
                </a:lnTo>
                <a:lnTo>
                  <a:pt x="257" y="12"/>
                </a:lnTo>
                <a:lnTo>
                  <a:pt x="284" y="8"/>
                </a:lnTo>
                <a:lnTo>
                  <a:pt x="312" y="12"/>
                </a:lnTo>
                <a:lnTo>
                  <a:pt x="333" y="21"/>
                </a:lnTo>
                <a:lnTo>
                  <a:pt x="350" y="34"/>
                </a:lnTo>
                <a:lnTo>
                  <a:pt x="364" y="50"/>
                </a:lnTo>
                <a:lnTo>
                  <a:pt x="373" y="68"/>
                </a:lnTo>
                <a:lnTo>
                  <a:pt x="381" y="89"/>
                </a:lnTo>
                <a:lnTo>
                  <a:pt x="385" y="111"/>
                </a:lnTo>
                <a:lnTo>
                  <a:pt x="387" y="134"/>
                </a:lnTo>
                <a:lnTo>
                  <a:pt x="385" y="157"/>
                </a:lnTo>
                <a:lnTo>
                  <a:pt x="381" y="181"/>
                </a:lnTo>
                <a:lnTo>
                  <a:pt x="376" y="203"/>
                </a:lnTo>
                <a:lnTo>
                  <a:pt x="368" y="224"/>
                </a:lnTo>
                <a:lnTo>
                  <a:pt x="360" y="242"/>
                </a:lnTo>
                <a:lnTo>
                  <a:pt x="342" y="267"/>
                </a:lnTo>
                <a:lnTo>
                  <a:pt x="321" y="288"/>
                </a:lnTo>
                <a:lnTo>
                  <a:pt x="296" y="304"/>
                </a:lnTo>
                <a:lnTo>
                  <a:pt x="269" y="316"/>
                </a:lnTo>
                <a:lnTo>
                  <a:pt x="239" y="323"/>
                </a:lnTo>
                <a:lnTo>
                  <a:pt x="209" y="326"/>
                </a:lnTo>
                <a:lnTo>
                  <a:pt x="177" y="325"/>
                </a:lnTo>
                <a:lnTo>
                  <a:pt x="148" y="320"/>
                </a:lnTo>
                <a:lnTo>
                  <a:pt x="120" y="309"/>
                </a:lnTo>
                <a:lnTo>
                  <a:pt x="91" y="292"/>
                </a:lnTo>
                <a:lnTo>
                  <a:pt x="65" y="271"/>
                </a:lnTo>
                <a:lnTo>
                  <a:pt x="41" y="246"/>
                </a:lnTo>
                <a:lnTo>
                  <a:pt x="23" y="217"/>
                </a:lnTo>
                <a:lnTo>
                  <a:pt x="10" y="187"/>
                </a:lnTo>
                <a:lnTo>
                  <a:pt x="2" y="155"/>
                </a:lnTo>
                <a:lnTo>
                  <a:pt x="0" y="121"/>
                </a:lnTo>
                <a:lnTo>
                  <a:pt x="7" y="87"/>
                </a:lnTo>
                <a:lnTo>
                  <a:pt x="20" y="60"/>
                </a:lnTo>
                <a:lnTo>
                  <a:pt x="37" y="38"/>
                </a:lnTo>
                <a:lnTo>
                  <a:pt x="59" y="18"/>
                </a:lnTo>
                <a:lnTo>
                  <a:pt x="85" y="7"/>
                </a:lnTo>
                <a:lnTo>
                  <a:pt x="11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Freeform 156"/>
          <p:cNvSpPr>
            <a:spLocks noEditPoints="1"/>
          </p:cNvSpPr>
          <p:nvPr/>
        </p:nvSpPr>
        <p:spPr bwMode="auto">
          <a:xfrm>
            <a:off x="9085357" y="6103214"/>
            <a:ext cx="998538" cy="706438"/>
          </a:xfrm>
          <a:custGeom>
            <a:avLst/>
            <a:gdLst>
              <a:gd name="T0" fmla="*/ 72 w 629"/>
              <a:gd name="T1" fmla="*/ 318 h 445"/>
              <a:gd name="T2" fmla="*/ 87 w 629"/>
              <a:gd name="T3" fmla="*/ 277 h 445"/>
              <a:gd name="T4" fmla="*/ 114 w 629"/>
              <a:gd name="T5" fmla="*/ 178 h 445"/>
              <a:gd name="T6" fmla="*/ 161 w 629"/>
              <a:gd name="T7" fmla="*/ 277 h 445"/>
              <a:gd name="T8" fmla="*/ 167 w 629"/>
              <a:gd name="T9" fmla="*/ 288 h 445"/>
              <a:gd name="T10" fmla="*/ 174 w 629"/>
              <a:gd name="T11" fmla="*/ 271 h 445"/>
              <a:gd name="T12" fmla="*/ 165 w 629"/>
              <a:gd name="T13" fmla="*/ 171 h 445"/>
              <a:gd name="T14" fmla="*/ 230 w 629"/>
              <a:gd name="T15" fmla="*/ 150 h 445"/>
              <a:gd name="T16" fmla="*/ 261 w 629"/>
              <a:gd name="T17" fmla="*/ 177 h 445"/>
              <a:gd name="T18" fmla="*/ 336 w 629"/>
              <a:gd name="T19" fmla="*/ 48 h 445"/>
              <a:gd name="T20" fmla="*/ 333 w 629"/>
              <a:gd name="T21" fmla="*/ 166 h 445"/>
              <a:gd name="T22" fmla="*/ 345 w 629"/>
              <a:gd name="T23" fmla="*/ 80 h 445"/>
              <a:gd name="T24" fmla="*/ 378 w 629"/>
              <a:gd name="T25" fmla="*/ 35 h 445"/>
              <a:gd name="T26" fmla="*/ 420 w 629"/>
              <a:gd name="T27" fmla="*/ 110 h 445"/>
              <a:gd name="T28" fmla="*/ 419 w 629"/>
              <a:gd name="T29" fmla="*/ 23 h 445"/>
              <a:gd name="T30" fmla="*/ 493 w 629"/>
              <a:gd name="T31" fmla="*/ 82 h 445"/>
              <a:gd name="T32" fmla="*/ 510 w 629"/>
              <a:gd name="T33" fmla="*/ 21 h 445"/>
              <a:gd name="T34" fmla="*/ 519 w 629"/>
              <a:gd name="T35" fmla="*/ 23 h 445"/>
              <a:gd name="T36" fmla="*/ 492 w 629"/>
              <a:gd name="T37" fmla="*/ 95 h 445"/>
              <a:gd name="T38" fmla="*/ 484 w 629"/>
              <a:gd name="T39" fmla="*/ 93 h 445"/>
              <a:gd name="T40" fmla="*/ 433 w 629"/>
              <a:gd name="T41" fmla="*/ 54 h 445"/>
              <a:gd name="T42" fmla="*/ 419 w 629"/>
              <a:gd name="T43" fmla="*/ 127 h 445"/>
              <a:gd name="T44" fmla="*/ 403 w 629"/>
              <a:gd name="T45" fmla="*/ 103 h 445"/>
              <a:gd name="T46" fmla="*/ 349 w 629"/>
              <a:gd name="T47" fmla="*/ 59 h 445"/>
              <a:gd name="T48" fmla="*/ 349 w 629"/>
              <a:gd name="T49" fmla="*/ 144 h 445"/>
              <a:gd name="T50" fmla="*/ 327 w 629"/>
              <a:gd name="T51" fmla="*/ 184 h 445"/>
              <a:gd name="T52" fmla="*/ 302 w 629"/>
              <a:gd name="T53" fmla="*/ 95 h 445"/>
              <a:gd name="T54" fmla="*/ 260 w 629"/>
              <a:gd name="T55" fmla="*/ 127 h 445"/>
              <a:gd name="T56" fmla="*/ 252 w 629"/>
              <a:gd name="T57" fmla="*/ 230 h 445"/>
              <a:gd name="T58" fmla="*/ 239 w 629"/>
              <a:gd name="T59" fmla="*/ 204 h 445"/>
              <a:gd name="T60" fmla="*/ 159 w 629"/>
              <a:gd name="T61" fmla="*/ 143 h 445"/>
              <a:gd name="T62" fmla="*/ 184 w 629"/>
              <a:gd name="T63" fmla="*/ 260 h 445"/>
              <a:gd name="T64" fmla="*/ 159 w 629"/>
              <a:gd name="T65" fmla="*/ 302 h 445"/>
              <a:gd name="T66" fmla="*/ 129 w 629"/>
              <a:gd name="T67" fmla="*/ 208 h 445"/>
              <a:gd name="T68" fmla="*/ 93 w 629"/>
              <a:gd name="T69" fmla="*/ 270 h 445"/>
              <a:gd name="T70" fmla="*/ 85 w 629"/>
              <a:gd name="T71" fmla="*/ 370 h 445"/>
              <a:gd name="T72" fmla="*/ 65 w 629"/>
              <a:gd name="T73" fmla="*/ 318 h 445"/>
              <a:gd name="T74" fmla="*/ 7 w 629"/>
              <a:gd name="T75" fmla="*/ 344 h 445"/>
              <a:gd name="T76" fmla="*/ 74 w 629"/>
              <a:gd name="T77" fmla="*/ 437 h 445"/>
              <a:gd name="T78" fmla="*/ 293 w 629"/>
              <a:gd name="T79" fmla="*/ 360 h 445"/>
              <a:gd name="T80" fmla="*/ 581 w 629"/>
              <a:gd name="T81" fmla="*/ 127 h 445"/>
              <a:gd name="T82" fmla="*/ 616 w 629"/>
              <a:gd name="T83" fmla="*/ 39 h 445"/>
              <a:gd name="T84" fmla="*/ 551 w 629"/>
              <a:gd name="T85" fmla="*/ 12 h 445"/>
              <a:gd name="T86" fmla="*/ 600 w 629"/>
              <a:gd name="T87" fmla="*/ 9 h 445"/>
              <a:gd name="T88" fmla="*/ 625 w 629"/>
              <a:gd name="T89" fmla="*/ 72 h 445"/>
              <a:gd name="T90" fmla="*/ 527 w 629"/>
              <a:gd name="T91" fmla="*/ 199 h 445"/>
              <a:gd name="T92" fmla="*/ 200 w 629"/>
              <a:gd name="T93" fmla="*/ 416 h 445"/>
              <a:gd name="T94" fmla="*/ 32 w 629"/>
              <a:gd name="T95" fmla="*/ 438 h 445"/>
              <a:gd name="T96" fmla="*/ 5 w 629"/>
              <a:gd name="T97" fmla="*/ 399 h 445"/>
              <a:gd name="T98" fmla="*/ 17 w 629"/>
              <a:gd name="T99" fmla="*/ 292 h 445"/>
              <a:gd name="T100" fmla="*/ 149 w 629"/>
              <a:gd name="T101" fmla="*/ 139 h 445"/>
              <a:gd name="T102" fmla="*/ 261 w 629"/>
              <a:gd name="T103" fmla="*/ 69 h 445"/>
              <a:gd name="T104" fmla="*/ 493 w 629"/>
              <a:gd name="T105" fmla="*/ 1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9" h="445">
                <a:moveTo>
                  <a:pt x="65" y="230"/>
                </a:moveTo>
                <a:lnTo>
                  <a:pt x="38" y="271"/>
                </a:lnTo>
                <a:lnTo>
                  <a:pt x="52" y="284"/>
                </a:lnTo>
                <a:lnTo>
                  <a:pt x="64" y="300"/>
                </a:lnTo>
                <a:lnTo>
                  <a:pt x="72" y="318"/>
                </a:lnTo>
                <a:lnTo>
                  <a:pt x="78" y="336"/>
                </a:lnTo>
                <a:lnTo>
                  <a:pt x="83" y="356"/>
                </a:lnTo>
                <a:lnTo>
                  <a:pt x="90" y="331"/>
                </a:lnTo>
                <a:lnTo>
                  <a:pt x="91" y="304"/>
                </a:lnTo>
                <a:lnTo>
                  <a:pt x="87" y="277"/>
                </a:lnTo>
                <a:lnTo>
                  <a:pt x="78" y="253"/>
                </a:lnTo>
                <a:lnTo>
                  <a:pt x="65" y="230"/>
                </a:lnTo>
                <a:close/>
                <a:moveTo>
                  <a:pt x="153" y="147"/>
                </a:moveTo>
                <a:lnTo>
                  <a:pt x="119" y="174"/>
                </a:lnTo>
                <a:lnTo>
                  <a:pt x="114" y="178"/>
                </a:lnTo>
                <a:lnTo>
                  <a:pt x="129" y="195"/>
                </a:lnTo>
                <a:lnTo>
                  <a:pt x="141" y="213"/>
                </a:lnTo>
                <a:lnTo>
                  <a:pt x="150" y="234"/>
                </a:lnTo>
                <a:lnTo>
                  <a:pt x="157" y="256"/>
                </a:lnTo>
                <a:lnTo>
                  <a:pt x="161" y="277"/>
                </a:lnTo>
                <a:lnTo>
                  <a:pt x="162" y="284"/>
                </a:lnTo>
                <a:lnTo>
                  <a:pt x="163" y="287"/>
                </a:lnTo>
                <a:lnTo>
                  <a:pt x="165" y="289"/>
                </a:lnTo>
                <a:lnTo>
                  <a:pt x="166" y="289"/>
                </a:lnTo>
                <a:lnTo>
                  <a:pt x="167" y="288"/>
                </a:lnTo>
                <a:lnTo>
                  <a:pt x="168" y="285"/>
                </a:lnTo>
                <a:lnTo>
                  <a:pt x="170" y="283"/>
                </a:lnTo>
                <a:lnTo>
                  <a:pt x="171" y="279"/>
                </a:lnTo>
                <a:lnTo>
                  <a:pt x="172" y="275"/>
                </a:lnTo>
                <a:lnTo>
                  <a:pt x="174" y="271"/>
                </a:lnTo>
                <a:lnTo>
                  <a:pt x="174" y="267"/>
                </a:lnTo>
                <a:lnTo>
                  <a:pt x="178" y="245"/>
                </a:lnTo>
                <a:lnTo>
                  <a:pt x="178" y="222"/>
                </a:lnTo>
                <a:lnTo>
                  <a:pt x="174" y="196"/>
                </a:lnTo>
                <a:lnTo>
                  <a:pt x="165" y="171"/>
                </a:lnTo>
                <a:lnTo>
                  <a:pt x="153" y="147"/>
                </a:lnTo>
                <a:close/>
                <a:moveTo>
                  <a:pt x="237" y="93"/>
                </a:moveTo>
                <a:lnTo>
                  <a:pt x="200" y="114"/>
                </a:lnTo>
                <a:lnTo>
                  <a:pt x="217" y="131"/>
                </a:lnTo>
                <a:lnTo>
                  <a:pt x="230" y="150"/>
                </a:lnTo>
                <a:lnTo>
                  <a:pt x="238" y="171"/>
                </a:lnTo>
                <a:lnTo>
                  <a:pt x="246" y="195"/>
                </a:lnTo>
                <a:lnTo>
                  <a:pt x="251" y="217"/>
                </a:lnTo>
                <a:lnTo>
                  <a:pt x="259" y="198"/>
                </a:lnTo>
                <a:lnTo>
                  <a:pt x="261" y="177"/>
                </a:lnTo>
                <a:lnTo>
                  <a:pt x="259" y="154"/>
                </a:lnTo>
                <a:lnTo>
                  <a:pt x="252" y="133"/>
                </a:lnTo>
                <a:lnTo>
                  <a:pt x="244" y="112"/>
                </a:lnTo>
                <a:lnTo>
                  <a:pt x="237" y="93"/>
                </a:lnTo>
                <a:close/>
                <a:moveTo>
                  <a:pt x="336" y="48"/>
                </a:moveTo>
                <a:lnTo>
                  <a:pt x="288" y="68"/>
                </a:lnTo>
                <a:lnTo>
                  <a:pt x="306" y="89"/>
                </a:lnTo>
                <a:lnTo>
                  <a:pt x="319" y="114"/>
                </a:lnTo>
                <a:lnTo>
                  <a:pt x="328" y="139"/>
                </a:lnTo>
                <a:lnTo>
                  <a:pt x="333" y="166"/>
                </a:lnTo>
                <a:lnTo>
                  <a:pt x="339" y="149"/>
                </a:lnTo>
                <a:lnTo>
                  <a:pt x="343" y="131"/>
                </a:lnTo>
                <a:lnTo>
                  <a:pt x="344" y="112"/>
                </a:lnTo>
                <a:lnTo>
                  <a:pt x="345" y="97"/>
                </a:lnTo>
                <a:lnTo>
                  <a:pt x="345" y="80"/>
                </a:lnTo>
                <a:lnTo>
                  <a:pt x="343" y="63"/>
                </a:lnTo>
                <a:lnTo>
                  <a:pt x="336" y="48"/>
                </a:lnTo>
                <a:close/>
                <a:moveTo>
                  <a:pt x="419" y="23"/>
                </a:moveTo>
                <a:lnTo>
                  <a:pt x="381" y="34"/>
                </a:lnTo>
                <a:lnTo>
                  <a:pt x="378" y="35"/>
                </a:lnTo>
                <a:lnTo>
                  <a:pt x="392" y="54"/>
                </a:lnTo>
                <a:lnTo>
                  <a:pt x="404" y="75"/>
                </a:lnTo>
                <a:lnTo>
                  <a:pt x="411" y="97"/>
                </a:lnTo>
                <a:lnTo>
                  <a:pt x="415" y="120"/>
                </a:lnTo>
                <a:lnTo>
                  <a:pt x="420" y="110"/>
                </a:lnTo>
                <a:lnTo>
                  <a:pt x="422" y="97"/>
                </a:lnTo>
                <a:lnTo>
                  <a:pt x="425" y="84"/>
                </a:lnTo>
                <a:lnTo>
                  <a:pt x="426" y="73"/>
                </a:lnTo>
                <a:lnTo>
                  <a:pt x="424" y="48"/>
                </a:lnTo>
                <a:lnTo>
                  <a:pt x="419" y="23"/>
                </a:lnTo>
                <a:close/>
                <a:moveTo>
                  <a:pt x="506" y="12"/>
                </a:moveTo>
                <a:lnTo>
                  <a:pt x="475" y="14"/>
                </a:lnTo>
                <a:lnTo>
                  <a:pt x="485" y="35"/>
                </a:lnTo>
                <a:lnTo>
                  <a:pt x="492" y="59"/>
                </a:lnTo>
                <a:lnTo>
                  <a:pt x="493" y="82"/>
                </a:lnTo>
                <a:lnTo>
                  <a:pt x="501" y="69"/>
                </a:lnTo>
                <a:lnTo>
                  <a:pt x="508" y="55"/>
                </a:lnTo>
                <a:lnTo>
                  <a:pt x="510" y="44"/>
                </a:lnTo>
                <a:lnTo>
                  <a:pt x="511" y="33"/>
                </a:lnTo>
                <a:lnTo>
                  <a:pt x="510" y="21"/>
                </a:lnTo>
                <a:lnTo>
                  <a:pt x="506" y="12"/>
                </a:lnTo>
                <a:lnTo>
                  <a:pt x="506" y="12"/>
                </a:lnTo>
                <a:close/>
                <a:moveTo>
                  <a:pt x="536" y="12"/>
                </a:moveTo>
                <a:lnTo>
                  <a:pt x="515" y="12"/>
                </a:lnTo>
                <a:lnTo>
                  <a:pt x="519" y="23"/>
                </a:lnTo>
                <a:lnTo>
                  <a:pt x="519" y="37"/>
                </a:lnTo>
                <a:lnTo>
                  <a:pt x="517" y="50"/>
                </a:lnTo>
                <a:lnTo>
                  <a:pt x="511" y="67"/>
                </a:lnTo>
                <a:lnTo>
                  <a:pt x="504" y="82"/>
                </a:lnTo>
                <a:lnTo>
                  <a:pt x="492" y="95"/>
                </a:lnTo>
                <a:lnTo>
                  <a:pt x="489" y="97"/>
                </a:lnTo>
                <a:lnTo>
                  <a:pt x="488" y="97"/>
                </a:lnTo>
                <a:lnTo>
                  <a:pt x="487" y="95"/>
                </a:lnTo>
                <a:lnTo>
                  <a:pt x="485" y="94"/>
                </a:lnTo>
                <a:lnTo>
                  <a:pt x="484" y="93"/>
                </a:lnTo>
                <a:lnTo>
                  <a:pt x="484" y="65"/>
                </a:lnTo>
                <a:lnTo>
                  <a:pt x="479" y="40"/>
                </a:lnTo>
                <a:lnTo>
                  <a:pt x="471" y="14"/>
                </a:lnTo>
                <a:lnTo>
                  <a:pt x="425" y="22"/>
                </a:lnTo>
                <a:lnTo>
                  <a:pt x="433" y="54"/>
                </a:lnTo>
                <a:lnTo>
                  <a:pt x="433" y="85"/>
                </a:lnTo>
                <a:lnTo>
                  <a:pt x="432" y="94"/>
                </a:lnTo>
                <a:lnTo>
                  <a:pt x="429" y="106"/>
                </a:lnTo>
                <a:lnTo>
                  <a:pt x="425" y="118"/>
                </a:lnTo>
                <a:lnTo>
                  <a:pt x="419" y="127"/>
                </a:lnTo>
                <a:lnTo>
                  <a:pt x="412" y="132"/>
                </a:lnTo>
                <a:lnTo>
                  <a:pt x="409" y="132"/>
                </a:lnTo>
                <a:lnTo>
                  <a:pt x="407" y="131"/>
                </a:lnTo>
                <a:lnTo>
                  <a:pt x="405" y="128"/>
                </a:lnTo>
                <a:lnTo>
                  <a:pt x="403" y="103"/>
                </a:lnTo>
                <a:lnTo>
                  <a:pt x="396" y="80"/>
                </a:lnTo>
                <a:lnTo>
                  <a:pt x="386" y="58"/>
                </a:lnTo>
                <a:lnTo>
                  <a:pt x="374" y="37"/>
                </a:lnTo>
                <a:lnTo>
                  <a:pt x="344" y="46"/>
                </a:lnTo>
                <a:lnTo>
                  <a:pt x="349" y="59"/>
                </a:lnTo>
                <a:lnTo>
                  <a:pt x="353" y="73"/>
                </a:lnTo>
                <a:lnTo>
                  <a:pt x="353" y="88"/>
                </a:lnTo>
                <a:lnTo>
                  <a:pt x="353" y="103"/>
                </a:lnTo>
                <a:lnTo>
                  <a:pt x="352" y="123"/>
                </a:lnTo>
                <a:lnTo>
                  <a:pt x="349" y="144"/>
                </a:lnTo>
                <a:lnTo>
                  <a:pt x="344" y="165"/>
                </a:lnTo>
                <a:lnTo>
                  <a:pt x="333" y="182"/>
                </a:lnTo>
                <a:lnTo>
                  <a:pt x="332" y="184"/>
                </a:lnTo>
                <a:lnTo>
                  <a:pt x="330" y="184"/>
                </a:lnTo>
                <a:lnTo>
                  <a:pt x="327" y="184"/>
                </a:lnTo>
                <a:lnTo>
                  <a:pt x="326" y="183"/>
                </a:lnTo>
                <a:lnTo>
                  <a:pt x="326" y="181"/>
                </a:lnTo>
                <a:lnTo>
                  <a:pt x="323" y="150"/>
                </a:lnTo>
                <a:lnTo>
                  <a:pt x="315" y="122"/>
                </a:lnTo>
                <a:lnTo>
                  <a:pt x="302" y="95"/>
                </a:lnTo>
                <a:lnTo>
                  <a:pt x="285" y="71"/>
                </a:lnTo>
                <a:lnTo>
                  <a:pt x="284" y="69"/>
                </a:lnTo>
                <a:lnTo>
                  <a:pt x="242" y="90"/>
                </a:lnTo>
                <a:lnTo>
                  <a:pt x="252" y="107"/>
                </a:lnTo>
                <a:lnTo>
                  <a:pt x="260" y="127"/>
                </a:lnTo>
                <a:lnTo>
                  <a:pt x="267" y="149"/>
                </a:lnTo>
                <a:lnTo>
                  <a:pt x="269" y="171"/>
                </a:lnTo>
                <a:lnTo>
                  <a:pt x="268" y="192"/>
                </a:lnTo>
                <a:lnTo>
                  <a:pt x="263" y="212"/>
                </a:lnTo>
                <a:lnTo>
                  <a:pt x="252" y="230"/>
                </a:lnTo>
                <a:lnTo>
                  <a:pt x="251" y="232"/>
                </a:lnTo>
                <a:lnTo>
                  <a:pt x="248" y="232"/>
                </a:lnTo>
                <a:lnTo>
                  <a:pt x="247" y="230"/>
                </a:lnTo>
                <a:lnTo>
                  <a:pt x="246" y="228"/>
                </a:lnTo>
                <a:lnTo>
                  <a:pt x="239" y="204"/>
                </a:lnTo>
                <a:lnTo>
                  <a:pt x="233" y="181"/>
                </a:lnTo>
                <a:lnTo>
                  <a:pt x="225" y="157"/>
                </a:lnTo>
                <a:lnTo>
                  <a:pt x="213" y="136"/>
                </a:lnTo>
                <a:lnTo>
                  <a:pt x="196" y="116"/>
                </a:lnTo>
                <a:lnTo>
                  <a:pt x="159" y="143"/>
                </a:lnTo>
                <a:lnTo>
                  <a:pt x="174" y="171"/>
                </a:lnTo>
                <a:lnTo>
                  <a:pt x="183" y="203"/>
                </a:lnTo>
                <a:lnTo>
                  <a:pt x="186" y="237"/>
                </a:lnTo>
                <a:lnTo>
                  <a:pt x="186" y="247"/>
                </a:lnTo>
                <a:lnTo>
                  <a:pt x="184" y="260"/>
                </a:lnTo>
                <a:lnTo>
                  <a:pt x="182" y="274"/>
                </a:lnTo>
                <a:lnTo>
                  <a:pt x="178" y="287"/>
                </a:lnTo>
                <a:lnTo>
                  <a:pt x="171" y="297"/>
                </a:lnTo>
                <a:lnTo>
                  <a:pt x="162" y="302"/>
                </a:lnTo>
                <a:lnTo>
                  <a:pt x="159" y="302"/>
                </a:lnTo>
                <a:lnTo>
                  <a:pt x="158" y="301"/>
                </a:lnTo>
                <a:lnTo>
                  <a:pt x="157" y="300"/>
                </a:lnTo>
                <a:lnTo>
                  <a:pt x="150" y="267"/>
                </a:lnTo>
                <a:lnTo>
                  <a:pt x="142" y="237"/>
                </a:lnTo>
                <a:lnTo>
                  <a:pt x="129" y="208"/>
                </a:lnTo>
                <a:lnTo>
                  <a:pt x="111" y="181"/>
                </a:lnTo>
                <a:lnTo>
                  <a:pt x="90" y="202"/>
                </a:lnTo>
                <a:lnTo>
                  <a:pt x="69" y="226"/>
                </a:lnTo>
                <a:lnTo>
                  <a:pt x="83" y="246"/>
                </a:lnTo>
                <a:lnTo>
                  <a:pt x="93" y="270"/>
                </a:lnTo>
                <a:lnTo>
                  <a:pt x="98" y="294"/>
                </a:lnTo>
                <a:lnTo>
                  <a:pt x="98" y="321"/>
                </a:lnTo>
                <a:lnTo>
                  <a:pt x="94" y="346"/>
                </a:lnTo>
                <a:lnTo>
                  <a:pt x="86" y="369"/>
                </a:lnTo>
                <a:lnTo>
                  <a:pt x="85" y="370"/>
                </a:lnTo>
                <a:lnTo>
                  <a:pt x="83" y="370"/>
                </a:lnTo>
                <a:lnTo>
                  <a:pt x="81" y="370"/>
                </a:lnTo>
                <a:lnTo>
                  <a:pt x="79" y="369"/>
                </a:lnTo>
                <a:lnTo>
                  <a:pt x="73" y="343"/>
                </a:lnTo>
                <a:lnTo>
                  <a:pt x="65" y="318"/>
                </a:lnTo>
                <a:lnTo>
                  <a:pt x="52" y="294"/>
                </a:lnTo>
                <a:lnTo>
                  <a:pt x="35" y="274"/>
                </a:lnTo>
                <a:lnTo>
                  <a:pt x="23" y="297"/>
                </a:lnTo>
                <a:lnTo>
                  <a:pt x="14" y="321"/>
                </a:lnTo>
                <a:lnTo>
                  <a:pt x="7" y="344"/>
                </a:lnTo>
                <a:lnTo>
                  <a:pt x="6" y="368"/>
                </a:lnTo>
                <a:lnTo>
                  <a:pt x="10" y="390"/>
                </a:lnTo>
                <a:lnTo>
                  <a:pt x="21" y="412"/>
                </a:lnTo>
                <a:lnTo>
                  <a:pt x="36" y="432"/>
                </a:lnTo>
                <a:lnTo>
                  <a:pt x="74" y="437"/>
                </a:lnTo>
                <a:lnTo>
                  <a:pt x="112" y="435"/>
                </a:lnTo>
                <a:lnTo>
                  <a:pt x="149" y="425"/>
                </a:lnTo>
                <a:lnTo>
                  <a:pt x="186" y="411"/>
                </a:lnTo>
                <a:lnTo>
                  <a:pt x="221" y="397"/>
                </a:lnTo>
                <a:lnTo>
                  <a:pt x="293" y="360"/>
                </a:lnTo>
                <a:lnTo>
                  <a:pt x="361" y="318"/>
                </a:lnTo>
                <a:lnTo>
                  <a:pt x="421" y="276"/>
                </a:lnTo>
                <a:lnTo>
                  <a:pt x="479" y="230"/>
                </a:lnTo>
                <a:lnTo>
                  <a:pt x="532" y="181"/>
                </a:lnTo>
                <a:lnTo>
                  <a:pt x="581" y="127"/>
                </a:lnTo>
                <a:lnTo>
                  <a:pt x="593" y="112"/>
                </a:lnTo>
                <a:lnTo>
                  <a:pt x="604" y="95"/>
                </a:lnTo>
                <a:lnTo>
                  <a:pt x="614" y="77"/>
                </a:lnTo>
                <a:lnTo>
                  <a:pt x="619" y="58"/>
                </a:lnTo>
                <a:lnTo>
                  <a:pt x="616" y="39"/>
                </a:lnTo>
                <a:lnTo>
                  <a:pt x="608" y="27"/>
                </a:lnTo>
                <a:lnTo>
                  <a:pt x="597" y="20"/>
                </a:lnTo>
                <a:lnTo>
                  <a:pt x="582" y="14"/>
                </a:lnTo>
                <a:lnTo>
                  <a:pt x="566" y="13"/>
                </a:lnTo>
                <a:lnTo>
                  <a:pt x="551" y="12"/>
                </a:lnTo>
                <a:lnTo>
                  <a:pt x="536" y="12"/>
                </a:lnTo>
                <a:close/>
                <a:moveTo>
                  <a:pt x="521" y="0"/>
                </a:moveTo>
                <a:lnTo>
                  <a:pt x="549" y="0"/>
                </a:lnTo>
                <a:lnTo>
                  <a:pt x="576" y="3"/>
                </a:lnTo>
                <a:lnTo>
                  <a:pt x="600" y="9"/>
                </a:lnTo>
                <a:lnTo>
                  <a:pt x="616" y="18"/>
                </a:lnTo>
                <a:lnTo>
                  <a:pt x="625" y="30"/>
                </a:lnTo>
                <a:lnTo>
                  <a:pt x="629" y="43"/>
                </a:lnTo>
                <a:lnTo>
                  <a:pt x="629" y="58"/>
                </a:lnTo>
                <a:lnTo>
                  <a:pt x="625" y="72"/>
                </a:lnTo>
                <a:lnTo>
                  <a:pt x="619" y="88"/>
                </a:lnTo>
                <a:lnTo>
                  <a:pt x="612" y="101"/>
                </a:lnTo>
                <a:lnTo>
                  <a:pt x="587" y="136"/>
                </a:lnTo>
                <a:lnTo>
                  <a:pt x="559" y="169"/>
                </a:lnTo>
                <a:lnTo>
                  <a:pt x="527" y="199"/>
                </a:lnTo>
                <a:lnTo>
                  <a:pt x="494" y="228"/>
                </a:lnTo>
                <a:lnTo>
                  <a:pt x="428" y="284"/>
                </a:lnTo>
                <a:lnTo>
                  <a:pt x="354" y="334"/>
                </a:lnTo>
                <a:lnTo>
                  <a:pt x="278" y="378"/>
                </a:lnTo>
                <a:lnTo>
                  <a:pt x="200" y="416"/>
                </a:lnTo>
                <a:lnTo>
                  <a:pt x="167" y="429"/>
                </a:lnTo>
                <a:lnTo>
                  <a:pt x="134" y="438"/>
                </a:lnTo>
                <a:lnTo>
                  <a:pt x="100" y="445"/>
                </a:lnTo>
                <a:lnTo>
                  <a:pt x="66" y="445"/>
                </a:lnTo>
                <a:lnTo>
                  <a:pt x="32" y="438"/>
                </a:lnTo>
                <a:lnTo>
                  <a:pt x="30" y="437"/>
                </a:lnTo>
                <a:lnTo>
                  <a:pt x="30" y="436"/>
                </a:lnTo>
                <a:lnTo>
                  <a:pt x="30" y="435"/>
                </a:lnTo>
                <a:lnTo>
                  <a:pt x="14" y="418"/>
                </a:lnTo>
                <a:lnTo>
                  <a:pt x="5" y="399"/>
                </a:lnTo>
                <a:lnTo>
                  <a:pt x="0" y="378"/>
                </a:lnTo>
                <a:lnTo>
                  <a:pt x="0" y="356"/>
                </a:lnTo>
                <a:lnTo>
                  <a:pt x="4" y="334"/>
                </a:lnTo>
                <a:lnTo>
                  <a:pt x="9" y="313"/>
                </a:lnTo>
                <a:lnTo>
                  <a:pt x="17" y="292"/>
                </a:lnTo>
                <a:lnTo>
                  <a:pt x="38" y="254"/>
                </a:lnTo>
                <a:lnTo>
                  <a:pt x="62" y="219"/>
                </a:lnTo>
                <a:lnTo>
                  <a:pt x="93" y="186"/>
                </a:lnTo>
                <a:lnTo>
                  <a:pt x="124" y="157"/>
                </a:lnTo>
                <a:lnTo>
                  <a:pt x="149" y="139"/>
                </a:lnTo>
                <a:lnTo>
                  <a:pt x="150" y="136"/>
                </a:lnTo>
                <a:lnTo>
                  <a:pt x="151" y="135"/>
                </a:lnTo>
                <a:lnTo>
                  <a:pt x="153" y="135"/>
                </a:lnTo>
                <a:lnTo>
                  <a:pt x="205" y="101"/>
                </a:lnTo>
                <a:lnTo>
                  <a:pt x="261" y="69"/>
                </a:lnTo>
                <a:lnTo>
                  <a:pt x="319" y="44"/>
                </a:lnTo>
                <a:lnTo>
                  <a:pt x="379" y="23"/>
                </a:lnTo>
                <a:lnTo>
                  <a:pt x="439" y="9"/>
                </a:lnTo>
                <a:lnTo>
                  <a:pt x="466" y="5"/>
                </a:lnTo>
                <a:lnTo>
                  <a:pt x="493" y="1"/>
                </a:lnTo>
                <a:lnTo>
                  <a:pt x="52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998009" y="6641368"/>
            <a:ext cx="227005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" altLang="en-US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2016. FUSE all rights reserved.</a:t>
            </a:r>
            <a:endParaRPr lang="ko-KR" altLang="en-US" sz="1050" dirty="0">
              <a:solidFill>
                <a:schemeClr val="bg1"/>
              </a:solidFill>
              <a:highlight>
                <a:srgbClr val="FFD966"/>
              </a:highlight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378653" y="138450"/>
            <a:ext cx="8709717" cy="6365108"/>
            <a:chOff x="4028052" y="942521"/>
            <a:chExt cx="4913022" cy="4845139"/>
          </a:xfrm>
        </p:grpSpPr>
        <p:grpSp>
          <p:nvGrpSpPr>
            <p:cNvPr id="26" name="그룹 25"/>
            <p:cNvGrpSpPr/>
            <p:nvPr/>
          </p:nvGrpSpPr>
          <p:grpSpPr>
            <a:xfrm>
              <a:off x="4028052" y="942521"/>
              <a:ext cx="4913022" cy="409991"/>
              <a:chOff x="4028052" y="942521"/>
              <a:chExt cx="4913022" cy="409991"/>
            </a:xfrm>
          </p:grpSpPr>
          <p:cxnSp>
            <p:nvCxnSpPr>
              <p:cNvPr id="28" name="직선 연결선 27"/>
              <p:cNvCxnSpPr/>
              <p:nvPr/>
            </p:nvCxnSpPr>
            <p:spPr>
              <a:xfrm>
                <a:off x="4028052" y="1304910"/>
                <a:ext cx="4913022" cy="0"/>
              </a:xfrm>
              <a:prstGeom prst="line">
                <a:avLst/>
              </a:prstGeom>
              <a:ln>
                <a:solidFill>
                  <a:srgbClr val="4B3C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5"/>
              <p:cNvSpPr txBox="1">
                <a:spLocks noChangeArrowheads="1"/>
              </p:cNvSpPr>
              <p:nvPr/>
            </p:nvSpPr>
            <p:spPr bwMode="auto">
              <a:xfrm>
                <a:off x="5468076" y="942521"/>
                <a:ext cx="1863560" cy="4099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조선일보명조" pitchFamily="18" charset="-127"/>
                    <a:ea typeface="조선일보명조" pitchFamily="18" charset="-127"/>
                    <a:cs typeface="조선일보명조" pitchFamily="18" charset="-127"/>
                  </a:rPr>
                  <a:t>코드 변경</a:t>
                </a:r>
                <a:endPara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</p:txBody>
          </p:sp>
        </p:grpSp>
        <p:cxnSp>
          <p:nvCxnSpPr>
            <p:cNvPr id="27" name="직선 연결선 26"/>
            <p:cNvCxnSpPr/>
            <p:nvPr/>
          </p:nvCxnSpPr>
          <p:spPr>
            <a:xfrm>
              <a:off x="4028052" y="5787660"/>
              <a:ext cx="4913022" cy="0"/>
            </a:xfrm>
            <a:prstGeom prst="line">
              <a:avLst/>
            </a:prstGeom>
            <a:ln>
              <a:solidFill>
                <a:srgbClr val="4B3C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/>
        </p:nvSpPr>
        <p:spPr>
          <a:xfrm>
            <a:off x="5453067" y="783801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en-US" altLang="ko-KR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Mysql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--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  <a:sym typeface="Wingdings" panose="05000000000000000000" pitchFamily="2" charset="2"/>
              </a:rPr>
              <a:t>MariaDB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981" y="1990725"/>
            <a:ext cx="50387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8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2" t="196" r="54911" b="-196"/>
          <a:stretch/>
        </p:blipFill>
        <p:spPr>
          <a:xfrm>
            <a:off x="1" y="0"/>
            <a:ext cx="1062318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075765" cy="6858000"/>
          </a:xfrm>
          <a:prstGeom prst="rect">
            <a:avLst/>
          </a:prstGeom>
          <a:solidFill>
            <a:schemeClr val="bg2">
              <a:lumMod val="2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6381" y="170645"/>
            <a:ext cx="1529366" cy="152936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478619" y="627482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Cha</a:t>
            </a:r>
            <a:r>
              <a:rPr lang="en-US" altLang="ko-KR" sz="1600" spc="300" dirty="0">
                <a:solidFill>
                  <a:srgbClr val="663300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pter</a:t>
            </a:r>
            <a:endParaRPr lang="ko-KR" altLang="en-US" sz="1600" spc="300" dirty="0">
              <a:solidFill>
                <a:srgbClr val="663300"/>
              </a:solidFill>
              <a:latin typeface="HY동녘B" panose="0203060000010101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2846" y="1000854"/>
            <a:ext cx="11176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683" y="1017611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600" dirty="0">
                <a:solidFill>
                  <a:schemeClr val="bg1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세</a:t>
            </a:r>
            <a:r>
              <a:rPr lang="ko-KR" altLang="en-US" sz="14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 번째</a:t>
            </a:r>
          </a:p>
        </p:txBody>
      </p:sp>
      <p:sp>
        <p:nvSpPr>
          <p:cNvPr id="9" name="Freeform 191"/>
          <p:cNvSpPr>
            <a:spLocks noEditPoints="1"/>
          </p:cNvSpPr>
          <p:nvPr/>
        </p:nvSpPr>
        <p:spPr bwMode="auto">
          <a:xfrm rot="19463002">
            <a:off x="11170864" y="5968627"/>
            <a:ext cx="1025525" cy="869950"/>
          </a:xfrm>
          <a:custGeom>
            <a:avLst/>
            <a:gdLst>
              <a:gd name="T0" fmla="*/ 383 w 646"/>
              <a:gd name="T1" fmla="*/ 278 h 548"/>
              <a:gd name="T2" fmla="*/ 417 w 646"/>
              <a:gd name="T3" fmla="*/ 467 h 548"/>
              <a:gd name="T4" fmla="*/ 523 w 646"/>
              <a:gd name="T5" fmla="*/ 432 h 548"/>
              <a:gd name="T6" fmla="*/ 555 w 646"/>
              <a:gd name="T7" fmla="*/ 344 h 548"/>
              <a:gd name="T8" fmla="*/ 446 w 646"/>
              <a:gd name="T9" fmla="*/ 229 h 548"/>
              <a:gd name="T10" fmla="*/ 195 w 646"/>
              <a:gd name="T11" fmla="*/ 404 h 548"/>
              <a:gd name="T12" fmla="*/ 195 w 646"/>
              <a:gd name="T13" fmla="*/ 492 h 548"/>
              <a:gd name="T14" fmla="*/ 327 w 646"/>
              <a:gd name="T15" fmla="*/ 539 h 548"/>
              <a:gd name="T16" fmla="*/ 407 w 646"/>
              <a:gd name="T17" fmla="*/ 485 h 548"/>
              <a:gd name="T18" fmla="*/ 373 w 646"/>
              <a:gd name="T19" fmla="*/ 285 h 548"/>
              <a:gd name="T20" fmla="*/ 310 w 646"/>
              <a:gd name="T21" fmla="*/ 218 h 548"/>
              <a:gd name="T22" fmla="*/ 159 w 646"/>
              <a:gd name="T23" fmla="*/ 227 h 548"/>
              <a:gd name="T24" fmla="*/ 53 w 646"/>
              <a:gd name="T25" fmla="*/ 331 h 548"/>
              <a:gd name="T26" fmla="*/ 138 w 646"/>
              <a:gd name="T27" fmla="*/ 415 h 548"/>
              <a:gd name="T28" fmla="*/ 242 w 646"/>
              <a:gd name="T29" fmla="*/ 294 h 548"/>
              <a:gd name="T30" fmla="*/ 495 w 646"/>
              <a:gd name="T31" fmla="*/ 176 h 548"/>
              <a:gd name="T32" fmla="*/ 505 w 646"/>
              <a:gd name="T33" fmla="*/ 267 h 548"/>
              <a:gd name="T34" fmla="*/ 599 w 646"/>
              <a:gd name="T35" fmla="*/ 313 h 548"/>
              <a:gd name="T36" fmla="*/ 633 w 646"/>
              <a:gd name="T37" fmla="*/ 227 h 548"/>
              <a:gd name="T38" fmla="*/ 519 w 646"/>
              <a:gd name="T39" fmla="*/ 179 h 548"/>
              <a:gd name="T40" fmla="*/ 26 w 646"/>
              <a:gd name="T41" fmla="*/ 162 h 548"/>
              <a:gd name="T42" fmla="*/ 19 w 646"/>
              <a:gd name="T43" fmla="*/ 241 h 548"/>
              <a:gd name="T44" fmla="*/ 52 w 646"/>
              <a:gd name="T45" fmla="*/ 290 h 548"/>
              <a:gd name="T46" fmla="*/ 193 w 646"/>
              <a:gd name="T47" fmla="*/ 203 h 548"/>
              <a:gd name="T48" fmla="*/ 153 w 646"/>
              <a:gd name="T49" fmla="*/ 150 h 548"/>
              <a:gd name="T50" fmla="*/ 508 w 646"/>
              <a:gd name="T51" fmla="*/ 65 h 548"/>
              <a:gd name="T52" fmla="*/ 522 w 646"/>
              <a:gd name="T53" fmla="*/ 114 h 548"/>
              <a:gd name="T54" fmla="*/ 590 w 646"/>
              <a:gd name="T55" fmla="*/ 189 h 548"/>
              <a:gd name="T56" fmla="*/ 625 w 646"/>
              <a:gd name="T57" fmla="*/ 148 h 548"/>
              <a:gd name="T58" fmla="*/ 526 w 646"/>
              <a:gd name="T59" fmla="*/ 47 h 548"/>
              <a:gd name="T60" fmla="*/ 64 w 646"/>
              <a:gd name="T61" fmla="*/ 64 h 548"/>
              <a:gd name="T62" fmla="*/ 66 w 646"/>
              <a:gd name="T63" fmla="*/ 142 h 548"/>
              <a:gd name="T64" fmla="*/ 156 w 646"/>
              <a:gd name="T65" fmla="*/ 36 h 548"/>
              <a:gd name="T66" fmla="*/ 162 w 646"/>
              <a:gd name="T67" fmla="*/ 22 h 548"/>
              <a:gd name="T68" fmla="*/ 165 w 646"/>
              <a:gd name="T69" fmla="*/ 2 h 548"/>
              <a:gd name="T70" fmla="*/ 154 w 646"/>
              <a:gd name="T71" fmla="*/ 83 h 548"/>
              <a:gd name="T72" fmla="*/ 190 w 646"/>
              <a:gd name="T73" fmla="*/ 157 h 548"/>
              <a:gd name="T74" fmla="*/ 262 w 646"/>
              <a:gd name="T75" fmla="*/ 217 h 548"/>
              <a:gd name="T76" fmla="*/ 311 w 646"/>
              <a:gd name="T77" fmla="*/ 210 h 548"/>
              <a:gd name="T78" fmla="*/ 395 w 646"/>
              <a:gd name="T79" fmla="*/ 218 h 548"/>
              <a:gd name="T80" fmla="*/ 467 w 646"/>
              <a:gd name="T81" fmla="*/ 180 h 548"/>
              <a:gd name="T82" fmla="*/ 506 w 646"/>
              <a:gd name="T83" fmla="*/ 87 h 548"/>
              <a:gd name="T84" fmla="*/ 508 w 646"/>
              <a:gd name="T85" fmla="*/ 36 h 548"/>
              <a:gd name="T86" fmla="*/ 574 w 646"/>
              <a:gd name="T87" fmla="*/ 64 h 548"/>
              <a:gd name="T88" fmla="*/ 642 w 646"/>
              <a:gd name="T89" fmla="*/ 217 h 548"/>
              <a:gd name="T90" fmla="*/ 625 w 646"/>
              <a:gd name="T91" fmla="*/ 295 h 548"/>
              <a:gd name="T92" fmla="*/ 569 w 646"/>
              <a:gd name="T93" fmla="*/ 391 h 548"/>
              <a:gd name="T94" fmla="*/ 421 w 646"/>
              <a:gd name="T95" fmla="*/ 475 h 548"/>
              <a:gd name="T96" fmla="*/ 391 w 646"/>
              <a:gd name="T97" fmla="*/ 530 h 548"/>
              <a:gd name="T98" fmla="*/ 237 w 646"/>
              <a:gd name="T99" fmla="*/ 531 h 548"/>
              <a:gd name="T100" fmla="*/ 170 w 646"/>
              <a:gd name="T101" fmla="*/ 437 h 548"/>
              <a:gd name="T102" fmla="*/ 55 w 646"/>
              <a:gd name="T103" fmla="*/ 360 h 548"/>
              <a:gd name="T104" fmla="*/ 42 w 646"/>
              <a:gd name="T105" fmla="*/ 301 h 548"/>
              <a:gd name="T106" fmla="*/ 0 w 646"/>
              <a:gd name="T107" fmla="*/ 204 h 548"/>
              <a:gd name="T108" fmla="*/ 38 w 646"/>
              <a:gd name="T109" fmla="*/ 97 h 548"/>
              <a:gd name="T110" fmla="*/ 138 w 646"/>
              <a:gd name="T111" fmla="*/ 1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46" h="548">
                <a:moveTo>
                  <a:pt x="416" y="220"/>
                </a:moveTo>
                <a:lnTo>
                  <a:pt x="403" y="222"/>
                </a:lnTo>
                <a:lnTo>
                  <a:pt x="391" y="229"/>
                </a:lnTo>
                <a:lnTo>
                  <a:pt x="381" y="238"/>
                </a:lnTo>
                <a:lnTo>
                  <a:pt x="370" y="247"/>
                </a:lnTo>
                <a:lnTo>
                  <a:pt x="383" y="278"/>
                </a:lnTo>
                <a:lnTo>
                  <a:pt x="392" y="313"/>
                </a:lnTo>
                <a:lnTo>
                  <a:pt x="399" y="347"/>
                </a:lnTo>
                <a:lnTo>
                  <a:pt x="406" y="381"/>
                </a:lnTo>
                <a:lnTo>
                  <a:pt x="411" y="408"/>
                </a:lnTo>
                <a:lnTo>
                  <a:pt x="416" y="437"/>
                </a:lnTo>
                <a:lnTo>
                  <a:pt x="417" y="467"/>
                </a:lnTo>
                <a:lnTo>
                  <a:pt x="419" y="466"/>
                </a:lnTo>
                <a:lnTo>
                  <a:pt x="421" y="466"/>
                </a:lnTo>
                <a:lnTo>
                  <a:pt x="449" y="462"/>
                </a:lnTo>
                <a:lnTo>
                  <a:pt x="475" y="455"/>
                </a:lnTo>
                <a:lnTo>
                  <a:pt x="500" y="446"/>
                </a:lnTo>
                <a:lnTo>
                  <a:pt x="523" y="432"/>
                </a:lnTo>
                <a:lnTo>
                  <a:pt x="538" y="421"/>
                </a:lnTo>
                <a:lnTo>
                  <a:pt x="550" y="408"/>
                </a:lnTo>
                <a:lnTo>
                  <a:pt x="559" y="394"/>
                </a:lnTo>
                <a:lnTo>
                  <a:pt x="564" y="377"/>
                </a:lnTo>
                <a:lnTo>
                  <a:pt x="561" y="360"/>
                </a:lnTo>
                <a:lnTo>
                  <a:pt x="555" y="344"/>
                </a:lnTo>
                <a:lnTo>
                  <a:pt x="546" y="328"/>
                </a:lnTo>
                <a:lnTo>
                  <a:pt x="535" y="315"/>
                </a:lnTo>
                <a:lnTo>
                  <a:pt x="505" y="280"/>
                </a:lnTo>
                <a:lnTo>
                  <a:pt x="471" y="248"/>
                </a:lnTo>
                <a:lnTo>
                  <a:pt x="459" y="238"/>
                </a:lnTo>
                <a:lnTo>
                  <a:pt x="446" y="229"/>
                </a:lnTo>
                <a:lnTo>
                  <a:pt x="432" y="222"/>
                </a:lnTo>
                <a:lnTo>
                  <a:pt x="416" y="220"/>
                </a:lnTo>
                <a:close/>
                <a:moveTo>
                  <a:pt x="292" y="217"/>
                </a:moveTo>
                <a:lnTo>
                  <a:pt x="260" y="280"/>
                </a:lnTo>
                <a:lnTo>
                  <a:pt x="228" y="341"/>
                </a:lnTo>
                <a:lnTo>
                  <a:pt x="195" y="404"/>
                </a:lnTo>
                <a:lnTo>
                  <a:pt x="187" y="419"/>
                </a:lnTo>
                <a:lnTo>
                  <a:pt x="180" y="434"/>
                </a:lnTo>
                <a:lnTo>
                  <a:pt x="178" y="450"/>
                </a:lnTo>
                <a:lnTo>
                  <a:pt x="179" y="467"/>
                </a:lnTo>
                <a:lnTo>
                  <a:pt x="186" y="480"/>
                </a:lnTo>
                <a:lnTo>
                  <a:pt x="195" y="492"/>
                </a:lnTo>
                <a:lnTo>
                  <a:pt x="207" y="502"/>
                </a:lnTo>
                <a:lnTo>
                  <a:pt x="220" y="510"/>
                </a:lnTo>
                <a:lnTo>
                  <a:pt x="247" y="525"/>
                </a:lnTo>
                <a:lnTo>
                  <a:pt x="279" y="535"/>
                </a:lnTo>
                <a:lnTo>
                  <a:pt x="310" y="539"/>
                </a:lnTo>
                <a:lnTo>
                  <a:pt x="327" y="539"/>
                </a:lnTo>
                <a:lnTo>
                  <a:pt x="345" y="538"/>
                </a:lnTo>
                <a:lnTo>
                  <a:pt x="362" y="534"/>
                </a:lnTo>
                <a:lnTo>
                  <a:pt x="378" y="526"/>
                </a:lnTo>
                <a:lnTo>
                  <a:pt x="391" y="517"/>
                </a:lnTo>
                <a:lnTo>
                  <a:pt x="402" y="502"/>
                </a:lnTo>
                <a:lnTo>
                  <a:pt x="407" y="485"/>
                </a:lnTo>
                <a:lnTo>
                  <a:pt x="408" y="459"/>
                </a:lnTo>
                <a:lnTo>
                  <a:pt x="406" y="433"/>
                </a:lnTo>
                <a:lnTo>
                  <a:pt x="400" y="408"/>
                </a:lnTo>
                <a:lnTo>
                  <a:pt x="396" y="383"/>
                </a:lnTo>
                <a:lnTo>
                  <a:pt x="386" y="333"/>
                </a:lnTo>
                <a:lnTo>
                  <a:pt x="373" y="285"/>
                </a:lnTo>
                <a:lnTo>
                  <a:pt x="369" y="269"/>
                </a:lnTo>
                <a:lnTo>
                  <a:pt x="364" y="254"/>
                </a:lnTo>
                <a:lnTo>
                  <a:pt x="356" y="239"/>
                </a:lnTo>
                <a:lnTo>
                  <a:pt x="343" y="227"/>
                </a:lnTo>
                <a:lnTo>
                  <a:pt x="327" y="221"/>
                </a:lnTo>
                <a:lnTo>
                  <a:pt x="310" y="218"/>
                </a:lnTo>
                <a:lnTo>
                  <a:pt x="293" y="217"/>
                </a:lnTo>
                <a:lnTo>
                  <a:pt x="292" y="217"/>
                </a:lnTo>
                <a:close/>
                <a:moveTo>
                  <a:pt x="225" y="209"/>
                </a:moveTo>
                <a:lnTo>
                  <a:pt x="203" y="210"/>
                </a:lnTo>
                <a:lnTo>
                  <a:pt x="180" y="218"/>
                </a:lnTo>
                <a:lnTo>
                  <a:pt x="159" y="227"/>
                </a:lnTo>
                <a:lnTo>
                  <a:pt x="131" y="243"/>
                </a:lnTo>
                <a:lnTo>
                  <a:pt x="102" y="260"/>
                </a:lnTo>
                <a:lnTo>
                  <a:pt x="76" y="280"/>
                </a:lnTo>
                <a:lnTo>
                  <a:pt x="61" y="297"/>
                </a:lnTo>
                <a:lnTo>
                  <a:pt x="53" y="314"/>
                </a:lnTo>
                <a:lnTo>
                  <a:pt x="53" y="331"/>
                </a:lnTo>
                <a:lnTo>
                  <a:pt x="60" y="347"/>
                </a:lnTo>
                <a:lnTo>
                  <a:pt x="70" y="362"/>
                </a:lnTo>
                <a:lnTo>
                  <a:pt x="85" y="378"/>
                </a:lnTo>
                <a:lnTo>
                  <a:pt x="102" y="391"/>
                </a:lnTo>
                <a:lnTo>
                  <a:pt x="120" y="403"/>
                </a:lnTo>
                <a:lnTo>
                  <a:pt x="138" y="415"/>
                </a:lnTo>
                <a:lnTo>
                  <a:pt x="156" y="422"/>
                </a:lnTo>
                <a:lnTo>
                  <a:pt x="173" y="429"/>
                </a:lnTo>
                <a:lnTo>
                  <a:pt x="183" y="402"/>
                </a:lnTo>
                <a:lnTo>
                  <a:pt x="197" y="375"/>
                </a:lnTo>
                <a:lnTo>
                  <a:pt x="212" y="352"/>
                </a:lnTo>
                <a:lnTo>
                  <a:pt x="242" y="294"/>
                </a:lnTo>
                <a:lnTo>
                  <a:pt x="272" y="238"/>
                </a:lnTo>
                <a:lnTo>
                  <a:pt x="262" y="229"/>
                </a:lnTo>
                <a:lnTo>
                  <a:pt x="251" y="220"/>
                </a:lnTo>
                <a:lnTo>
                  <a:pt x="239" y="213"/>
                </a:lnTo>
                <a:lnTo>
                  <a:pt x="225" y="209"/>
                </a:lnTo>
                <a:close/>
                <a:moveTo>
                  <a:pt x="495" y="176"/>
                </a:moveTo>
                <a:lnTo>
                  <a:pt x="483" y="182"/>
                </a:lnTo>
                <a:lnTo>
                  <a:pt x="470" y="191"/>
                </a:lnTo>
                <a:lnTo>
                  <a:pt x="459" y="206"/>
                </a:lnTo>
                <a:lnTo>
                  <a:pt x="451" y="222"/>
                </a:lnTo>
                <a:lnTo>
                  <a:pt x="479" y="242"/>
                </a:lnTo>
                <a:lnTo>
                  <a:pt x="505" y="267"/>
                </a:lnTo>
                <a:lnTo>
                  <a:pt x="530" y="293"/>
                </a:lnTo>
                <a:lnTo>
                  <a:pt x="551" y="320"/>
                </a:lnTo>
                <a:lnTo>
                  <a:pt x="564" y="343"/>
                </a:lnTo>
                <a:lnTo>
                  <a:pt x="574" y="335"/>
                </a:lnTo>
                <a:lnTo>
                  <a:pt x="586" y="324"/>
                </a:lnTo>
                <a:lnTo>
                  <a:pt x="599" y="313"/>
                </a:lnTo>
                <a:lnTo>
                  <a:pt x="611" y="298"/>
                </a:lnTo>
                <a:lnTo>
                  <a:pt x="622" y="284"/>
                </a:lnTo>
                <a:lnTo>
                  <a:pt x="629" y="269"/>
                </a:lnTo>
                <a:lnTo>
                  <a:pt x="635" y="255"/>
                </a:lnTo>
                <a:lnTo>
                  <a:pt x="636" y="241"/>
                </a:lnTo>
                <a:lnTo>
                  <a:pt x="633" y="227"/>
                </a:lnTo>
                <a:lnTo>
                  <a:pt x="624" y="216"/>
                </a:lnTo>
                <a:lnTo>
                  <a:pt x="608" y="206"/>
                </a:lnTo>
                <a:lnTo>
                  <a:pt x="584" y="197"/>
                </a:lnTo>
                <a:lnTo>
                  <a:pt x="557" y="189"/>
                </a:lnTo>
                <a:lnTo>
                  <a:pt x="533" y="183"/>
                </a:lnTo>
                <a:lnTo>
                  <a:pt x="519" y="179"/>
                </a:lnTo>
                <a:lnTo>
                  <a:pt x="506" y="176"/>
                </a:lnTo>
                <a:lnTo>
                  <a:pt x="495" y="176"/>
                </a:lnTo>
                <a:close/>
                <a:moveTo>
                  <a:pt x="140" y="150"/>
                </a:moveTo>
                <a:lnTo>
                  <a:pt x="60" y="153"/>
                </a:lnTo>
                <a:lnTo>
                  <a:pt x="40" y="155"/>
                </a:lnTo>
                <a:lnTo>
                  <a:pt x="26" y="162"/>
                </a:lnTo>
                <a:lnTo>
                  <a:pt x="17" y="171"/>
                </a:lnTo>
                <a:lnTo>
                  <a:pt x="12" y="182"/>
                </a:lnTo>
                <a:lnTo>
                  <a:pt x="10" y="195"/>
                </a:lnTo>
                <a:lnTo>
                  <a:pt x="10" y="209"/>
                </a:lnTo>
                <a:lnTo>
                  <a:pt x="14" y="225"/>
                </a:lnTo>
                <a:lnTo>
                  <a:pt x="19" y="241"/>
                </a:lnTo>
                <a:lnTo>
                  <a:pt x="26" y="256"/>
                </a:lnTo>
                <a:lnTo>
                  <a:pt x="34" y="271"/>
                </a:lnTo>
                <a:lnTo>
                  <a:pt x="40" y="284"/>
                </a:lnTo>
                <a:lnTo>
                  <a:pt x="47" y="297"/>
                </a:lnTo>
                <a:lnTo>
                  <a:pt x="47" y="299"/>
                </a:lnTo>
                <a:lnTo>
                  <a:pt x="52" y="290"/>
                </a:lnTo>
                <a:lnTo>
                  <a:pt x="60" y="281"/>
                </a:lnTo>
                <a:lnTo>
                  <a:pt x="87" y="258"/>
                </a:lnTo>
                <a:lnTo>
                  <a:pt x="120" y="237"/>
                </a:lnTo>
                <a:lnTo>
                  <a:pt x="153" y="218"/>
                </a:lnTo>
                <a:lnTo>
                  <a:pt x="187" y="205"/>
                </a:lnTo>
                <a:lnTo>
                  <a:pt x="193" y="203"/>
                </a:lnTo>
                <a:lnTo>
                  <a:pt x="200" y="201"/>
                </a:lnTo>
                <a:lnTo>
                  <a:pt x="195" y="184"/>
                </a:lnTo>
                <a:lnTo>
                  <a:pt x="187" y="169"/>
                </a:lnTo>
                <a:lnTo>
                  <a:pt x="178" y="158"/>
                </a:lnTo>
                <a:lnTo>
                  <a:pt x="166" y="153"/>
                </a:lnTo>
                <a:lnTo>
                  <a:pt x="153" y="150"/>
                </a:lnTo>
                <a:lnTo>
                  <a:pt x="140" y="150"/>
                </a:lnTo>
                <a:close/>
                <a:moveTo>
                  <a:pt x="526" y="47"/>
                </a:moveTo>
                <a:lnTo>
                  <a:pt x="505" y="57"/>
                </a:lnTo>
                <a:lnTo>
                  <a:pt x="505" y="60"/>
                </a:lnTo>
                <a:lnTo>
                  <a:pt x="506" y="61"/>
                </a:lnTo>
                <a:lnTo>
                  <a:pt x="508" y="65"/>
                </a:lnTo>
                <a:lnTo>
                  <a:pt x="509" y="68"/>
                </a:lnTo>
                <a:lnTo>
                  <a:pt x="510" y="72"/>
                </a:lnTo>
                <a:lnTo>
                  <a:pt x="512" y="74"/>
                </a:lnTo>
                <a:lnTo>
                  <a:pt x="513" y="76"/>
                </a:lnTo>
                <a:lnTo>
                  <a:pt x="518" y="94"/>
                </a:lnTo>
                <a:lnTo>
                  <a:pt x="522" y="114"/>
                </a:lnTo>
                <a:lnTo>
                  <a:pt x="522" y="133"/>
                </a:lnTo>
                <a:lnTo>
                  <a:pt x="518" y="151"/>
                </a:lnTo>
                <a:lnTo>
                  <a:pt x="512" y="169"/>
                </a:lnTo>
                <a:lnTo>
                  <a:pt x="544" y="176"/>
                </a:lnTo>
                <a:lnTo>
                  <a:pt x="576" y="186"/>
                </a:lnTo>
                <a:lnTo>
                  <a:pt x="590" y="189"/>
                </a:lnTo>
                <a:lnTo>
                  <a:pt x="606" y="193"/>
                </a:lnTo>
                <a:lnTo>
                  <a:pt x="622" y="200"/>
                </a:lnTo>
                <a:lnTo>
                  <a:pt x="635" y="206"/>
                </a:lnTo>
                <a:lnTo>
                  <a:pt x="635" y="208"/>
                </a:lnTo>
                <a:lnTo>
                  <a:pt x="633" y="178"/>
                </a:lnTo>
                <a:lnTo>
                  <a:pt x="625" y="148"/>
                </a:lnTo>
                <a:lnTo>
                  <a:pt x="611" y="119"/>
                </a:lnTo>
                <a:lnTo>
                  <a:pt x="591" y="93"/>
                </a:lnTo>
                <a:lnTo>
                  <a:pt x="568" y="70"/>
                </a:lnTo>
                <a:lnTo>
                  <a:pt x="543" y="55"/>
                </a:lnTo>
                <a:lnTo>
                  <a:pt x="535" y="49"/>
                </a:lnTo>
                <a:lnTo>
                  <a:pt x="526" y="47"/>
                </a:lnTo>
                <a:close/>
                <a:moveTo>
                  <a:pt x="140" y="13"/>
                </a:moveTo>
                <a:lnTo>
                  <a:pt x="132" y="13"/>
                </a:lnTo>
                <a:lnTo>
                  <a:pt x="111" y="19"/>
                </a:lnTo>
                <a:lnTo>
                  <a:pt x="93" y="31"/>
                </a:lnTo>
                <a:lnTo>
                  <a:pt x="77" y="45"/>
                </a:lnTo>
                <a:lnTo>
                  <a:pt x="64" y="64"/>
                </a:lnTo>
                <a:lnTo>
                  <a:pt x="53" y="85"/>
                </a:lnTo>
                <a:lnTo>
                  <a:pt x="44" y="106"/>
                </a:lnTo>
                <a:lnTo>
                  <a:pt x="38" y="127"/>
                </a:lnTo>
                <a:lnTo>
                  <a:pt x="32" y="146"/>
                </a:lnTo>
                <a:lnTo>
                  <a:pt x="39" y="145"/>
                </a:lnTo>
                <a:lnTo>
                  <a:pt x="66" y="142"/>
                </a:lnTo>
                <a:lnTo>
                  <a:pt x="95" y="142"/>
                </a:lnTo>
                <a:lnTo>
                  <a:pt x="120" y="140"/>
                </a:lnTo>
                <a:lnTo>
                  <a:pt x="146" y="138"/>
                </a:lnTo>
                <a:lnTo>
                  <a:pt x="144" y="106"/>
                </a:lnTo>
                <a:lnTo>
                  <a:pt x="146" y="73"/>
                </a:lnTo>
                <a:lnTo>
                  <a:pt x="156" y="36"/>
                </a:lnTo>
                <a:lnTo>
                  <a:pt x="157" y="35"/>
                </a:lnTo>
                <a:lnTo>
                  <a:pt x="157" y="32"/>
                </a:lnTo>
                <a:lnTo>
                  <a:pt x="158" y="30"/>
                </a:lnTo>
                <a:lnTo>
                  <a:pt x="161" y="27"/>
                </a:lnTo>
                <a:lnTo>
                  <a:pt x="161" y="25"/>
                </a:lnTo>
                <a:lnTo>
                  <a:pt x="162" y="22"/>
                </a:lnTo>
                <a:lnTo>
                  <a:pt x="162" y="22"/>
                </a:lnTo>
                <a:lnTo>
                  <a:pt x="157" y="17"/>
                </a:lnTo>
                <a:lnTo>
                  <a:pt x="149" y="14"/>
                </a:lnTo>
                <a:lnTo>
                  <a:pt x="140" y="13"/>
                </a:lnTo>
                <a:close/>
                <a:moveTo>
                  <a:pt x="157" y="0"/>
                </a:moveTo>
                <a:lnTo>
                  <a:pt x="165" y="2"/>
                </a:lnTo>
                <a:lnTo>
                  <a:pt x="171" y="7"/>
                </a:lnTo>
                <a:lnTo>
                  <a:pt x="174" y="17"/>
                </a:lnTo>
                <a:lnTo>
                  <a:pt x="171" y="30"/>
                </a:lnTo>
                <a:lnTo>
                  <a:pt x="165" y="44"/>
                </a:lnTo>
                <a:lnTo>
                  <a:pt x="159" y="57"/>
                </a:lnTo>
                <a:lnTo>
                  <a:pt x="154" y="83"/>
                </a:lnTo>
                <a:lnTo>
                  <a:pt x="154" y="111"/>
                </a:lnTo>
                <a:lnTo>
                  <a:pt x="157" y="138"/>
                </a:lnTo>
                <a:lnTo>
                  <a:pt x="157" y="140"/>
                </a:lnTo>
                <a:lnTo>
                  <a:pt x="162" y="141"/>
                </a:lnTo>
                <a:lnTo>
                  <a:pt x="178" y="146"/>
                </a:lnTo>
                <a:lnTo>
                  <a:pt x="190" y="157"/>
                </a:lnTo>
                <a:lnTo>
                  <a:pt x="197" y="170"/>
                </a:lnTo>
                <a:lnTo>
                  <a:pt x="204" y="184"/>
                </a:lnTo>
                <a:lnTo>
                  <a:pt x="207" y="200"/>
                </a:lnTo>
                <a:lnTo>
                  <a:pt x="226" y="200"/>
                </a:lnTo>
                <a:lnTo>
                  <a:pt x="245" y="206"/>
                </a:lnTo>
                <a:lnTo>
                  <a:pt x="262" y="217"/>
                </a:lnTo>
                <a:lnTo>
                  <a:pt x="276" y="233"/>
                </a:lnTo>
                <a:lnTo>
                  <a:pt x="289" y="210"/>
                </a:lnTo>
                <a:lnTo>
                  <a:pt x="290" y="209"/>
                </a:lnTo>
                <a:lnTo>
                  <a:pt x="292" y="209"/>
                </a:lnTo>
                <a:lnTo>
                  <a:pt x="293" y="209"/>
                </a:lnTo>
                <a:lnTo>
                  <a:pt x="311" y="210"/>
                </a:lnTo>
                <a:lnTo>
                  <a:pt x="328" y="213"/>
                </a:lnTo>
                <a:lnTo>
                  <a:pt x="344" y="220"/>
                </a:lnTo>
                <a:lnTo>
                  <a:pt x="357" y="229"/>
                </a:lnTo>
                <a:lnTo>
                  <a:pt x="368" y="242"/>
                </a:lnTo>
                <a:lnTo>
                  <a:pt x="381" y="229"/>
                </a:lnTo>
                <a:lnTo>
                  <a:pt x="395" y="218"/>
                </a:lnTo>
                <a:lnTo>
                  <a:pt x="411" y="213"/>
                </a:lnTo>
                <a:lnTo>
                  <a:pt x="428" y="213"/>
                </a:lnTo>
                <a:lnTo>
                  <a:pt x="446" y="220"/>
                </a:lnTo>
                <a:lnTo>
                  <a:pt x="451" y="205"/>
                </a:lnTo>
                <a:lnTo>
                  <a:pt x="458" y="192"/>
                </a:lnTo>
                <a:lnTo>
                  <a:pt x="467" y="180"/>
                </a:lnTo>
                <a:lnTo>
                  <a:pt x="476" y="172"/>
                </a:lnTo>
                <a:lnTo>
                  <a:pt x="488" y="167"/>
                </a:lnTo>
                <a:lnTo>
                  <a:pt x="504" y="167"/>
                </a:lnTo>
                <a:lnTo>
                  <a:pt x="512" y="141"/>
                </a:lnTo>
                <a:lnTo>
                  <a:pt x="512" y="114"/>
                </a:lnTo>
                <a:lnTo>
                  <a:pt x="506" y="87"/>
                </a:lnTo>
                <a:lnTo>
                  <a:pt x="502" y="78"/>
                </a:lnTo>
                <a:lnTo>
                  <a:pt x="498" y="68"/>
                </a:lnTo>
                <a:lnTo>
                  <a:pt x="495" y="57"/>
                </a:lnTo>
                <a:lnTo>
                  <a:pt x="496" y="47"/>
                </a:lnTo>
                <a:lnTo>
                  <a:pt x="500" y="40"/>
                </a:lnTo>
                <a:lnTo>
                  <a:pt x="508" y="36"/>
                </a:lnTo>
                <a:lnTo>
                  <a:pt x="517" y="36"/>
                </a:lnTo>
                <a:lnTo>
                  <a:pt x="526" y="38"/>
                </a:lnTo>
                <a:lnTo>
                  <a:pt x="536" y="42"/>
                </a:lnTo>
                <a:lnTo>
                  <a:pt x="544" y="45"/>
                </a:lnTo>
                <a:lnTo>
                  <a:pt x="551" y="48"/>
                </a:lnTo>
                <a:lnTo>
                  <a:pt x="574" y="64"/>
                </a:lnTo>
                <a:lnTo>
                  <a:pt x="595" y="83"/>
                </a:lnTo>
                <a:lnTo>
                  <a:pt x="615" y="107"/>
                </a:lnTo>
                <a:lnTo>
                  <a:pt x="629" y="133"/>
                </a:lnTo>
                <a:lnTo>
                  <a:pt x="640" y="161"/>
                </a:lnTo>
                <a:lnTo>
                  <a:pt x="645" y="188"/>
                </a:lnTo>
                <a:lnTo>
                  <a:pt x="642" y="217"/>
                </a:lnTo>
                <a:lnTo>
                  <a:pt x="642" y="217"/>
                </a:lnTo>
                <a:lnTo>
                  <a:pt x="646" y="230"/>
                </a:lnTo>
                <a:lnTo>
                  <a:pt x="646" y="244"/>
                </a:lnTo>
                <a:lnTo>
                  <a:pt x="642" y="258"/>
                </a:lnTo>
                <a:lnTo>
                  <a:pt x="639" y="271"/>
                </a:lnTo>
                <a:lnTo>
                  <a:pt x="625" y="295"/>
                </a:lnTo>
                <a:lnTo>
                  <a:pt x="608" y="316"/>
                </a:lnTo>
                <a:lnTo>
                  <a:pt x="590" y="335"/>
                </a:lnTo>
                <a:lnTo>
                  <a:pt x="568" y="350"/>
                </a:lnTo>
                <a:lnTo>
                  <a:pt x="568" y="352"/>
                </a:lnTo>
                <a:lnTo>
                  <a:pt x="572" y="371"/>
                </a:lnTo>
                <a:lnTo>
                  <a:pt x="569" y="391"/>
                </a:lnTo>
                <a:lnTo>
                  <a:pt x="560" y="411"/>
                </a:lnTo>
                <a:lnTo>
                  <a:pt x="544" y="428"/>
                </a:lnTo>
                <a:lnTo>
                  <a:pt x="517" y="447"/>
                </a:lnTo>
                <a:lnTo>
                  <a:pt x="487" y="462"/>
                </a:lnTo>
                <a:lnTo>
                  <a:pt x="454" y="471"/>
                </a:lnTo>
                <a:lnTo>
                  <a:pt x="421" y="475"/>
                </a:lnTo>
                <a:lnTo>
                  <a:pt x="419" y="474"/>
                </a:lnTo>
                <a:lnTo>
                  <a:pt x="417" y="474"/>
                </a:lnTo>
                <a:lnTo>
                  <a:pt x="416" y="488"/>
                </a:lnTo>
                <a:lnTo>
                  <a:pt x="412" y="502"/>
                </a:lnTo>
                <a:lnTo>
                  <a:pt x="404" y="518"/>
                </a:lnTo>
                <a:lnTo>
                  <a:pt x="391" y="530"/>
                </a:lnTo>
                <a:lnTo>
                  <a:pt x="375" y="539"/>
                </a:lnTo>
                <a:lnTo>
                  <a:pt x="358" y="544"/>
                </a:lnTo>
                <a:lnTo>
                  <a:pt x="340" y="547"/>
                </a:lnTo>
                <a:lnTo>
                  <a:pt x="305" y="548"/>
                </a:lnTo>
                <a:lnTo>
                  <a:pt x="271" y="542"/>
                </a:lnTo>
                <a:lnTo>
                  <a:pt x="237" y="531"/>
                </a:lnTo>
                <a:lnTo>
                  <a:pt x="220" y="522"/>
                </a:lnTo>
                <a:lnTo>
                  <a:pt x="201" y="510"/>
                </a:lnTo>
                <a:lnTo>
                  <a:pt x="186" y="496"/>
                </a:lnTo>
                <a:lnTo>
                  <a:pt x="175" y="480"/>
                </a:lnTo>
                <a:lnTo>
                  <a:pt x="169" y="460"/>
                </a:lnTo>
                <a:lnTo>
                  <a:pt x="170" y="437"/>
                </a:lnTo>
                <a:lnTo>
                  <a:pt x="152" y="432"/>
                </a:lnTo>
                <a:lnTo>
                  <a:pt x="131" y="421"/>
                </a:lnTo>
                <a:lnTo>
                  <a:pt x="108" y="409"/>
                </a:lnTo>
                <a:lnTo>
                  <a:pt x="89" y="395"/>
                </a:lnTo>
                <a:lnTo>
                  <a:pt x="69" y="378"/>
                </a:lnTo>
                <a:lnTo>
                  <a:pt x="55" y="360"/>
                </a:lnTo>
                <a:lnTo>
                  <a:pt x="46" y="340"/>
                </a:lnTo>
                <a:lnTo>
                  <a:pt x="42" y="320"/>
                </a:lnTo>
                <a:lnTo>
                  <a:pt x="47" y="301"/>
                </a:lnTo>
                <a:lnTo>
                  <a:pt x="46" y="301"/>
                </a:lnTo>
                <a:lnTo>
                  <a:pt x="43" y="302"/>
                </a:lnTo>
                <a:lnTo>
                  <a:pt x="42" y="301"/>
                </a:lnTo>
                <a:lnTo>
                  <a:pt x="32" y="289"/>
                </a:lnTo>
                <a:lnTo>
                  <a:pt x="23" y="275"/>
                </a:lnTo>
                <a:lnTo>
                  <a:pt x="15" y="259"/>
                </a:lnTo>
                <a:lnTo>
                  <a:pt x="8" y="241"/>
                </a:lnTo>
                <a:lnTo>
                  <a:pt x="2" y="222"/>
                </a:lnTo>
                <a:lnTo>
                  <a:pt x="0" y="204"/>
                </a:lnTo>
                <a:lnTo>
                  <a:pt x="0" y="186"/>
                </a:lnTo>
                <a:lnTo>
                  <a:pt x="4" y="171"/>
                </a:lnTo>
                <a:lnTo>
                  <a:pt x="13" y="158"/>
                </a:lnTo>
                <a:lnTo>
                  <a:pt x="26" y="149"/>
                </a:lnTo>
                <a:lnTo>
                  <a:pt x="30" y="123"/>
                </a:lnTo>
                <a:lnTo>
                  <a:pt x="38" y="97"/>
                </a:lnTo>
                <a:lnTo>
                  <a:pt x="49" y="72"/>
                </a:lnTo>
                <a:lnTo>
                  <a:pt x="64" y="49"/>
                </a:lnTo>
                <a:lnTo>
                  <a:pt x="82" y="30"/>
                </a:lnTo>
                <a:lnTo>
                  <a:pt x="104" y="14"/>
                </a:lnTo>
                <a:lnTo>
                  <a:pt x="129" y="4"/>
                </a:lnTo>
                <a:lnTo>
                  <a:pt x="138" y="1"/>
                </a:lnTo>
                <a:lnTo>
                  <a:pt x="148" y="0"/>
                </a:lnTo>
                <a:lnTo>
                  <a:pt x="157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Freeform 230"/>
          <p:cNvSpPr>
            <a:spLocks noEditPoints="1"/>
          </p:cNvSpPr>
          <p:nvPr/>
        </p:nvSpPr>
        <p:spPr bwMode="auto">
          <a:xfrm rot="18539009">
            <a:off x="10311902" y="6197671"/>
            <a:ext cx="614363" cy="517525"/>
          </a:xfrm>
          <a:custGeom>
            <a:avLst/>
            <a:gdLst>
              <a:gd name="T0" fmla="*/ 176 w 387"/>
              <a:gd name="T1" fmla="*/ 182 h 326"/>
              <a:gd name="T2" fmla="*/ 168 w 387"/>
              <a:gd name="T3" fmla="*/ 251 h 326"/>
              <a:gd name="T4" fmla="*/ 260 w 387"/>
              <a:gd name="T5" fmla="*/ 245 h 326"/>
              <a:gd name="T6" fmla="*/ 279 w 387"/>
              <a:gd name="T7" fmla="*/ 169 h 326"/>
              <a:gd name="T8" fmla="*/ 256 w 387"/>
              <a:gd name="T9" fmla="*/ 85 h 326"/>
              <a:gd name="T10" fmla="*/ 273 w 387"/>
              <a:gd name="T11" fmla="*/ 147 h 326"/>
              <a:gd name="T12" fmla="*/ 322 w 387"/>
              <a:gd name="T13" fmla="*/ 152 h 326"/>
              <a:gd name="T14" fmla="*/ 262 w 387"/>
              <a:gd name="T15" fmla="*/ 88 h 326"/>
              <a:gd name="T16" fmla="*/ 262 w 387"/>
              <a:gd name="T17" fmla="*/ 83 h 326"/>
              <a:gd name="T18" fmla="*/ 278 w 387"/>
              <a:gd name="T19" fmla="*/ 92 h 326"/>
              <a:gd name="T20" fmla="*/ 312 w 387"/>
              <a:gd name="T21" fmla="*/ 117 h 326"/>
              <a:gd name="T22" fmla="*/ 311 w 387"/>
              <a:gd name="T23" fmla="*/ 92 h 326"/>
              <a:gd name="T24" fmla="*/ 118 w 387"/>
              <a:gd name="T25" fmla="*/ 56 h 326"/>
              <a:gd name="T26" fmla="*/ 63 w 387"/>
              <a:gd name="T27" fmla="*/ 93 h 326"/>
              <a:gd name="T28" fmla="*/ 72 w 387"/>
              <a:gd name="T29" fmla="*/ 168 h 326"/>
              <a:gd name="T30" fmla="*/ 106 w 387"/>
              <a:gd name="T31" fmla="*/ 203 h 326"/>
              <a:gd name="T32" fmla="*/ 148 w 387"/>
              <a:gd name="T33" fmla="*/ 96 h 326"/>
              <a:gd name="T34" fmla="*/ 118 w 387"/>
              <a:gd name="T35" fmla="*/ 56 h 326"/>
              <a:gd name="T36" fmla="*/ 54 w 387"/>
              <a:gd name="T37" fmla="*/ 34 h 326"/>
              <a:gd name="T38" fmla="*/ 10 w 387"/>
              <a:gd name="T39" fmla="*/ 127 h 326"/>
              <a:gd name="T40" fmla="*/ 48 w 387"/>
              <a:gd name="T41" fmla="*/ 240 h 326"/>
              <a:gd name="T42" fmla="*/ 156 w 387"/>
              <a:gd name="T43" fmla="*/ 312 h 326"/>
              <a:gd name="T44" fmla="*/ 290 w 387"/>
              <a:gd name="T45" fmla="*/ 296 h 326"/>
              <a:gd name="T46" fmla="*/ 368 w 387"/>
              <a:gd name="T47" fmla="*/ 193 h 326"/>
              <a:gd name="T48" fmla="*/ 375 w 387"/>
              <a:gd name="T49" fmla="*/ 106 h 326"/>
              <a:gd name="T50" fmla="*/ 336 w 387"/>
              <a:gd name="T51" fmla="*/ 33 h 326"/>
              <a:gd name="T52" fmla="*/ 235 w 387"/>
              <a:gd name="T53" fmla="*/ 26 h 326"/>
              <a:gd name="T54" fmla="*/ 154 w 387"/>
              <a:gd name="T55" fmla="*/ 104 h 326"/>
              <a:gd name="T56" fmla="*/ 112 w 387"/>
              <a:gd name="T57" fmla="*/ 203 h 326"/>
              <a:gd name="T58" fmla="*/ 110 w 387"/>
              <a:gd name="T59" fmla="*/ 211 h 326"/>
              <a:gd name="T60" fmla="*/ 178 w 387"/>
              <a:gd name="T61" fmla="*/ 159 h 326"/>
              <a:gd name="T62" fmla="*/ 246 w 387"/>
              <a:gd name="T63" fmla="*/ 80 h 326"/>
              <a:gd name="T64" fmla="*/ 312 w 387"/>
              <a:gd name="T65" fmla="*/ 75 h 326"/>
              <a:gd name="T66" fmla="*/ 333 w 387"/>
              <a:gd name="T67" fmla="*/ 124 h 326"/>
              <a:gd name="T68" fmla="*/ 334 w 387"/>
              <a:gd name="T69" fmla="*/ 148 h 326"/>
              <a:gd name="T70" fmla="*/ 304 w 387"/>
              <a:gd name="T71" fmla="*/ 216 h 326"/>
              <a:gd name="T72" fmla="*/ 216 w 387"/>
              <a:gd name="T73" fmla="*/ 268 h 326"/>
              <a:gd name="T74" fmla="*/ 121 w 387"/>
              <a:gd name="T75" fmla="*/ 234 h 326"/>
              <a:gd name="T76" fmla="*/ 54 w 387"/>
              <a:gd name="T77" fmla="*/ 153 h 326"/>
              <a:gd name="T78" fmla="*/ 68 w 387"/>
              <a:gd name="T79" fmla="*/ 69 h 326"/>
              <a:gd name="T80" fmla="*/ 137 w 387"/>
              <a:gd name="T81" fmla="*/ 49 h 326"/>
              <a:gd name="T82" fmla="*/ 190 w 387"/>
              <a:gd name="T83" fmla="*/ 47 h 326"/>
              <a:gd name="T84" fmla="*/ 127 w 387"/>
              <a:gd name="T85" fmla="*/ 11 h 326"/>
              <a:gd name="T86" fmla="*/ 185 w 387"/>
              <a:gd name="T87" fmla="*/ 20 h 326"/>
              <a:gd name="T88" fmla="*/ 257 w 387"/>
              <a:gd name="T89" fmla="*/ 12 h 326"/>
              <a:gd name="T90" fmla="*/ 350 w 387"/>
              <a:gd name="T91" fmla="*/ 34 h 326"/>
              <a:gd name="T92" fmla="*/ 385 w 387"/>
              <a:gd name="T93" fmla="*/ 111 h 326"/>
              <a:gd name="T94" fmla="*/ 376 w 387"/>
              <a:gd name="T95" fmla="*/ 203 h 326"/>
              <a:gd name="T96" fmla="*/ 321 w 387"/>
              <a:gd name="T97" fmla="*/ 288 h 326"/>
              <a:gd name="T98" fmla="*/ 209 w 387"/>
              <a:gd name="T99" fmla="*/ 326 h 326"/>
              <a:gd name="T100" fmla="*/ 91 w 387"/>
              <a:gd name="T101" fmla="*/ 292 h 326"/>
              <a:gd name="T102" fmla="*/ 10 w 387"/>
              <a:gd name="T103" fmla="*/ 187 h 326"/>
              <a:gd name="T104" fmla="*/ 20 w 387"/>
              <a:gd name="T105" fmla="*/ 60 h 326"/>
              <a:gd name="T106" fmla="*/ 112 w 387"/>
              <a:gd name="T107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7" h="326">
                <a:moveTo>
                  <a:pt x="222" y="115"/>
                </a:moveTo>
                <a:lnTo>
                  <a:pt x="207" y="135"/>
                </a:lnTo>
                <a:lnTo>
                  <a:pt x="194" y="155"/>
                </a:lnTo>
                <a:lnTo>
                  <a:pt x="176" y="182"/>
                </a:lnTo>
                <a:lnTo>
                  <a:pt x="160" y="211"/>
                </a:lnTo>
                <a:lnTo>
                  <a:pt x="147" y="241"/>
                </a:lnTo>
                <a:lnTo>
                  <a:pt x="157" y="246"/>
                </a:lnTo>
                <a:lnTo>
                  <a:pt x="168" y="251"/>
                </a:lnTo>
                <a:lnTo>
                  <a:pt x="192" y="259"/>
                </a:lnTo>
                <a:lnTo>
                  <a:pt x="215" y="261"/>
                </a:lnTo>
                <a:lnTo>
                  <a:pt x="237" y="255"/>
                </a:lnTo>
                <a:lnTo>
                  <a:pt x="260" y="245"/>
                </a:lnTo>
                <a:lnTo>
                  <a:pt x="279" y="231"/>
                </a:lnTo>
                <a:lnTo>
                  <a:pt x="291" y="217"/>
                </a:lnTo>
                <a:lnTo>
                  <a:pt x="301" y="203"/>
                </a:lnTo>
                <a:lnTo>
                  <a:pt x="279" y="169"/>
                </a:lnTo>
                <a:lnTo>
                  <a:pt x="253" y="140"/>
                </a:lnTo>
                <a:lnTo>
                  <a:pt x="222" y="115"/>
                </a:lnTo>
                <a:close/>
                <a:moveTo>
                  <a:pt x="257" y="85"/>
                </a:moveTo>
                <a:lnTo>
                  <a:pt x="256" y="85"/>
                </a:lnTo>
                <a:lnTo>
                  <a:pt x="239" y="97"/>
                </a:lnTo>
                <a:lnTo>
                  <a:pt x="224" y="111"/>
                </a:lnTo>
                <a:lnTo>
                  <a:pt x="250" y="127"/>
                </a:lnTo>
                <a:lnTo>
                  <a:pt x="273" y="147"/>
                </a:lnTo>
                <a:lnTo>
                  <a:pt x="292" y="170"/>
                </a:lnTo>
                <a:lnTo>
                  <a:pt x="307" y="195"/>
                </a:lnTo>
                <a:lnTo>
                  <a:pt x="316" y="174"/>
                </a:lnTo>
                <a:lnTo>
                  <a:pt x="322" y="152"/>
                </a:lnTo>
                <a:lnTo>
                  <a:pt x="324" y="144"/>
                </a:lnTo>
                <a:lnTo>
                  <a:pt x="307" y="124"/>
                </a:lnTo>
                <a:lnTo>
                  <a:pt x="288" y="107"/>
                </a:lnTo>
                <a:lnTo>
                  <a:pt x="262" y="88"/>
                </a:lnTo>
                <a:lnTo>
                  <a:pt x="260" y="87"/>
                </a:lnTo>
                <a:lnTo>
                  <a:pt x="257" y="85"/>
                </a:lnTo>
                <a:close/>
                <a:moveTo>
                  <a:pt x="278" y="79"/>
                </a:moveTo>
                <a:lnTo>
                  <a:pt x="262" y="83"/>
                </a:lnTo>
                <a:lnTo>
                  <a:pt x="266" y="85"/>
                </a:lnTo>
                <a:lnTo>
                  <a:pt x="270" y="88"/>
                </a:lnTo>
                <a:lnTo>
                  <a:pt x="274" y="89"/>
                </a:lnTo>
                <a:lnTo>
                  <a:pt x="278" y="92"/>
                </a:lnTo>
                <a:lnTo>
                  <a:pt x="281" y="93"/>
                </a:lnTo>
                <a:lnTo>
                  <a:pt x="290" y="100"/>
                </a:lnTo>
                <a:lnTo>
                  <a:pt x="299" y="106"/>
                </a:lnTo>
                <a:lnTo>
                  <a:pt x="312" y="117"/>
                </a:lnTo>
                <a:lnTo>
                  <a:pt x="324" y="130"/>
                </a:lnTo>
                <a:lnTo>
                  <a:pt x="322" y="115"/>
                </a:lnTo>
                <a:lnTo>
                  <a:pt x="317" y="102"/>
                </a:lnTo>
                <a:lnTo>
                  <a:pt x="311" y="92"/>
                </a:lnTo>
                <a:lnTo>
                  <a:pt x="301" y="83"/>
                </a:lnTo>
                <a:lnTo>
                  <a:pt x="291" y="79"/>
                </a:lnTo>
                <a:lnTo>
                  <a:pt x="278" y="79"/>
                </a:lnTo>
                <a:close/>
                <a:moveTo>
                  <a:pt x="118" y="56"/>
                </a:moveTo>
                <a:lnTo>
                  <a:pt x="101" y="59"/>
                </a:lnTo>
                <a:lnTo>
                  <a:pt x="87" y="67"/>
                </a:lnTo>
                <a:lnTo>
                  <a:pt x="74" y="77"/>
                </a:lnTo>
                <a:lnTo>
                  <a:pt x="63" y="93"/>
                </a:lnTo>
                <a:lnTo>
                  <a:pt x="58" y="113"/>
                </a:lnTo>
                <a:lnTo>
                  <a:pt x="58" y="131"/>
                </a:lnTo>
                <a:lnTo>
                  <a:pt x="63" y="151"/>
                </a:lnTo>
                <a:lnTo>
                  <a:pt x="72" y="168"/>
                </a:lnTo>
                <a:lnTo>
                  <a:pt x="83" y="185"/>
                </a:lnTo>
                <a:lnTo>
                  <a:pt x="96" y="199"/>
                </a:lnTo>
                <a:lnTo>
                  <a:pt x="105" y="207"/>
                </a:lnTo>
                <a:lnTo>
                  <a:pt x="106" y="203"/>
                </a:lnTo>
                <a:lnTo>
                  <a:pt x="110" y="176"/>
                </a:lnTo>
                <a:lnTo>
                  <a:pt x="120" y="148"/>
                </a:lnTo>
                <a:lnTo>
                  <a:pt x="133" y="121"/>
                </a:lnTo>
                <a:lnTo>
                  <a:pt x="148" y="96"/>
                </a:lnTo>
                <a:lnTo>
                  <a:pt x="167" y="72"/>
                </a:lnTo>
                <a:lnTo>
                  <a:pt x="151" y="63"/>
                </a:lnTo>
                <a:lnTo>
                  <a:pt x="134" y="58"/>
                </a:lnTo>
                <a:lnTo>
                  <a:pt x="118" y="56"/>
                </a:lnTo>
                <a:close/>
                <a:moveTo>
                  <a:pt x="127" y="11"/>
                </a:moveTo>
                <a:lnTo>
                  <a:pt x="102" y="12"/>
                </a:lnTo>
                <a:lnTo>
                  <a:pt x="78" y="18"/>
                </a:lnTo>
                <a:lnTo>
                  <a:pt x="54" y="34"/>
                </a:lnTo>
                <a:lnTo>
                  <a:pt x="34" y="54"/>
                </a:lnTo>
                <a:lnTo>
                  <a:pt x="21" y="76"/>
                </a:lnTo>
                <a:lnTo>
                  <a:pt x="13" y="101"/>
                </a:lnTo>
                <a:lnTo>
                  <a:pt x="10" y="127"/>
                </a:lnTo>
                <a:lnTo>
                  <a:pt x="11" y="153"/>
                </a:lnTo>
                <a:lnTo>
                  <a:pt x="16" y="179"/>
                </a:lnTo>
                <a:lnTo>
                  <a:pt x="29" y="211"/>
                </a:lnTo>
                <a:lnTo>
                  <a:pt x="48" y="240"/>
                </a:lnTo>
                <a:lnTo>
                  <a:pt x="70" y="265"/>
                </a:lnTo>
                <a:lnTo>
                  <a:pt x="96" y="284"/>
                </a:lnTo>
                <a:lnTo>
                  <a:pt x="125" y="300"/>
                </a:lnTo>
                <a:lnTo>
                  <a:pt x="156" y="312"/>
                </a:lnTo>
                <a:lnTo>
                  <a:pt x="190" y="317"/>
                </a:lnTo>
                <a:lnTo>
                  <a:pt x="223" y="316"/>
                </a:lnTo>
                <a:lnTo>
                  <a:pt x="257" y="309"/>
                </a:lnTo>
                <a:lnTo>
                  <a:pt x="290" y="296"/>
                </a:lnTo>
                <a:lnTo>
                  <a:pt x="317" y="278"/>
                </a:lnTo>
                <a:lnTo>
                  <a:pt x="339" y="254"/>
                </a:lnTo>
                <a:lnTo>
                  <a:pt x="356" y="225"/>
                </a:lnTo>
                <a:lnTo>
                  <a:pt x="368" y="193"/>
                </a:lnTo>
                <a:lnTo>
                  <a:pt x="372" y="173"/>
                </a:lnTo>
                <a:lnTo>
                  <a:pt x="375" y="152"/>
                </a:lnTo>
                <a:lnTo>
                  <a:pt x="376" y="128"/>
                </a:lnTo>
                <a:lnTo>
                  <a:pt x="375" y="106"/>
                </a:lnTo>
                <a:lnTo>
                  <a:pt x="371" y="85"/>
                </a:lnTo>
                <a:lnTo>
                  <a:pt x="363" y="66"/>
                </a:lnTo>
                <a:lnTo>
                  <a:pt x="351" y="47"/>
                </a:lnTo>
                <a:lnTo>
                  <a:pt x="336" y="33"/>
                </a:lnTo>
                <a:lnTo>
                  <a:pt x="309" y="20"/>
                </a:lnTo>
                <a:lnTo>
                  <a:pt x="283" y="16"/>
                </a:lnTo>
                <a:lnTo>
                  <a:pt x="258" y="17"/>
                </a:lnTo>
                <a:lnTo>
                  <a:pt x="235" y="26"/>
                </a:lnTo>
                <a:lnTo>
                  <a:pt x="212" y="41"/>
                </a:lnTo>
                <a:lnTo>
                  <a:pt x="190" y="59"/>
                </a:lnTo>
                <a:lnTo>
                  <a:pt x="172" y="80"/>
                </a:lnTo>
                <a:lnTo>
                  <a:pt x="154" y="104"/>
                </a:lnTo>
                <a:lnTo>
                  <a:pt x="139" y="130"/>
                </a:lnTo>
                <a:lnTo>
                  <a:pt x="127" y="155"/>
                </a:lnTo>
                <a:lnTo>
                  <a:pt x="117" y="179"/>
                </a:lnTo>
                <a:lnTo>
                  <a:pt x="112" y="203"/>
                </a:lnTo>
                <a:lnTo>
                  <a:pt x="112" y="206"/>
                </a:lnTo>
                <a:lnTo>
                  <a:pt x="110" y="208"/>
                </a:lnTo>
                <a:lnTo>
                  <a:pt x="110" y="210"/>
                </a:lnTo>
                <a:lnTo>
                  <a:pt x="110" y="211"/>
                </a:lnTo>
                <a:lnTo>
                  <a:pt x="110" y="211"/>
                </a:lnTo>
                <a:lnTo>
                  <a:pt x="140" y="236"/>
                </a:lnTo>
                <a:lnTo>
                  <a:pt x="157" y="195"/>
                </a:lnTo>
                <a:lnTo>
                  <a:pt x="178" y="159"/>
                </a:lnTo>
                <a:lnTo>
                  <a:pt x="203" y="123"/>
                </a:lnTo>
                <a:lnTo>
                  <a:pt x="216" y="107"/>
                </a:lnTo>
                <a:lnTo>
                  <a:pt x="231" y="93"/>
                </a:lnTo>
                <a:lnTo>
                  <a:pt x="246" y="80"/>
                </a:lnTo>
                <a:lnTo>
                  <a:pt x="265" y="71"/>
                </a:lnTo>
                <a:lnTo>
                  <a:pt x="284" y="67"/>
                </a:lnTo>
                <a:lnTo>
                  <a:pt x="300" y="69"/>
                </a:lnTo>
                <a:lnTo>
                  <a:pt x="312" y="75"/>
                </a:lnTo>
                <a:lnTo>
                  <a:pt x="321" y="84"/>
                </a:lnTo>
                <a:lnTo>
                  <a:pt x="328" y="96"/>
                </a:lnTo>
                <a:lnTo>
                  <a:pt x="332" y="110"/>
                </a:lnTo>
                <a:lnTo>
                  <a:pt x="333" y="124"/>
                </a:lnTo>
                <a:lnTo>
                  <a:pt x="333" y="140"/>
                </a:lnTo>
                <a:lnTo>
                  <a:pt x="334" y="143"/>
                </a:lnTo>
                <a:lnTo>
                  <a:pt x="336" y="145"/>
                </a:lnTo>
                <a:lnTo>
                  <a:pt x="334" y="148"/>
                </a:lnTo>
                <a:lnTo>
                  <a:pt x="332" y="149"/>
                </a:lnTo>
                <a:lnTo>
                  <a:pt x="326" y="173"/>
                </a:lnTo>
                <a:lnTo>
                  <a:pt x="318" y="193"/>
                </a:lnTo>
                <a:lnTo>
                  <a:pt x="304" y="216"/>
                </a:lnTo>
                <a:lnTo>
                  <a:pt x="287" y="236"/>
                </a:lnTo>
                <a:lnTo>
                  <a:pt x="265" y="251"/>
                </a:lnTo>
                <a:lnTo>
                  <a:pt x="241" y="263"/>
                </a:lnTo>
                <a:lnTo>
                  <a:pt x="216" y="268"/>
                </a:lnTo>
                <a:lnTo>
                  <a:pt x="190" y="268"/>
                </a:lnTo>
                <a:lnTo>
                  <a:pt x="164" y="259"/>
                </a:lnTo>
                <a:lnTo>
                  <a:pt x="143" y="249"/>
                </a:lnTo>
                <a:lnTo>
                  <a:pt x="121" y="234"/>
                </a:lnTo>
                <a:lnTo>
                  <a:pt x="100" y="217"/>
                </a:lnTo>
                <a:lnTo>
                  <a:pt x="82" y="198"/>
                </a:lnTo>
                <a:lnTo>
                  <a:pt x="65" y="177"/>
                </a:lnTo>
                <a:lnTo>
                  <a:pt x="54" y="153"/>
                </a:lnTo>
                <a:lnTo>
                  <a:pt x="48" y="128"/>
                </a:lnTo>
                <a:lnTo>
                  <a:pt x="50" y="104"/>
                </a:lnTo>
                <a:lnTo>
                  <a:pt x="57" y="85"/>
                </a:lnTo>
                <a:lnTo>
                  <a:pt x="68" y="69"/>
                </a:lnTo>
                <a:lnTo>
                  <a:pt x="83" y="58"/>
                </a:lnTo>
                <a:lnTo>
                  <a:pt x="100" y="50"/>
                </a:lnTo>
                <a:lnTo>
                  <a:pt x="118" y="47"/>
                </a:lnTo>
                <a:lnTo>
                  <a:pt x="137" y="49"/>
                </a:lnTo>
                <a:lnTo>
                  <a:pt x="155" y="55"/>
                </a:lnTo>
                <a:lnTo>
                  <a:pt x="171" y="67"/>
                </a:lnTo>
                <a:lnTo>
                  <a:pt x="181" y="56"/>
                </a:lnTo>
                <a:lnTo>
                  <a:pt x="190" y="47"/>
                </a:lnTo>
                <a:lnTo>
                  <a:pt x="199" y="39"/>
                </a:lnTo>
                <a:lnTo>
                  <a:pt x="176" y="26"/>
                </a:lnTo>
                <a:lnTo>
                  <a:pt x="152" y="16"/>
                </a:lnTo>
                <a:lnTo>
                  <a:pt x="127" y="11"/>
                </a:lnTo>
                <a:close/>
                <a:moveTo>
                  <a:pt x="112" y="0"/>
                </a:moveTo>
                <a:lnTo>
                  <a:pt x="137" y="1"/>
                </a:lnTo>
                <a:lnTo>
                  <a:pt x="161" y="9"/>
                </a:lnTo>
                <a:lnTo>
                  <a:pt x="185" y="20"/>
                </a:lnTo>
                <a:lnTo>
                  <a:pt x="207" y="34"/>
                </a:lnTo>
                <a:lnTo>
                  <a:pt x="207" y="34"/>
                </a:lnTo>
                <a:lnTo>
                  <a:pt x="231" y="21"/>
                </a:lnTo>
                <a:lnTo>
                  <a:pt x="257" y="12"/>
                </a:lnTo>
                <a:lnTo>
                  <a:pt x="284" y="8"/>
                </a:lnTo>
                <a:lnTo>
                  <a:pt x="312" y="12"/>
                </a:lnTo>
                <a:lnTo>
                  <a:pt x="333" y="21"/>
                </a:lnTo>
                <a:lnTo>
                  <a:pt x="350" y="34"/>
                </a:lnTo>
                <a:lnTo>
                  <a:pt x="364" y="50"/>
                </a:lnTo>
                <a:lnTo>
                  <a:pt x="373" y="68"/>
                </a:lnTo>
                <a:lnTo>
                  <a:pt x="381" y="89"/>
                </a:lnTo>
                <a:lnTo>
                  <a:pt x="385" y="111"/>
                </a:lnTo>
                <a:lnTo>
                  <a:pt x="387" y="134"/>
                </a:lnTo>
                <a:lnTo>
                  <a:pt x="385" y="157"/>
                </a:lnTo>
                <a:lnTo>
                  <a:pt x="381" y="181"/>
                </a:lnTo>
                <a:lnTo>
                  <a:pt x="376" y="203"/>
                </a:lnTo>
                <a:lnTo>
                  <a:pt x="368" y="224"/>
                </a:lnTo>
                <a:lnTo>
                  <a:pt x="360" y="242"/>
                </a:lnTo>
                <a:lnTo>
                  <a:pt x="342" y="267"/>
                </a:lnTo>
                <a:lnTo>
                  <a:pt x="321" y="288"/>
                </a:lnTo>
                <a:lnTo>
                  <a:pt x="296" y="304"/>
                </a:lnTo>
                <a:lnTo>
                  <a:pt x="269" y="316"/>
                </a:lnTo>
                <a:lnTo>
                  <a:pt x="239" y="323"/>
                </a:lnTo>
                <a:lnTo>
                  <a:pt x="209" y="326"/>
                </a:lnTo>
                <a:lnTo>
                  <a:pt x="177" y="325"/>
                </a:lnTo>
                <a:lnTo>
                  <a:pt x="148" y="320"/>
                </a:lnTo>
                <a:lnTo>
                  <a:pt x="120" y="309"/>
                </a:lnTo>
                <a:lnTo>
                  <a:pt x="91" y="292"/>
                </a:lnTo>
                <a:lnTo>
                  <a:pt x="65" y="271"/>
                </a:lnTo>
                <a:lnTo>
                  <a:pt x="41" y="246"/>
                </a:lnTo>
                <a:lnTo>
                  <a:pt x="23" y="217"/>
                </a:lnTo>
                <a:lnTo>
                  <a:pt x="10" y="187"/>
                </a:lnTo>
                <a:lnTo>
                  <a:pt x="2" y="155"/>
                </a:lnTo>
                <a:lnTo>
                  <a:pt x="0" y="121"/>
                </a:lnTo>
                <a:lnTo>
                  <a:pt x="7" y="87"/>
                </a:lnTo>
                <a:lnTo>
                  <a:pt x="20" y="60"/>
                </a:lnTo>
                <a:lnTo>
                  <a:pt x="37" y="38"/>
                </a:lnTo>
                <a:lnTo>
                  <a:pt x="59" y="18"/>
                </a:lnTo>
                <a:lnTo>
                  <a:pt x="85" y="7"/>
                </a:lnTo>
                <a:lnTo>
                  <a:pt x="11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Freeform 156"/>
          <p:cNvSpPr>
            <a:spLocks noEditPoints="1"/>
          </p:cNvSpPr>
          <p:nvPr/>
        </p:nvSpPr>
        <p:spPr bwMode="auto">
          <a:xfrm>
            <a:off x="9085357" y="6103214"/>
            <a:ext cx="998538" cy="706438"/>
          </a:xfrm>
          <a:custGeom>
            <a:avLst/>
            <a:gdLst>
              <a:gd name="T0" fmla="*/ 72 w 629"/>
              <a:gd name="T1" fmla="*/ 318 h 445"/>
              <a:gd name="T2" fmla="*/ 87 w 629"/>
              <a:gd name="T3" fmla="*/ 277 h 445"/>
              <a:gd name="T4" fmla="*/ 114 w 629"/>
              <a:gd name="T5" fmla="*/ 178 h 445"/>
              <a:gd name="T6" fmla="*/ 161 w 629"/>
              <a:gd name="T7" fmla="*/ 277 h 445"/>
              <a:gd name="T8" fmla="*/ 167 w 629"/>
              <a:gd name="T9" fmla="*/ 288 h 445"/>
              <a:gd name="T10" fmla="*/ 174 w 629"/>
              <a:gd name="T11" fmla="*/ 271 h 445"/>
              <a:gd name="T12" fmla="*/ 165 w 629"/>
              <a:gd name="T13" fmla="*/ 171 h 445"/>
              <a:gd name="T14" fmla="*/ 230 w 629"/>
              <a:gd name="T15" fmla="*/ 150 h 445"/>
              <a:gd name="T16" fmla="*/ 261 w 629"/>
              <a:gd name="T17" fmla="*/ 177 h 445"/>
              <a:gd name="T18" fmla="*/ 336 w 629"/>
              <a:gd name="T19" fmla="*/ 48 h 445"/>
              <a:gd name="T20" fmla="*/ 333 w 629"/>
              <a:gd name="T21" fmla="*/ 166 h 445"/>
              <a:gd name="T22" fmla="*/ 345 w 629"/>
              <a:gd name="T23" fmla="*/ 80 h 445"/>
              <a:gd name="T24" fmla="*/ 378 w 629"/>
              <a:gd name="T25" fmla="*/ 35 h 445"/>
              <a:gd name="T26" fmla="*/ 420 w 629"/>
              <a:gd name="T27" fmla="*/ 110 h 445"/>
              <a:gd name="T28" fmla="*/ 419 w 629"/>
              <a:gd name="T29" fmla="*/ 23 h 445"/>
              <a:gd name="T30" fmla="*/ 493 w 629"/>
              <a:gd name="T31" fmla="*/ 82 h 445"/>
              <a:gd name="T32" fmla="*/ 510 w 629"/>
              <a:gd name="T33" fmla="*/ 21 h 445"/>
              <a:gd name="T34" fmla="*/ 519 w 629"/>
              <a:gd name="T35" fmla="*/ 23 h 445"/>
              <a:gd name="T36" fmla="*/ 492 w 629"/>
              <a:gd name="T37" fmla="*/ 95 h 445"/>
              <a:gd name="T38" fmla="*/ 484 w 629"/>
              <a:gd name="T39" fmla="*/ 93 h 445"/>
              <a:gd name="T40" fmla="*/ 433 w 629"/>
              <a:gd name="T41" fmla="*/ 54 h 445"/>
              <a:gd name="T42" fmla="*/ 419 w 629"/>
              <a:gd name="T43" fmla="*/ 127 h 445"/>
              <a:gd name="T44" fmla="*/ 403 w 629"/>
              <a:gd name="T45" fmla="*/ 103 h 445"/>
              <a:gd name="T46" fmla="*/ 349 w 629"/>
              <a:gd name="T47" fmla="*/ 59 h 445"/>
              <a:gd name="T48" fmla="*/ 349 w 629"/>
              <a:gd name="T49" fmla="*/ 144 h 445"/>
              <a:gd name="T50" fmla="*/ 327 w 629"/>
              <a:gd name="T51" fmla="*/ 184 h 445"/>
              <a:gd name="T52" fmla="*/ 302 w 629"/>
              <a:gd name="T53" fmla="*/ 95 h 445"/>
              <a:gd name="T54" fmla="*/ 260 w 629"/>
              <a:gd name="T55" fmla="*/ 127 h 445"/>
              <a:gd name="T56" fmla="*/ 252 w 629"/>
              <a:gd name="T57" fmla="*/ 230 h 445"/>
              <a:gd name="T58" fmla="*/ 239 w 629"/>
              <a:gd name="T59" fmla="*/ 204 h 445"/>
              <a:gd name="T60" fmla="*/ 159 w 629"/>
              <a:gd name="T61" fmla="*/ 143 h 445"/>
              <a:gd name="T62" fmla="*/ 184 w 629"/>
              <a:gd name="T63" fmla="*/ 260 h 445"/>
              <a:gd name="T64" fmla="*/ 159 w 629"/>
              <a:gd name="T65" fmla="*/ 302 h 445"/>
              <a:gd name="T66" fmla="*/ 129 w 629"/>
              <a:gd name="T67" fmla="*/ 208 h 445"/>
              <a:gd name="T68" fmla="*/ 93 w 629"/>
              <a:gd name="T69" fmla="*/ 270 h 445"/>
              <a:gd name="T70" fmla="*/ 85 w 629"/>
              <a:gd name="T71" fmla="*/ 370 h 445"/>
              <a:gd name="T72" fmla="*/ 65 w 629"/>
              <a:gd name="T73" fmla="*/ 318 h 445"/>
              <a:gd name="T74" fmla="*/ 7 w 629"/>
              <a:gd name="T75" fmla="*/ 344 h 445"/>
              <a:gd name="T76" fmla="*/ 74 w 629"/>
              <a:gd name="T77" fmla="*/ 437 h 445"/>
              <a:gd name="T78" fmla="*/ 293 w 629"/>
              <a:gd name="T79" fmla="*/ 360 h 445"/>
              <a:gd name="T80" fmla="*/ 581 w 629"/>
              <a:gd name="T81" fmla="*/ 127 h 445"/>
              <a:gd name="T82" fmla="*/ 616 w 629"/>
              <a:gd name="T83" fmla="*/ 39 h 445"/>
              <a:gd name="T84" fmla="*/ 551 w 629"/>
              <a:gd name="T85" fmla="*/ 12 h 445"/>
              <a:gd name="T86" fmla="*/ 600 w 629"/>
              <a:gd name="T87" fmla="*/ 9 h 445"/>
              <a:gd name="T88" fmla="*/ 625 w 629"/>
              <a:gd name="T89" fmla="*/ 72 h 445"/>
              <a:gd name="T90" fmla="*/ 527 w 629"/>
              <a:gd name="T91" fmla="*/ 199 h 445"/>
              <a:gd name="T92" fmla="*/ 200 w 629"/>
              <a:gd name="T93" fmla="*/ 416 h 445"/>
              <a:gd name="T94" fmla="*/ 32 w 629"/>
              <a:gd name="T95" fmla="*/ 438 h 445"/>
              <a:gd name="T96" fmla="*/ 5 w 629"/>
              <a:gd name="T97" fmla="*/ 399 h 445"/>
              <a:gd name="T98" fmla="*/ 17 w 629"/>
              <a:gd name="T99" fmla="*/ 292 h 445"/>
              <a:gd name="T100" fmla="*/ 149 w 629"/>
              <a:gd name="T101" fmla="*/ 139 h 445"/>
              <a:gd name="T102" fmla="*/ 261 w 629"/>
              <a:gd name="T103" fmla="*/ 69 h 445"/>
              <a:gd name="T104" fmla="*/ 493 w 629"/>
              <a:gd name="T105" fmla="*/ 1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9" h="445">
                <a:moveTo>
                  <a:pt x="65" y="230"/>
                </a:moveTo>
                <a:lnTo>
                  <a:pt x="38" y="271"/>
                </a:lnTo>
                <a:lnTo>
                  <a:pt x="52" y="284"/>
                </a:lnTo>
                <a:lnTo>
                  <a:pt x="64" y="300"/>
                </a:lnTo>
                <a:lnTo>
                  <a:pt x="72" y="318"/>
                </a:lnTo>
                <a:lnTo>
                  <a:pt x="78" y="336"/>
                </a:lnTo>
                <a:lnTo>
                  <a:pt x="83" y="356"/>
                </a:lnTo>
                <a:lnTo>
                  <a:pt x="90" y="331"/>
                </a:lnTo>
                <a:lnTo>
                  <a:pt x="91" y="304"/>
                </a:lnTo>
                <a:lnTo>
                  <a:pt x="87" y="277"/>
                </a:lnTo>
                <a:lnTo>
                  <a:pt x="78" y="253"/>
                </a:lnTo>
                <a:lnTo>
                  <a:pt x="65" y="230"/>
                </a:lnTo>
                <a:close/>
                <a:moveTo>
                  <a:pt x="153" y="147"/>
                </a:moveTo>
                <a:lnTo>
                  <a:pt x="119" y="174"/>
                </a:lnTo>
                <a:lnTo>
                  <a:pt x="114" y="178"/>
                </a:lnTo>
                <a:lnTo>
                  <a:pt x="129" y="195"/>
                </a:lnTo>
                <a:lnTo>
                  <a:pt x="141" y="213"/>
                </a:lnTo>
                <a:lnTo>
                  <a:pt x="150" y="234"/>
                </a:lnTo>
                <a:lnTo>
                  <a:pt x="157" y="256"/>
                </a:lnTo>
                <a:lnTo>
                  <a:pt x="161" y="277"/>
                </a:lnTo>
                <a:lnTo>
                  <a:pt x="162" y="284"/>
                </a:lnTo>
                <a:lnTo>
                  <a:pt x="163" y="287"/>
                </a:lnTo>
                <a:lnTo>
                  <a:pt x="165" y="289"/>
                </a:lnTo>
                <a:lnTo>
                  <a:pt x="166" y="289"/>
                </a:lnTo>
                <a:lnTo>
                  <a:pt x="167" y="288"/>
                </a:lnTo>
                <a:lnTo>
                  <a:pt x="168" y="285"/>
                </a:lnTo>
                <a:lnTo>
                  <a:pt x="170" y="283"/>
                </a:lnTo>
                <a:lnTo>
                  <a:pt x="171" y="279"/>
                </a:lnTo>
                <a:lnTo>
                  <a:pt x="172" y="275"/>
                </a:lnTo>
                <a:lnTo>
                  <a:pt x="174" y="271"/>
                </a:lnTo>
                <a:lnTo>
                  <a:pt x="174" y="267"/>
                </a:lnTo>
                <a:lnTo>
                  <a:pt x="178" y="245"/>
                </a:lnTo>
                <a:lnTo>
                  <a:pt x="178" y="222"/>
                </a:lnTo>
                <a:lnTo>
                  <a:pt x="174" y="196"/>
                </a:lnTo>
                <a:lnTo>
                  <a:pt x="165" y="171"/>
                </a:lnTo>
                <a:lnTo>
                  <a:pt x="153" y="147"/>
                </a:lnTo>
                <a:close/>
                <a:moveTo>
                  <a:pt x="237" y="93"/>
                </a:moveTo>
                <a:lnTo>
                  <a:pt x="200" y="114"/>
                </a:lnTo>
                <a:lnTo>
                  <a:pt x="217" y="131"/>
                </a:lnTo>
                <a:lnTo>
                  <a:pt x="230" y="150"/>
                </a:lnTo>
                <a:lnTo>
                  <a:pt x="238" y="171"/>
                </a:lnTo>
                <a:lnTo>
                  <a:pt x="246" y="195"/>
                </a:lnTo>
                <a:lnTo>
                  <a:pt x="251" y="217"/>
                </a:lnTo>
                <a:lnTo>
                  <a:pt x="259" y="198"/>
                </a:lnTo>
                <a:lnTo>
                  <a:pt x="261" y="177"/>
                </a:lnTo>
                <a:lnTo>
                  <a:pt x="259" y="154"/>
                </a:lnTo>
                <a:lnTo>
                  <a:pt x="252" y="133"/>
                </a:lnTo>
                <a:lnTo>
                  <a:pt x="244" y="112"/>
                </a:lnTo>
                <a:lnTo>
                  <a:pt x="237" y="93"/>
                </a:lnTo>
                <a:close/>
                <a:moveTo>
                  <a:pt x="336" y="48"/>
                </a:moveTo>
                <a:lnTo>
                  <a:pt x="288" y="68"/>
                </a:lnTo>
                <a:lnTo>
                  <a:pt x="306" y="89"/>
                </a:lnTo>
                <a:lnTo>
                  <a:pt x="319" y="114"/>
                </a:lnTo>
                <a:lnTo>
                  <a:pt x="328" y="139"/>
                </a:lnTo>
                <a:lnTo>
                  <a:pt x="333" y="166"/>
                </a:lnTo>
                <a:lnTo>
                  <a:pt x="339" y="149"/>
                </a:lnTo>
                <a:lnTo>
                  <a:pt x="343" y="131"/>
                </a:lnTo>
                <a:lnTo>
                  <a:pt x="344" y="112"/>
                </a:lnTo>
                <a:lnTo>
                  <a:pt x="345" y="97"/>
                </a:lnTo>
                <a:lnTo>
                  <a:pt x="345" y="80"/>
                </a:lnTo>
                <a:lnTo>
                  <a:pt x="343" y="63"/>
                </a:lnTo>
                <a:lnTo>
                  <a:pt x="336" y="48"/>
                </a:lnTo>
                <a:close/>
                <a:moveTo>
                  <a:pt x="419" y="23"/>
                </a:moveTo>
                <a:lnTo>
                  <a:pt x="381" y="34"/>
                </a:lnTo>
                <a:lnTo>
                  <a:pt x="378" y="35"/>
                </a:lnTo>
                <a:lnTo>
                  <a:pt x="392" y="54"/>
                </a:lnTo>
                <a:lnTo>
                  <a:pt x="404" y="75"/>
                </a:lnTo>
                <a:lnTo>
                  <a:pt x="411" y="97"/>
                </a:lnTo>
                <a:lnTo>
                  <a:pt x="415" y="120"/>
                </a:lnTo>
                <a:lnTo>
                  <a:pt x="420" y="110"/>
                </a:lnTo>
                <a:lnTo>
                  <a:pt x="422" y="97"/>
                </a:lnTo>
                <a:lnTo>
                  <a:pt x="425" y="84"/>
                </a:lnTo>
                <a:lnTo>
                  <a:pt x="426" y="73"/>
                </a:lnTo>
                <a:lnTo>
                  <a:pt x="424" y="48"/>
                </a:lnTo>
                <a:lnTo>
                  <a:pt x="419" y="23"/>
                </a:lnTo>
                <a:close/>
                <a:moveTo>
                  <a:pt x="506" y="12"/>
                </a:moveTo>
                <a:lnTo>
                  <a:pt x="475" y="14"/>
                </a:lnTo>
                <a:lnTo>
                  <a:pt x="485" y="35"/>
                </a:lnTo>
                <a:lnTo>
                  <a:pt x="492" y="59"/>
                </a:lnTo>
                <a:lnTo>
                  <a:pt x="493" y="82"/>
                </a:lnTo>
                <a:lnTo>
                  <a:pt x="501" y="69"/>
                </a:lnTo>
                <a:lnTo>
                  <a:pt x="508" y="55"/>
                </a:lnTo>
                <a:lnTo>
                  <a:pt x="510" y="44"/>
                </a:lnTo>
                <a:lnTo>
                  <a:pt x="511" y="33"/>
                </a:lnTo>
                <a:lnTo>
                  <a:pt x="510" y="21"/>
                </a:lnTo>
                <a:lnTo>
                  <a:pt x="506" y="12"/>
                </a:lnTo>
                <a:lnTo>
                  <a:pt x="506" y="12"/>
                </a:lnTo>
                <a:close/>
                <a:moveTo>
                  <a:pt x="536" y="12"/>
                </a:moveTo>
                <a:lnTo>
                  <a:pt x="515" y="12"/>
                </a:lnTo>
                <a:lnTo>
                  <a:pt x="519" y="23"/>
                </a:lnTo>
                <a:lnTo>
                  <a:pt x="519" y="37"/>
                </a:lnTo>
                <a:lnTo>
                  <a:pt x="517" y="50"/>
                </a:lnTo>
                <a:lnTo>
                  <a:pt x="511" y="67"/>
                </a:lnTo>
                <a:lnTo>
                  <a:pt x="504" y="82"/>
                </a:lnTo>
                <a:lnTo>
                  <a:pt x="492" y="95"/>
                </a:lnTo>
                <a:lnTo>
                  <a:pt x="489" y="97"/>
                </a:lnTo>
                <a:lnTo>
                  <a:pt x="488" y="97"/>
                </a:lnTo>
                <a:lnTo>
                  <a:pt x="487" y="95"/>
                </a:lnTo>
                <a:lnTo>
                  <a:pt x="485" y="94"/>
                </a:lnTo>
                <a:lnTo>
                  <a:pt x="484" y="93"/>
                </a:lnTo>
                <a:lnTo>
                  <a:pt x="484" y="65"/>
                </a:lnTo>
                <a:lnTo>
                  <a:pt x="479" y="40"/>
                </a:lnTo>
                <a:lnTo>
                  <a:pt x="471" y="14"/>
                </a:lnTo>
                <a:lnTo>
                  <a:pt x="425" y="22"/>
                </a:lnTo>
                <a:lnTo>
                  <a:pt x="433" y="54"/>
                </a:lnTo>
                <a:lnTo>
                  <a:pt x="433" y="85"/>
                </a:lnTo>
                <a:lnTo>
                  <a:pt x="432" y="94"/>
                </a:lnTo>
                <a:lnTo>
                  <a:pt x="429" y="106"/>
                </a:lnTo>
                <a:lnTo>
                  <a:pt x="425" y="118"/>
                </a:lnTo>
                <a:lnTo>
                  <a:pt x="419" y="127"/>
                </a:lnTo>
                <a:lnTo>
                  <a:pt x="412" y="132"/>
                </a:lnTo>
                <a:lnTo>
                  <a:pt x="409" y="132"/>
                </a:lnTo>
                <a:lnTo>
                  <a:pt x="407" y="131"/>
                </a:lnTo>
                <a:lnTo>
                  <a:pt x="405" y="128"/>
                </a:lnTo>
                <a:lnTo>
                  <a:pt x="403" y="103"/>
                </a:lnTo>
                <a:lnTo>
                  <a:pt x="396" y="80"/>
                </a:lnTo>
                <a:lnTo>
                  <a:pt x="386" y="58"/>
                </a:lnTo>
                <a:lnTo>
                  <a:pt x="374" y="37"/>
                </a:lnTo>
                <a:lnTo>
                  <a:pt x="344" y="46"/>
                </a:lnTo>
                <a:lnTo>
                  <a:pt x="349" y="59"/>
                </a:lnTo>
                <a:lnTo>
                  <a:pt x="353" y="73"/>
                </a:lnTo>
                <a:lnTo>
                  <a:pt x="353" y="88"/>
                </a:lnTo>
                <a:lnTo>
                  <a:pt x="353" y="103"/>
                </a:lnTo>
                <a:lnTo>
                  <a:pt x="352" y="123"/>
                </a:lnTo>
                <a:lnTo>
                  <a:pt x="349" y="144"/>
                </a:lnTo>
                <a:lnTo>
                  <a:pt x="344" y="165"/>
                </a:lnTo>
                <a:lnTo>
                  <a:pt x="333" y="182"/>
                </a:lnTo>
                <a:lnTo>
                  <a:pt x="332" y="184"/>
                </a:lnTo>
                <a:lnTo>
                  <a:pt x="330" y="184"/>
                </a:lnTo>
                <a:lnTo>
                  <a:pt x="327" y="184"/>
                </a:lnTo>
                <a:lnTo>
                  <a:pt x="326" y="183"/>
                </a:lnTo>
                <a:lnTo>
                  <a:pt x="326" y="181"/>
                </a:lnTo>
                <a:lnTo>
                  <a:pt x="323" y="150"/>
                </a:lnTo>
                <a:lnTo>
                  <a:pt x="315" y="122"/>
                </a:lnTo>
                <a:lnTo>
                  <a:pt x="302" y="95"/>
                </a:lnTo>
                <a:lnTo>
                  <a:pt x="285" y="71"/>
                </a:lnTo>
                <a:lnTo>
                  <a:pt x="284" y="69"/>
                </a:lnTo>
                <a:lnTo>
                  <a:pt x="242" y="90"/>
                </a:lnTo>
                <a:lnTo>
                  <a:pt x="252" y="107"/>
                </a:lnTo>
                <a:lnTo>
                  <a:pt x="260" y="127"/>
                </a:lnTo>
                <a:lnTo>
                  <a:pt x="267" y="149"/>
                </a:lnTo>
                <a:lnTo>
                  <a:pt x="269" y="171"/>
                </a:lnTo>
                <a:lnTo>
                  <a:pt x="268" y="192"/>
                </a:lnTo>
                <a:lnTo>
                  <a:pt x="263" y="212"/>
                </a:lnTo>
                <a:lnTo>
                  <a:pt x="252" y="230"/>
                </a:lnTo>
                <a:lnTo>
                  <a:pt x="251" y="232"/>
                </a:lnTo>
                <a:lnTo>
                  <a:pt x="248" y="232"/>
                </a:lnTo>
                <a:lnTo>
                  <a:pt x="247" y="230"/>
                </a:lnTo>
                <a:lnTo>
                  <a:pt x="246" y="228"/>
                </a:lnTo>
                <a:lnTo>
                  <a:pt x="239" y="204"/>
                </a:lnTo>
                <a:lnTo>
                  <a:pt x="233" y="181"/>
                </a:lnTo>
                <a:lnTo>
                  <a:pt x="225" y="157"/>
                </a:lnTo>
                <a:lnTo>
                  <a:pt x="213" y="136"/>
                </a:lnTo>
                <a:lnTo>
                  <a:pt x="196" y="116"/>
                </a:lnTo>
                <a:lnTo>
                  <a:pt x="159" y="143"/>
                </a:lnTo>
                <a:lnTo>
                  <a:pt x="174" y="171"/>
                </a:lnTo>
                <a:lnTo>
                  <a:pt x="183" y="203"/>
                </a:lnTo>
                <a:lnTo>
                  <a:pt x="186" y="237"/>
                </a:lnTo>
                <a:lnTo>
                  <a:pt x="186" y="247"/>
                </a:lnTo>
                <a:lnTo>
                  <a:pt x="184" y="260"/>
                </a:lnTo>
                <a:lnTo>
                  <a:pt x="182" y="274"/>
                </a:lnTo>
                <a:lnTo>
                  <a:pt x="178" y="287"/>
                </a:lnTo>
                <a:lnTo>
                  <a:pt x="171" y="297"/>
                </a:lnTo>
                <a:lnTo>
                  <a:pt x="162" y="302"/>
                </a:lnTo>
                <a:lnTo>
                  <a:pt x="159" y="302"/>
                </a:lnTo>
                <a:lnTo>
                  <a:pt x="158" y="301"/>
                </a:lnTo>
                <a:lnTo>
                  <a:pt x="157" y="300"/>
                </a:lnTo>
                <a:lnTo>
                  <a:pt x="150" y="267"/>
                </a:lnTo>
                <a:lnTo>
                  <a:pt x="142" y="237"/>
                </a:lnTo>
                <a:lnTo>
                  <a:pt x="129" y="208"/>
                </a:lnTo>
                <a:lnTo>
                  <a:pt x="111" y="181"/>
                </a:lnTo>
                <a:lnTo>
                  <a:pt x="90" y="202"/>
                </a:lnTo>
                <a:lnTo>
                  <a:pt x="69" y="226"/>
                </a:lnTo>
                <a:lnTo>
                  <a:pt x="83" y="246"/>
                </a:lnTo>
                <a:lnTo>
                  <a:pt x="93" y="270"/>
                </a:lnTo>
                <a:lnTo>
                  <a:pt x="98" y="294"/>
                </a:lnTo>
                <a:lnTo>
                  <a:pt x="98" y="321"/>
                </a:lnTo>
                <a:lnTo>
                  <a:pt x="94" y="346"/>
                </a:lnTo>
                <a:lnTo>
                  <a:pt x="86" y="369"/>
                </a:lnTo>
                <a:lnTo>
                  <a:pt x="85" y="370"/>
                </a:lnTo>
                <a:lnTo>
                  <a:pt x="83" y="370"/>
                </a:lnTo>
                <a:lnTo>
                  <a:pt x="81" y="370"/>
                </a:lnTo>
                <a:lnTo>
                  <a:pt x="79" y="369"/>
                </a:lnTo>
                <a:lnTo>
                  <a:pt x="73" y="343"/>
                </a:lnTo>
                <a:lnTo>
                  <a:pt x="65" y="318"/>
                </a:lnTo>
                <a:lnTo>
                  <a:pt x="52" y="294"/>
                </a:lnTo>
                <a:lnTo>
                  <a:pt x="35" y="274"/>
                </a:lnTo>
                <a:lnTo>
                  <a:pt x="23" y="297"/>
                </a:lnTo>
                <a:lnTo>
                  <a:pt x="14" y="321"/>
                </a:lnTo>
                <a:lnTo>
                  <a:pt x="7" y="344"/>
                </a:lnTo>
                <a:lnTo>
                  <a:pt x="6" y="368"/>
                </a:lnTo>
                <a:lnTo>
                  <a:pt x="10" y="390"/>
                </a:lnTo>
                <a:lnTo>
                  <a:pt x="21" y="412"/>
                </a:lnTo>
                <a:lnTo>
                  <a:pt x="36" y="432"/>
                </a:lnTo>
                <a:lnTo>
                  <a:pt x="74" y="437"/>
                </a:lnTo>
                <a:lnTo>
                  <a:pt x="112" y="435"/>
                </a:lnTo>
                <a:lnTo>
                  <a:pt x="149" y="425"/>
                </a:lnTo>
                <a:lnTo>
                  <a:pt x="186" y="411"/>
                </a:lnTo>
                <a:lnTo>
                  <a:pt x="221" y="397"/>
                </a:lnTo>
                <a:lnTo>
                  <a:pt x="293" y="360"/>
                </a:lnTo>
                <a:lnTo>
                  <a:pt x="361" y="318"/>
                </a:lnTo>
                <a:lnTo>
                  <a:pt x="421" y="276"/>
                </a:lnTo>
                <a:lnTo>
                  <a:pt x="479" y="230"/>
                </a:lnTo>
                <a:lnTo>
                  <a:pt x="532" y="181"/>
                </a:lnTo>
                <a:lnTo>
                  <a:pt x="581" y="127"/>
                </a:lnTo>
                <a:lnTo>
                  <a:pt x="593" y="112"/>
                </a:lnTo>
                <a:lnTo>
                  <a:pt x="604" y="95"/>
                </a:lnTo>
                <a:lnTo>
                  <a:pt x="614" y="77"/>
                </a:lnTo>
                <a:lnTo>
                  <a:pt x="619" y="58"/>
                </a:lnTo>
                <a:lnTo>
                  <a:pt x="616" y="39"/>
                </a:lnTo>
                <a:lnTo>
                  <a:pt x="608" y="27"/>
                </a:lnTo>
                <a:lnTo>
                  <a:pt x="597" y="20"/>
                </a:lnTo>
                <a:lnTo>
                  <a:pt x="582" y="14"/>
                </a:lnTo>
                <a:lnTo>
                  <a:pt x="566" y="13"/>
                </a:lnTo>
                <a:lnTo>
                  <a:pt x="551" y="12"/>
                </a:lnTo>
                <a:lnTo>
                  <a:pt x="536" y="12"/>
                </a:lnTo>
                <a:close/>
                <a:moveTo>
                  <a:pt x="521" y="0"/>
                </a:moveTo>
                <a:lnTo>
                  <a:pt x="549" y="0"/>
                </a:lnTo>
                <a:lnTo>
                  <a:pt x="576" y="3"/>
                </a:lnTo>
                <a:lnTo>
                  <a:pt x="600" y="9"/>
                </a:lnTo>
                <a:lnTo>
                  <a:pt x="616" y="18"/>
                </a:lnTo>
                <a:lnTo>
                  <a:pt x="625" y="30"/>
                </a:lnTo>
                <a:lnTo>
                  <a:pt x="629" y="43"/>
                </a:lnTo>
                <a:lnTo>
                  <a:pt x="629" y="58"/>
                </a:lnTo>
                <a:lnTo>
                  <a:pt x="625" y="72"/>
                </a:lnTo>
                <a:lnTo>
                  <a:pt x="619" y="88"/>
                </a:lnTo>
                <a:lnTo>
                  <a:pt x="612" y="101"/>
                </a:lnTo>
                <a:lnTo>
                  <a:pt x="587" y="136"/>
                </a:lnTo>
                <a:lnTo>
                  <a:pt x="559" y="169"/>
                </a:lnTo>
                <a:lnTo>
                  <a:pt x="527" y="199"/>
                </a:lnTo>
                <a:lnTo>
                  <a:pt x="494" y="228"/>
                </a:lnTo>
                <a:lnTo>
                  <a:pt x="428" y="284"/>
                </a:lnTo>
                <a:lnTo>
                  <a:pt x="354" y="334"/>
                </a:lnTo>
                <a:lnTo>
                  <a:pt x="278" y="378"/>
                </a:lnTo>
                <a:lnTo>
                  <a:pt x="200" y="416"/>
                </a:lnTo>
                <a:lnTo>
                  <a:pt x="167" y="429"/>
                </a:lnTo>
                <a:lnTo>
                  <a:pt x="134" y="438"/>
                </a:lnTo>
                <a:lnTo>
                  <a:pt x="100" y="445"/>
                </a:lnTo>
                <a:lnTo>
                  <a:pt x="66" y="445"/>
                </a:lnTo>
                <a:lnTo>
                  <a:pt x="32" y="438"/>
                </a:lnTo>
                <a:lnTo>
                  <a:pt x="30" y="437"/>
                </a:lnTo>
                <a:lnTo>
                  <a:pt x="30" y="436"/>
                </a:lnTo>
                <a:lnTo>
                  <a:pt x="30" y="435"/>
                </a:lnTo>
                <a:lnTo>
                  <a:pt x="14" y="418"/>
                </a:lnTo>
                <a:lnTo>
                  <a:pt x="5" y="399"/>
                </a:lnTo>
                <a:lnTo>
                  <a:pt x="0" y="378"/>
                </a:lnTo>
                <a:lnTo>
                  <a:pt x="0" y="356"/>
                </a:lnTo>
                <a:lnTo>
                  <a:pt x="4" y="334"/>
                </a:lnTo>
                <a:lnTo>
                  <a:pt x="9" y="313"/>
                </a:lnTo>
                <a:lnTo>
                  <a:pt x="17" y="292"/>
                </a:lnTo>
                <a:lnTo>
                  <a:pt x="38" y="254"/>
                </a:lnTo>
                <a:lnTo>
                  <a:pt x="62" y="219"/>
                </a:lnTo>
                <a:lnTo>
                  <a:pt x="93" y="186"/>
                </a:lnTo>
                <a:lnTo>
                  <a:pt x="124" y="157"/>
                </a:lnTo>
                <a:lnTo>
                  <a:pt x="149" y="139"/>
                </a:lnTo>
                <a:lnTo>
                  <a:pt x="150" y="136"/>
                </a:lnTo>
                <a:lnTo>
                  <a:pt x="151" y="135"/>
                </a:lnTo>
                <a:lnTo>
                  <a:pt x="153" y="135"/>
                </a:lnTo>
                <a:lnTo>
                  <a:pt x="205" y="101"/>
                </a:lnTo>
                <a:lnTo>
                  <a:pt x="261" y="69"/>
                </a:lnTo>
                <a:lnTo>
                  <a:pt x="319" y="44"/>
                </a:lnTo>
                <a:lnTo>
                  <a:pt x="379" y="23"/>
                </a:lnTo>
                <a:lnTo>
                  <a:pt x="439" y="9"/>
                </a:lnTo>
                <a:lnTo>
                  <a:pt x="466" y="5"/>
                </a:lnTo>
                <a:lnTo>
                  <a:pt x="493" y="1"/>
                </a:lnTo>
                <a:lnTo>
                  <a:pt x="52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998009" y="6641368"/>
            <a:ext cx="227005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" altLang="en-US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2016. FUSE all rights reserved.</a:t>
            </a:r>
            <a:endParaRPr lang="ko-KR" altLang="en-US" sz="1050" dirty="0">
              <a:solidFill>
                <a:schemeClr val="bg1"/>
              </a:solidFill>
              <a:highlight>
                <a:srgbClr val="FFD966"/>
              </a:highlight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378653" y="138450"/>
            <a:ext cx="8709717" cy="6365108"/>
            <a:chOff x="4028052" y="942521"/>
            <a:chExt cx="4913022" cy="4845139"/>
          </a:xfrm>
        </p:grpSpPr>
        <p:grpSp>
          <p:nvGrpSpPr>
            <p:cNvPr id="26" name="그룹 25"/>
            <p:cNvGrpSpPr/>
            <p:nvPr/>
          </p:nvGrpSpPr>
          <p:grpSpPr>
            <a:xfrm>
              <a:off x="4028052" y="942521"/>
              <a:ext cx="4913022" cy="409991"/>
              <a:chOff x="4028052" y="942521"/>
              <a:chExt cx="4913022" cy="409991"/>
            </a:xfrm>
          </p:grpSpPr>
          <p:cxnSp>
            <p:nvCxnSpPr>
              <p:cNvPr id="28" name="직선 연결선 27"/>
              <p:cNvCxnSpPr/>
              <p:nvPr/>
            </p:nvCxnSpPr>
            <p:spPr>
              <a:xfrm>
                <a:off x="4028052" y="1304910"/>
                <a:ext cx="4913022" cy="0"/>
              </a:xfrm>
              <a:prstGeom prst="line">
                <a:avLst/>
              </a:prstGeom>
              <a:ln>
                <a:solidFill>
                  <a:srgbClr val="4B3C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5"/>
              <p:cNvSpPr txBox="1">
                <a:spLocks noChangeArrowheads="1"/>
              </p:cNvSpPr>
              <p:nvPr/>
            </p:nvSpPr>
            <p:spPr bwMode="auto">
              <a:xfrm>
                <a:off x="5468076" y="942521"/>
                <a:ext cx="1863560" cy="4099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조선일보명조" pitchFamily="18" charset="-127"/>
                    <a:ea typeface="조선일보명조" pitchFamily="18" charset="-127"/>
                    <a:cs typeface="조선일보명조" pitchFamily="18" charset="-127"/>
                  </a:rPr>
                  <a:t>코드 변경</a:t>
                </a:r>
                <a:endPara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</p:txBody>
          </p:sp>
        </p:grpSp>
        <p:cxnSp>
          <p:nvCxnSpPr>
            <p:cNvPr id="27" name="직선 연결선 26"/>
            <p:cNvCxnSpPr/>
            <p:nvPr/>
          </p:nvCxnSpPr>
          <p:spPr>
            <a:xfrm>
              <a:off x="4028052" y="5787660"/>
              <a:ext cx="4913022" cy="0"/>
            </a:xfrm>
            <a:prstGeom prst="line">
              <a:avLst/>
            </a:prstGeom>
            <a:ln>
              <a:solidFill>
                <a:srgbClr val="4B3C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993" y="1763380"/>
            <a:ext cx="3289469" cy="39880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431" y="2218448"/>
            <a:ext cx="6137450" cy="2681187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5453067" y="783801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en-US" altLang="ko-KR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Mysql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--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  <a:sym typeface="Wingdings" panose="05000000000000000000" pitchFamily="2" charset="2"/>
              </a:rPr>
              <a:t>MariaDB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6226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2" t="196" r="54911" b="-196"/>
          <a:stretch/>
        </p:blipFill>
        <p:spPr>
          <a:xfrm>
            <a:off x="1" y="0"/>
            <a:ext cx="1062318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075765" cy="6858000"/>
          </a:xfrm>
          <a:prstGeom prst="rect">
            <a:avLst/>
          </a:prstGeom>
          <a:solidFill>
            <a:schemeClr val="bg2">
              <a:lumMod val="2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6381" y="170645"/>
            <a:ext cx="1529366" cy="152936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478619" y="627482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Cha</a:t>
            </a:r>
            <a:r>
              <a:rPr lang="en-US" altLang="ko-KR" sz="1600" spc="300" dirty="0">
                <a:solidFill>
                  <a:srgbClr val="663300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pter</a:t>
            </a:r>
            <a:endParaRPr lang="ko-KR" altLang="en-US" sz="1600" spc="300" dirty="0">
              <a:solidFill>
                <a:srgbClr val="663300"/>
              </a:solidFill>
              <a:latin typeface="HY동녘B" panose="0203060000010101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2846" y="1000854"/>
            <a:ext cx="11176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683" y="1017611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600" dirty="0">
                <a:solidFill>
                  <a:schemeClr val="bg1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세</a:t>
            </a:r>
            <a:r>
              <a:rPr lang="ko-KR" altLang="en-US" sz="14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 번째</a:t>
            </a:r>
          </a:p>
        </p:txBody>
      </p:sp>
      <p:sp>
        <p:nvSpPr>
          <p:cNvPr id="9" name="Freeform 191"/>
          <p:cNvSpPr>
            <a:spLocks noEditPoints="1"/>
          </p:cNvSpPr>
          <p:nvPr/>
        </p:nvSpPr>
        <p:spPr bwMode="auto">
          <a:xfrm rot="19463002">
            <a:off x="11170864" y="5968627"/>
            <a:ext cx="1025525" cy="869950"/>
          </a:xfrm>
          <a:custGeom>
            <a:avLst/>
            <a:gdLst>
              <a:gd name="T0" fmla="*/ 383 w 646"/>
              <a:gd name="T1" fmla="*/ 278 h 548"/>
              <a:gd name="T2" fmla="*/ 417 w 646"/>
              <a:gd name="T3" fmla="*/ 467 h 548"/>
              <a:gd name="T4" fmla="*/ 523 w 646"/>
              <a:gd name="T5" fmla="*/ 432 h 548"/>
              <a:gd name="T6" fmla="*/ 555 w 646"/>
              <a:gd name="T7" fmla="*/ 344 h 548"/>
              <a:gd name="T8" fmla="*/ 446 w 646"/>
              <a:gd name="T9" fmla="*/ 229 h 548"/>
              <a:gd name="T10" fmla="*/ 195 w 646"/>
              <a:gd name="T11" fmla="*/ 404 h 548"/>
              <a:gd name="T12" fmla="*/ 195 w 646"/>
              <a:gd name="T13" fmla="*/ 492 h 548"/>
              <a:gd name="T14" fmla="*/ 327 w 646"/>
              <a:gd name="T15" fmla="*/ 539 h 548"/>
              <a:gd name="T16" fmla="*/ 407 w 646"/>
              <a:gd name="T17" fmla="*/ 485 h 548"/>
              <a:gd name="T18" fmla="*/ 373 w 646"/>
              <a:gd name="T19" fmla="*/ 285 h 548"/>
              <a:gd name="T20" fmla="*/ 310 w 646"/>
              <a:gd name="T21" fmla="*/ 218 h 548"/>
              <a:gd name="T22" fmla="*/ 159 w 646"/>
              <a:gd name="T23" fmla="*/ 227 h 548"/>
              <a:gd name="T24" fmla="*/ 53 w 646"/>
              <a:gd name="T25" fmla="*/ 331 h 548"/>
              <a:gd name="T26" fmla="*/ 138 w 646"/>
              <a:gd name="T27" fmla="*/ 415 h 548"/>
              <a:gd name="T28" fmla="*/ 242 w 646"/>
              <a:gd name="T29" fmla="*/ 294 h 548"/>
              <a:gd name="T30" fmla="*/ 495 w 646"/>
              <a:gd name="T31" fmla="*/ 176 h 548"/>
              <a:gd name="T32" fmla="*/ 505 w 646"/>
              <a:gd name="T33" fmla="*/ 267 h 548"/>
              <a:gd name="T34" fmla="*/ 599 w 646"/>
              <a:gd name="T35" fmla="*/ 313 h 548"/>
              <a:gd name="T36" fmla="*/ 633 w 646"/>
              <a:gd name="T37" fmla="*/ 227 h 548"/>
              <a:gd name="T38" fmla="*/ 519 w 646"/>
              <a:gd name="T39" fmla="*/ 179 h 548"/>
              <a:gd name="T40" fmla="*/ 26 w 646"/>
              <a:gd name="T41" fmla="*/ 162 h 548"/>
              <a:gd name="T42" fmla="*/ 19 w 646"/>
              <a:gd name="T43" fmla="*/ 241 h 548"/>
              <a:gd name="T44" fmla="*/ 52 w 646"/>
              <a:gd name="T45" fmla="*/ 290 h 548"/>
              <a:gd name="T46" fmla="*/ 193 w 646"/>
              <a:gd name="T47" fmla="*/ 203 h 548"/>
              <a:gd name="T48" fmla="*/ 153 w 646"/>
              <a:gd name="T49" fmla="*/ 150 h 548"/>
              <a:gd name="T50" fmla="*/ 508 w 646"/>
              <a:gd name="T51" fmla="*/ 65 h 548"/>
              <a:gd name="T52" fmla="*/ 522 w 646"/>
              <a:gd name="T53" fmla="*/ 114 h 548"/>
              <a:gd name="T54" fmla="*/ 590 w 646"/>
              <a:gd name="T55" fmla="*/ 189 h 548"/>
              <a:gd name="T56" fmla="*/ 625 w 646"/>
              <a:gd name="T57" fmla="*/ 148 h 548"/>
              <a:gd name="T58" fmla="*/ 526 w 646"/>
              <a:gd name="T59" fmla="*/ 47 h 548"/>
              <a:gd name="T60" fmla="*/ 64 w 646"/>
              <a:gd name="T61" fmla="*/ 64 h 548"/>
              <a:gd name="T62" fmla="*/ 66 w 646"/>
              <a:gd name="T63" fmla="*/ 142 h 548"/>
              <a:gd name="T64" fmla="*/ 156 w 646"/>
              <a:gd name="T65" fmla="*/ 36 h 548"/>
              <a:gd name="T66" fmla="*/ 162 w 646"/>
              <a:gd name="T67" fmla="*/ 22 h 548"/>
              <a:gd name="T68" fmla="*/ 165 w 646"/>
              <a:gd name="T69" fmla="*/ 2 h 548"/>
              <a:gd name="T70" fmla="*/ 154 w 646"/>
              <a:gd name="T71" fmla="*/ 83 h 548"/>
              <a:gd name="T72" fmla="*/ 190 w 646"/>
              <a:gd name="T73" fmla="*/ 157 h 548"/>
              <a:gd name="T74" fmla="*/ 262 w 646"/>
              <a:gd name="T75" fmla="*/ 217 h 548"/>
              <a:gd name="T76" fmla="*/ 311 w 646"/>
              <a:gd name="T77" fmla="*/ 210 h 548"/>
              <a:gd name="T78" fmla="*/ 395 w 646"/>
              <a:gd name="T79" fmla="*/ 218 h 548"/>
              <a:gd name="T80" fmla="*/ 467 w 646"/>
              <a:gd name="T81" fmla="*/ 180 h 548"/>
              <a:gd name="T82" fmla="*/ 506 w 646"/>
              <a:gd name="T83" fmla="*/ 87 h 548"/>
              <a:gd name="T84" fmla="*/ 508 w 646"/>
              <a:gd name="T85" fmla="*/ 36 h 548"/>
              <a:gd name="T86" fmla="*/ 574 w 646"/>
              <a:gd name="T87" fmla="*/ 64 h 548"/>
              <a:gd name="T88" fmla="*/ 642 w 646"/>
              <a:gd name="T89" fmla="*/ 217 h 548"/>
              <a:gd name="T90" fmla="*/ 625 w 646"/>
              <a:gd name="T91" fmla="*/ 295 h 548"/>
              <a:gd name="T92" fmla="*/ 569 w 646"/>
              <a:gd name="T93" fmla="*/ 391 h 548"/>
              <a:gd name="T94" fmla="*/ 421 w 646"/>
              <a:gd name="T95" fmla="*/ 475 h 548"/>
              <a:gd name="T96" fmla="*/ 391 w 646"/>
              <a:gd name="T97" fmla="*/ 530 h 548"/>
              <a:gd name="T98" fmla="*/ 237 w 646"/>
              <a:gd name="T99" fmla="*/ 531 h 548"/>
              <a:gd name="T100" fmla="*/ 170 w 646"/>
              <a:gd name="T101" fmla="*/ 437 h 548"/>
              <a:gd name="T102" fmla="*/ 55 w 646"/>
              <a:gd name="T103" fmla="*/ 360 h 548"/>
              <a:gd name="T104" fmla="*/ 42 w 646"/>
              <a:gd name="T105" fmla="*/ 301 h 548"/>
              <a:gd name="T106" fmla="*/ 0 w 646"/>
              <a:gd name="T107" fmla="*/ 204 h 548"/>
              <a:gd name="T108" fmla="*/ 38 w 646"/>
              <a:gd name="T109" fmla="*/ 97 h 548"/>
              <a:gd name="T110" fmla="*/ 138 w 646"/>
              <a:gd name="T111" fmla="*/ 1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46" h="548">
                <a:moveTo>
                  <a:pt x="416" y="220"/>
                </a:moveTo>
                <a:lnTo>
                  <a:pt x="403" y="222"/>
                </a:lnTo>
                <a:lnTo>
                  <a:pt x="391" y="229"/>
                </a:lnTo>
                <a:lnTo>
                  <a:pt x="381" y="238"/>
                </a:lnTo>
                <a:lnTo>
                  <a:pt x="370" y="247"/>
                </a:lnTo>
                <a:lnTo>
                  <a:pt x="383" y="278"/>
                </a:lnTo>
                <a:lnTo>
                  <a:pt x="392" y="313"/>
                </a:lnTo>
                <a:lnTo>
                  <a:pt x="399" y="347"/>
                </a:lnTo>
                <a:lnTo>
                  <a:pt x="406" y="381"/>
                </a:lnTo>
                <a:lnTo>
                  <a:pt x="411" y="408"/>
                </a:lnTo>
                <a:lnTo>
                  <a:pt x="416" y="437"/>
                </a:lnTo>
                <a:lnTo>
                  <a:pt x="417" y="467"/>
                </a:lnTo>
                <a:lnTo>
                  <a:pt x="419" y="466"/>
                </a:lnTo>
                <a:lnTo>
                  <a:pt x="421" y="466"/>
                </a:lnTo>
                <a:lnTo>
                  <a:pt x="449" y="462"/>
                </a:lnTo>
                <a:lnTo>
                  <a:pt x="475" y="455"/>
                </a:lnTo>
                <a:lnTo>
                  <a:pt x="500" y="446"/>
                </a:lnTo>
                <a:lnTo>
                  <a:pt x="523" y="432"/>
                </a:lnTo>
                <a:lnTo>
                  <a:pt x="538" y="421"/>
                </a:lnTo>
                <a:lnTo>
                  <a:pt x="550" y="408"/>
                </a:lnTo>
                <a:lnTo>
                  <a:pt x="559" y="394"/>
                </a:lnTo>
                <a:lnTo>
                  <a:pt x="564" y="377"/>
                </a:lnTo>
                <a:lnTo>
                  <a:pt x="561" y="360"/>
                </a:lnTo>
                <a:lnTo>
                  <a:pt x="555" y="344"/>
                </a:lnTo>
                <a:lnTo>
                  <a:pt x="546" y="328"/>
                </a:lnTo>
                <a:lnTo>
                  <a:pt x="535" y="315"/>
                </a:lnTo>
                <a:lnTo>
                  <a:pt x="505" y="280"/>
                </a:lnTo>
                <a:lnTo>
                  <a:pt x="471" y="248"/>
                </a:lnTo>
                <a:lnTo>
                  <a:pt x="459" y="238"/>
                </a:lnTo>
                <a:lnTo>
                  <a:pt x="446" y="229"/>
                </a:lnTo>
                <a:lnTo>
                  <a:pt x="432" y="222"/>
                </a:lnTo>
                <a:lnTo>
                  <a:pt x="416" y="220"/>
                </a:lnTo>
                <a:close/>
                <a:moveTo>
                  <a:pt x="292" y="217"/>
                </a:moveTo>
                <a:lnTo>
                  <a:pt x="260" y="280"/>
                </a:lnTo>
                <a:lnTo>
                  <a:pt x="228" y="341"/>
                </a:lnTo>
                <a:lnTo>
                  <a:pt x="195" y="404"/>
                </a:lnTo>
                <a:lnTo>
                  <a:pt x="187" y="419"/>
                </a:lnTo>
                <a:lnTo>
                  <a:pt x="180" y="434"/>
                </a:lnTo>
                <a:lnTo>
                  <a:pt x="178" y="450"/>
                </a:lnTo>
                <a:lnTo>
                  <a:pt x="179" y="467"/>
                </a:lnTo>
                <a:lnTo>
                  <a:pt x="186" y="480"/>
                </a:lnTo>
                <a:lnTo>
                  <a:pt x="195" y="492"/>
                </a:lnTo>
                <a:lnTo>
                  <a:pt x="207" y="502"/>
                </a:lnTo>
                <a:lnTo>
                  <a:pt x="220" y="510"/>
                </a:lnTo>
                <a:lnTo>
                  <a:pt x="247" y="525"/>
                </a:lnTo>
                <a:lnTo>
                  <a:pt x="279" y="535"/>
                </a:lnTo>
                <a:lnTo>
                  <a:pt x="310" y="539"/>
                </a:lnTo>
                <a:lnTo>
                  <a:pt x="327" y="539"/>
                </a:lnTo>
                <a:lnTo>
                  <a:pt x="345" y="538"/>
                </a:lnTo>
                <a:lnTo>
                  <a:pt x="362" y="534"/>
                </a:lnTo>
                <a:lnTo>
                  <a:pt x="378" y="526"/>
                </a:lnTo>
                <a:lnTo>
                  <a:pt x="391" y="517"/>
                </a:lnTo>
                <a:lnTo>
                  <a:pt x="402" y="502"/>
                </a:lnTo>
                <a:lnTo>
                  <a:pt x="407" y="485"/>
                </a:lnTo>
                <a:lnTo>
                  <a:pt x="408" y="459"/>
                </a:lnTo>
                <a:lnTo>
                  <a:pt x="406" y="433"/>
                </a:lnTo>
                <a:lnTo>
                  <a:pt x="400" y="408"/>
                </a:lnTo>
                <a:lnTo>
                  <a:pt x="396" y="383"/>
                </a:lnTo>
                <a:lnTo>
                  <a:pt x="386" y="333"/>
                </a:lnTo>
                <a:lnTo>
                  <a:pt x="373" y="285"/>
                </a:lnTo>
                <a:lnTo>
                  <a:pt x="369" y="269"/>
                </a:lnTo>
                <a:lnTo>
                  <a:pt x="364" y="254"/>
                </a:lnTo>
                <a:lnTo>
                  <a:pt x="356" y="239"/>
                </a:lnTo>
                <a:lnTo>
                  <a:pt x="343" y="227"/>
                </a:lnTo>
                <a:lnTo>
                  <a:pt x="327" y="221"/>
                </a:lnTo>
                <a:lnTo>
                  <a:pt x="310" y="218"/>
                </a:lnTo>
                <a:lnTo>
                  <a:pt x="293" y="217"/>
                </a:lnTo>
                <a:lnTo>
                  <a:pt x="292" y="217"/>
                </a:lnTo>
                <a:close/>
                <a:moveTo>
                  <a:pt x="225" y="209"/>
                </a:moveTo>
                <a:lnTo>
                  <a:pt x="203" y="210"/>
                </a:lnTo>
                <a:lnTo>
                  <a:pt x="180" y="218"/>
                </a:lnTo>
                <a:lnTo>
                  <a:pt x="159" y="227"/>
                </a:lnTo>
                <a:lnTo>
                  <a:pt x="131" y="243"/>
                </a:lnTo>
                <a:lnTo>
                  <a:pt x="102" y="260"/>
                </a:lnTo>
                <a:lnTo>
                  <a:pt x="76" y="280"/>
                </a:lnTo>
                <a:lnTo>
                  <a:pt x="61" y="297"/>
                </a:lnTo>
                <a:lnTo>
                  <a:pt x="53" y="314"/>
                </a:lnTo>
                <a:lnTo>
                  <a:pt x="53" y="331"/>
                </a:lnTo>
                <a:lnTo>
                  <a:pt x="60" y="347"/>
                </a:lnTo>
                <a:lnTo>
                  <a:pt x="70" y="362"/>
                </a:lnTo>
                <a:lnTo>
                  <a:pt x="85" y="378"/>
                </a:lnTo>
                <a:lnTo>
                  <a:pt x="102" y="391"/>
                </a:lnTo>
                <a:lnTo>
                  <a:pt x="120" y="403"/>
                </a:lnTo>
                <a:lnTo>
                  <a:pt x="138" y="415"/>
                </a:lnTo>
                <a:lnTo>
                  <a:pt x="156" y="422"/>
                </a:lnTo>
                <a:lnTo>
                  <a:pt x="173" y="429"/>
                </a:lnTo>
                <a:lnTo>
                  <a:pt x="183" y="402"/>
                </a:lnTo>
                <a:lnTo>
                  <a:pt x="197" y="375"/>
                </a:lnTo>
                <a:lnTo>
                  <a:pt x="212" y="352"/>
                </a:lnTo>
                <a:lnTo>
                  <a:pt x="242" y="294"/>
                </a:lnTo>
                <a:lnTo>
                  <a:pt x="272" y="238"/>
                </a:lnTo>
                <a:lnTo>
                  <a:pt x="262" y="229"/>
                </a:lnTo>
                <a:lnTo>
                  <a:pt x="251" y="220"/>
                </a:lnTo>
                <a:lnTo>
                  <a:pt x="239" y="213"/>
                </a:lnTo>
                <a:lnTo>
                  <a:pt x="225" y="209"/>
                </a:lnTo>
                <a:close/>
                <a:moveTo>
                  <a:pt x="495" y="176"/>
                </a:moveTo>
                <a:lnTo>
                  <a:pt x="483" y="182"/>
                </a:lnTo>
                <a:lnTo>
                  <a:pt x="470" y="191"/>
                </a:lnTo>
                <a:lnTo>
                  <a:pt x="459" y="206"/>
                </a:lnTo>
                <a:lnTo>
                  <a:pt x="451" y="222"/>
                </a:lnTo>
                <a:lnTo>
                  <a:pt x="479" y="242"/>
                </a:lnTo>
                <a:lnTo>
                  <a:pt x="505" y="267"/>
                </a:lnTo>
                <a:lnTo>
                  <a:pt x="530" y="293"/>
                </a:lnTo>
                <a:lnTo>
                  <a:pt x="551" y="320"/>
                </a:lnTo>
                <a:lnTo>
                  <a:pt x="564" y="343"/>
                </a:lnTo>
                <a:lnTo>
                  <a:pt x="574" y="335"/>
                </a:lnTo>
                <a:lnTo>
                  <a:pt x="586" y="324"/>
                </a:lnTo>
                <a:lnTo>
                  <a:pt x="599" y="313"/>
                </a:lnTo>
                <a:lnTo>
                  <a:pt x="611" y="298"/>
                </a:lnTo>
                <a:lnTo>
                  <a:pt x="622" y="284"/>
                </a:lnTo>
                <a:lnTo>
                  <a:pt x="629" y="269"/>
                </a:lnTo>
                <a:lnTo>
                  <a:pt x="635" y="255"/>
                </a:lnTo>
                <a:lnTo>
                  <a:pt x="636" y="241"/>
                </a:lnTo>
                <a:lnTo>
                  <a:pt x="633" y="227"/>
                </a:lnTo>
                <a:lnTo>
                  <a:pt x="624" y="216"/>
                </a:lnTo>
                <a:lnTo>
                  <a:pt x="608" y="206"/>
                </a:lnTo>
                <a:lnTo>
                  <a:pt x="584" y="197"/>
                </a:lnTo>
                <a:lnTo>
                  <a:pt x="557" y="189"/>
                </a:lnTo>
                <a:lnTo>
                  <a:pt x="533" y="183"/>
                </a:lnTo>
                <a:lnTo>
                  <a:pt x="519" y="179"/>
                </a:lnTo>
                <a:lnTo>
                  <a:pt x="506" y="176"/>
                </a:lnTo>
                <a:lnTo>
                  <a:pt x="495" y="176"/>
                </a:lnTo>
                <a:close/>
                <a:moveTo>
                  <a:pt x="140" y="150"/>
                </a:moveTo>
                <a:lnTo>
                  <a:pt x="60" y="153"/>
                </a:lnTo>
                <a:lnTo>
                  <a:pt x="40" y="155"/>
                </a:lnTo>
                <a:lnTo>
                  <a:pt x="26" y="162"/>
                </a:lnTo>
                <a:lnTo>
                  <a:pt x="17" y="171"/>
                </a:lnTo>
                <a:lnTo>
                  <a:pt x="12" y="182"/>
                </a:lnTo>
                <a:lnTo>
                  <a:pt x="10" y="195"/>
                </a:lnTo>
                <a:lnTo>
                  <a:pt x="10" y="209"/>
                </a:lnTo>
                <a:lnTo>
                  <a:pt x="14" y="225"/>
                </a:lnTo>
                <a:lnTo>
                  <a:pt x="19" y="241"/>
                </a:lnTo>
                <a:lnTo>
                  <a:pt x="26" y="256"/>
                </a:lnTo>
                <a:lnTo>
                  <a:pt x="34" y="271"/>
                </a:lnTo>
                <a:lnTo>
                  <a:pt x="40" y="284"/>
                </a:lnTo>
                <a:lnTo>
                  <a:pt x="47" y="297"/>
                </a:lnTo>
                <a:lnTo>
                  <a:pt x="47" y="299"/>
                </a:lnTo>
                <a:lnTo>
                  <a:pt x="52" y="290"/>
                </a:lnTo>
                <a:lnTo>
                  <a:pt x="60" y="281"/>
                </a:lnTo>
                <a:lnTo>
                  <a:pt x="87" y="258"/>
                </a:lnTo>
                <a:lnTo>
                  <a:pt x="120" y="237"/>
                </a:lnTo>
                <a:lnTo>
                  <a:pt x="153" y="218"/>
                </a:lnTo>
                <a:lnTo>
                  <a:pt x="187" y="205"/>
                </a:lnTo>
                <a:lnTo>
                  <a:pt x="193" y="203"/>
                </a:lnTo>
                <a:lnTo>
                  <a:pt x="200" y="201"/>
                </a:lnTo>
                <a:lnTo>
                  <a:pt x="195" y="184"/>
                </a:lnTo>
                <a:lnTo>
                  <a:pt x="187" y="169"/>
                </a:lnTo>
                <a:lnTo>
                  <a:pt x="178" y="158"/>
                </a:lnTo>
                <a:lnTo>
                  <a:pt x="166" y="153"/>
                </a:lnTo>
                <a:lnTo>
                  <a:pt x="153" y="150"/>
                </a:lnTo>
                <a:lnTo>
                  <a:pt x="140" y="150"/>
                </a:lnTo>
                <a:close/>
                <a:moveTo>
                  <a:pt x="526" y="47"/>
                </a:moveTo>
                <a:lnTo>
                  <a:pt x="505" y="57"/>
                </a:lnTo>
                <a:lnTo>
                  <a:pt x="505" y="60"/>
                </a:lnTo>
                <a:lnTo>
                  <a:pt x="506" y="61"/>
                </a:lnTo>
                <a:lnTo>
                  <a:pt x="508" y="65"/>
                </a:lnTo>
                <a:lnTo>
                  <a:pt x="509" y="68"/>
                </a:lnTo>
                <a:lnTo>
                  <a:pt x="510" y="72"/>
                </a:lnTo>
                <a:lnTo>
                  <a:pt x="512" y="74"/>
                </a:lnTo>
                <a:lnTo>
                  <a:pt x="513" y="76"/>
                </a:lnTo>
                <a:lnTo>
                  <a:pt x="518" y="94"/>
                </a:lnTo>
                <a:lnTo>
                  <a:pt x="522" y="114"/>
                </a:lnTo>
                <a:lnTo>
                  <a:pt x="522" y="133"/>
                </a:lnTo>
                <a:lnTo>
                  <a:pt x="518" y="151"/>
                </a:lnTo>
                <a:lnTo>
                  <a:pt x="512" y="169"/>
                </a:lnTo>
                <a:lnTo>
                  <a:pt x="544" y="176"/>
                </a:lnTo>
                <a:lnTo>
                  <a:pt x="576" y="186"/>
                </a:lnTo>
                <a:lnTo>
                  <a:pt x="590" y="189"/>
                </a:lnTo>
                <a:lnTo>
                  <a:pt x="606" y="193"/>
                </a:lnTo>
                <a:lnTo>
                  <a:pt x="622" y="200"/>
                </a:lnTo>
                <a:lnTo>
                  <a:pt x="635" y="206"/>
                </a:lnTo>
                <a:lnTo>
                  <a:pt x="635" y="208"/>
                </a:lnTo>
                <a:lnTo>
                  <a:pt x="633" y="178"/>
                </a:lnTo>
                <a:lnTo>
                  <a:pt x="625" y="148"/>
                </a:lnTo>
                <a:lnTo>
                  <a:pt x="611" y="119"/>
                </a:lnTo>
                <a:lnTo>
                  <a:pt x="591" y="93"/>
                </a:lnTo>
                <a:lnTo>
                  <a:pt x="568" y="70"/>
                </a:lnTo>
                <a:lnTo>
                  <a:pt x="543" y="55"/>
                </a:lnTo>
                <a:lnTo>
                  <a:pt x="535" y="49"/>
                </a:lnTo>
                <a:lnTo>
                  <a:pt x="526" y="47"/>
                </a:lnTo>
                <a:close/>
                <a:moveTo>
                  <a:pt x="140" y="13"/>
                </a:moveTo>
                <a:lnTo>
                  <a:pt x="132" y="13"/>
                </a:lnTo>
                <a:lnTo>
                  <a:pt x="111" y="19"/>
                </a:lnTo>
                <a:lnTo>
                  <a:pt x="93" y="31"/>
                </a:lnTo>
                <a:lnTo>
                  <a:pt x="77" y="45"/>
                </a:lnTo>
                <a:lnTo>
                  <a:pt x="64" y="64"/>
                </a:lnTo>
                <a:lnTo>
                  <a:pt x="53" y="85"/>
                </a:lnTo>
                <a:lnTo>
                  <a:pt x="44" y="106"/>
                </a:lnTo>
                <a:lnTo>
                  <a:pt x="38" y="127"/>
                </a:lnTo>
                <a:lnTo>
                  <a:pt x="32" y="146"/>
                </a:lnTo>
                <a:lnTo>
                  <a:pt x="39" y="145"/>
                </a:lnTo>
                <a:lnTo>
                  <a:pt x="66" y="142"/>
                </a:lnTo>
                <a:lnTo>
                  <a:pt x="95" y="142"/>
                </a:lnTo>
                <a:lnTo>
                  <a:pt x="120" y="140"/>
                </a:lnTo>
                <a:lnTo>
                  <a:pt x="146" y="138"/>
                </a:lnTo>
                <a:lnTo>
                  <a:pt x="144" y="106"/>
                </a:lnTo>
                <a:lnTo>
                  <a:pt x="146" y="73"/>
                </a:lnTo>
                <a:lnTo>
                  <a:pt x="156" y="36"/>
                </a:lnTo>
                <a:lnTo>
                  <a:pt x="157" y="35"/>
                </a:lnTo>
                <a:lnTo>
                  <a:pt x="157" y="32"/>
                </a:lnTo>
                <a:lnTo>
                  <a:pt x="158" y="30"/>
                </a:lnTo>
                <a:lnTo>
                  <a:pt x="161" y="27"/>
                </a:lnTo>
                <a:lnTo>
                  <a:pt x="161" y="25"/>
                </a:lnTo>
                <a:lnTo>
                  <a:pt x="162" y="22"/>
                </a:lnTo>
                <a:lnTo>
                  <a:pt x="162" y="22"/>
                </a:lnTo>
                <a:lnTo>
                  <a:pt x="157" y="17"/>
                </a:lnTo>
                <a:lnTo>
                  <a:pt x="149" y="14"/>
                </a:lnTo>
                <a:lnTo>
                  <a:pt x="140" y="13"/>
                </a:lnTo>
                <a:close/>
                <a:moveTo>
                  <a:pt x="157" y="0"/>
                </a:moveTo>
                <a:lnTo>
                  <a:pt x="165" y="2"/>
                </a:lnTo>
                <a:lnTo>
                  <a:pt x="171" y="7"/>
                </a:lnTo>
                <a:lnTo>
                  <a:pt x="174" y="17"/>
                </a:lnTo>
                <a:lnTo>
                  <a:pt x="171" y="30"/>
                </a:lnTo>
                <a:lnTo>
                  <a:pt x="165" y="44"/>
                </a:lnTo>
                <a:lnTo>
                  <a:pt x="159" y="57"/>
                </a:lnTo>
                <a:lnTo>
                  <a:pt x="154" y="83"/>
                </a:lnTo>
                <a:lnTo>
                  <a:pt x="154" y="111"/>
                </a:lnTo>
                <a:lnTo>
                  <a:pt x="157" y="138"/>
                </a:lnTo>
                <a:lnTo>
                  <a:pt x="157" y="140"/>
                </a:lnTo>
                <a:lnTo>
                  <a:pt x="162" y="141"/>
                </a:lnTo>
                <a:lnTo>
                  <a:pt x="178" y="146"/>
                </a:lnTo>
                <a:lnTo>
                  <a:pt x="190" y="157"/>
                </a:lnTo>
                <a:lnTo>
                  <a:pt x="197" y="170"/>
                </a:lnTo>
                <a:lnTo>
                  <a:pt x="204" y="184"/>
                </a:lnTo>
                <a:lnTo>
                  <a:pt x="207" y="200"/>
                </a:lnTo>
                <a:lnTo>
                  <a:pt x="226" y="200"/>
                </a:lnTo>
                <a:lnTo>
                  <a:pt x="245" y="206"/>
                </a:lnTo>
                <a:lnTo>
                  <a:pt x="262" y="217"/>
                </a:lnTo>
                <a:lnTo>
                  <a:pt x="276" y="233"/>
                </a:lnTo>
                <a:lnTo>
                  <a:pt x="289" y="210"/>
                </a:lnTo>
                <a:lnTo>
                  <a:pt x="290" y="209"/>
                </a:lnTo>
                <a:lnTo>
                  <a:pt x="292" y="209"/>
                </a:lnTo>
                <a:lnTo>
                  <a:pt x="293" y="209"/>
                </a:lnTo>
                <a:lnTo>
                  <a:pt x="311" y="210"/>
                </a:lnTo>
                <a:lnTo>
                  <a:pt x="328" y="213"/>
                </a:lnTo>
                <a:lnTo>
                  <a:pt x="344" y="220"/>
                </a:lnTo>
                <a:lnTo>
                  <a:pt x="357" y="229"/>
                </a:lnTo>
                <a:lnTo>
                  <a:pt x="368" y="242"/>
                </a:lnTo>
                <a:lnTo>
                  <a:pt x="381" y="229"/>
                </a:lnTo>
                <a:lnTo>
                  <a:pt x="395" y="218"/>
                </a:lnTo>
                <a:lnTo>
                  <a:pt x="411" y="213"/>
                </a:lnTo>
                <a:lnTo>
                  <a:pt x="428" y="213"/>
                </a:lnTo>
                <a:lnTo>
                  <a:pt x="446" y="220"/>
                </a:lnTo>
                <a:lnTo>
                  <a:pt x="451" y="205"/>
                </a:lnTo>
                <a:lnTo>
                  <a:pt x="458" y="192"/>
                </a:lnTo>
                <a:lnTo>
                  <a:pt x="467" y="180"/>
                </a:lnTo>
                <a:lnTo>
                  <a:pt x="476" y="172"/>
                </a:lnTo>
                <a:lnTo>
                  <a:pt x="488" y="167"/>
                </a:lnTo>
                <a:lnTo>
                  <a:pt x="504" y="167"/>
                </a:lnTo>
                <a:lnTo>
                  <a:pt x="512" y="141"/>
                </a:lnTo>
                <a:lnTo>
                  <a:pt x="512" y="114"/>
                </a:lnTo>
                <a:lnTo>
                  <a:pt x="506" y="87"/>
                </a:lnTo>
                <a:lnTo>
                  <a:pt x="502" y="78"/>
                </a:lnTo>
                <a:lnTo>
                  <a:pt x="498" y="68"/>
                </a:lnTo>
                <a:lnTo>
                  <a:pt x="495" y="57"/>
                </a:lnTo>
                <a:lnTo>
                  <a:pt x="496" y="47"/>
                </a:lnTo>
                <a:lnTo>
                  <a:pt x="500" y="40"/>
                </a:lnTo>
                <a:lnTo>
                  <a:pt x="508" y="36"/>
                </a:lnTo>
                <a:lnTo>
                  <a:pt x="517" y="36"/>
                </a:lnTo>
                <a:lnTo>
                  <a:pt x="526" y="38"/>
                </a:lnTo>
                <a:lnTo>
                  <a:pt x="536" y="42"/>
                </a:lnTo>
                <a:lnTo>
                  <a:pt x="544" y="45"/>
                </a:lnTo>
                <a:lnTo>
                  <a:pt x="551" y="48"/>
                </a:lnTo>
                <a:lnTo>
                  <a:pt x="574" y="64"/>
                </a:lnTo>
                <a:lnTo>
                  <a:pt x="595" y="83"/>
                </a:lnTo>
                <a:lnTo>
                  <a:pt x="615" y="107"/>
                </a:lnTo>
                <a:lnTo>
                  <a:pt x="629" y="133"/>
                </a:lnTo>
                <a:lnTo>
                  <a:pt x="640" y="161"/>
                </a:lnTo>
                <a:lnTo>
                  <a:pt x="645" y="188"/>
                </a:lnTo>
                <a:lnTo>
                  <a:pt x="642" y="217"/>
                </a:lnTo>
                <a:lnTo>
                  <a:pt x="642" y="217"/>
                </a:lnTo>
                <a:lnTo>
                  <a:pt x="646" y="230"/>
                </a:lnTo>
                <a:lnTo>
                  <a:pt x="646" y="244"/>
                </a:lnTo>
                <a:lnTo>
                  <a:pt x="642" y="258"/>
                </a:lnTo>
                <a:lnTo>
                  <a:pt x="639" y="271"/>
                </a:lnTo>
                <a:lnTo>
                  <a:pt x="625" y="295"/>
                </a:lnTo>
                <a:lnTo>
                  <a:pt x="608" y="316"/>
                </a:lnTo>
                <a:lnTo>
                  <a:pt x="590" y="335"/>
                </a:lnTo>
                <a:lnTo>
                  <a:pt x="568" y="350"/>
                </a:lnTo>
                <a:lnTo>
                  <a:pt x="568" y="352"/>
                </a:lnTo>
                <a:lnTo>
                  <a:pt x="572" y="371"/>
                </a:lnTo>
                <a:lnTo>
                  <a:pt x="569" y="391"/>
                </a:lnTo>
                <a:lnTo>
                  <a:pt x="560" y="411"/>
                </a:lnTo>
                <a:lnTo>
                  <a:pt x="544" y="428"/>
                </a:lnTo>
                <a:lnTo>
                  <a:pt x="517" y="447"/>
                </a:lnTo>
                <a:lnTo>
                  <a:pt x="487" y="462"/>
                </a:lnTo>
                <a:lnTo>
                  <a:pt x="454" y="471"/>
                </a:lnTo>
                <a:lnTo>
                  <a:pt x="421" y="475"/>
                </a:lnTo>
                <a:lnTo>
                  <a:pt x="419" y="474"/>
                </a:lnTo>
                <a:lnTo>
                  <a:pt x="417" y="474"/>
                </a:lnTo>
                <a:lnTo>
                  <a:pt x="416" y="488"/>
                </a:lnTo>
                <a:lnTo>
                  <a:pt x="412" y="502"/>
                </a:lnTo>
                <a:lnTo>
                  <a:pt x="404" y="518"/>
                </a:lnTo>
                <a:lnTo>
                  <a:pt x="391" y="530"/>
                </a:lnTo>
                <a:lnTo>
                  <a:pt x="375" y="539"/>
                </a:lnTo>
                <a:lnTo>
                  <a:pt x="358" y="544"/>
                </a:lnTo>
                <a:lnTo>
                  <a:pt x="340" y="547"/>
                </a:lnTo>
                <a:lnTo>
                  <a:pt x="305" y="548"/>
                </a:lnTo>
                <a:lnTo>
                  <a:pt x="271" y="542"/>
                </a:lnTo>
                <a:lnTo>
                  <a:pt x="237" y="531"/>
                </a:lnTo>
                <a:lnTo>
                  <a:pt x="220" y="522"/>
                </a:lnTo>
                <a:lnTo>
                  <a:pt x="201" y="510"/>
                </a:lnTo>
                <a:lnTo>
                  <a:pt x="186" y="496"/>
                </a:lnTo>
                <a:lnTo>
                  <a:pt x="175" y="480"/>
                </a:lnTo>
                <a:lnTo>
                  <a:pt x="169" y="460"/>
                </a:lnTo>
                <a:lnTo>
                  <a:pt x="170" y="437"/>
                </a:lnTo>
                <a:lnTo>
                  <a:pt x="152" y="432"/>
                </a:lnTo>
                <a:lnTo>
                  <a:pt x="131" y="421"/>
                </a:lnTo>
                <a:lnTo>
                  <a:pt x="108" y="409"/>
                </a:lnTo>
                <a:lnTo>
                  <a:pt x="89" y="395"/>
                </a:lnTo>
                <a:lnTo>
                  <a:pt x="69" y="378"/>
                </a:lnTo>
                <a:lnTo>
                  <a:pt x="55" y="360"/>
                </a:lnTo>
                <a:lnTo>
                  <a:pt x="46" y="340"/>
                </a:lnTo>
                <a:lnTo>
                  <a:pt x="42" y="320"/>
                </a:lnTo>
                <a:lnTo>
                  <a:pt x="47" y="301"/>
                </a:lnTo>
                <a:lnTo>
                  <a:pt x="46" y="301"/>
                </a:lnTo>
                <a:lnTo>
                  <a:pt x="43" y="302"/>
                </a:lnTo>
                <a:lnTo>
                  <a:pt x="42" y="301"/>
                </a:lnTo>
                <a:lnTo>
                  <a:pt x="32" y="289"/>
                </a:lnTo>
                <a:lnTo>
                  <a:pt x="23" y="275"/>
                </a:lnTo>
                <a:lnTo>
                  <a:pt x="15" y="259"/>
                </a:lnTo>
                <a:lnTo>
                  <a:pt x="8" y="241"/>
                </a:lnTo>
                <a:lnTo>
                  <a:pt x="2" y="222"/>
                </a:lnTo>
                <a:lnTo>
                  <a:pt x="0" y="204"/>
                </a:lnTo>
                <a:lnTo>
                  <a:pt x="0" y="186"/>
                </a:lnTo>
                <a:lnTo>
                  <a:pt x="4" y="171"/>
                </a:lnTo>
                <a:lnTo>
                  <a:pt x="13" y="158"/>
                </a:lnTo>
                <a:lnTo>
                  <a:pt x="26" y="149"/>
                </a:lnTo>
                <a:lnTo>
                  <a:pt x="30" y="123"/>
                </a:lnTo>
                <a:lnTo>
                  <a:pt x="38" y="97"/>
                </a:lnTo>
                <a:lnTo>
                  <a:pt x="49" y="72"/>
                </a:lnTo>
                <a:lnTo>
                  <a:pt x="64" y="49"/>
                </a:lnTo>
                <a:lnTo>
                  <a:pt x="82" y="30"/>
                </a:lnTo>
                <a:lnTo>
                  <a:pt x="104" y="14"/>
                </a:lnTo>
                <a:lnTo>
                  <a:pt x="129" y="4"/>
                </a:lnTo>
                <a:lnTo>
                  <a:pt x="138" y="1"/>
                </a:lnTo>
                <a:lnTo>
                  <a:pt x="148" y="0"/>
                </a:lnTo>
                <a:lnTo>
                  <a:pt x="157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Freeform 230"/>
          <p:cNvSpPr>
            <a:spLocks noEditPoints="1"/>
          </p:cNvSpPr>
          <p:nvPr/>
        </p:nvSpPr>
        <p:spPr bwMode="auto">
          <a:xfrm rot="18539009">
            <a:off x="10311902" y="6197671"/>
            <a:ext cx="614363" cy="517525"/>
          </a:xfrm>
          <a:custGeom>
            <a:avLst/>
            <a:gdLst>
              <a:gd name="T0" fmla="*/ 176 w 387"/>
              <a:gd name="T1" fmla="*/ 182 h 326"/>
              <a:gd name="T2" fmla="*/ 168 w 387"/>
              <a:gd name="T3" fmla="*/ 251 h 326"/>
              <a:gd name="T4" fmla="*/ 260 w 387"/>
              <a:gd name="T5" fmla="*/ 245 h 326"/>
              <a:gd name="T6" fmla="*/ 279 w 387"/>
              <a:gd name="T7" fmla="*/ 169 h 326"/>
              <a:gd name="T8" fmla="*/ 256 w 387"/>
              <a:gd name="T9" fmla="*/ 85 h 326"/>
              <a:gd name="T10" fmla="*/ 273 w 387"/>
              <a:gd name="T11" fmla="*/ 147 h 326"/>
              <a:gd name="T12" fmla="*/ 322 w 387"/>
              <a:gd name="T13" fmla="*/ 152 h 326"/>
              <a:gd name="T14" fmla="*/ 262 w 387"/>
              <a:gd name="T15" fmla="*/ 88 h 326"/>
              <a:gd name="T16" fmla="*/ 262 w 387"/>
              <a:gd name="T17" fmla="*/ 83 h 326"/>
              <a:gd name="T18" fmla="*/ 278 w 387"/>
              <a:gd name="T19" fmla="*/ 92 h 326"/>
              <a:gd name="T20" fmla="*/ 312 w 387"/>
              <a:gd name="T21" fmla="*/ 117 h 326"/>
              <a:gd name="T22" fmla="*/ 311 w 387"/>
              <a:gd name="T23" fmla="*/ 92 h 326"/>
              <a:gd name="T24" fmla="*/ 118 w 387"/>
              <a:gd name="T25" fmla="*/ 56 h 326"/>
              <a:gd name="T26" fmla="*/ 63 w 387"/>
              <a:gd name="T27" fmla="*/ 93 h 326"/>
              <a:gd name="T28" fmla="*/ 72 w 387"/>
              <a:gd name="T29" fmla="*/ 168 h 326"/>
              <a:gd name="T30" fmla="*/ 106 w 387"/>
              <a:gd name="T31" fmla="*/ 203 h 326"/>
              <a:gd name="T32" fmla="*/ 148 w 387"/>
              <a:gd name="T33" fmla="*/ 96 h 326"/>
              <a:gd name="T34" fmla="*/ 118 w 387"/>
              <a:gd name="T35" fmla="*/ 56 h 326"/>
              <a:gd name="T36" fmla="*/ 54 w 387"/>
              <a:gd name="T37" fmla="*/ 34 h 326"/>
              <a:gd name="T38" fmla="*/ 10 w 387"/>
              <a:gd name="T39" fmla="*/ 127 h 326"/>
              <a:gd name="T40" fmla="*/ 48 w 387"/>
              <a:gd name="T41" fmla="*/ 240 h 326"/>
              <a:gd name="T42" fmla="*/ 156 w 387"/>
              <a:gd name="T43" fmla="*/ 312 h 326"/>
              <a:gd name="T44" fmla="*/ 290 w 387"/>
              <a:gd name="T45" fmla="*/ 296 h 326"/>
              <a:gd name="T46" fmla="*/ 368 w 387"/>
              <a:gd name="T47" fmla="*/ 193 h 326"/>
              <a:gd name="T48" fmla="*/ 375 w 387"/>
              <a:gd name="T49" fmla="*/ 106 h 326"/>
              <a:gd name="T50" fmla="*/ 336 w 387"/>
              <a:gd name="T51" fmla="*/ 33 h 326"/>
              <a:gd name="T52" fmla="*/ 235 w 387"/>
              <a:gd name="T53" fmla="*/ 26 h 326"/>
              <a:gd name="T54" fmla="*/ 154 w 387"/>
              <a:gd name="T55" fmla="*/ 104 h 326"/>
              <a:gd name="T56" fmla="*/ 112 w 387"/>
              <a:gd name="T57" fmla="*/ 203 h 326"/>
              <a:gd name="T58" fmla="*/ 110 w 387"/>
              <a:gd name="T59" fmla="*/ 211 h 326"/>
              <a:gd name="T60" fmla="*/ 178 w 387"/>
              <a:gd name="T61" fmla="*/ 159 h 326"/>
              <a:gd name="T62" fmla="*/ 246 w 387"/>
              <a:gd name="T63" fmla="*/ 80 h 326"/>
              <a:gd name="T64" fmla="*/ 312 w 387"/>
              <a:gd name="T65" fmla="*/ 75 h 326"/>
              <a:gd name="T66" fmla="*/ 333 w 387"/>
              <a:gd name="T67" fmla="*/ 124 h 326"/>
              <a:gd name="T68" fmla="*/ 334 w 387"/>
              <a:gd name="T69" fmla="*/ 148 h 326"/>
              <a:gd name="T70" fmla="*/ 304 w 387"/>
              <a:gd name="T71" fmla="*/ 216 h 326"/>
              <a:gd name="T72" fmla="*/ 216 w 387"/>
              <a:gd name="T73" fmla="*/ 268 h 326"/>
              <a:gd name="T74" fmla="*/ 121 w 387"/>
              <a:gd name="T75" fmla="*/ 234 h 326"/>
              <a:gd name="T76" fmla="*/ 54 w 387"/>
              <a:gd name="T77" fmla="*/ 153 h 326"/>
              <a:gd name="T78" fmla="*/ 68 w 387"/>
              <a:gd name="T79" fmla="*/ 69 h 326"/>
              <a:gd name="T80" fmla="*/ 137 w 387"/>
              <a:gd name="T81" fmla="*/ 49 h 326"/>
              <a:gd name="T82" fmla="*/ 190 w 387"/>
              <a:gd name="T83" fmla="*/ 47 h 326"/>
              <a:gd name="T84" fmla="*/ 127 w 387"/>
              <a:gd name="T85" fmla="*/ 11 h 326"/>
              <a:gd name="T86" fmla="*/ 185 w 387"/>
              <a:gd name="T87" fmla="*/ 20 h 326"/>
              <a:gd name="T88" fmla="*/ 257 w 387"/>
              <a:gd name="T89" fmla="*/ 12 h 326"/>
              <a:gd name="T90" fmla="*/ 350 w 387"/>
              <a:gd name="T91" fmla="*/ 34 h 326"/>
              <a:gd name="T92" fmla="*/ 385 w 387"/>
              <a:gd name="T93" fmla="*/ 111 h 326"/>
              <a:gd name="T94" fmla="*/ 376 w 387"/>
              <a:gd name="T95" fmla="*/ 203 h 326"/>
              <a:gd name="T96" fmla="*/ 321 w 387"/>
              <a:gd name="T97" fmla="*/ 288 h 326"/>
              <a:gd name="T98" fmla="*/ 209 w 387"/>
              <a:gd name="T99" fmla="*/ 326 h 326"/>
              <a:gd name="T100" fmla="*/ 91 w 387"/>
              <a:gd name="T101" fmla="*/ 292 h 326"/>
              <a:gd name="T102" fmla="*/ 10 w 387"/>
              <a:gd name="T103" fmla="*/ 187 h 326"/>
              <a:gd name="T104" fmla="*/ 20 w 387"/>
              <a:gd name="T105" fmla="*/ 60 h 326"/>
              <a:gd name="T106" fmla="*/ 112 w 387"/>
              <a:gd name="T107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7" h="326">
                <a:moveTo>
                  <a:pt x="222" y="115"/>
                </a:moveTo>
                <a:lnTo>
                  <a:pt x="207" y="135"/>
                </a:lnTo>
                <a:lnTo>
                  <a:pt x="194" y="155"/>
                </a:lnTo>
                <a:lnTo>
                  <a:pt x="176" y="182"/>
                </a:lnTo>
                <a:lnTo>
                  <a:pt x="160" y="211"/>
                </a:lnTo>
                <a:lnTo>
                  <a:pt x="147" y="241"/>
                </a:lnTo>
                <a:lnTo>
                  <a:pt x="157" y="246"/>
                </a:lnTo>
                <a:lnTo>
                  <a:pt x="168" y="251"/>
                </a:lnTo>
                <a:lnTo>
                  <a:pt x="192" y="259"/>
                </a:lnTo>
                <a:lnTo>
                  <a:pt x="215" y="261"/>
                </a:lnTo>
                <a:lnTo>
                  <a:pt x="237" y="255"/>
                </a:lnTo>
                <a:lnTo>
                  <a:pt x="260" y="245"/>
                </a:lnTo>
                <a:lnTo>
                  <a:pt x="279" y="231"/>
                </a:lnTo>
                <a:lnTo>
                  <a:pt x="291" y="217"/>
                </a:lnTo>
                <a:lnTo>
                  <a:pt x="301" y="203"/>
                </a:lnTo>
                <a:lnTo>
                  <a:pt x="279" y="169"/>
                </a:lnTo>
                <a:lnTo>
                  <a:pt x="253" y="140"/>
                </a:lnTo>
                <a:lnTo>
                  <a:pt x="222" y="115"/>
                </a:lnTo>
                <a:close/>
                <a:moveTo>
                  <a:pt x="257" y="85"/>
                </a:moveTo>
                <a:lnTo>
                  <a:pt x="256" y="85"/>
                </a:lnTo>
                <a:lnTo>
                  <a:pt x="239" y="97"/>
                </a:lnTo>
                <a:lnTo>
                  <a:pt x="224" y="111"/>
                </a:lnTo>
                <a:lnTo>
                  <a:pt x="250" y="127"/>
                </a:lnTo>
                <a:lnTo>
                  <a:pt x="273" y="147"/>
                </a:lnTo>
                <a:lnTo>
                  <a:pt x="292" y="170"/>
                </a:lnTo>
                <a:lnTo>
                  <a:pt x="307" y="195"/>
                </a:lnTo>
                <a:lnTo>
                  <a:pt x="316" y="174"/>
                </a:lnTo>
                <a:lnTo>
                  <a:pt x="322" y="152"/>
                </a:lnTo>
                <a:lnTo>
                  <a:pt x="324" y="144"/>
                </a:lnTo>
                <a:lnTo>
                  <a:pt x="307" y="124"/>
                </a:lnTo>
                <a:lnTo>
                  <a:pt x="288" y="107"/>
                </a:lnTo>
                <a:lnTo>
                  <a:pt x="262" y="88"/>
                </a:lnTo>
                <a:lnTo>
                  <a:pt x="260" y="87"/>
                </a:lnTo>
                <a:lnTo>
                  <a:pt x="257" y="85"/>
                </a:lnTo>
                <a:close/>
                <a:moveTo>
                  <a:pt x="278" y="79"/>
                </a:moveTo>
                <a:lnTo>
                  <a:pt x="262" y="83"/>
                </a:lnTo>
                <a:lnTo>
                  <a:pt x="266" y="85"/>
                </a:lnTo>
                <a:lnTo>
                  <a:pt x="270" y="88"/>
                </a:lnTo>
                <a:lnTo>
                  <a:pt x="274" y="89"/>
                </a:lnTo>
                <a:lnTo>
                  <a:pt x="278" y="92"/>
                </a:lnTo>
                <a:lnTo>
                  <a:pt x="281" y="93"/>
                </a:lnTo>
                <a:lnTo>
                  <a:pt x="290" y="100"/>
                </a:lnTo>
                <a:lnTo>
                  <a:pt x="299" y="106"/>
                </a:lnTo>
                <a:lnTo>
                  <a:pt x="312" y="117"/>
                </a:lnTo>
                <a:lnTo>
                  <a:pt x="324" y="130"/>
                </a:lnTo>
                <a:lnTo>
                  <a:pt x="322" y="115"/>
                </a:lnTo>
                <a:lnTo>
                  <a:pt x="317" y="102"/>
                </a:lnTo>
                <a:lnTo>
                  <a:pt x="311" y="92"/>
                </a:lnTo>
                <a:lnTo>
                  <a:pt x="301" y="83"/>
                </a:lnTo>
                <a:lnTo>
                  <a:pt x="291" y="79"/>
                </a:lnTo>
                <a:lnTo>
                  <a:pt x="278" y="79"/>
                </a:lnTo>
                <a:close/>
                <a:moveTo>
                  <a:pt x="118" y="56"/>
                </a:moveTo>
                <a:lnTo>
                  <a:pt x="101" y="59"/>
                </a:lnTo>
                <a:lnTo>
                  <a:pt x="87" y="67"/>
                </a:lnTo>
                <a:lnTo>
                  <a:pt x="74" y="77"/>
                </a:lnTo>
                <a:lnTo>
                  <a:pt x="63" y="93"/>
                </a:lnTo>
                <a:lnTo>
                  <a:pt x="58" y="113"/>
                </a:lnTo>
                <a:lnTo>
                  <a:pt x="58" y="131"/>
                </a:lnTo>
                <a:lnTo>
                  <a:pt x="63" y="151"/>
                </a:lnTo>
                <a:lnTo>
                  <a:pt x="72" y="168"/>
                </a:lnTo>
                <a:lnTo>
                  <a:pt x="83" y="185"/>
                </a:lnTo>
                <a:lnTo>
                  <a:pt x="96" y="199"/>
                </a:lnTo>
                <a:lnTo>
                  <a:pt x="105" y="207"/>
                </a:lnTo>
                <a:lnTo>
                  <a:pt x="106" y="203"/>
                </a:lnTo>
                <a:lnTo>
                  <a:pt x="110" y="176"/>
                </a:lnTo>
                <a:lnTo>
                  <a:pt x="120" y="148"/>
                </a:lnTo>
                <a:lnTo>
                  <a:pt x="133" y="121"/>
                </a:lnTo>
                <a:lnTo>
                  <a:pt x="148" y="96"/>
                </a:lnTo>
                <a:lnTo>
                  <a:pt x="167" y="72"/>
                </a:lnTo>
                <a:lnTo>
                  <a:pt x="151" y="63"/>
                </a:lnTo>
                <a:lnTo>
                  <a:pt x="134" y="58"/>
                </a:lnTo>
                <a:lnTo>
                  <a:pt x="118" y="56"/>
                </a:lnTo>
                <a:close/>
                <a:moveTo>
                  <a:pt x="127" y="11"/>
                </a:moveTo>
                <a:lnTo>
                  <a:pt x="102" y="12"/>
                </a:lnTo>
                <a:lnTo>
                  <a:pt x="78" y="18"/>
                </a:lnTo>
                <a:lnTo>
                  <a:pt x="54" y="34"/>
                </a:lnTo>
                <a:lnTo>
                  <a:pt x="34" y="54"/>
                </a:lnTo>
                <a:lnTo>
                  <a:pt x="21" y="76"/>
                </a:lnTo>
                <a:lnTo>
                  <a:pt x="13" y="101"/>
                </a:lnTo>
                <a:lnTo>
                  <a:pt x="10" y="127"/>
                </a:lnTo>
                <a:lnTo>
                  <a:pt x="11" y="153"/>
                </a:lnTo>
                <a:lnTo>
                  <a:pt x="16" y="179"/>
                </a:lnTo>
                <a:lnTo>
                  <a:pt x="29" y="211"/>
                </a:lnTo>
                <a:lnTo>
                  <a:pt x="48" y="240"/>
                </a:lnTo>
                <a:lnTo>
                  <a:pt x="70" y="265"/>
                </a:lnTo>
                <a:lnTo>
                  <a:pt x="96" y="284"/>
                </a:lnTo>
                <a:lnTo>
                  <a:pt x="125" y="300"/>
                </a:lnTo>
                <a:lnTo>
                  <a:pt x="156" y="312"/>
                </a:lnTo>
                <a:lnTo>
                  <a:pt x="190" y="317"/>
                </a:lnTo>
                <a:lnTo>
                  <a:pt x="223" y="316"/>
                </a:lnTo>
                <a:lnTo>
                  <a:pt x="257" y="309"/>
                </a:lnTo>
                <a:lnTo>
                  <a:pt x="290" y="296"/>
                </a:lnTo>
                <a:lnTo>
                  <a:pt x="317" y="278"/>
                </a:lnTo>
                <a:lnTo>
                  <a:pt x="339" y="254"/>
                </a:lnTo>
                <a:lnTo>
                  <a:pt x="356" y="225"/>
                </a:lnTo>
                <a:lnTo>
                  <a:pt x="368" y="193"/>
                </a:lnTo>
                <a:lnTo>
                  <a:pt x="372" y="173"/>
                </a:lnTo>
                <a:lnTo>
                  <a:pt x="375" y="152"/>
                </a:lnTo>
                <a:lnTo>
                  <a:pt x="376" y="128"/>
                </a:lnTo>
                <a:lnTo>
                  <a:pt x="375" y="106"/>
                </a:lnTo>
                <a:lnTo>
                  <a:pt x="371" y="85"/>
                </a:lnTo>
                <a:lnTo>
                  <a:pt x="363" y="66"/>
                </a:lnTo>
                <a:lnTo>
                  <a:pt x="351" y="47"/>
                </a:lnTo>
                <a:lnTo>
                  <a:pt x="336" y="33"/>
                </a:lnTo>
                <a:lnTo>
                  <a:pt x="309" y="20"/>
                </a:lnTo>
                <a:lnTo>
                  <a:pt x="283" y="16"/>
                </a:lnTo>
                <a:lnTo>
                  <a:pt x="258" y="17"/>
                </a:lnTo>
                <a:lnTo>
                  <a:pt x="235" y="26"/>
                </a:lnTo>
                <a:lnTo>
                  <a:pt x="212" y="41"/>
                </a:lnTo>
                <a:lnTo>
                  <a:pt x="190" y="59"/>
                </a:lnTo>
                <a:lnTo>
                  <a:pt x="172" y="80"/>
                </a:lnTo>
                <a:lnTo>
                  <a:pt x="154" y="104"/>
                </a:lnTo>
                <a:lnTo>
                  <a:pt x="139" y="130"/>
                </a:lnTo>
                <a:lnTo>
                  <a:pt x="127" y="155"/>
                </a:lnTo>
                <a:lnTo>
                  <a:pt x="117" y="179"/>
                </a:lnTo>
                <a:lnTo>
                  <a:pt x="112" y="203"/>
                </a:lnTo>
                <a:lnTo>
                  <a:pt x="112" y="206"/>
                </a:lnTo>
                <a:lnTo>
                  <a:pt x="110" y="208"/>
                </a:lnTo>
                <a:lnTo>
                  <a:pt x="110" y="210"/>
                </a:lnTo>
                <a:lnTo>
                  <a:pt x="110" y="211"/>
                </a:lnTo>
                <a:lnTo>
                  <a:pt x="110" y="211"/>
                </a:lnTo>
                <a:lnTo>
                  <a:pt x="140" y="236"/>
                </a:lnTo>
                <a:lnTo>
                  <a:pt x="157" y="195"/>
                </a:lnTo>
                <a:lnTo>
                  <a:pt x="178" y="159"/>
                </a:lnTo>
                <a:lnTo>
                  <a:pt x="203" y="123"/>
                </a:lnTo>
                <a:lnTo>
                  <a:pt x="216" y="107"/>
                </a:lnTo>
                <a:lnTo>
                  <a:pt x="231" y="93"/>
                </a:lnTo>
                <a:lnTo>
                  <a:pt x="246" y="80"/>
                </a:lnTo>
                <a:lnTo>
                  <a:pt x="265" y="71"/>
                </a:lnTo>
                <a:lnTo>
                  <a:pt x="284" y="67"/>
                </a:lnTo>
                <a:lnTo>
                  <a:pt x="300" y="69"/>
                </a:lnTo>
                <a:lnTo>
                  <a:pt x="312" y="75"/>
                </a:lnTo>
                <a:lnTo>
                  <a:pt x="321" y="84"/>
                </a:lnTo>
                <a:lnTo>
                  <a:pt x="328" y="96"/>
                </a:lnTo>
                <a:lnTo>
                  <a:pt x="332" y="110"/>
                </a:lnTo>
                <a:lnTo>
                  <a:pt x="333" y="124"/>
                </a:lnTo>
                <a:lnTo>
                  <a:pt x="333" y="140"/>
                </a:lnTo>
                <a:lnTo>
                  <a:pt x="334" y="143"/>
                </a:lnTo>
                <a:lnTo>
                  <a:pt x="336" y="145"/>
                </a:lnTo>
                <a:lnTo>
                  <a:pt x="334" y="148"/>
                </a:lnTo>
                <a:lnTo>
                  <a:pt x="332" y="149"/>
                </a:lnTo>
                <a:lnTo>
                  <a:pt x="326" y="173"/>
                </a:lnTo>
                <a:lnTo>
                  <a:pt x="318" y="193"/>
                </a:lnTo>
                <a:lnTo>
                  <a:pt x="304" y="216"/>
                </a:lnTo>
                <a:lnTo>
                  <a:pt x="287" y="236"/>
                </a:lnTo>
                <a:lnTo>
                  <a:pt x="265" y="251"/>
                </a:lnTo>
                <a:lnTo>
                  <a:pt x="241" y="263"/>
                </a:lnTo>
                <a:lnTo>
                  <a:pt x="216" y="268"/>
                </a:lnTo>
                <a:lnTo>
                  <a:pt x="190" y="268"/>
                </a:lnTo>
                <a:lnTo>
                  <a:pt x="164" y="259"/>
                </a:lnTo>
                <a:lnTo>
                  <a:pt x="143" y="249"/>
                </a:lnTo>
                <a:lnTo>
                  <a:pt x="121" y="234"/>
                </a:lnTo>
                <a:lnTo>
                  <a:pt x="100" y="217"/>
                </a:lnTo>
                <a:lnTo>
                  <a:pt x="82" y="198"/>
                </a:lnTo>
                <a:lnTo>
                  <a:pt x="65" y="177"/>
                </a:lnTo>
                <a:lnTo>
                  <a:pt x="54" y="153"/>
                </a:lnTo>
                <a:lnTo>
                  <a:pt x="48" y="128"/>
                </a:lnTo>
                <a:lnTo>
                  <a:pt x="50" y="104"/>
                </a:lnTo>
                <a:lnTo>
                  <a:pt x="57" y="85"/>
                </a:lnTo>
                <a:lnTo>
                  <a:pt x="68" y="69"/>
                </a:lnTo>
                <a:lnTo>
                  <a:pt x="83" y="58"/>
                </a:lnTo>
                <a:lnTo>
                  <a:pt x="100" y="50"/>
                </a:lnTo>
                <a:lnTo>
                  <a:pt x="118" y="47"/>
                </a:lnTo>
                <a:lnTo>
                  <a:pt x="137" y="49"/>
                </a:lnTo>
                <a:lnTo>
                  <a:pt x="155" y="55"/>
                </a:lnTo>
                <a:lnTo>
                  <a:pt x="171" y="67"/>
                </a:lnTo>
                <a:lnTo>
                  <a:pt x="181" y="56"/>
                </a:lnTo>
                <a:lnTo>
                  <a:pt x="190" y="47"/>
                </a:lnTo>
                <a:lnTo>
                  <a:pt x="199" y="39"/>
                </a:lnTo>
                <a:lnTo>
                  <a:pt x="176" y="26"/>
                </a:lnTo>
                <a:lnTo>
                  <a:pt x="152" y="16"/>
                </a:lnTo>
                <a:lnTo>
                  <a:pt x="127" y="11"/>
                </a:lnTo>
                <a:close/>
                <a:moveTo>
                  <a:pt x="112" y="0"/>
                </a:moveTo>
                <a:lnTo>
                  <a:pt x="137" y="1"/>
                </a:lnTo>
                <a:lnTo>
                  <a:pt x="161" y="9"/>
                </a:lnTo>
                <a:lnTo>
                  <a:pt x="185" y="20"/>
                </a:lnTo>
                <a:lnTo>
                  <a:pt x="207" y="34"/>
                </a:lnTo>
                <a:lnTo>
                  <a:pt x="207" y="34"/>
                </a:lnTo>
                <a:lnTo>
                  <a:pt x="231" y="21"/>
                </a:lnTo>
                <a:lnTo>
                  <a:pt x="257" y="12"/>
                </a:lnTo>
                <a:lnTo>
                  <a:pt x="284" y="8"/>
                </a:lnTo>
                <a:lnTo>
                  <a:pt x="312" y="12"/>
                </a:lnTo>
                <a:lnTo>
                  <a:pt x="333" y="21"/>
                </a:lnTo>
                <a:lnTo>
                  <a:pt x="350" y="34"/>
                </a:lnTo>
                <a:lnTo>
                  <a:pt x="364" y="50"/>
                </a:lnTo>
                <a:lnTo>
                  <a:pt x="373" y="68"/>
                </a:lnTo>
                <a:lnTo>
                  <a:pt x="381" y="89"/>
                </a:lnTo>
                <a:lnTo>
                  <a:pt x="385" y="111"/>
                </a:lnTo>
                <a:lnTo>
                  <a:pt x="387" y="134"/>
                </a:lnTo>
                <a:lnTo>
                  <a:pt x="385" y="157"/>
                </a:lnTo>
                <a:lnTo>
                  <a:pt x="381" y="181"/>
                </a:lnTo>
                <a:lnTo>
                  <a:pt x="376" y="203"/>
                </a:lnTo>
                <a:lnTo>
                  <a:pt x="368" y="224"/>
                </a:lnTo>
                <a:lnTo>
                  <a:pt x="360" y="242"/>
                </a:lnTo>
                <a:lnTo>
                  <a:pt x="342" y="267"/>
                </a:lnTo>
                <a:lnTo>
                  <a:pt x="321" y="288"/>
                </a:lnTo>
                <a:lnTo>
                  <a:pt x="296" y="304"/>
                </a:lnTo>
                <a:lnTo>
                  <a:pt x="269" y="316"/>
                </a:lnTo>
                <a:lnTo>
                  <a:pt x="239" y="323"/>
                </a:lnTo>
                <a:lnTo>
                  <a:pt x="209" y="326"/>
                </a:lnTo>
                <a:lnTo>
                  <a:pt x="177" y="325"/>
                </a:lnTo>
                <a:lnTo>
                  <a:pt x="148" y="320"/>
                </a:lnTo>
                <a:lnTo>
                  <a:pt x="120" y="309"/>
                </a:lnTo>
                <a:lnTo>
                  <a:pt x="91" y="292"/>
                </a:lnTo>
                <a:lnTo>
                  <a:pt x="65" y="271"/>
                </a:lnTo>
                <a:lnTo>
                  <a:pt x="41" y="246"/>
                </a:lnTo>
                <a:lnTo>
                  <a:pt x="23" y="217"/>
                </a:lnTo>
                <a:lnTo>
                  <a:pt x="10" y="187"/>
                </a:lnTo>
                <a:lnTo>
                  <a:pt x="2" y="155"/>
                </a:lnTo>
                <a:lnTo>
                  <a:pt x="0" y="121"/>
                </a:lnTo>
                <a:lnTo>
                  <a:pt x="7" y="87"/>
                </a:lnTo>
                <a:lnTo>
                  <a:pt x="20" y="60"/>
                </a:lnTo>
                <a:lnTo>
                  <a:pt x="37" y="38"/>
                </a:lnTo>
                <a:lnTo>
                  <a:pt x="59" y="18"/>
                </a:lnTo>
                <a:lnTo>
                  <a:pt x="85" y="7"/>
                </a:lnTo>
                <a:lnTo>
                  <a:pt x="11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Freeform 156"/>
          <p:cNvSpPr>
            <a:spLocks noEditPoints="1"/>
          </p:cNvSpPr>
          <p:nvPr/>
        </p:nvSpPr>
        <p:spPr bwMode="auto">
          <a:xfrm>
            <a:off x="9085357" y="6103214"/>
            <a:ext cx="998538" cy="706438"/>
          </a:xfrm>
          <a:custGeom>
            <a:avLst/>
            <a:gdLst>
              <a:gd name="T0" fmla="*/ 72 w 629"/>
              <a:gd name="T1" fmla="*/ 318 h 445"/>
              <a:gd name="T2" fmla="*/ 87 w 629"/>
              <a:gd name="T3" fmla="*/ 277 h 445"/>
              <a:gd name="T4" fmla="*/ 114 w 629"/>
              <a:gd name="T5" fmla="*/ 178 h 445"/>
              <a:gd name="T6" fmla="*/ 161 w 629"/>
              <a:gd name="T7" fmla="*/ 277 h 445"/>
              <a:gd name="T8" fmla="*/ 167 w 629"/>
              <a:gd name="T9" fmla="*/ 288 h 445"/>
              <a:gd name="T10" fmla="*/ 174 w 629"/>
              <a:gd name="T11" fmla="*/ 271 h 445"/>
              <a:gd name="T12" fmla="*/ 165 w 629"/>
              <a:gd name="T13" fmla="*/ 171 h 445"/>
              <a:gd name="T14" fmla="*/ 230 w 629"/>
              <a:gd name="T15" fmla="*/ 150 h 445"/>
              <a:gd name="T16" fmla="*/ 261 w 629"/>
              <a:gd name="T17" fmla="*/ 177 h 445"/>
              <a:gd name="T18" fmla="*/ 336 w 629"/>
              <a:gd name="T19" fmla="*/ 48 h 445"/>
              <a:gd name="T20" fmla="*/ 333 w 629"/>
              <a:gd name="T21" fmla="*/ 166 h 445"/>
              <a:gd name="T22" fmla="*/ 345 w 629"/>
              <a:gd name="T23" fmla="*/ 80 h 445"/>
              <a:gd name="T24" fmla="*/ 378 w 629"/>
              <a:gd name="T25" fmla="*/ 35 h 445"/>
              <a:gd name="T26" fmla="*/ 420 w 629"/>
              <a:gd name="T27" fmla="*/ 110 h 445"/>
              <a:gd name="T28" fmla="*/ 419 w 629"/>
              <a:gd name="T29" fmla="*/ 23 h 445"/>
              <a:gd name="T30" fmla="*/ 493 w 629"/>
              <a:gd name="T31" fmla="*/ 82 h 445"/>
              <a:gd name="T32" fmla="*/ 510 w 629"/>
              <a:gd name="T33" fmla="*/ 21 h 445"/>
              <a:gd name="T34" fmla="*/ 519 w 629"/>
              <a:gd name="T35" fmla="*/ 23 h 445"/>
              <a:gd name="T36" fmla="*/ 492 w 629"/>
              <a:gd name="T37" fmla="*/ 95 h 445"/>
              <a:gd name="T38" fmla="*/ 484 w 629"/>
              <a:gd name="T39" fmla="*/ 93 h 445"/>
              <a:gd name="T40" fmla="*/ 433 w 629"/>
              <a:gd name="T41" fmla="*/ 54 h 445"/>
              <a:gd name="T42" fmla="*/ 419 w 629"/>
              <a:gd name="T43" fmla="*/ 127 h 445"/>
              <a:gd name="T44" fmla="*/ 403 w 629"/>
              <a:gd name="T45" fmla="*/ 103 h 445"/>
              <a:gd name="T46" fmla="*/ 349 w 629"/>
              <a:gd name="T47" fmla="*/ 59 h 445"/>
              <a:gd name="T48" fmla="*/ 349 w 629"/>
              <a:gd name="T49" fmla="*/ 144 h 445"/>
              <a:gd name="T50" fmla="*/ 327 w 629"/>
              <a:gd name="T51" fmla="*/ 184 h 445"/>
              <a:gd name="T52" fmla="*/ 302 w 629"/>
              <a:gd name="T53" fmla="*/ 95 h 445"/>
              <a:gd name="T54" fmla="*/ 260 w 629"/>
              <a:gd name="T55" fmla="*/ 127 h 445"/>
              <a:gd name="T56" fmla="*/ 252 w 629"/>
              <a:gd name="T57" fmla="*/ 230 h 445"/>
              <a:gd name="T58" fmla="*/ 239 w 629"/>
              <a:gd name="T59" fmla="*/ 204 h 445"/>
              <a:gd name="T60" fmla="*/ 159 w 629"/>
              <a:gd name="T61" fmla="*/ 143 h 445"/>
              <a:gd name="T62" fmla="*/ 184 w 629"/>
              <a:gd name="T63" fmla="*/ 260 h 445"/>
              <a:gd name="T64" fmla="*/ 159 w 629"/>
              <a:gd name="T65" fmla="*/ 302 h 445"/>
              <a:gd name="T66" fmla="*/ 129 w 629"/>
              <a:gd name="T67" fmla="*/ 208 h 445"/>
              <a:gd name="T68" fmla="*/ 93 w 629"/>
              <a:gd name="T69" fmla="*/ 270 h 445"/>
              <a:gd name="T70" fmla="*/ 85 w 629"/>
              <a:gd name="T71" fmla="*/ 370 h 445"/>
              <a:gd name="T72" fmla="*/ 65 w 629"/>
              <a:gd name="T73" fmla="*/ 318 h 445"/>
              <a:gd name="T74" fmla="*/ 7 w 629"/>
              <a:gd name="T75" fmla="*/ 344 h 445"/>
              <a:gd name="T76" fmla="*/ 74 w 629"/>
              <a:gd name="T77" fmla="*/ 437 h 445"/>
              <a:gd name="T78" fmla="*/ 293 w 629"/>
              <a:gd name="T79" fmla="*/ 360 h 445"/>
              <a:gd name="T80" fmla="*/ 581 w 629"/>
              <a:gd name="T81" fmla="*/ 127 h 445"/>
              <a:gd name="T82" fmla="*/ 616 w 629"/>
              <a:gd name="T83" fmla="*/ 39 h 445"/>
              <a:gd name="T84" fmla="*/ 551 w 629"/>
              <a:gd name="T85" fmla="*/ 12 h 445"/>
              <a:gd name="T86" fmla="*/ 600 w 629"/>
              <a:gd name="T87" fmla="*/ 9 h 445"/>
              <a:gd name="T88" fmla="*/ 625 w 629"/>
              <a:gd name="T89" fmla="*/ 72 h 445"/>
              <a:gd name="T90" fmla="*/ 527 w 629"/>
              <a:gd name="T91" fmla="*/ 199 h 445"/>
              <a:gd name="T92" fmla="*/ 200 w 629"/>
              <a:gd name="T93" fmla="*/ 416 h 445"/>
              <a:gd name="T94" fmla="*/ 32 w 629"/>
              <a:gd name="T95" fmla="*/ 438 h 445"/>
              <a:gd name="T96" fmla="*/ 5 w 629"/>
              <a:gd name="T97" fmla="*/ 399 h 445"/>
              <a:gd name="T98" fmla="*/ 17 w 629"/>
              <a:gd name="T99" fmla="*/ 292 h 445"/>
              <a:gd name="T100" fmla="*/ 149 w 629"/>
              <a:gd name="T101" fmla="*/ 139 h 445"/>
              <a:gd name="T102" fmla="*/ 261 w 629"/>
              <a:gd name="T103" fmla="*/ 69 h 445"/>
              <a:gd name="T104" fmla="*/ 493 w 629"/>
              <a:gd name="T105" fmla="*/ 1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9" h="445">
                <a:moveTo>
                  <a:pt x="65" y="230"/>
                </a:moveTo>
                <a:lnTo>
                  <a:pt x="38" y="271"/>
                </a:lnTo>
                <a:lnTo>
                  <a:pt x="52" y="284"/>
                </a:lnTo>
                <a:lnTo>
                  <a:pt x="64" y="300"/>
                </a:lnTo>
                <a:lnTo>
                  <a:pt x="72" y="318"/>
                </a:lnTo>
                <a:lnTo>
                  <a:pt x="78" y="336"/>
                </a:lnTo>
                <a:lnTo>
                  <a:pt x="83" y="356"/>
                </a:lnTo>
                <a:lnTo>
                  <a:pt x="90" y="331"/>
                </a:lnTo>
                <a:lnTo>
                  <a:pt x="91" y="304"/>
                </a:lnTo>
                <a:lnTo>
                  <a:pt x="87" y="277"/>
                </a:lnTo>
                <a:lnTo>
                  <a:pt x="78" y="253"/>
                </a:lnTo>
                <a:lnTo>
                  <a:pt x="65" y="230"/>
                </a:lnTo>
                <a:close/>
                <a:moveTo>
                  <a:pt x="153" y="147"/>
                </a:moveTo>
                <a:lnTo>
                  <a:pt x="119" y="174"/>
                </a:lnTo>
                <a:lnTo>
                  <a:pt x="114" y="178"/>
                </a:lnTo>
                <a:lnTo>
                  <a:pt x="129" y="195"/>
                </a:lnTo>
                <a:lnTo>
                  <a:pt x="141" y="213"/>
                </a:lnTo>
                <a:lnTo>
                  <a:pt x="150" y="234"/>
                </a:lnTo>
                <a:lnTo>
                  <a:pt x="157" y="256"/>
                </a:lnTo>
                <a:lnTo>
                  <a:pt x="161" y="277"/>
                </a:lnTo>
                <a:lnTo>
                  <a:pt x="162" y="284"/>
                </a:lnTo>
                <a:lnTo>
                  <a:pt x="163" y="287"/>
                </a:lnTo>
                <a:lnTo>
                  <a:pt x="165" y="289"/>
                </a:lnTo>
                <a:lnTo>
                  <a:pt x="166" y="289"/>
                </a:lnTo>
                <a:lnTo>
                  <a:pt x="167" y="288"/>
                </a:lnTo>
                <a:lnTo>
                  <a:pt x="168" y="285"/>
                </a:lnTo>
                <a:lnTo>
                  <a:pt x="170" y="283"/>
                </a:lnTo>
                <a:lnTo>
                  <a:pt x="171" y="279"/>
                </a:lnTo>
                <a:lnTo>
                  <a:pt x="172" y="275"/>
                </a:lnTo>
                <a:lnTo>
                  <a:pt x="174" y="271"/>
                </a:lnTo>
                <a:lnTo>
                  <a:pt x="174" y="267"/>
                </a:lnTo>
                <a:lnTo>
                  <a:pt x="178" y="245"/>
                </a:lnTo>
                <a:lnTo>
                  <a:pt x="178" y="222"/>
                </a:lnTo>
                <a:lnTo>
                  <a:pt x="174" y="196"/>
                </a:lnTo>
                <a:lnTo>
                  <a:pt x="165" y="171"/>
                </a:lnTo>
                <a:lnTo>
                  <a:pt x="153" y="147"/>
                </a:lnTo>
                <a:close/>
                <a:moveTo>
                  <a:pt x="237" y="93"/>
                </a:moveTo>
                <a:lnTo>
                  <a:pt x="200" y="114"/>
                </a:lnTo>
                <a:lnTo>
                  <a:pt x="217" y="131"/>
                </a:lnTo>
                <a:lnTo>
                  <a:pt x="230" y="150"/>
                </a:lnTo>
                <a:lnTo>
                  <a:pt x="238" y="171"/>
                </a:lnTo>
                <a:lnTo>
                  <a:pt x="246" y="195"/>
                </a:lnTo>
                <a:lnTo>
                  <a:pt x="251" y="217"/>
                </a:lnTo>
                <a:lnTo>
                  <a:pt x="259" y="198"/>
                </a:lnTo>
                <a:lnTo>
                  <a:pt x="261" y="177"/>
                </a:lnTo>
                <a:lnTo>
                  <a:pt x="259" y="154"/>
                </a:lnTo>
                <a:lnTo>
                  <a:pt x="252" y="133"/>
                </a:lnTo>
                <a:lnTo>
                  <a:pt x="244" y="112"/>
                </a:lnTo>
                <a:lnTo>
                  <a:pt x="237" y="93"/>
                </a:lnTo>
                <a:close/>
                <a:moveTo>
                  <a:pt x="336" y="48"/>
                </a:moveTo>
                <a:lnTo>
                  <a:pt x="288" y="68"/>
                </a:lnTo>
                <a:lnTo>
                  <a:pt x="306" y="89"/>
                </a:lnTo>
                <a:lnTo>
                  <a:pt x="319" y="114"/>
                </a:lnTo>
                <a:lnTo>
                  <a:pt x="328" y="139"/>
                </a:lnTo>
                <a:lnTo>
                  <a:pt x="333" y="166"/>
                </a:lnTo>
                <a:lnTo>
                  <a:pt x="339" y="149"/>
                </a:lnTo>
                <a:lnTo>
                  <a:pt x="343" y="131"/>
                </a:lnTo>
                <a:lnTo>
                  <a:pt x="344" y="112"/>
                </a:lnTo>
                <a:lnTo>
                  <a:pt x="345" y="97"/>
                </a:lnTo>
                <a:lnTo>
                  <a:pt x="345" y="80"/>
                </a:lnTo>
                <a:lnTo>
                  <a:pt x="343" y="63"/>
                </a:lnTo>
                <a:lnTo>
                  <a:pt x="336" y="48"/>
                </a:lnTo>
                <a:close/>
                <a:moveTo>
                  <a:pt x="419" y="23"/>
                </a:moveTo>
                <a:lnTo>
                  <a:pt x="381" y="34"/>
                </a:lnTo>
                <a:lnTo>
                  <a:pt x="378" y="35"/>
                </a:lnTo>
                <a:lnTo>
                  <a:pt x="392" y="54"/>
                </a:lnTo>
                <a:lnTo>
                  <a:pt x="404" y="75"/>
                </a:lnTo>
                <a:lnTo>
                  <a:pt x="411" y="97"/>
                </a:lnTo>
                <a:lnTo>
                  <a:pt x="415" y="120"/>
                </a:lnTo>
                <a:lnTo>
                  <a:pt x="420" y="110"/>
                </a:lnTo>
                <a:lnTo>
                  <a:pt x="422" y="97"/>
                </a:lnTo>
                <a:lnTo>
                  <a:pt x="425" y="84"/>
                </a:lnTo>
                <a:lnTo>
                  <a:pt x="426" y="73"/>
                </a:lnTo>
                <a:lnTo>
                  <a:pt x="424" y="48"/>
                </a:lnTo>
                <a:lnTo>
                  <a:pt x="419" y="23"/>
                </a:lnTo>
                <a:close/>
                <a:moveTo>
                  <a:pt x="506" y="12"/>
                </a:moveTo>
                <a:lnTo>
                  <a:pt x="475" y="14"/>
                </a:lnTo>
                <a:lnTo>
                  <a:pt x="485" y="35"/>
                </a:lnTo>
                <a:lnTo>
                  <a:pt x="492" y="59"/>
                </a:lnTo>
                <a:lnTo>
                  <a:pt x="493" y="82"/>
                </a:lnTo>
                <a:lnTo>
                  <a:pt x="501" y="69"/>
                </a:lnTo>
                <a:lnTo>
                  <a:pt x="508" y="55"/>
                </a:lnTo>
                <a:lnTo>
                  <a:pt x="510" y="44"/>
                </a:lnTo>
                <a:lnTo>
                  <a:pt x="511" y="33"/>
                </a:lnTo>
                <a:lnTo>
                  <a:pt x="510" y="21"/>
                </a:lnTo>
                <a:lnTo>
                  <a:pt x="506" y="12"/>
                </a:lnTo>
                <a:lnTo>
                  <a:pt x="506" y="12"/>
                </a:lnTo>
                <a:close/>
                <a:moveTo>
                  <a:pt x="536" y="12"/>
                </a:moveTo>
                <a:lnTo>
                  <a:pt x="515" y="12"/>
                </a:lnTo>
                <a:lnTo>
                  <a:pt x="519" y="23"/>
                </a:lnTo>
                <a:lnTo>
                  <a:pt x="519" y="37"/>
                </a:lnTo>
                <a:lnTo>
                  <a:pt x="517" y="50"/>
                </a:lnTo>
                <a:lnTo>
                  <a:pt x="511" y="67"/>
                </a:lnTo>
                <a:lnTo>
                  <a:pt x="504" y="82"/>
                </a:lnTo>
                <a:lnTo>
                  <a:pt x="492" y="95"/>
                </a:lnTo>
                <a:lnTo>
                  <a:pt x="489" y="97"/>
                </a:lnTo>
                <a:lnTo>
                  <a:pt x="488" y="97"/>
                </a:lnTo>
                <a:lnTo>
                  <a:pt x="487" y="95"/>
                </a:lnTo>
                <a:lnTo>
                  <a:pt x="485" y="94"/>
                </a:lnTo>
                <a:lnTo>
                  <a:pt x="484" y="93"/>
                </a:lnTo>
                <a:lnTo>
                  <a:pt x="484" y="65"/>
                </a:lnTo>
                <a:lnTo>
                  <a:pt x="479" y="40"/>
                </a:lnTo>
                <a:lnTo>
                  <a:pt x="471" y="14"/>
                </a:lnTo>
                <a:lnTo>
                  <a:pt x="425" y="22"/>
                </a:lnTo>
                <a:lnTo>
                  <a:pt x="433" y="54"/>
                </a:lnTo>
                <a:lnTo>
                  <a:pt x="433" y="85"/>
                </a:lnTo>
                <a:lnTo>
                  <a:pt x="432" y="94"/>
                </a:lnTo>
                <a:lnTo>
                  <a:pt x="429" y="106"/>
                </a:lnTo>
                <a:lnTo>
                  <a:pt x="425" y="118"/>
                </a:lnTo>
                <a:lnTo>
                  <a:pt x="419" y="127"/>
                </a:lnTo>
                <a:lnTo>
                  <a:pt x="412" y="132"/>
                </a:lnTo>
                <a:lnTo>
                  <a:pt x="409" y="132"/>
                </a:lnTo>
                <a:lnTo>
                  <a:pt x="407" y="131"/>
                </a:lnTo>
                <a:lnTo>
                  <a:pt x="405" y="128"/>
                </a:lnTo>
                <a:lnTo>
                  <a:pt x="403" y="103"/>
                </a:lnTo>
                <a:lnTo>
                  <a:pt x="396" y="80"/>
                </a:lnTo>
                <a:lnTo>
                  <a:pt x="386" y="58"/>
                </a:lnTo>
                <a:lnTo>
                  <a:pt x="374" y="37"/>
                </a:lnTo>
                <a:lnTo>
                  <a:pt x="344" y="46"/>
                </a:lnTo>
                <a:lnTo>
                  <a:pt x="349" y="59"/>
                </a:lnTo>
                <a:lnTo>
                  <a:pt x="353" y="73"/>
                </a:lnTo>
                <a:lnTo>
                  <a:pt x="353" y="88"/>
                </a:lnTo>
                <a:lnTo>
                  <a:pt x="353" y="103"/>
                </a:lnTo>
                <a:lnTo>
                  <a:pt x="352" y="123"/>
                </a:lnTo>
                <a:lnTo>
                  <a:pt x="349" y="144"/>
                </a:lnTo>
                <a:lnTo>
                  <a:pt x="344" y="165"/>
                </a:lnTo>
                <a:lnTo>
                  <a:pt x="333" y="182"/>
                </a:lnTo>
                <a:lnTo>
                  <a:pt x="332" y="184"/>
                </a:lnTo>
                <a:lnTo>
                  <a:pt x="330" y="184"/>
                </a:lnTo>
                <a:lnTo>
                  <a:pt x="327" y="184"/>
                </a:lnTo>
                <a:lnTo>
                  <a:pt x="326" y="183"/>
                </a:lnTo>
                <a:lnTo>
                  <a:pt x="326" y="181"/>
                </a:lnTo>
                <a:lnTo>
                  <a:pt x="323" y="150"/>
                </a:lnTo>
                <a:lnTo>
                  <a:pt x="315" y="122"/>
                </a:lnTo>
                <a:lnTo>
                  <a:pt x="302" y="95"/>
                </a:lnTo>
                <a:lnTo>
                  <a:pt x="285" y="71"/>
                </a:lnTo>
                <a:lnTo>
                  <a:pt x="284" y="69"/>
                </a:lnTo>
                <a:lnTo>
                  <a:pt x="242" y="90"/>
                </a:lnTo>
                <a:lnTo>
                  <a:pt x="252" y="107"/>
                </a:lnTo>
                <a:lnTo>
                  <a:pt x="260" y="127"/>
                </a:lnTo>
                <a:lnTo>
                  <a:pt x="267" y="149"/>
                </a:lnTo>
                <a:lnTo>
                  <a:pt x="269" y="171"/>
                </a:lnTo>
                <a:lnTo>
                  <a:pt x="268" y="192"/>
                </a:lnTo>
                <a:lnTo>
                  <a:pt x="263" y="212"/>
                </a:lnTo>
                <a:lnTo>
                  <a:pt x="252" y="230"/>
                </a:lnTo>
                <a:lnTo>
                  <a:pt x="251" y="232"/>
                </a:lnTo>
                <a:lnTo>
                  <a:pt x="248" y="232"/>
                </a:lnTo>
                <a:lnTo>
                  <a:pt x="247" y="230"/>
                </a:lnTo>
                <a:lnTo>
                  <a:pt x="246" y="228"/>
                </a:lnTo>
                <a:lnTo>
                  <a:pt x="239" y="204"/>
                </a:lnTo>
                <a:lnTo>
                  <a:pt x="233" y="181"/>
                </a:lnTo>
                <a:lnTo>
                  <a:pt x="225" y="157"/>
                </a:lnTo>
                <a:lnTo>
                  <a:pt x="213" y="136"/>
                </a:lnTo>
                <a:lnTo>
                  <a:pt x="196" y="116"/>
                </a:lnTo>
                <a:lnTo>
                  <a:pt x="159" y="143"/>
                </a:lnTo>
                <a:lnTo>
                  <a:pt x="174" y="171"/>
                </a:lnTo>
                <a:lnTo>
                  <a:pt x="183" y="203"/>
                </a:lnTo>
                <a:lnTo>
                  <a:pt x="186" y="237"/>
                </a:lnTo>
                <a:lnTo>
                  <a:pt x="186" y="247"/>
                </a:lnTo>
                <a:lnTo>
                  <a:pt x="184" y="260"/>
                </a:lnTo>
                <a:lnTo>
                  <a:pt x="182" y="274"/>
                </a:lnTo>
                <a:lnTo>
                  <a:pt x="178" y="287"/>
                </a:lnTo>
                <a:lnTo>
                  <a:pt x="171" y="297"/>
                </a:lnTo>
                <a:lnTo>
                  <a:pt x="162" y="302"/>
                </a:lnTo>
                <a:lnTo>
                  <a:pt x="159" y="302"/>
                </a:lnTo>
                <a:lnTo>
                  <a:pt x="158" y="301"/>
                </a:lnTo>
                <a:lnTo>
                  <a:pt x="157" y="300"/>
                </a:lnTo>
                <a:lnTo>
                  <a:pt x="150" y="267"/>
                </a:lnTo>
                <a:lnTo>
                  <a:pt x="142" y="237"/>
                </a:lnTo>
                <a:lnTo>
                  <a:pt x="129" y="208"/>
                </a:lnTo>
                <a:lnTo>
                  <a:pt x="111" y="181"/>
                </a:lnTo>
                <a:lnTo>
                  <a:pt x="90" y="202"/>
                </a:lnTo>
                <a:lnTo>
                  <a:pt x="69" y="226"/>
                </a:lnTo>
                <a:lnTo>
                  <a:pt x="83" y="246"/>
                </a:lnTo>
                <a:lnTo>
                  <a:pt x="93" y="270"/>
                </a:lnTo>
                <a:lnTo>
                  <a:pt x="98" y="294"/>
                </a:lnTo>
                <a:lnTo>
                  <a:pt x="98" y="321"/>
                </a:lnTo>
                <a:lnTo>
                  <a:pt x="94" y="346"/>
                </a:lnTo>
                <a:lnTo>
                  <a:pt x="86" y="369"/>
                </a:lnTo>
                <a:lnTo>
                  <a:pt x="85" y="370"/>
                </a:lnTo>
                <a:lnTo>
                  <a:pt x="83" y="370"/>
                </a:lnTo>
                <a:lnTo>
                  <a:pt x="81" y="370"/>
                </a:lnTo>
                <a:lnTo>
                  <a:pt x="79" y="369"/>
                </a:lnTo>
                <a:lnTo>
                  <a:pt x="73" y="343"/>
                </a:lnTo>
                <a:lnTo>
                  <a:pt x="65" y="318"/>
                </a:lnTo>
                <a:lnTo>
                  <a:pt x="52" y="294"/>
                </a:lnTo>
                <a:lnTo>
                  <a:pt x="35" y="274"/>
                </a:lnTo>
                <a:lnTo>
                  <a:pt x="23" y="297"/>
                </a:lnTo>
                <a:lnTo>
                  <a:pt x="14" y="321"/>
                </a:lnTo>
                <a:lnTo>
                  <a:pt x="7" y="344"/>
                </a:lnTo>
                <a:lnTo>
                  <a:pt x="6" y="368"/>
                </a:lnTo>
                <a:lnTo>
                  <a:pt x="10" y="390"/>
                </a:lnTo>
                <a:lnTo>
                  <a:pt x="21" y="412"/>
                </a:lnTo>
                <a:lnTo>
                  <a:pt x="36" y="432"/>
                </a:lnTo>
                <a:lnTo>
                  <a:pt x="74" y="437"/>
                </a:lnTo>
                <a:lnTo>
                  <a:pt x="112" y="435"/>
                </a:lnTo>
                <a:lnTo>
                  <a:pt x="149" y="425"/>
                </a:lnTo>
                <a:lnTo>
                  <a:pt x="186" y="411"/>
                </a:lnTo>
                <a:lnTo>
                  <a:pt x="221" y="397"/>
                </a:lnTo>
                <a:lnTo>
                  <a:pt x="293" y="360"/>
                </a:lnTo>
                <a:lnTo>
                  <a:pt x="361" y="318"/>
                </a:lnTo>
                <a:lnTo>
                  <a:pt x="421" y="276"/>
                </a:lnTo>
                <a:lnTo>
                  <a:pt x="479" y="230"/>
                </a:lnTo>
                <a:lnTo>
                  <a:pt x="532" y="181"/>
                </a:lnTo>
                <a:lnTo>
                  <a:pt x="581" y="127"/>
                </a:lnTo>
                <a:lnTo>
                  <a:pt x="593" y="112"/>
                </a:lnTo>
                <a:lnTo>
                  <a:pt x="604" y="95"/>
                </a:lnTo>
                <a:lnTo>
                  <a:pt x="614" y="77"/>
                </a:lnTo>
                <a:lnTo>
                  <a:pt x="619" y="58"/>
                </a:lnTo>
                <a:lnTo>
                  <a:pt x="616" y="39"/>
                </a:lnTo>
                <a:lnTo>
                  <a:pt x="608" y="27"/>
                </a:lnTo>
                <a:lnTo>
                  <a:pt x="597" y="20"/>
                </a:lnTo>
                <a:lnTo>
                  <a:pt x="582" y="14"/>
                </a:lnTo>
                <a:lnTo>
                  <a:pt x="566" y="13"/>
                </a:lnTo>
                <a:lnTo>
                  <a:pt x="551" y="12"/>
                </a:lnTo>
                <a:lnTo>
                  <a:pt x="536" y="12"/>
                </a:lnTo>
                <a:close/>
                <a:moveTo>
                  <a:pt x="521" y="0"/>
                </a:moveTo>
                <a:lnTo>
                  <a:pt x="549" y="0"/>
                </a:lnTo>
                <a:lnTo>
                  <a:pt x="576" y="3"/>
                </a:lnTo>
                <a:lnTo>
                  <a:pt x="600" y="9"/>
                </a:lnTo>
                <a:lnTo>
                  <a:pt x="616" y="18"/>
                </a:lnTo>
                <a:lnTo>
                  <a:pt x="625" y="30"/>
                </a:lnTo>
                <a:lnTo>
                  <a:pt x="629" y="43"/>
                </a:lnTo>
                <a:lnTo>
                  <a:pt x="629" y="58"/>
                </a:lnTo>
                <a:lnTo>
                  <a:pt x="625" y="72"/>
                </a:lnTo>
                <a:lnTo>
                  <a:pt x="619" y="88"/>
                </a:lnTo>
                <a:lnTo>
                  <a:pt x="612" y="101"/>
                </a:lnTo>
                <a:lnTo>
                  <a:pt x="587" y="136"/>
                </a:lnTo>
                <a:lnTo>
                  <a:pt x="559" y="169"/>
                </a:lnTo>
                <a:lnTo>
                  <a:pt x="527" y="199"/>
                </a:lnTo>
                <a:lnTo>
                  <a:pt x="494" y="228"/>
                </a:lnTo>
                <a:lnTo>
                  <a:pt x="428" y="284"/>
                </a:lnTo>
                <a:lnTo>
                  <a:pt x="354" y="334"/>
                </a:lnTo>
                <a:lnTo>
                  <a:pt x="278" y="378"/>
                </a:lnTo>
                <a:lnTo>
                  <a:pt x="200" y="416"/>
                </a:lnTo>
                <a:lnTo>
                  <a:pt x="167" y="429"/>
                </a:lnTo>
                <a:lnTo>
                  <a:pt x="134" y="438"/>
                </a:lnTo>
                <a:lnTo>
                  <a:pt x="100" y="445"/>
                </a:lnTo>
                <a:lnTo>
                  <a:pt x="66" y="445"/>
                </a:lnTo>
                <a:lnTo>
                  <a:pt x="32" y="438"/>
                </a:lnTo>
                <a:lnTo>
                  <a:pt x="30" y="437"/>
                </a:lnTo>
                <a:lnTo>
                  <a:pt x="30" y="436"/>
                </a:lnTo>
                <a:lnTo>
                  <a:pt x="30" y="435"/>
                </a:lnTo>
                <a:lnTo>
                  <a:pt x="14" y="418"/>
                </a:lnTo>
                <a:lnTo>
                  <a:pt x="5" y="399"/>
                </a:lnTo>
                <a:lnTo>
                  <a:pt x="0" y="378"/>
                </a:lnTo>
                <a:lnTo>
                  <a:pt x="0" y="356"/>
                </a:lnTo>
                <a:lnTo>
                  <a:pt x="4" y="334"/>
                </a:lnTo>
                <a:lnTo>
                  <a:pt x="9" y="313"/>
                </a:lnTo>
                <a:lnTo>
                  <a:pt x="17" y="292"/>
                </a:lnTo>
                <a:lnTo>
                  <a:pt x="38" y="254"/>
                </a:lnTo>
                <a:lnTo>
                  <a:pt x="62" y="219"/>
                </a:lnTo>
                <a:lnTo>
                  <a:pt x="93" y="186"/>
                </a:lnTo>
                <a:lnTo>
                  <a:pt x="124" y="157"/>
                </a:lnTo>
                <a:lnTo>
                  <a:pt x="149" y="139"/>
                </a:lnTo>
                <a:lnTo>
                  <a:pt x="150" y="136"/>
                </a:lnTo>
                <a:lnTo>
                  <a:pt x="151" y="135"/>
                </a:lnTo>
                <a:lnTo>
                  <a:pt x="153" y="135"/>
                </a:lnTo>
                <a:lnTo>
                  <a:pt x="205" y="101"/>
                </a:lnTo>
                <a:lnTo>
                  <a:pt x="261" y="69"/>
                </a:lnTo>
                <a:lnTo>
                  <a:pt x="319" y="44"/>
                </a:lnTo>
                <a:lnTo>
                  <a:pt x="379" y="23"/>
                </a:lnTo>
                <a:lnTo>
                  <a:pt x="439" y="9"/>
                </a:lnTo>
                <a:lnTo>
                  <a:pt x="466" y="5"/>
                </a:lnTo>
                <a:lnTo>
                  <a:pt x="493" y="1"/>
                </a:lnTo>
                <a:lnTo>
                  <a:pt x="52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998009" y="6641368"/>
            <a:ext cx="227005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" altLang="en-US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2016. FUSE all rights reserved.</a:t>
            </a:r>
            <a:endParaRPr lang="ko-KR" altLang="en-US" sz="1050" dirty="0">
              <a:solidFill>
                <a:schemeClr val="bg1"/>
              </a:solidFill>
              <a:highlight>
                <a:srgbClr val="FFD966"/>
              </a:highlight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378653" y="138450"/>
            <a:ext cx="8709717" cy="6365108"/>
            <a:chOff x="4028052" y="942521"/>
            <a:chExt cx="4913022" cy="4845139"/>
          </a:xfrm>
        </p:grpSpPr>
        <p:grpSp>
          <p:nvGrpSpPr>
            <p:cNvPr id="26" name="그룹 25"/>
            <p:cNvGrpSpPr/>
            <p:nvPr/>
          </p:nvGrpSpPr>
          <p:grpSpPr>
            <a:xfrm>
              <a:off x="4028052" y="942521"/>
              <a:ext cx="4913022" cy="409991"/>
              <a:chOff x="4028052" y="942521"/>
              <a:chExt cx="4913022" cy="409991"/>
            </a:xfrm>
          </p:grpSpPr>
          <p:cxnSp>
            <p:nvCxnSpPr>
              <p:cNvPr id="28" name="직선 연결선 27"/>
              <p:cNvCxnSpPr/>
              <p:nvPr/>
            </p:nvCxnSpPr>
            <p:spPr>
              <a:xfrm>
                <a:off x="4028052" y="1304910"/>
                <a:ext cx="4913022" cy="0"/>
              </a:xfrm>
              <a:prstGeom prst="line">
                <a:avLst/>
              </a:prstGeom>
              <a:ln>
                <a:solidFill>
                  <a:srgbClr val="4B3C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5"/>
              <p:cNvSpPr txBox="1">
                <a:spLocks noChangeArrowheads="1"/>
              </p:cNvSpPr>
              <p:nvPr/>
            </p:nvSpPr>
            <p:spPr bwMode="auto">
              <a:xfrm>
                <a:off x="5468076" y="942521"/>
                <a:ext cx="1863560" cy="4099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조선일보명조" pitchFamily="18" charset="-127"/>
                    <a:ea typeface="조선일보명조" pitchFamily="18" charset="-127"/>
                    <a:cs typeface="조선일보명조" pitchFamily="18" charset="-127"/>
                  </a:rPr>
                  <a:t>코드 변경</a:t>
                </a:r>
                <a:endPara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</p:txBody>
          </p:sp>
        </p:grpSp>
        <p:cxnSp>
          <p:nvCxnSpPr>
            <p:cNvPr id="27" name="직선 연결선 26"/>
            <p:cNvCxnSpPr/>
            <p:nvPr/>
          </p:nvCxnSpPr>
          <p:spPr>
            <a:xfrm>
              <a:off x="4028052" y="5787660"/>
              <a:ext cx="4913022" cy="0"/>
            </a:xfrm>
            <a:prstGeom prst="line">
              <a:avLst/>
            </a:prstGeom>
            <a:ln>
              <a:solidFill>
                <a:srgbClr val="4B3C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/>
        </p:nvSpPr>
        <p:spPr>
          <a:xfrm>
            <a:off x="5703937" y="783801"/>
            <a:ext cx="1758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en-US" altLang="ko-KR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awt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--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  <a:sym typeface="Wingdings" panose="05000000000000000000" pitchFamily="2" charset="2"/>
              </a:rPr>
              <a:t> swing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766" y="2071980"/>
            <a:ext cx="4762745" cy="290844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881" y="2090769"/>
            <a:ext cx="4762745" cy="290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45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2" t="196" r="54911" b="-196"/>
          <a:stretch/>
        </p:blipFill>
        <p:spPr>
          <a:xfrm>
            <a:off x="1" y="0"/>
            <a:ext cx="1062318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075765" cy="6858000"/>
          </a:xfrm>
          <a:prstGeom prst="rect">
            <a:avLst/>
          </a:prstGeom>
          <a:solidFill>
            <a:schemeClr val="bg2">
              <a:lumMod val="2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6381" y="170645"/>
            <a:ext cx="1529366" cy="152936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478619" y="627482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Cha</a:t>
            </a:r>
            <a:r>
              <a:rPr lang="en-US" altLang="ko-KR" sz="1600" spc="300" dirty="0">
                <a:solidFill>
                  <a:srgbClr val="663300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pter</a:t>
            </a:r>
            <a:endParaRPr lang="ko-KR" altLang="en-US" sz="1600" spc="300" dirty="0">
              <a:solidFill>
                <a:srgbClr val="663300"/>
              </a:solidFill>
              <a:latin typeface="HY동녘B" panose="0203060000010101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2846" y="1000854"/>
            <a:ext cx="11176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683" y="1017611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600" dirty="0">
                <a:solidFill>
                  <a:schemeClr val="bg1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세</a:t>
            </a:r>
            <a:r>
              <a:rPr lang="ko-KR" altLang="en-US" sz="14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 번째</a:t>
            </a:r>
          </a:p>
        </p:txBody>
      </p:sp>
      <p:sp>
        <p:nvSpPr>
          <p:cNvPr id="9" name="Freeform 191"/>
          <p:cNvSpPr>
            <a:spLocks noEditPoints="1"/>
          </p:cNvSpPr>
          <p:nvPr/>
        </p:nvSpPr>
        <p:spPr bwMode="auto">
          <a:xfrm rot="19463002">
            <a:off x="11170864" y="5968627"/>
            <a:ext cx="1025525" cy="869950"/>
          </a:xfrm>
          <a:custGeom>
            <a:avLst/>
            <a:gdLst>
              <a:gd name="T0" fmla="*/ 383 w 646"/>
              <a:gd name="T1" fmla="*/ 278 h 548"/>
              <a:gd name="T2" fmla="*/ 417 w 646"/>
              <a:gd name="T3" fmla="*/ 467 h 548"/>
              <a:gd name="T4" fmla="*/ 523 w 646"/>
              <a:gd name="T5" fmla="*/ 432 h 548"/>
              <a:gd name="T6" fmla="*/ 555 w 646"/>
              <a:gd name="T7" fmla="*/ 344 h 548"/>
              <a:gd name="T8" fmla="*/ 446 w 646"/>
              <a:gd name="T9" fmla="*/ 229 h 548"/>
              <a:gd name="T10" fmla="*/ 195 w 646"/>
              <a:gd name="T11" fmla="*/ 404 h 548"/>
              <a:gd name="T12" fmla="*/ 195 w 646"/>
              <a:gd name="T13" fmla="*/ 492 h 548"/>
              <a:gd name="T14" fmla="*/ 327 w 646"/>
              <a:gd name="T15" fmla="*/ 539 h 548"/>
              <a:gd name="T16" fmla="*/ 407 w 646"/>
              <a:gd name="T17" fmla="*/ 485 h 548"/>
              <a:gd name="T18" fmla="*/ 373 w 646"/>
              <a:gd name="T19" fmla="*/ 285 h 548"/>
              <a:gd name="T20" fmla="*/ 310 w 646"/>
              <a:gd name="T21" fmla="*/ 218 h 548"/>
              <a:gd name="T22" fmla="*/ 159 w 646"/>
              <a:gd name="T23" fmla="*/ 227 h 548"/>
              <a:gd name="T24" fmla="*/ 53 w 646"/>
              <a:gd name="T25" fmla="*/ 331 h 548"/>
              <a:gd name="T26" fmla="*/ 138 w 646"/>
              <a:gd name="T27" fmla="*/ 415 h 548"/>
              <a:gd name="T28" fmla="*/ 242 w 646"/>
              <a:gd name="T29" fmla="*/ 294 h 548"/>
              <a:gd name="T30" fmla="*/ 495 w 646"/>
              <a:gd name="T31" fmla="*/ 176 h 548"/>
              <a:gd name="T32" fmla="*/ 505 w 646"/>
              <a:gd name="T33" fmla="*/ 267 h 548"/>
              <a:gd name="T34" fmla="*/ 599 w 646"/>
              <a:gd name="T35" fmla="*/ 313 h 548"/>
              <a:gd name="T36" fmla="*/ 633 w 646"/>
              <a:gd name="T37" fmla="*/ 227 h 548"/>
              <a:gd name="T38" fmla="*/ 519 w 646"/>
              <a:gd name="T39" fmla="*/ 179 h 548"/>
              <a:gd name="T40" fmla="*/ 26 w 646"/>
              <a:gd name="T41" fmla="*/ 162 h 548"/>
              <a:gd name="T42" fmla="*/ 19 w 646"/>
              <a:gd name="T43" fmla="*/ 241 h 548"/>
              <a:gd name="T44" fmla="*/ 52 w 646"/>
              <a:gd name="T45" fmla="*/ 290 h 548"/>
              <a:gd name="T46" fmla="*/ 193 w 646"/>
              <a:gd name="T47" fmla="*/ 203 h 548"/>
              <a:gd name="T48" fmla="*/ 153 w 646"/>
              <a:gd name="T49" fmla="*/ 150 h 548"/>
              <a:gd name="T50" fmla="*/ 508 w 646"/>
              <a:gd name="T51" fmla="*/ 65 h 548"/>
              <a:gd name="T52" fmla="*/ 522 w 646"/>
              <a:gd name="T53" fmla="*/ 114 h 548"/>
              <a:gd name="T54" fmla="*/ 590 w 646"/>
              <a:gd name="T55" fmla="*/ 189 h 548"/>
              <a:gd name="T56" fmla="*/ 625 w 646"/>
              <a:gd name="T57" fmla="*/ 148 h 548"/>
              <a:gd name="T58" fmla="*/ 526 w 646"/>
              <a:gd name="T59" fmla="*/ 47 h 548"/>
              <a:gd name="T60" fmla="*/ 64 w 646"/>
              <a:gd name="T61" fmla="*/ 64 h 548"/>
              <a:gd name="T62" fmla="*/ 66 w 646"/>
              <a:gd name="T63" fmla="*/ 142 h 548"/>
              <a:gd name="T64" fmla="*/ 156 w 646"/>
              <a:gd name="T65" fmla="*/ 36 h 548"/>
              <a:gd name="T66" fmla="*/ 162 w 646"/>
              <a:gd name="T67" fmla="*/ 22 h 548"/>
              <a:gd name="T68" fmla="*/ 165 w 646"/>
              <a:gd name="T69" fmla="*/ 2 h 548"/>
              <a:gd name="T70" fmla="*/ 154 w 646"/>
              <a:gd name="T71" fmla="*/ 83 h 548"/>
              <a:gd name="T72" fmla="*/ 190 w 646"/>
              <a:gd name="T73" fmla="*/ 157 h 548"/>
              <a:gd name="T74" fmla="*/ 262 w 646"/>
              <a:gd name="T75" fmla="*/ 217 h 548"/>
              <a:gd name="T76" fmla="*/ 311 w 646"/>
              <a:gd name="T77" fmla="*/ 210 h 548"/>
              <a:gd name="T78" fmla="*/ 395 w 646"/>
              <a:gd name="T79" fmla="*/ 218 h 548"/>
              <a:gd name="T80" fmla="*/ 467 w 646"/>
              <a:gd name="T81" fmla="*/ 180 h 548"/>
              <a:gd name="T82" fmla="*/ 506 w 646"/>
              <a:gd name="T83" fmla="*/ 87 h 548"/>
              <a:gd name="T84" fmla="*/ 508 w 646"/>
              <a:gd name="T85" fmla="*/ 36 h 548"/>
              <a:gd name="T86" fmla="*/ 574 w 646"/>
              <a:gd name="T87" fmla="*/ 64 h 548"/>
              <a:gd name="T88" fmla="*/ 642 w 646"/>
              <a:gd name="T89" fmla="*/ 217 h 548"/>
              <a:gd name="T90" fmla="*/ 625 w 646"/>
              <a:gd name="T91" fmla="*/ 295 h 548"/>
              <a:gd name="T92" fmla="*/ 569 w 646"/>
              <a:gd name="T93" fmla="*/ 391 h 548"/>
              <a:gd name="T94" fmla="*/ 421 w 646"/>
              <a:gd name="T95" fmla="*/ 475 h 548"/>
              <a:gd name="T96" fmla="*/ 391 w 646"/>
              <a:gd name="T97" fmla="*/ 530 h 548"/>
              <a:gd name="T98" fmla="*/ 237 w 646"/>
              <a:gd name="T99" fmla="*/ 531 h 548"/>
              <a:gd name="T100" fmla="*/ 170 w 646"/>
              <a:gd name="T101" fmla="*/ 437 h 548"/>
              <a:gd name="T102" fmla="*/ 55 w 646"/>
              <a:gd name="T103" fmla="*/ 360 h 548"/>
              <a:gd name="T104" fmla="*/ 42 w 646"/>
              <a:gd name="T105" fmla="*/ 301 h 548"/>
              <a:gd name="T106" fmla="*/ 0 w 646"/>
              <a:gd name="T107" fmla="*/ 204 h 548"/>
              <a:gd name="T108" fmla="*/ 38 w 646"/>
              <a:gd name="T109" fmla="*/ 97 h 548"/>
              <a:gd name="T110" fmla="*/ 138 w 646"/>
              <a:gd name="T111" fmla="*/ 1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46" h="548">
                <a:moveTo>
                  <a:pt x="416" y="220"/>
                </a:moveTo>
                <a:lnTo>
                  <a:pt x="403" y="222"/>
                </a:lnTo>
                <a:lnTo>
                  <a:pt x="391" y="229"/>
                </a:lnTo>
                <a:lnTo>
                  <a:pt x="381" y="238"/>
                </a:lnTo>
                <a:lnTo>
                  <a:pt x="370" y="247"/>
                </a:lnTo>
                <a:lnTo>
                  <a:pt x="383" y="278"/>
                </a:lnTo>
                <a:lnTo>
                  <a:pt x="392" y="313"/>
                </a:lnTo>
                <a:lnTo>
                  <a:pt x="399" y="347"/>
                </a:lnTo>
                <a:lnTo>
                  <a:pt x="406" y="381"/>
                </a:lnTo>
                <a:lnTo>
                  <a:pt x="411" y="408"/>
                </a:lnTo>
                <a:lnTo>
                  <a:pt x="416" y="437"/>
                </a:lnTo>
                <a:lnTo>
                  <a:pt x="417" y="467"/>
                </a:lnTo>
                <a:lnTo>
                  <a:pt x="419" y="466"/>
                </a:lnTo>
                <a:lnTo>
                  <a:pt x="421" y="466"/>
                </a:lnTo>
                <a:lnTo>
                  <a:pt x="449" y="462"/>
                </a:lnTo>
                <a:lnTo>
                  <a:pt x="475" y="455"/>
                </a:lnTo>
                <a:lnTo>
                  <a:pt x="500" y="446"/>
                </a:lnTo>
                <a:lnTo>
                  <a:pt x="523" y="432"/>
                </a:lnTo>
                <a:lnTo>
                  <a:pt x="538" y="421"/>
                </a:lnTo>
                <a:lnTo>
                  <a:pt x="550" y="408"/>
                </a:lnTo>
                <a:lnTo>
                  <a:pt x="559" y="394"/>
                </a:lnTo>
                <a:lnTo>
                  <a:pt x="564" y="377"/>
                </a:lnTo>
                <a:lnTo>
                  <a:pt x="561" y="360"/>
                </a:lnTo>
                <a:lnTo>
                  <a:pt x="555" y="344"/>
                </a:lnTo>
                <a:lnTo>
                  <a:pt x="546" y="328"/>
                </a:lnTo>
                <a:lnTo>
                  <a:pt x="535" y="315"/>
                </a:lnTo>
                <a:lnTo>
                  <a:pt x="505" y="280"/>
                </a:lnTo>
                <a:lnTo>
                  <a:pt x="471" y="248"/>
                </a:lnTo>
                <a:lnTo>
                  <a:pt x="459" y="238"/>
                </a:lnTo>
                <a:lnTo>
                  <a:pt x="446" y="229"/>
                </a:lnTo>
                <a:lnTo>
                  <a:pt x="432" y="222"/>
                </a:lnTo>
                <a:lnTo>
                  <a:pt x="416" y="220"/>
                </a:lnTo>
                <a:close/>
                <a:moveTo>
                  <a:pt x="292" y="217"/>
                </a:moveTo>
                <a:lnTo>
                  <a:pt x="260" y="280"/>
                </a:lnTo>
                <a:lnTo>
                  <a:pt x="228" y="341"/>
                </a:lnTo>
                <a:lnTo>
                  <a:pt x="195" y="404"/>
                </a:lnTo>
                <a:lnTo>
                  <a:pt x="187" y="419"/>
                </a:lnTo>
                <a:lnTo>
                  <a:pt x="180" y="434"/>
                </a:lnTo>
                <a:lnTo>
                  <a:pt x="178" y="450"/>
                </a:lnTo>
                <a:lnTo>
                  <a:pt x="179" y="467"/>
                </a:lnTo>
                <a:lnTo>
                  <a:pt x="186" y="480"/>
                </a:lnTo>
                <a:lnTo>
                  <a:pt x="195" y="492"/>
                </a:lnTo>
                <a:lnTo>
                  <a:pt x="207" y="502"/>
                </a:lnTo>
                <a:lnTo>
                  <a:pt x="220" y="510"/>
                </a:lnTo>
                <a:lnTo>
                  <a:pt x="247" y="525"/>
                </a:lnTo>
                <a:lnTo>
                  <a:pt x="279" y="535"/>
                </a:lnTo>
                <a:lnTo>
                  <a:pt x="310" y="539"/>
                </a:lnTo>
                <a:lnTo>
                  <a:pt x="327" y="539"/>
                </a:lnTo>
                <a:lnTo>
                  <a:pt x="345" y="538"/>
                </a:lnTo>
                <a:lnTo>
                  <a:pt x="362" y="534"/>
                </a:lnTo>
                <a:lnTo>
                  <a:pt x="378" y="526"/>
                </a:lnTo>
                <a:lnTo>
                  <a:pt x="391" y="517"/>
                </a:lnTo>
                <a:lnTo>
                  <a:pt x="402" y="502"/>
                </a:lnTo>
                <a:lnTo>
                  <a:pt x="407" y="485"/>
                </a:lnTo>
                <a:lnTo>
                  <a:pt x="408" y="459"/>
                </a:lnTo>
                <a:lnTo>
                  <a:pt x="406" y="433"/>
                </a:lnTo>
                <a:lnTo>
                  <a:pt x="400" y="408"/>
                </a:lnTo>
                <a:lnTo>
                  <a:pt x="396" y="383"/>
                </a:lnTo>
                <a:lnTo>
                  <a:pt x="386" y="333"/>
                </a:lnTo>
                <a:lnTo>
                  <a:pt x="373" y="285"/>
                </a:lnTo>
                <a:lnTo>
                  <a:pt x="369" y="269"/>
                </a:lnTo>
                <a:lnTo>
                  <a:pt x="364" y="254"/>
                </a:lnTo>
                <a:lnTo>
                  <a:pt x="356" y="239"/>
                </a:lnTo>
                <a:lnTo>
                  <a:pt x="343" y="227"/>
                </a:lnTo>
                <a:lnTo>
                  <a:pt x="327" y="221"/>
                </a:lnTo>
                <a:lnTo>
                  <a:pt x="310" y="218"/>
                </a:lnTo>
                <a:lnTo>
                  <a:pt x="293" y="217"/>
                </a:lnTo>
                <a:lnTo>
                  <a:pt x="292" y="217"/>
                </a:lnTo>
                <a:close/>
                <a:moveTo>
                  <a:pt x="225" y="209"/>
                </a:moveTo>
                <a:lnTo>
                  <a:pt x="203" y="210"/>
                </a:lnTo>
                <a:lnTo>
                  <a:pt x="180" y="218"/>
                </a:lnTo>
                <a:lnTo>
                  <a:pt x="159" y="227"/>
                </a:lnTo>
                <a:lnTo>
                  <a:pt x="131" y="243"/>
                </a:lnTo>
                <a:lnTo>
                  <a:pt x="102" y="260"/>
                </a:lnTo>
                <a:lnTo>
                  <a:pt x="76" y="280"/>
                </a:lnTo>
                <a:lnTo>
                  <a:pt x="61" y="297"/>
                </a:lnTo>
                <a:lnTo>
                  <a:pt x="53" y="314"/>
                </a:lnTo>
                <a:lnTo>
                  <a:pt x="53" y="331"/>
                </a:lnTo>
                <a:lnTo>
                  <a:pt x="60" y="347"/>
                </a:lnTo>
                <a:lnTo>
                  <a:pt x="70" y="362"/>
                </a:lnTo>
                <a:lnTo>
                  <a:pt x="85" y="378"/>
                </a:lnTo>
                <a:lnTo>
                  <a:pt x="102" y="391"/>
                </a:lnTo>
                <a:lnTo>
                  <a:pt x="120" y="403"/>
                </a:lnTo>
                <a:lnTo>
                  <a:pt x="138" y="415"/>
                </a:lnTo>
                <a:lnTo>
                  <a:pt x="156" y="422"/>
                </a:lnTo>
                <a:lnTo>
                  <a:pt x="173" y="429"/>
                </a:lnTo>
                <a:lnTo>
                  <a:pt x="183" y="402"/>
                </a:lnTo>
                <a:lnTo>
                  <a:pt x="197" y="375"/>
                </a:lnTo>
                <a:lnTo>
                  <a:pt x="212" y="352"/>
                </a:lnTo>
                <a:lnTo>
                  <a:pt x="242" y="294"/>
                </a:lnTo>
                <a:lnTo>
                  <a:pt x="272" y="238"/>
                </a:lnTo>
                <a:lnTo>
                  <a:pt x="262" y="229"/>
                </a:lnTo>
                <a:lnTo>
                  <a:pt x="251" y="220"/>
                </a:lnTo>
                <a:lnTo>
                  <a:pt x="239" y="213"/>
                </a:lnTo>
                <a:lnTo>
                  <a:pt x="225" y="209"/>
                </a:lnTo>
                <a:close/>
                <a:moveTo>
                  <a:pt x="495" y="176"/>
                </a:moveTo>
                <a:lnTo>
                  <a:pt x="483" y="182"/>
                </a:lnTo>
                <a:lnTo>
                  <a:pt x="470" y="191"/>
                </a:lnTo>
                <a:lnTo>
                  <a:pt x="459" y="206"/>
                </a:lnTo>
                <a:lnTo>
                  <a:pt x="451" y="222"/>
                </a:lnTo>
                <a:lnTo>
                  <a:pt x="479" y="242"/>
                </a:lnTo>
                <a:lnTo>
                  <a:pt x="505" y="267"/>
                </a:lnTo>
                <a:lnTo>
                  <a:pt x="530" y="293"/>
                </a:lnTo>
                <a:lnTo>
                  <a:pt x="551" y="320"/>
                </a:lnTo>
                <a:lnTo>
                  <a:pt x="564" y="343"/>
                </a:lnTo>
                <a:lnTo>
                  <a:pt x="574" y="335"/>
                </a:lnTo>
                <a:lnTo>
                  <a:pt x="586" y="324"/>
                </a:lnTo>
                <a:lnTo>
                  <a:pt x="599" y="313"/>
                </a:lnTo>
                <a:lnTo>
                  <a:pt x="611" y="298"/>
                </a:lnTo>
                <a:lnTo>
                  <a:pt x="622" y="284"/>
                </a:lnTo>
                <a:lnTo>
                  <a:pt x="629" y="269"/>
                </a:lnTo>
                <a:lnTo>
                  <a:pt x="635" y="255"/>
                </a:lnTo>
                <a:lnTo>
                  <a:pt x="636" y="241"/>
                </a:lnTo>
                <a:lnTo>
                  <a:pt x="633" y="227"/>
                </a:lnTo>
                <a:lnTo>
                  <a:pt x="624" y="216"/>
                </a:lnTo>
                <a:lnTo>
                  <a:pt x="608" y="206"/>
                </a:lnTo>
                <a:lnTo>
                  <a:pt x="584" y="197"/>
                </a:lnTo>
                <a:lnTo>
                  <a:pt x="557" y="189"/>
                </a:lnTo>
                <a:lnTo>
                  <a:pt x="533" y="183"/>
                </a:lnTo>
                <a:lnTo>
                  <a:pt x="519" y="179"/>
                </a:lnTo>
                <a:lnTo>
                  <a:pt x="506" y="176"/>
                </a:lnTo>
                <a:lnTo>
                  <a:pt x="495" y="176"/>
                </a:lnTo>
                <a:close/>
                <a:moveTo>
                  <a:pt x="140" y="150"/>
                </a:moveTo>
                <a:lnTo>
                  <a:pt x="60" y="153"/>
                </a:lnTo>
                <a:lnTo>
                  <a:pt x="40" y="155"/>
                </a:lnTo>
                <a:lnTo>
                  <a:pt x="26" y="162"/>
                </a:lnTo>
                <a:lnTo>
                  <a:pt x="17" y="171"/>
                </a:lnTo>
                <a:lnTo>
                  <a:pt x="12" y="182"/>
                </a:lnTo>
                <a:lnTo>
                  <a:pt x="10" y="195"/>
                </a:lnTo>
                <a:lnTo>
                  <a:pt x="10" y="209"/>
                </a:lnTo>
                <a:lnTo>
                  <a:pt x="14" y="225"/>
                </a:lnTo>
                <a:lnTo>
                  <a:pt x="19" y="241"/>
                </a:lnTo>
                <a:lnTo>
                  <a:pt x="26" y="256"/>
                </a:lnTo>
                <a:lnTo>
                  <a:pt x="34" y="271"/>
                </a:lnTo>
                <a:lnTo>
                  <a:pt x="40" y="284"/>
                </a:lnTo>
                <a:lnTo>
                  <a:pt x="47" y="297"/>
                </a:lnTo>
                <a:lnTo>
                  <a:pt x="47" y="299"/>
                </a:lnTo>
                <a:lnTo>
                  <a:pt x="52" y="290"/>
                </a:lnTo>
                <a:lnTo>
                  <a:pt x="60" y="281"/>
                </a:lnTo>
                <a:lnTo>
                  <a:pt x="87" y="258"/>
                </a:lnTo>
                <a:lnTo>
                  <a:pt x="120" y="237"/>
                </a:lnTo>
                <a:lnTo>
                  <a:pt x="153" y="218"/>
                </a:lnTo>
                <a:lnTo>
                  <a:pt x="187" y="205"/>
                </a:lnTo>
                <a:lnTo>
                  <a:pt x="193" y="203"/>
                </a:lnTo>
                <a:lnTo>
                  <a:pt x="200" y="201"/>
                </a:lnTo>
                <a:lnTo>
                  <a:pt x="195" y="184"/>
                </a:lnTo>
                <a:lnTo>
                  <a:pt x="187" y="169"/>
                </a:lnTo>
                <a:lnTo>
                  <a:pt x="178" y="158"/>
                </a:lnTo>
                <a:lnTo>
                  <a:pt x="166" y="153"/>
                </a:lnTo>
                <a:lnTo>
                  <a:pt x="153" y="150"/>
                </a:lnTo>
                <a:lnTo>
                  <a:pt x="140" y="150"/>
                </a:lnTo>
                <a:close/>
                <a:moveTo>
                  <a:pt x="526" y="47"/>
                </a:moveTo>
                <a:lnTo>
                  <a:pt x="505" y="57"/>
                </a:lnTo>
                <a:lnTo>
                  <a:pt x="505" y="60"/>
                </a:lnTo>
                <a:lnTo>
                  <a:pt x="506" y="61"/>
                </a:lnTo>
                <a:lnTo>
                  <a:pt x="508" y="65"/>
                </a:lnTo>
                <a:lnTo>
                  <a:pt x="509" y="68"/>
                </a:lnTo>
                <a:lnTo>
                  <a:pt x="510" y="72"/>
                </a:lnTo>
                <a:lnTo>
                  <a:pt x="512" y="74"/>
                </a:lnTo>
                <a:lnTo>
                  <a:pt x="513" y="76"/>
                </a:lnTo>
                <a:lnTo>
                  <a:pt x="518" y="94"/>
                </a:lnTo>
                <a:lnTo>
                  <a:pt x="522" y="114"/>
                </a:lnTo>
                <a:lnTo>
                  <a:pt x="522" y="133"/>
                </a:lnTo>
                <a:lnTo>
                  <a:pt x="518" y="151"/>
                </a:lnTo>
                <a:lnTo>
                  <a:pt x="512" y="169"/>
                </a:lnTo>
                <a:lnTo>
                  <a:pt x="544" y="176"/>
                </a:lnTo>
                <a:lnTo>
                  <a:pt x="576" y="186"/>
                </a:lnTo>
                <a:lnTo>
                  <a:pt x="590" y="189"/>
                </a:lnTo>
                <a:lnTo>
                  <a:pt x="606" y="193"/>
                </a:lnTo>
                <a:lnTo>
                  <a:pt x="622" y="200"/>
                </a:lnTo>
                <a:lnTo>
                  <a:pt x="635" y="206"/>
                </a:lnTo>
                <a:lnTo>
                  <a:pt x="635" y="208"/>
                </a:lnTo>
                <a:lnTo>
                  <a:pt x="633" y="178"/>
                </a:lnTo>
                <a:lnTo>
                  <a:pt x="625" y="148"/>
                </a:lnTo>
                <a:lnTo>
                  <a:pt x="611" y="119"/>
                </a:lnTo>
                <a:lnTo>
                  <a:pt x="591" y="93"/>
                </a:lnTo>
                <a:lnTo>
                  <a:pt x="568" y="70"/>
                </a:lnTo>
                <a:lnTo>
                  <a:pt x="543" y="55"/>
                </a:lnTo>
                <a:lnTo>
                  <a:pt x="535" y="49"/>
                </a:lnTo>
                <a:lnTo>
                  <a:pt x="526" y="47"/>
                </a:lnTo>
                <a:close/>
                <a:moveTo>
                  <a:pt x="140" y="13"/>
                </a:moveTo>
                <a:lnTo>
                  <a:pt x="132" y="13"/>
                </a:lnTo>
                <a:lnTo>
                  <a:pt x="111" y="19"/>
                </a:lnTo>
                <a:lnTo>
                  <a:pt x="93" y="31"/>
                </a:lnTo>
                <a:lnTo>
                  <a:pt x="77" y="45"/>
                </a:lnTo>
                <a:lnTo>
                  <a:pt x="64" y="64"/>
                </a:lnTo>
                <a:lnTo>
                  <a:pt x="53" y="85"/>
                </a:lnTo>
                <a:lnTo>
                  <a:pt x="44" y="106"/>
                </a:lnTo>
                <a:lnTo>
                  <a:pt x="38" y="127"/>
                </a:lnTo>
                <a:lnTo>
                  <a:pt x="32" y="146"/>
                </a:lnTo>
                <a:lnTo>
                  <a:pt x="39" y="145"/>
                </a:lnTo>
                <a:lnTo>
                  <a:pt x="66" y="142"/>
                </a:lnTo>
                <a:lnTo>
                  <a:pt x="95" y="142"/>
                </a:lnTo>
                <a:lnTo>
                  <a:pt x="120" y="140"/>
                </a:lnTo>
                <a:lnTo>
                  <a:pt x="146" y="138"/>
                </a:lnTo>
                <a:lnTo>
                  <a:pt x="144" y="106"/>
                </a:lnTo>
                <a:lnTo>
                  <a:pt x="146" y="73"/>
                </a:lnTo>
                <a:lnTo>
                  <a:pt x="156" y="36"/>
                </a:lnTo>
                <a:lnTo>
                  <a:pt x="157" y="35"/>
                </a:lnTo>
                <a:lnTo>
                  <a:pt x="157" y="32"/>
                </a:lnTo>
                <a:lnTo>
                  <a:pt x="158" y="30"/>
                </a:lnTo>
                <a:lnTo>
                  <a:pt x="161" y="27"/>
                </a:lnTo>
                <a:lnTo>
                  <a:pt x="161" y="25"/>
                </a:lnTo>
                <a:lnTo>
                  <a:pt x="162" y="22"/>
                </a:lnTo>
                <a:lnTo>
                  <a:pt x="162" y="22"/>
                </a:lnTo>
                <a:lnTo>
                  <a:pt x="157" y="17"/>
                </a:lnTo>
                <a:lnTo>
                  <a:pt x="149" y="14"/>
                </a:lnTo>
                <a:lnTo>
                  <a:pt x="140" y="13"/>
                </a:lnTo>
                <a:close/>
                <a:moveTo>
                  <a:pt x="157" y="0"/>
                </a:moveTo>
                <a:lnTo>
                  <a:pt x="165" y="2"/>
                </a:lnTo>
                <a:lnTo>
                  <a:pt x="171" y="7"/>
                </a:lnTo>
                <a:lnTo>
                  <a:pt x="174" y="17"/>
                </a:lnTo>
                <a:lnTo>
                  <a:pt x="171" y="30"/>
                </a:lnTo>
                <a:lnTo>
                  <a:pt x="165" y="44"/>
                </a:lnTo>
                <a:lnTo>
                  <a:pt x="159" y="57"/>
                </a:lnTo>
                <a:lnTo>
                  <a:pt x="154" y="83"/>
                </a:lnTo>
                <a:lnTo>
                  <a:pt x="154" y="111"/>
                </a:lnTo>
                <a:lnTo>
                  <a:pt x="157" y="138"/>
                </a:lnTo>
                <a:lnTo>
                  <a:pt x="157" y="140"/>
                </a:lnTo>
                <a:lnTo>
                  <a:pt x="162" y="141"/>
                </a:lnTo>
                <a:lnTo>
                  <a:pt x="178" y="146"/>
                </a:lnTo>
                <a:lnTo>
                  <a:pt x="190" y="157"/>
                </a:lnTo>
                <a:lnTo>
                  <a:pt x="197" y="170"/>
                </a:lnTo>
                <a:lnTo>
                  <a:pt x="204" y="184"/>
                </a:lnTo>
                <a:lnTo>
                  <a:pt x="207" y="200"/>
                </a:lnTo>
                <a:lnTo>
                  <a:pt x="226" y="200"/>
                </a:lnTo>
                <a:lnTo>
                  <a:pt x="245" y="206"/>
                </a:lnTo>
                <a:lnTo>
                  <a:pt x="262" y="217"/>
                </a:lnTo>
                <a:lnTo>
                  <a:pt x="276" y="233"/>
                </a:lnTo>
                <a:lnTo>
                  <a:pt x="289" y="210"/>
                </a:lnTo>
                <a:lnTo>
                  <a:pt x="290" y="209"/>
                </a:lnTo>
                <a:lnTo>
                  <a:pt x="292" y="209"/>
                </a:lnTo>
                <a:lnTo>
                  <a:pt x="293" y="209"/>
                </a:lnTo>
                <a:lnTo>
                  <a:pt x="311" y="210"/>
                </a:lnTo>
                <a:lnTo>
                  <a:pt x="328" y="213"/>
                </a:lnTo>
                <a:lnTo>
                  <a:pt x="344" y="220"/>
                </a:lnTo>
                <a:lnTo>
                  <a:pt x="357" y="229"/>
                </a:lnTo>
                <a:lnTo>
                  <a:pt x="368" y="242"/>
                </a:lnTo>
                <a:lnTo>
                  <a:pt x="381" y="229"/>
                </a:lnTo>
                <a:lnTo>
                  <a:pt x="395" y="218"/>
                </a:lnTo>
                <a:lnTo>
                  <a:pt x="411" y="213"/>
                </a:lnTo>
                <a:lnTo>
                  <a:pt x="428" y="213"/>
                </a:lnTo>
                <a:lnTo>
                  <a:pt x="446" y="220"/>
                </a:lnTo>
                <a:lnTo>
                  <a:pt x="451" y="205"/>
                </a:lnTo>
                <a:lnTo>
                  <a:pt x="458" y="192"/>
                </a:lnTo>
                <a:lnTo>
                  <a:pt x="467" y="180"/>
                </a:lnTo>
                <a:lnTo>
                  <a:pt x="476" y="172"/>
                </a:lnTo>
                <a:lnTo>
                  <a:pt x="488" y="167"/>
                </a:lnTo>
                <a:lnTo>
                  <a:pt x="504" y="167"/>
                </a:lnTo>
                <a:lnTo>
                  <a:pt x="512" y="141"/>
                </a:lnTo>
                <a:lnTo>
                  <a:pt x="512" y="114"/>
                </a:lnTo>
                <a:lnTo>
                  <a:pt x="506" y="87"/>
                </a:lnTo>
                <a:lnTo>
                  <a:pt x="502" y="78"/>
                </a:lnTo>
                <a:lnTo>
                  <a:pt x="498" y="68"/>
                </a:lnTo>
                <a:lnTo>
                  <a:pt x="495" y="57"/>
                </a:lnTo>
                <a:lnTo>
                  <a:pt x="496" y="47"/>
                </a:lnTo>
                <a:lnTo>
                  <a:pt x="500" y="40"/>
                </a:lnTo>
                <a:lnTo>
                  <a:pt x="508" y="36"/>
                </a:lnTo>
                <a:lnTo>
                  <a:pt x="517" y="36"/>
                </a:lnTo>
                <a:lnTo>
                  <a:pt x="526" y="38"/>
                </a:lnTo>
                <a:lnTo>
                  <a:pt x="536" y="42"/>
                </a:lnTo>
                <a:lnTo>
                  <a:pt x="544" y="45"/>
                </a:lnTo>
                <a:lnTo>
                  <a:pt x="551" y="48"/>
                </a:lnTo>
                <a:lnTo>
                  <a:pt x="574" y="64"/>
                </a:lnTo>
                <a:lnTo>
                  <a:pt x="595" y="83"/>
                </a:lnTo>
                <a:lnTo>
                  <a:pt x="615" y="107"/>
                </a:lnTo>
                <a:lnTo>
                  <a:pt x="629" y="133"/>
                </a:lnTo>
                <a:lnTo>
                  <a:pt x="640" y="161"/>
                </a:lnTo>
                <a:lnTo>
                  <a:pt x="645" y="188"/>
                </a:lnTo>
                <a:lnTo>
                  <a:pt x="642" y="217"/>
                </a:lnTo>
                <a:lnTo>
                  <a:pt x="642" y="217"/>
                </a:lnTo>
                <a:lnTo>
                  <a:pt x="646" y="230"/>
                </a:lnTo>
                <a:lnTo>
                  <a:pt x="646" y="244"/>
                </a:lnTo>
                <a:lnTo>
                  <a:pt x="642" y="258"/>
                </a:lnTo>
                <a:lnTo>
                  <a:pt x="639" y="271"/>
                </a:lnTo>
                <a:lnTo>
                  <a:pt x="625" y="295"/>
                </a:lnTo>
                <a:lnTo>
                  <a:pt x="608" y="316"/>
                </a:lnTo>
                <a:lnTo>
                  <a:pt x="590" y="335"/>
                </a:lnTo>
                <a:lnTo>
                  <a:pt x="568" y="350"/>
                </a:lnTo>
                <a:lnTo>
                  <a:pt x="568" y="352"/>
                </a:lnTo>
                <a:lnTo>
                  <a:pt x="572" y="371"/>
                </a:lnTo>
                <a:lnTo>
                  <a:pt x="569" y="391"/>
                </a:lnTo>
                <a:lnTo>
                  <a:pt x="560" y="411"/>
                </a:lnTo>
                <a:lnTo>
                  <a:pt x="544" y="428"/>
                </a:lnTo>
                <a:lnTo>
                  <a:pt x="517" y="447"/>
                </a:lnTo>
                <a:lnTo>
                  <a:pt x="487" y="462"/>
                </a:lnTo>
                <a:lnTo>
                  <a:pt x="454" y="471"/>
                </a:lnTo>
                <a:lnTo>
                  <a:pt x="421" y="475"/>
                </a:lnTo>
                <a:lnTo>
                  <a:pt x="419" y="474"/>
                </a:lnTo>
                <a:lnTo>
                  <a:pt x="417" y="474"/>
                </a:lnTo>
                <a:lnTo>
                  <a:pt x="416" y="488"/>
                </a:lnTo>
                <a:lnTo>
                  <a:pt x="412" y="502"/>
                </a:lnTo>
                <a:lnTo>
                  <a:pt x="404" y="518"/>
                </a:lnTo>
                <a:lnTo>
                  <a:pt x="391" y="530"/>
                </a:lnTo>
                <a:lnTo>
                  <a:pt x="375" y="539"/>
                </a:lnTo>
                <a:lnTo>
                  <a:pt x="358" y="544"/>
                </a:lnTo>
                <a:lnTo>
                  <a:pt x="340" y="547"/>
                </a:lnTo>
                <a:lnTo>
                  <a:pt x="305" y="548"/>
                </a:lnTo>
                <a:lnTo>
                  <a:pt x="271" y="542"/>
                </a:lnTo>
                <a:lnTo>
                  <a:pt x="237" y="531"/>
                </a:lnTo>
                <a:lnTo>
                  <a:pt x="220" y="522"/>
                </a:lnTo>
                <a:lnTo>
                  <a:pt x="201" y="510"/>
                </a:lnTo>
                <a:lnTo>
                  <a:pt x="186" y="496"/>
                </a:lnTo>
                <a:lnTo>
                  <a:pt x="175" y="480"/>
                </a:lnTo>
                <a:lnTo>
                  <a:pt x="169" y="460"/>
                </a:lnTo>
                <a:lnTo>
                  <a:pt x="170" y="437"/>
                </a:lnTo>
                <a:lnTo>
                  <a:pt x="152" y="432"/>
                </a:lnTo>
                <a:lnTo>
                  <a:pt x="131" y="421"/>
                </a:lnTo>
                <a:lnTo>
                  <a:pt x="108" y="409"/>
                </a:lnTo>
                <a:lnTo>
                  <a:pt x="89" y="395"/>
                </a:lnTo>
                <a:lnTo>
                  <a:pt x="69" y="378"/>
                </a:lnTo>
                <a:lnTo>
                  <a:pt x="55" y="360"/>
                </a:lnTo>
                <a:lnTo>
                  <a:pt x="46" y="340"/>
                </a:lnTo>
                <a:lnTo>
                  <a:pt x="42" y="320"/>
                </a:lnTo>
                <a:lnTo>
                  <a:pt x="47" y="301"/>
                </a:lnTo>
                <a:lnTo>
                  <a:pt x="46" y="301"/>
                </a:lnTo>
                <a:lnTo>
                  <a:pt x="43" y="302"/>
                </a:lnTo>
                <a:lnTo>
                  <a:pt x="42" y="301"/>
                </a:lnTo>
                <a:lnTo>
                  <a:pt x="32" y="289"/>
                </a:lnTo>
                <a:lnTo>
                  <a:pt x="23" y="275"/>
                </a:lnTo>
                <a:lnTo>
                  <a:pt x="15" y="259"/>
                </a:lnTo>
                <a:lnTo>
                  <a:pt x="8" y="241"/>
                </a:lnTo>
                <a:lnTo>
                  <a:pt x="2" y="222"/>
                </a:lnTo>
                <a:lnTo>
                  <a:pt x="0" y="204"/>
                </a:lnTo>
                <a:lnTo>
                  <a:pt x="0" y="186"/>
                </a:lnTo>
                <a:lnTo>
                  <a:pt x="4" y="171"/>
                </a:lnTo>
                <a:lnTo>
                  <a:pt x="13" y="158"/>
                </a:lnTo>
                <a:lnTo>
                  <a:pt x="26" y="149"/>
                </a:lnTo>
                <a:lnTo>
                  <a:pt x="30" y="123"/>
                </a:lnTo>
                <a:lnTo>
                  <a:pt x="38" y="97"/>
                </a:lnTo>
                <a:lnTo>
                  <a:pt x="49" y="72"/>
                </a:lnTo>
                <a:lnTo>
                  <a:pt x="64" y="49"/>
                </a:lnTo>
                <a:lnTo>
                  <a:pt x="82" y="30"/>
                </a:lnTo>
                <a:lnTo>
                  <a:pt x="104" y="14"/>
                </a:lnTo>
                <a:lnTo>
                  <a:pt x="129" y="4"/>
                </a:lnTo>
                <a:lnTo>
                  <a:pt x="138" y="1"/>
                </a:lnTo>
                <a:lnTo>
                  <a:pt x="148" y="0"/>
                </a:lnTo>
                <a:lnTo>
                  <a:pt x="157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Freeform 230"/>
          <p:cNvSpPr>
            <a:spLocks noEditPoints="1"/>
          </p:cNvSpPr>
          <p:nvPr/>
        </p:nvSpPr>
        <p:spPr bwMode="auto">
          <a:xfrm rot="18539009">
            <a:off x="10311902" y="6197671"/>
            <a:ext cx="614363" cy="517525"/>
          </a:xfrm>
          <a:custGeom>
            <a:avLst/>
            <a:gdLst>
              <a:gd name="T0" fmla="*/ 176 w 387"/>
              <a:gd name="T1" fmla="*/ 182 h 326"/>
              <a:gd name="T2" fmla="*/ 168 w 387"/>
              <a:gd name="T3" fmla="*/ 251 h 326"/>
              <a:gd name="T4" fmla="*/ 260 w 387"/>
              <a:gd name="T5" fmla="*/ 245 h 326"/>
              <a:gd name="T6" fmla="*/ 279 w 387"/>
              <a:gd name="T7" fmla="*/ 169 h 326"/>
              <a:gd name="T8" fmla="*/ 256 w 387"/>
              <a:gd name="T9" fmla="*/ 85 h 326"/>
              <a:gd name="T10" fmla="*/ 273 w 387"/>
              <a:gd name="T11" fmla="*/ 147 h 326"/>
              <a:gd name="T12" fmla="*/ 322 w 387"/>
              <a:gd name="T13" fmla="*/ 152 h 326"/>
              <a:gd name="T14" fmla="*/ 262 w 387"/>
              <a:gd name="T15" fmla="*/ 88 h 326"/>
              <a:gd name="T16" fmla="*/ 262 w 387"/>
              <a:gd name="T17" fmla="*/ 83 h 326"/>
              <a:gd name="T18" fmla="*/ 278 w 387"/>
              <a:gd name="T19" fmla="*/ 92 h 326"/>
              <a:gd name="T20" fmla="*/ 312 w 387"/>
              <a:gd name="T21" fmla="*/ 117 h 326"/>
              <a:gd name="T22" fmla="*/ 311 w 387"/>
              <a:gd name="T23" fmla="*/ 92 h 326"/>
              <a:gd name="T24" fmla="*/ 118 w 387"/>
              <a:gd name="T25" fmla="*/ 56 h 326"/>
              <a:gd name="T26" fmla="*/ 63 w 387"/>
              <a:gd name="T27" fmla="*/ 93 h 326"/>
              <a:gd name="T28" fmla="*/ 72 w 387"/>
              <a:gd name="T29" fmla="*/ 168 h 326"/>
              <a:gd name="T30" fmla="*/ 106 w 387"/>
              <a:gd name="T31" fmla="*/ 203 h 326"/>
              <a:gd name="T32" fmla="*/ 148 w 387"/>
              <a:gd name="T33" fmla="*/ 96 h 326"/>
              <a:gd name="T34" fmla="*/ 118 w 387"/>
              <a:gd name="T35" fmla="*/ 56 h 326"/>
              <a:gd name="T36" fmla="*/ 54 w 387"/>
              <a:gd name="T37" fmla="*/ 34 h 326"/>
              <a:gd name="T38" fmla="*/ 10 w 387"/>
              <a:gd name="T39" fmla="*/ 127 h 326"/>
              <a:gd name="T40" fmla="*/ 48 w 387"/>
              <a:gd name="T41" fmla="*/ 240 h 326"/>
              <a:gd name="T42" fmla="*/ 156 w 387"/>
              <a:gd name="T43" fmla="*/ 312 h 326"/>
              <a:gd name="T44" fmla="*/ 290 w 387"/>
              <a:gd name="T45" fmla="*/ 296 h 326"/>
              <a:gd name="T46" fmla="*/ 368 w 387"/>
              <a:gd name="T47" fmla="*/ 193 h 326"/>
              <a:gd name="T48" fmla="*/ 375 w 387"/>
              <a:gd name="T49" fmla="*/ 106 h 326"/>
              <a:gd name="T50" fmla="*/ 336 w 387"/>
              <a:gd name="T51" fmla="*/ 33 h 326"/>
              <a:gd name="T52" fmla="*/ 235 w 387"/>
              <a:gd name="T53" fmla="*/ 26 h 326"/>
              <a:gd name="T54" fmla="*/ 154 w 387"/>
              <a:gd name="T55" fmla="*/ 104 h 326"/>
              <a:gd name="T56" fmla="*/ 112 w 387"/>
              <a:gd name="T57" fmla="*/ 203 h 326"/>
              <a:gd name="T58" fmla="*/ 110 w 387"/>
              <a:gd name="T59" fmla="*/ 211 h 326"/>
              <a:gd name="T60" fmla="*/ 178 w 387"/>
              <a:gd name="T61" fmla="*/ 159 h 326"/>
              <a:gd name="T62" fmla="*/ 246 w 387"/>
              <a:gd name="T63" fmla="*/ 80 h 326"/>
              <a:gd name="T64" fmla="*/ 312 w 387"/>
              <a:gd name="T65" fmla="*/ 75 h 326"/>
              <a:gd name="T66" fmla="*/ 333 w 387"/>
              <a:gd name="T67" fmla="*/ 124 h 326"/>
              <a:gd name="T68" fmla="*/ 334 w 387"/>
              <a:gd name="T69" fmla="*/ 148 h 326"/>
              <a:gd name="T70" fmla="*/ 304 w 387"/>
              <a:gd name="T71" fmla="*/ 216 h 326"/>
              <a:gd name="T72" fmla="*/ 216 w 387"/>
              <a:gd name="T73" fmla="*/ 268 h 326"/>
              <a:gd name="T74" fmla="*/ 121 w 387"/>
              <a:gd name="T75" fmla="*/ 234 h 326"/>
              <a:gd name="T76" fmla="*/ 54 w 387"/>
              <a:gd name="T77" fmla="*/ 153 h 326"/>
              <a:gd name="T78" fmla="*/ 68 w 387"/>
              <a:gd name="T79" fmla="*/ 69 h 326"/>
              <a:gd name="T80" fmla="*/ 137 w 387"/>
              <a:gd name="T81" fmla="*/ 49 h 326"/>
              <a:gd name="T82" fmla="*/ 190 w 387"/>
              <a:gd name="T83" fmla="*/ 47 h 326"/>
              <a:gd name="T84" fmla="*/ 127 w 387"/>
              <a:gd name="T85" fmla="*/ 11 h 326"/>
              <a:gd name="T86" fmla="*/ 185 w 387"/>
              <a:gd name="T87" fmla="*/ 20 h 326"/>
              <a:gd name="T88" fmla="*/ 257 w 387"/>
              <a:gd name="T89" fmla="*/ 12 h 326"/>
              <a:gd name="T90" fmla="*/ 350 w 387"/>
              <a:gd name="T91" fmla="*/ 34 h 326"/>
              <a:gd name="T92" fmla="*/ 385 w 387"/>
              <a:gd name="T93" fmla="*/ 111 h 326"/>
              <a:gd name="T94" fmla="*/ 376 w 387"/>
              <a:gd name="T95" fmla="*/ 203 h 326"/>
              <a:gd name="T96" fmla="*/ 321 w 387"/>
              <a:gd name="T97" fmla="*/ 288 h 326"/>
              <a:gd name="T98" fmla="*/ 209 w 387"/>
              <a:gd name="T99" fmla="*/ 326 h 326"/>
              <a:gd name="T100" fmla="*/ 91 w 387"/>
              <a:gd name="T101" fmla="*/ 292 h 326"/>
              <a:gd name="T102" fmla="*/ 10 w 387"/>
              <a:gd name="T103" fmla="*/ 187 h 326"/>
              <a:gd name="T104" fmla="*/ 20 w 387"/>
              <a:gd name="T105" fmla="*/ 60 h 326"/>
              <a:gd name="T106" fmla="*/ 112 w 387"/>
              <a:gd name="T107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7" h="326">
                <a:moveTo>
                  <a:pt x="222" y="115"/>
                </a:moveTo>
                <a:lnTo>
                  <a:pt x="207" y="135"/>
                </a:lnTo>
                <a:lnTo>
                  <a:pt x="194" y="155"/>
                </a:lnTo>
                <a:lnTo>
                  <a:pt x="176" y="182"/>
                </a:lnTo>
                <a:lnTo>
                  <a:pt x="160" y="211"/>
                </a:lnTo>
                <a:lnTo>
                  <a:pt x="147" y="241"/>
                </a:lnTo>
                <a:lnTo>
                  <a:pt x="157" y="246"/>
                </a:lnTo>
                <a:lnTo>
                  <a:pt x="168" y="251"/>
                </a:lnTo>
                <a:lnTo>
                  <a:pt x="192" y="259"/>
                </a:lnTo>
                <a:lnTo>
                  <a:pt x="215" y="261"/>
                </a:lnTo>
                <a:lnTo>
                  <a:pt x="237" y="255"/>
                </a:lnTo>
                <a:lnTo>
                  <a:pt x="260" y="245"/>
                </a:lnTo>
                <a:lnTo>
                  <a:pt x="279" y="231"/>
                </a:lnTo>
                <a:lnTo>
                  <a:pt x="291" y="217"/>
                </a:lnTo>
                <a:lnTo>
                  <a:pt x="301" y="203"/>
                </a:lnTo>
                <a:lnTo>
                  <a:pt x="279" y="169"/>
                </a:lnTo>
                <a:lnTo>
                  <a:pt x="253" y="140"/>
                </a:lnTo>
                <a:lnTo>
                  <a:pt x="222" y="115"/>
                </a:lnTo>
                <a:close/>
                <a:moveTo>
                  <a:pt x="257" y="85"/>
                </a:moveTo>
                <a:lnTo>
                  <a:pt x="256" y="85"/>
                </a:lnTo>
                <a:lnTo>
                  <a:pt x="239" y="97"/>
                </a:lnTo>
                <a:lnTo>
                  <a:pt x="224" y="111"/>
                </a:lnTo>
                <a:lnTo>
                  <a:pt x="250" y="127"/>
                </a:lnTo>
                <a:lnTo>
                  <a:pt x="273" y="147"/>
                </a:lnTo>
                <a:lnTo>
                  <a:pt x="292" y="170"/>
                </a:lnTo>
                <a:lnTo>
                  <a:pt x="307" y="195"/>
                </a:lnTo>
                <a:lnTo>
                  <a:pt x="316" y="174"/>
                </a:lnTo>
                <a:lnTo>
                  <a:pt x="322" y="152"/>
                </a:lnTo>
                <a:lnTo>
                  <a:pt x="324" y="144"/>
                </a:lnTo>
                <a:lnTo>
                  <a:pt x="307" y="124"/>
                </a:lnTo>
                <a:lnTo>
                  <a:pt x="288" y="107"/>
                </a:lnTo>
                <a:lnTo>
                  <a:pt x="262" y="88"/>
                </a:lnTo>
                <a:lnTo>
                  <a:pt x="260" y="87"/>
                </a:lnTo>
                <a:lnTo>
                  <a:pt x="257" y="85"/>
                </a:lnTo>
                <a:close/>
                <a:moveTo>
                  <a:pt x="278" y="79"/>
                </a:moveTo>
                <a:lnTo>
                  <a:pt x="262" y="83"/>
                </a:lnTo>
                <a:lnTo>
                  <a:pt x="266" y="85"/>
                </a:lnTo>
                <a:lnTo>
                  <a:pt x="270" y="88"/>
                </a:lnTo>
                <a:lnTo>
                  <a:pt x="274" y="89"/>
                </a:lnTo>
                <a:lnTo>
                  <a:pt x="278" y="92"/>
                </a:lnTo>
                <a:lnTo>
                  <a:pt x="281" y="93"/>
                </a:lnTo>
                <a:lnTo>
                  <a:pt x="290" y="100"/>
                </a:lnTo>
                <a:lnTo>
                  <a:pt x="299" y="106"/>
                </a:lnTo>
                <a:lnTo>
                  <a:pt x="312" y="117"/>
                </a:lnTo>
                <a:lnTo>
                  <a:pt x="324" y="130"/>
                </a:lnTo>
                <a:lnTo>
                  <a:pt x="322" y="115"/>
                </a:lnTo>
                <a:lnTo>
                  <a:pt x="317" y="102"/>
                </a:lnTo>
                <a:lnTo>
                  <a:pt x="311" y="92"/>
                </a:lnTo>
                <a:lnTo>
                  <a:pt x="301" y="83"/>
                </a:lnTo>
                <a:lnTo>
                  <a:pt x="291" y="79"/>
                </a:lnTo>
                <a:lnTo>
                  <a:pt x="278" y="79"/>
                </a:lnTo>
                <a:close/>
                <a:moveTo>
                  <a:pt x="118" y="56"/>
                </a:moveTo>
                <a:lnTo>
                  <a:pt x="101" y="59"/>
                </a:lnTo>
                <a:lnTo>
                  <a:pt x="87" y="67"/>
                </a:lnTo>
                <a:lnTo>
                  <a:pt x="74" y="77"/>
                </a:lnTo>
                <a:lnTo>
                  <a:pt x="63" y="93"/>
                </a:lnTo>
                <a:lnTo>
                  <a:pt x="58" y="113"/>
                </a:lnTo>
                <a:lnTo>
                  <a:pt x="58" y="131"/>
                </a:lnTo>
                <a:lnTo>
                  <a:pt x="63" y="151"/>
                </a:lnTo>
                <a:lnTo>
                  <a:pt x="72" y="168"/>
                </a:lnTo>
                <a:lnTo>
                  <a:pt x="83" y="185"/>
                </a:lnTo>
                <a:lnTo>
                  <a:pt x="96" y="199"/>
                </a:lnTo>
                <a:lnTo>
                  <a:pt x="105" y="207"/>
                </a:lnTo>
                <a:lnTo>
                  <a:pt x="106" y="203"/>
                </a:lnTo>
                <a:lnTo>
                  <a:pt x="110" y="176"/>
                </a:lnTo>
                <a:lnTo>
                  <a:pt x="120" y="148"/>
                </a:lnTo>
                <a:lnTo>
                  <a:pt x="133" y="121"/>
                </a:lnTo>
                <a:lnTo>
                  <a:pt x="148" y="96"/>
                </a:lnTo>
                <a:lnTo>
                  <a:pt x="167" y="72"/>
                </a:lnTo>
                <a:lnTo>
                  <a:pt x="151" y="63"/>
                </a:lnTo>
                <a:lnTo>
                  <a:pt x="134" y="58"/>
                </a:lnTo>
                <a:lnTo>
                  <a:pt x="118" y="56"/>
                </a:lnTo>
                <a:close/>
                <a:moveTo>
                  <a:pt x="127" y="11"/>
                </a:moveTo>
                <a:lnTo>
                  <a:pt x="102" y="12"/>
                </a:lnTo>
                <a:lnTo>
                  <a:pt x="78" y="18"/>
                </a:lnTo>
                <a:lnTo>
                  <a:pt x="54" y="34"/>
                </a:lnTo>
                <a:lnTo>
                  <a:pt x="34" y="54"/>
                </a:lnTo>
                <a:lnTo>
                  <a:pt x="21" y="76"/>
                </a:lnTo>
                <a:lnTo>
                  <a:pt x="13" y="101"/>
                </a:lnTo>
                <a:lnTo>
                  <a:pt x="10" y="127"/>
                </a:lnTo>
                <a:lnTo>
                  <a:pt x="11" y="153"/>
                </a:lnTo>
                <a:lnTo>
                  <a:pt x="16" y="179"/>
                </a:lnTo>
                <a:lnTo>
                  <a:pt x="29" y="211"/>
                </a:lnTo>
                <a:lnTo>
                  <a:pt x="48" y="240"/>
                </a:lnTo>
                <a:lnTo>
                  <a:pt x="70" y="265"/>
                </a:lnTo>
                <a:lnTo>
                  <a:pt x="96" y="284"/>
                </a:lnTo>
                <a:lnTo>
                  <a:pt x="125" y="300"/>
                </a:lnTo>
                <a:lnTo>
                  <a:pt x="156" y="312"/>
                </a:lnTo>
                <a:lnTo>
                  <a:pt x="190" y="317"/>
                </a:lnTo>
                <a:lnTo>
                  <a:pt x="223" y="316"/>
                </a:lnTo>
                <a:lnTo>
                  <a:pt x="257" y="309"/>
                </a:lnTo>
                <a:lnTo>
                  <a:pt x="290" y="296"/>
                </a:lnTo>
                <a:lnTo>
                  <a:pt x="317" y="278"/>
                </a:lnTo>
                <a:lnTo>
                  <a:pt x="339" y="254"/>
                </a:lnTo>
                <a:lnTo>
                  <a:pt x="356" y="225"/>
                </a:lnTo>
                <a:lnTo>
                  <a:pt x="368" y="193"/>
                </a:lnTo>
                <a:lnTo>
                  <a:pt x="372" y="173"/>
                </a:lnTo>
                <a:lnTo>
                  <a:pt x="375" y="152"/>
                </a:lnTo>
                <a:lnTo>
                  <a:pt x="376" y="128"/>
                </a:lnTo>
                <a:lnTo>
                  <a:pt x="375" y="106"/>
                </a:lnTo>
                <a:lnTo>
                  <a:pt x="371" y="85"/>
                </a:lnTo>
                <a:lnTo>
                  <a:pt x="363" y="66"/>
                </a:lnTo>
                <a:lnTo>
                  <a:pt x="351" y="47"/>
                </a:lnTo>
                <a:lnTo>
                  <a:pt x="336" y="33"/>
                </a:lnTo>
                <a:lnTo>
                  <a:pt x="309" y="20"/>
                </a:lnTo>
                <a:lnTo>
                  <a:pt x="283" y="16"/>
                </a:lnTo>
                <a:lnTo>
                  <a:pt x="258" y="17"/>
                </a:lnTo>
                <a:lnTo>
                  <a:pt x="235" y="26"/>
                </a:lnTo>
                <a:lnTo>
                  <a:pt x="212" y="41"/>
                </a:lnTo>
                <a:lnTo>
                  <a:pt x="190" y="59"/>
                </a:lnTo>
                <a:lnTo>
                  <a:pt x="172" y="80"/>
                </a:lnTo>
                <a:lnTo>
                  <a:pt x="154" y="104"/>
                </a:lnTo>
                <a:lnTo>
                  <a:pt x="139" y="130"/>
                </a:lnTo>
                <a:lnTo>
                  <a:pt x="127" y="155"/>
                </a:lnTo>
                <a:lnTo>
                  <a:pt x="117" y="179"/>
                </a:lnTo>
                <a:lnTo>
                  <a:pt x="112" y="203"/>
                </a:lnTo>
                <a:lnTo>
                  <a:pt x="112" y="206"/>
                </a:lnTo>
                <a:lnTo>
                  <a:pt x="110" y="208"/>
                </a:lnTo>
                <a:lnTo>
                  <a:pt x="110" y="210"/>
                </a:lnTo>
                <a:lnTo>
                  <a:pt x="110" y="211"/>
                </a:lnTo>
                <a:lnTo>
                  <a:pt x="110" y="211"/>
                </a:lnTo>
                <a:lnTo>
                  <a:pt x="140" y="236"/>
                </a:lnTo>
                <a:lnTo>
                  <a:pt x="157" y="195"/>
                </a:lnTo>
                <a:lnTo>
                  <a:pt x="178" y="159"/>
                </a:lnTo>
                <a:lnTo>
                  <a:pt x="203" y="123"/>
                </a:lnTo>
                <a:lnTo>
                  <a:pt x="216" y="107"/>
                </a:lnTo>
                <a:lnTo>
                  <a:pt x="231" y="93"/>
                </a:lnTo>
                <a:lnTo>
                  <a:pt x="246" y="80"/>
                </a:lnTo>
                <a:lnTo>
                  <a:pt x="265" y="71"/>
                </a:lnTo>
                <a:lnTo>
                  <a:pt x="284" y="67"/>
                </a:lnTo>
                <a:lnTo>
                  <a:pt x="300" y="69"/>
                </a:lnTo>
                <a:lnTo>
                  <a:pt x="312" y="75"/>
                </a:lnTo>
                <a:lnTo>
                  <a:pt x="321" y="84"/>
                </a:lnTo>
                <a:lnTo>
                  <a:pt x="328" y="96"/>
                </a:lnTo>
                <a:lnTo>
                  <a:pt x="332" y="110"/>
                </a:lnTo>
                <a:lnTo>
                  <a:pt x="333" y="124"/>
                </a:lnTo>
                <a:lnTo>
                  <a:pt x="333" y="140"/>
                </a:lnTo>
                <a:lnTo>
                  <a:pt x="334" y="143"/>
                </a:lnTo>
                <a:lnTo>
                  <a:pt x="336" y="145"/>
                </a:lnTo>
                <a:lnTo>
                  <a:pt x="334" y="148"/>
                </a:lnTo>
                <a:lnTo>
                  <a:pt x="332" y="149"/>
                </a:lnTo>
                <a:lnTo>
                  <a:pt x="326" y="173"/>
                </a:lnTo>
                <a:lnTo>
                  <a:pt x="318" y="193"/>
                </a:lnTo>
                <a:lnTo>
                  <a:pt x="304" y="216"/>
                </a:lnTo>
                <a:lnTo>
                  <a:pt x="287" y="236"/>
                </a:lnTo>
                <a:lnTo>
                  <a:pt x="265" y="251"/>
                </a:lnTo>
                <a:lnTo>
                  <a:pt x="241" y="263"/>
                </a:lnTo>
                <a:lnTo>
                  <a:pt x="216" y="268"/>
                </a:lnTo>
                <a:lnTo>
                  <a:pt x="190" y="268"/>
                </a:lnTo>
                <a:lnTo>
                  <a:pt x="164" y="259"/>
                </a:lnTo>
                <a:lnTo>
                  <a:pt x="143" y="249"/>
                </a:lnTo>
                <a:lnTo>
                  <a:pt x="121" y="234"/>
                </a:lnTo>
                <a:lnTo>
                  <a:pt x="100" y="217"/>
                </a:lnTo>
                <a:lnTo>
                  <a:pt x="82" y="198"/>
                </a:lnTo>
                <a:lnTo>
                  <a:pt x="65" y="177"/>
                </a:lnTo>
                <a:lnTo>
                  <a:pt x="54" y="153"/>
                </a:lnTo>
                <a:lnTo>
                  <a:pt x="48" y="128"/>
                </a:lnTo>
                <a:lnTo>
                  <a:pt x="50" y="104"/>
                </a:lnTo>
                <a:lnTo>
                  <a:pt x="57" y="85"/>
                </a:lnTo>
                <a:lnTo>
                  <a:pt x="68" y="69"/>
                </a:lnTo>
                <a:lnTo>
                  <a:pt x="83" y="58"/>
                </a:lnTo>
                <a:lnTo>
                  <a:pt x="100" y="50"/>
                </a:lnTo>
                <a:lnTo>
                  <a:pt x="118" y="47"/>
                </a:lnTo>
                <a:lnTo>
                  <a:pt x="137" y="49"/>
                </a:lnTo>
                <a:lnTo>
                  <a:pt x="155" y="55"/>
                </a:lnTo>
                <a:lnTo>
                  <a:pt x="171" y="67"/>
                </a:lnTo>
                <a:lnTo>
                  <a:pt x="181" y="56"/>
                </a:lnTo>
                <a:lnTo>
                  <a:pt x="190" y="47"/>
                </a:lnTo>
                <a:lnTo>
                  <a:pt x="199" y="39"/>
                </a:lnTo>
                <a:lnTo>
                  <a:pt x="176" y="26"/>
                </a:lnTo>
                <a:lnTo>
                  <a:pt x="152" y="16"/>
                </a:lnTo>
                <a:lnTo>
                  <a:pt x="127" y="11"/>
                </a:lnTo>
                <a:close/>
                <a:moveTo>
                  <a:pt x="112" y="0"/>
                </a:moveTo>
                <a:lnTo>
                  <a:pt x="137" y="1"/>
                </a:lnTo>
                <a:lnTo>
                  <a:pt x="161" y="9"/>
                </a:lnTo>
                <a:lnTo>
                  <a:pt x="185" y="20"/>
                </a:lnTo>
                <a:lnTo>
                  <a:pt x="207" y="34"/>
                </a:lnTo>
                <a:lnTo>
                  <a:pt x="207" y="34"/>
                </a:lnTo>
                <a:lnTo>
                  <a:pt x="231" y="21"/>
                </a:lnTo>
                <a:lnTo>
                  <a:pt x="257" y="12"/>
                </a:lnTo>
                <a:lnTo>
                  <a:pt x="284" y="8"/>
                </a:lnTo>
                <a:lnTo>
                  <a:pt x="312" y="12"/>
                </a:lnTo>
                <a:lnTo>
                  <a:pt x="333" y="21"/>
                </a:lnTo>
                <a:lnTo>
                  <a:pt x="350" y="34"/>
                </a:lnTo>
                <a:lnTo>
                  <a:pt x="364" y="50"/>
                </a:lnTo>
                <a:lnTo>
                  <a:pt x="373" y="68"/>
                </a:lnTo>
                <a:lnTo>
                  <a:pt x="381" y="89"/>
                </a:lnTo>
                <a:lnTo>
                  <a:pt x="385" y="111"/>
                </a:lnTo>
                <a:lnTo>
                  <a:pt x="387" y="134"/>
                </a:lnTo>
                <a:lnTo>
                  <a:pt x="385" y="157"/>
                </a:lnTo>
                <a:lnTo>
                  <a:pt x="381" y="181"/>
                </a:lnTo>
                <a:lnTo>
                  <a:pt x="376" y="203"/>
                </a:lnTo>
                <a:lnTo>
                  <a:pt x="368" y="224"/>
                </a:lnTo>
                <a:lnTo>
                  <a:pt x="360" y="242"/>
                </a:lnTo>
                <a:lnTo>
                  <a:pt x="342" y="267"/>
                </a:lnTo>
                <a:lnTo>
                  <a:pt x="321" y="288"/>
                </a:lnTo>
                <a:lnTo>
                  <a:pt x="296" y="304"/>
                </a:lnTo>
                <a:lnTo>
                  <a:pt x="269" y="316"/>
                </a:lnTo>
                <a:lnTo>
                  <a:pt x="239" y="323"/>
                </a:lnTo>
                <a:lnTo>
                  <a:pt x="209" y="326"/>
                </a:lnTo>
                <a:lnTo>
                  <a:pt x="177" y="325"/>
                </a:lnTo>
                <a:lnTo>
                  <a:pt x="148" y="320"/>
                </a:lnTo>
                <a:lnTo>
                  <a:pt x="120" y="309"/>
                </a:lnTo>
                <a:lnTo>
                  <a:pt x="91" y="292"/>
                </a:lnTo>
                <a:lnTo>
                  <a:pt x="65" y="271"/>
                </a:lnTo>
                <a:lnTo>
                  <a:pt x="41" y="246"/>
                </a:lnTo>
                <a:lnTo>
                  <a:pt x="23" y="217"/>
                </a:lnTo>
                <a:lnTo>
                  <a:pt x="10" y="187"/>
                </a:lnTo>
                <a:lnTo>
                  <a:pt x="2" y="155"/>
                </a:lnTo>
                <a:lnTo>
                  <a:pt x="0" y="121"/>
                </a:lnTo>
                <a:lnTo>
                  <a:pt x="7" y="87"/>
                </a:lnTo>
                <a:lnTo>
                  <a:pt x="20" y="60"/>
                </a:lnTo>
                <a:lnTo>
                  <a:pt x="37" y="38"/>
                </a:lnTo>
                <a:lnTo>
                  <a:pt x="59" y="18"/>
                </a:lnTo>
                <a:lnTo>
                  <a:pt x="85" y="7"/>
                </a:lnTo>
                <a:lnTo>
                  <a:pt x="11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Freeform 156"/>
          <p:cNvSpPr>
            <a:spLocks noEditPoints="1"/>
          </p:cNvSpPr>
          <p:nvPr/>
        </p:nvSpPr>
        <p:spPr bwMode="auto">
          <a:xfrm>
            <a:off x="9085357" y="6103214"/>
            <a:ext cx="998538" cy="706438"/>
          </a:xfrm>
          <a:custGeom>
            <a:avLst/>
            <a:gdLst>
              <a:gd name="T0" fmla="*/ 72 w 629"/>
              <a:gd name="T1" fmla="*/ 318 h 445"/>
              <a:gd name="T2" fmla="*/ 87 w 629"/>
              <a:gd name="T3" fmla="*/ 277 h 445"/>
              <a:gd name="T4" fmla="*/ 114 w 629"/>
              <a:gd name="T5" fmla="*/ 178 h 445"/>
              <a:gd name="T6" fmla="*/ 161 w 629"/>
              <a:gd name="T7" fmla="*/ 277 h 445"/>
              <a:gd name="T8" fmla="*/ 167 w 629"/>
              <a:gd name="T9" fmla="*/ 288 h 445"/>
              <a:gd name="T10" fmla="*/ 174 w 629"/>
              <a:gd name="T11" fmla="*/ 271 h 445"/>
              <a:gd name="T12" fmla="*/ 165 w 629"/>
              <a:gd name="T13" fmla="*/ 171 h 445"/>
              <a:gd name="T14" fmla="*/ 230 w 629"/>
              <a:gd name="T15" fmla="*/ 150 h 445"/>
              <a:gd name="T16" fmla="*/ 261 w 629"/>
              <a:gd name="T17" fmla="*/ 177 h 445"/>
              <a:gd name="T18" fmla="*/ 336 w 629"/>
              <a:gd name="T19" fmla="*/ 48 h 445"/>
              <a:gd name="T20" fmla="*/ 333 w 629"/>
              <a:gd name="T21" fmla="*/ 166 h 445"/>
              <a:gd name="T22" fmla="*/ 345 w 629"/>
              <a:gd name="T23" fmla="*/ 80 h 445"/>
              <a:gd name="T24" fmla="*/ 378 w 629"/>
              <a:gd name="T25" fmla="*/ 35 h 445"/>
              <a:gd name="T26" fmla="*/ 420 w 629"/>
              <a:gd name="T27" fmla="*/ 110 h 445"/>
              <a:gd name="T28" fmla="*/ 419 w 629"/>
              <a:gd name="T29" fmla="*/ 23 h 445"/>
              <a:gd name="T30" fmla="*/ 493 w 629"/>
              <a:gd name="T31" fmla="*/ 82 h 445"/>
              <a:gd name="T32" fmla="*/ 510 w 629"/>
              <a:gd name="T33" fmla="*/ 21 h 445"/>
              <a:gd name="T34" fmla="*/ 519 w 629"/>
              <a:gd name="T35" fmla="*/ 23 h 445"/>
              <a:gd name="T36" fmla="*/ 492 w 629"/>
              <a:gd name="T37" fmla="*/ 95 h 445"/>
              <a:gd name="T38" fmla="*/ 484 w 629"/>
              <a:gd name="T39" fmla="*/ 93 h 445"/>
              <a:gd name="T40" fmla="*/ 433 w 629"/>
              <a:gd name="T41" fmla="*/ 54 h 445"/>
              <a:gd name="T42" fmla="*/ 419 w 629"/>
              <a:gd name="T43" fmla="*/ 127 h 445"/>
              <a:gd name="T44" fmla="*/ 403 w 629"/>
              <a:gd name="T45" fmla="*/ 103 h 445"/>
              <a:gd name="T46" fmla="*/ 349 w 629"/>
              <a:gd name="T47" fmla="*/ 59 h 445"/>
              <a:gd name="T48" fmla="*/ 349 w 629"/>
              <a:gd name="T49" fmla="*/ 144 h 445"/>
              <a:gd name="T50" fmla="*/ 327 w 629"/>
              <a:gd name="T51" fmla="*/ 184 h 445"/>
              <a:gd name="T52" fmla="*/ 302 w 629"/>
              <a:gd name="T53" fmla="*/ 95 h 445"/>
              <a:gd name="T54" fmla="*/ 260 w 629"/>
              <a:gd name="T55" fmla="*/ 127 h 445"/>
              <a:gd name="T56" fmla="*/ 252 w 629"/>
              <a:gd name="T57" fmla="*/ 230 h 445"/>
              <a:gd name="T58" fmla="*/ 239 w 629"/>
              <a:gd name="T59" fmla="*/ 204 h 445"/>
              <a:gd name="T60" fmla="*/ 159 w 629"/>
              <a:gd name="T61" fmla="*/ 143 h 445"/>
              <a:gd name="T62" fmla="*/ 184 w 629"/>
              <a:gd name="T63" fmla="*/ 260 h 445"/>
              <a:gd name="T64" fmla="*/ 159 w 629"/>
              <a:gd name="T65" fmla="*/ 302 h 445"/>
              <a:gd name="T66" fmla="*/ 129 w 629"/>
              <a:gd name="T67" fmla="*/ 208 h 445"/>
              <a:gd name="T68" fmla="*/ 93 w 629"/>
              <a:gd name="T69" fmla="*/ 270 h 445"/>
              <a:gd name="T70" fmla="*/ 85 w 629"/>
              <a:gd name="T71" fmla="*/ 370 h 445"/>
              <a:gd name="T72" fmla="*/ 65 w 629"/>
              <a:gd name="T73" fmla="*/ 318 h 445"/>
              <a:gd name="T74" fmla="*/ 7 w 629"/>
              <a:gd name="T75" fmla="*/ 344 h 445"/>
              <a:gd name="T76" fmla="*/ 74 w 629"/>
              <a:gd name="T77" fmla="*/ 437 h 445"/>
              <a:gd name="T78" fmla="*/ 293 w 629"/>
              <a:gd name="T79" fmla="*/ 360 h 445"/>
              <a:gd name="T80" fmla="*/ 581 w 629"/>
              <a:gd name="T81" fmla="*/ 127 h 445"/>
              <a:gd name="T82" fmla="*/ 616 w 629"/>
              <a:gd name="T83" fmla="*/ 39 h 445"/>
              <a:gd name="T84" fmla="*/ 551 w 629"/>
              <a:gd name="T85" fmla="*/ 12 h 445"/>
              <a:gd name="T86" fmla="*/ 600 w 629"/>
              <a:gd name="T87" fmla="*/ 9 h 445"/>
              <a:gd name="T88" fmla="*/ 625 w 629"/>
              <a:gd name="T89" fmla="*/ 72 h 445"/>
              <a:gd name="T90" fmla="*/ 527 w 629"/>
              <a:gd name="T91" fmla="*/ 199 h 445"/>
              <a:gd name="T92" fmla="*/ 200 w 629"/>
              <a:gd name="T93" fmla="*/ 416 h 445"/>
              <a:gd name="T94" fmla="*/ 32 w 629"/>
              <a:gd name="T95" fmla="*/ 438 h 445"/>
              <a:gd name="T96" fmla="*/ 5 w 629"/>
              <a:gd name="T97" fmla="*/ 399 h 445"/>
              <a:gd name="T98" fmla="*/ 17 w 629"/>
              <a:gd name="T99" fmla="*/ 292 h 445"/>
              <a:gd name="T100" fmla="*/ 149 w 629"/>
              <a:gd name="T101" fmla="*/ 139 h 445"/>
              <a:gd name="T102" fmla="*/ 261 w 629"/>
              <a:gd name="T103" fmla="*/ 69 h 445"/>
              <a:gd name="T104" fmla="*/ 493 w 629"/>
              <a:gd name="T105" fmla="*/ 1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9" h="445">
                <a:moveTo>
                  <a:pt x="65" y="230"/>
                </a:moveTo>
                <a:lnTo>
                  <a:pt x="38" y="271"/>
                </a:lnTo>
                <a:lnTo>
                  <a:pt x="52" y="284"/>
                </a:lnTo>
                <a:lnTo>
                  <a:pt x="64" y="300"/>
                </a:lnTo>
                <a:lnTo>
                  <a:pt x="72" y="318"/>
                </a:lnTo>
                <a:lnTo>
                  <a:pt x="78" y="336"/>
                </a:lnTo>
                <a:lnTo>
                  <a:pt x="83" y="356"/>
                </a:lnTo>
                <a:lnTo>
                  <a:pt x="90" y="331"/>
                </a:lnTo>
                <a:lnTo>
                  <a:pt x="91" y="304"/>
                </a:lnTo>
                <a:lnTo>
                  <a:pt x="87" y="277"/>
                </a:lnTo>
                <a:lnTo>
                  <a:pt x="78" y="253"/>
                </a:lnTo>
                <a:lnTo>
                  <a:pt x="65" y="230"/>
                </a:lnTo>
                <a:close/>
                <a:moveTo>
                  <a:pt x="153" y="147"/>
                </a:moveTo>
                <a:lnTo>
                  <a:pt x="119" y="174"/>
                </a:lnTo>
                <a:lnTo>
                  <a:pt x="114" y="178"/>
                </a:lnTo>
                <a:lnTo>
                  <a:pt x="129" y="195"/>
                </a:lnTo>
                <a:lnTo>
                  <a:pt x="141" y="213"/>
                </a:lnTo>
                <a:lnTo>
                  <a:pt x="150" y="234"/>
                </a:lnTo>
                <a:lnTo>
                  <a:pt x="157" y="256"/>
                </a:lnTo>
                <a:lnTo>
                  <a:pt x="161" y="277"/>
                </a:lnTo>
                <a:lnTo>
                  <a:pt x="162" y="284"/>
                </a:lnTo>
                <a:lnTo>
                  <a:pt x="163" y="287"/>
                </a:lnTo>
                <a:lnTo>
                  <a:pt x="165" y="289"/>
                </a:lnTo>
                <a:lnTo>
                  <a:pt x="166" y="289"/>
                </a:lnTo>
                <a:lnTo>
                  <a:pt x="167" y="288"/>
                </a:lnTo>
                <a:lnTo>
                  <a:pt x="168" y="285"/>
                </a:lnTo>
                <a:lnTo>
                  <a:pt x="170" y="283"/>
                </a:lnTo>
                <a:lnTo>
                  <a:pt x="171" y="279"/>
                </a:lnTo>
                <a:lnTo>
                  <a:pt x="172" y="275"/>
                </a:lnTo>
                <a:lnTo>
                  <a:pt x="174" y="271"/>
                </a:lnTo>
                <a:lnTo>
                  <a:pt x="174" y="267"/>
                </a:lnTo>
                <a:lnTo>
                  <a:pt x="178" y="245"/>
                </a:lnTo>
                <a:lnTo>
                  <a:pt x="178" y="222"/>
                </a:lnTo>
                <a:lnTo>
                  <a:pt x="174" y="196"/>
                </a:lnTo>
                <a:lnTo>
                  <a:pt x="165" y="171"/>
                </a:lnTo>
                <a:lnTo>
                  <a:pt x="153" y="147"/>
                </a:lnTo>
                <a:close/>
                <a:moveTo>
                  <a:pt x="237" y="93"/>
                </a:moveTo>
                <a:lnTo>
                  <a:pt x="200" y="114"/>
                </a:lnTo>
                <a:lnTo>
                  <a:pt x="217" y="131"/>
                </a:lnTo>
                <a:lnTo>
                  <a:pt x="230" y="150"/>
                </a:lnTo>
                <a:lnTo>
                  <a:pt x="238" y="171"/>
                </a:lnTo>
                <a:lnTo>
                  <a:pt x="246" y="195"/>
                </a:lnTo>
                <a:lnTo>
                  <a:pt x="251" y="217"/>
                </a:lnTo>
                <a:lnTo>
                  <a:pt x="259" y="198"/>
                </a:lnTo>
                <a:lnTo>
                  <a:pt x="261" y="177"/>
                </a:lnTo>
                <a:lnTo>
                  <a:pt x="259" y="154"/>
                </a:lnTo>
                <a:lnTo>
                  <a:pt x="252" y="133"/>
                </a:lnTo>
                <a:lnTo>
                  <a:pt x="244" y="112"/>
                </a:lnTo>
                <a:lnTo>
                  <a:pt x="237" y="93"/>
                </a:lnTo>
                <a:close/>
                <a:moveTo>
                  <a:pt x="336" y="48"/>
                </a:moveTo>
                <a:lnTo>
                  <a:pt x="288" y="68"/>
                </a:lnTo>
                <a:lnTo>
                  <a:pt x="306" y="89"/>
                </a:lnTo>
                <a:lnTo>
                  <a:pt x="319" y="114"/>
                </a:lnTo>
                <a:lnTo>
                  <a:pt x="328" y="139"/>
                </a:lnTo>
                <a:lnTo>
                  <a:pt x="333" y="166"/>
                </a:lnTo>
                <a:lnTo>
                  <a:pt x="339" y="149"/>
                </a:lnTo>
                <a:lnTo>
                  <a:pt x="343" y="131"/>
                </a:lnTo>
                <a:lnTo>
                  <a:pt x="344" y="112"/>
                </a:lnTo>
                <a:lnTo>
                  <a:pt x="345" y="97"/>
                </a:lnTo>
                <a:lnTo>
                  <a:pt x="345" y="80"/>
                </a:lnTo>
                <a:lnTo>
                  <a:pt x="343" y="63"/>
                </a:lnTo>
                <a:lnTo>
                  <a:pt x="336" y="48"/>
                </a:lnTo>
                <a:close/>
                <a:moveTo>
                  <a:pt x="419" y="23"/>
                </a:moveTo>
                <a:lnTo>
                  <a:pt x="381" y="34"/>
                </a:lnTo>
                <a:lnTo>
                  <a:pt x="378" y="35"/>
                </a:lnTo>
                <a:lnTo>
                  <a:pt x="392" y="54"/>
                </a:lnTo>
                <a:lnTo>
                  <a:pt x="404" y="75"/>
                </a:lnTo>
                <a:lnTo>
                  <a:pt x="411" y="97"/>
                </a:lnTo>
                <a:lnTo>
                  <a:pt x="415" y="120"/>
                </a:lnTo>
                <a:lnTo>
                  <a:pt x="420" y="110"/>
                </a:lnTo>
                <a:lnTo>
                  <a:pt x="422" y="97"/>
                </a:lnTo>
                <a:lnTo>
                  <a:pt x="425" y="84"/>
                </a:lnTo>
                <a:lnTo>
                  <a:pt x="426" y="73"/>
                </a:lnTo>
                <a:lnTo>
                  <a:pt x="424" y="48"/>
                </a:lnTo>
                <a:lnTo>
                  <a:pt x="419" y="23"/>
                </a:lnTo>
                <a:close/>
                <a:moveTo>
                  <a:pt x="506" y="12"/>
                </a:moveTo>
                <a:lnTo>
                  <a:pt x="475" y="14"/>
                </a:lnTo>
                <a:lnTo>
                  <a:pt x="485" y="35"/>
                </a:lnTo>
                <a:lnTo>
                  <a:pt x="492" y="59"/>
                </a:lnTo>
                <a:lnTo>
                  <a:pt x="493" y="82"/>
                </a:lnTo>
                <a:lnTo>
                  <a:pt x="501" y="69"/>
                </a:lnTo>
                <a:lnTo>
                  <a:pt x="508" y="55"/>
                </a:lnTo>
                <a:lnTo>
                  <a:pt x="510" y="44"/>
                </a:lnTo>
                <a:lnTo>
                  <a:pt x="511" y="33"/>
                </a:lnTo>
                <a:lnTo>
                  <a:pt x="510" y="21"/>
                </a:lnTo>
                <a:lnTo>
                  <a:pt x="506" y="12"/>
                </a:lnTo>
                <a:lnTo>
                  <a:pt x="506" y="12"/>
                </a:lnTo>
                <a:close/>
                <a:moveTo>
                  <a:pt x="536" y="12"/>
                </a:moveTo>
                <a:lnTo>
                  <a:pt x="515" y="12"/>
                </a:lnTo>
                <a:lnTo>
                  <a:pt x="519" y="23"/>
                </a:lnTo>
                <a:lnTo>
                  <a:pt x="519" y="37"/>
                </a:lnTo>
                <a:lnTo>
                  <a:pt x="517" y="50"/>
                </a:lnTo>
                <a:lnTo>
                  <a:pt x="511" y="67"/>
                </a:lnTo>
                <a:lnTo>
                  <a:pt x="504" y="82"/>
                </a:lnTo>
                <a:lnTo>
                  <a:pt x="492" y="95"/>
                </a:lnTo>
                <a:lnTo>
                  <a:pt x="489" y="97"/>
                </a:lnTo>
                <a:lnTo>
                  <a:pt x="488" y="97"/>
                </a:lnTo>
                <a:lnTo>
                  <a:pt x="487" y="95"/>
                </a:lnTo>
                <a:lnTo>
                  <a:pt x="485" y="94"/>
                </a:lnTo>
                <a:lnTo>
                  <a:pt x="484" y="93"/>
                </a:lnTo>
                <a:lnTo>
                  <a:pt x="484" y="65"/>
                </a:lnTo>
                <a:lnTo>
                  <a:pt x="479" y="40"/>
                </a:lnTo>
                <a:lnTo>
                  <a:pt x="471" y="14"/>
                </a:lnTo>
                <a:lnTo>
                  <a:pt x="425" y="22"/>
                </a:lnTo>
                <a:lnTo>
                  <a:pt x="433" y="54"/>
                </a:lnTo>
                <a:lnTo>
                  <a:pt x="433" y="85"/>
                </a:lnTo>
                <a:lnTo>
                  <a:pt x="432" y="94"/>
                </a:lnTo>
                <a:lnTo>
                  <a:pt x="429" y="106"/>
                </a:lnTo>
                <a:lnTo>
                  <a:pt x="425" y="118"/>
                </a:lnTo>
                <a:lnTo>
                  <a:pt x="419" y="127"/>
                </a:lnTo>
                <a:lnTo>
                  <a:pt x="412" y="132"/>
                </a:lnTo>
                <a:lnTo>
                  <a:pt x="409" y="132"/>
                </a:lnTo>
                <a:lnTo>
                  <a:pt x="407" y="131"/>
                </a:lnTo>
                <a:lnTo>
                  <a:pt x="405" y="128"/>
                </a:lnTo>
                <a:lnTo>
                  <a:pt x="403" y="103"/>
                </a:lnTo>
                <a:lnTo>
                  <a:pt x="396" y="80"/>
                </a:lnTo>
                <a:lnTo>
                  <a:pt x="386" y="58"/>
                </a:lnTo>
                <a:lnTo>
                  <a:pt x="374" y="37"/>
                </a:lnTo>
                <a:lnTo>
                  <a:pt x="344" y="46"/>
                </a:lnTo>
                <a:lnTo>
                  <a:pt x="349" y="59"/>
                </a:lnTo>
                <a:lnTo>
                  <a:pt x="353" y="73"/>
                </a:lnTo>
                <a:lnTo>
                  <a:pt x="353" y="88"/>
                </a:lnTo>
                <a:lnTo>
                  <a:pt x="353" y="103"/>
                </a:lnTo>
                <a:lnTo>
                  <a:pt x="352" y="123"/>
                </a:lnTo>
                <a:lnTo>
                  <a:pt x="349" y="144"/>
                </a:lnTo>
                <a:lnTo>
                  <a:pt x="344" y="165"/>
                </a:lnTo>
                <a:lnTo>
                  <a:pt x="333" y="182"/>
                </a:lnTo>
                <a:lnTo>
                  <a:pt x="332" y="184"/>
                </a:lnTo>
                <a:lnTo>
                  <a:pt x="330" y="184"/>
                </a:lnTo>
                <a:lnTo>
                  <a:pt x="327" y="184"/>
                </a:lnTo>
                <a:lnTo>
                  <a:pt x="326" y="183"/>
                </a:lnTo>
                <a:lnTo>
                  <a:pt x="326" y="181"/>
                </a:lnTo>
                <a:lnTo>
                  <a:pt x="323" y="150"/>
                </a:lnTo>
                <a:lnTo>
                  <a:pt x="315" y="122"/>
                </a:lnTo>
                <a:lnTo>
                  <a:pt x="302" y="95"/>
                </a:lnTo>
                <a:lnTo>
                  <a:pt x="285" y="71"/>
                </a:lnTo>
                <a:lnTo>
                  <a:pt x="284" y="69"/>
                </a:lnTo>
                <a:lnTo>
                  <a:pt x="242" y="90"/>
                </a:lnTo>
                <a:lnTo>
                  <a:pt x="252" y="107"/>
                </a:lnTo>
                <a:lnTo>
                  <a:pt x="260" y="127"/>
                </a:lnTo>
                <a:lnTo>
                  <a:pt x="267" y="149"/>
                </a:lnTo>
                <a:lnTo>
                  <a:pt x="269" y="171"/>
                </a:lnTo>
                <a:lnTo>
                  <a:pt x="268" y="192"/>
                </a:lnTo>
                <a:lnTo>
                  <a:pt x="263" y="212"/>
                </a:lnTo>
                <a:lnTo>
                  <a:pt x="252" y="230"/>
                </a:lnTo>
                <a:lnTo>
                  <a:pt x="251" y="232"/>
                </a:lnTo>
                <a:lnTo>
                  <a:pt x="248" y="232"/>
                </a:lnTo>
                <a:lnTo>
                  <a:pt x="247" y="230"/>
                </a:lnTo>
                <a:lnTo>
                  <a:pt x="246" y="228"/>
                </a:lnTo>
                <a:lnTo>
                  <a:pt x="239" y="204"/>
                </a:lnTo>
                <a:lnTo>
                  <a:pt x="233" y="181"/>
                </a:lnTo>
                <a:lnTo>
                  <a:pt x="225" y="157"/>
                </a:lnTo>
                <a:lnTo>
                  <a:pt x="213" y="136"/>
                </a:lnTo>
                <a:lnTo>
                  <a:pt x="196" y="116"/>
                </a:lnTo>
                <a:lnTo>
                  <a:pt x="159" y="143"/>
                </a:lnTo>
                <a:lnTo>
                  <a:pt x="174" y="171"/>
                </a:lnTo>
                <a:lnTo>
                  <a:pt x="183" y="203"/>
                </a:lnTo>
                <a:lnTo>
                  <a:pt x="186" y="237"/>
                </a:lnTo>
                <a:lnTo>
                  <a:pt x="186" y="247"/>
                </a:lnTo>
                <a:lnTo>
                  <a:pt x="184" y="260"/>
                </a:lnTo>
                <a:lnTo>
                  <a:pt x="182" y="274"/>
                </a:lnTo>
                <a:lnTo>
                  <a:pt x="178" y="287"/>
                </a:lnTo>
                <a:lnTo>
                  <a:pt x="171" y="297"/>
                </a:lnTo>
                <a:lnTo>
                  <a:pt x="162" y="302"/>
                </a:lnTo>
                <a:lnTo>
                  <a:pt x="159" y="302"/>
                </a:lnTo>
                <a:lnTo>
                  <a:pt x="158" y="301"/>
                </a:lnTo>
                <a:lnTo>
                  <a:pt x="157" y="300"/>
                </a:lnTo>
                <a:lnTo>
                  <a:pt x="150" y="267"/>
                </a:lnTo>
                <a:lnTo>
                  <a:pt x="142" y="237"/>
                </a:lnTo>
                <a:lnTo>
                  <a:pt x="129" y="208"/>
                </a:lnTo>
                <a:lnTo>
                  <a:pt x="111" y="181"/>
                </a:lnTo>
                <a:lnTo>
                  <a:pt x="90" y="202"/>
                </a:lnTo>
                <a:lnTo>
                  <a:pt x="69" y="226"/>
                </a:lnTo>
                <a:lnTo>
                  <a:pt x="83" y="246"/>
                </a:lnTo>
                <a:lnTo>
                  <a:pt x="93" y="270"/>
                </a:lnTo>
                <a:lnTo>
                  <a:pt x="98" y="294"/>
                </a:lnTo>
                <a:lnTo>
                  <a:pt x="98" y="321"/>
                </a:lnTo>
                <a:lnTo>
                  <a:pt x="94" y="346"/>
                </a:lnTo>
                <a:lnTo>
                  <a:pt x="86" y="369"/>
                </a:lnTo>
                <a:lnTo>
                  <a:pt x="85" y="370"/>
                </a:lnTo>
                <a:lnTo>
                  <a:pt x="83" y="370"/>
                </a:lnTo>
                <a:lnTo>
                  <a:pt x="81" y="370"/>
                </a:lnTo>
                <a:lnTo>
                  <a:pt x="79" y="369"/>
                </a:lnTo>
                <a:lnTo>
                  <a:pt x="73" y="343"/>
                </a:lnTo>
                <a:lnTo>
                  <a:pt x="65" y="318"/>
                </a:lnTo>
                <a:lnTo>
                  <a:pt x="52" y="294"/>
                </a:lnTo>
                <a:lnTo>
                  <a:pt x="35" y="274"/>
                </a:lnTo>
                <a:lnTo>
                  <a:pt x="23" y="297"/>
                </a:lnTo>
                <a:lnTo>
                  <a:pt x="14" y="321"/>
                </a:lnTo>
                <a:lnTo>
                  <a:pt x="7" y="344"/>
                </a:lnTo>
                <a:lnTo>
                  <a:pt x="6" y="368"/>
                </a:lnTo>
                <a:lnTo>
                  <a:pt x="10" y="390"/>
                </a:lnTo>
                <a:lnTo>
                  <a:pt x="21" y="412"/>
                </a:lnTo>
                <a:lnTo>
                  <a:pt x="36" y="432"/>
                </a:lnTo>
                <a:lnTo>
                  <a:pt x="74" y="437"/>
                </a:lnTo>
                <a:lnTo>
                  <a:pt x="112" y="435"/>
                </a:lnTo>
                <a:lnTo>
                  <a:pt x="149" y="425"/>
                </a:lnTo>
                <a:lnTo>
                  <a:pt x="186" y="411"/>
                </a:lnTo>
                <a:lnTo>
                  <a:pt x="221" y="397"/>
                </a:lnTo>
                <a:lnTo>
                  <a:pt x="293" y="360"/>
                </a:lnTo>
                <a:lnTo>
                  <a:pt x="361" y="318"/>
                </a:lnTo>
                <a:lnTo>
                  <a:pt x="421" y="276"/>
                </a:lnTo>
                <a:lnTo>
                  <a:pt x="479" y="230"/>
                </a:lnTo>
                <a:lnTo>
                  <a:pt x="532" y="181"/>
                </a:lnTo>
                <a:lnTo>
                  <a:pt x="581" y="127"/>
                </a:lnTo>
                <a:lnTo>
                  <a:pt x="593" y="112"/>
                </a:lnTo>
                <a:lnTo>
                  <a:pt x="604" y="95"/>
                </a:lnTo>
                <a:lnTo>
                  <a:pt x="614" y="77"/>
                </a:lnTo>
                <a:lnTo>
                  <a:pt x="619" y="58"/>
                </a:lnTo>
                <a:lnTo>
                  <a:pt x="616" y="39"/>
                </a:lnTo>
                <a:lnTo>
                  <a:pt x="608" y="27"/>
                </a:lnTo>
                <a:lnTo>
                  <a:pt x="597" y="20"/>
                </a:lnTo>
                <a:lnTo>
                  <a:pt x="582" y="14"/>
                </a:lnTo>
                <a:lnTo>
                  <a:pt x="566" y="13"/>
                </a:lnTo>
                <a:lnTo>
                  <a:pt x="551" y="12"/>
                </a:lnTo>
                <a:lnTo>
                  <a:pt x="536" y="12"/>
                </a:lnTo>
                <a:close/>
                <a:moveTo>
                  <a:pt x="521" y="0"/>
                </a:moveTo>
                <a:lnTo>
                  <a:pt x="549" y="0"/>
                </a:lnTo>
                <a:lnTo>
                  <a:pt x="576" y="3"/>
                </a:lnTo>
                <a:lnTo>
                  <a:pt x="600" y="9"/>
                </a:lnTo>
                <a:lnTo>
                  <a:pt x="616" y="18"/>
                </a:lnTo>
                <a:lnTo>
                  <a:pt x="625" y="30"/>
                </a:lnTo>
                <a:lnTo>
                  <a:pt x="629" y="43"/>
                </a:lnTo>
                <a:lnTo>
                  <a:pt x="629" y="58"/>
                </a:lnTo>
                <a:lnTo>
                  <a:pt x="625" y="72"/>
                </a:lnTo>
                <a:lnTo>
                  <a:pt x="619" y="88"/>
                </a:lnTo>
                <a:lnTo>
                  <a:pt x="612" y="101"/>
                </a:lnTo>
                <a:lnTo>
                  <a:pt x="587" y="136"/>
                </a:lnTo>
                <a:lnTo>
                  <a:pt x="559" y="169"/>
                </a:lnTo>
                <a:lnTo>
                  <a:pt x="527" y="199"/>
                </a:lnTo>
                <a:lnTo>
                  <a:pt x="494" y="228"/>
                </a:lnTo>
                <a:lnTo>
                  <a:pt x="428" y="284"/>
                </a:lnTo>
                <a:lnTo>
                  <a:pt x="354" y="334"/>
                </a:lnTo>
                <a:lnTo>
                  <a:pt x="278" y="378"/>
                </a:lnTo>
                <a:lnTo>
                  <a:pt x="200" y="416"/>
                </a:lnTo>
                <a:lnTo>
                  <a:pt x="167" y="429"/>
                </a:lnTo>
                <a:lnTo>
                  <a:pt x="134" y="438"/>
                </a:lnTo>
                <a:lnTo>
                  <a:pt x="100" y="445"/>
                </a:lnTo>
                <a:lnTo>
                  <a:pt x="66" y="445"/>
                </a:lnTo>
                <a:lnTo>
                  <a:pt x="32" y="438"/>
                </a:lnTo>
                <a:lnTo>
                  <a:pt x="30" y="437"/>
                </a:lnTo>
                <a:lnTo>
                  <a:pt x="30" y="436"/>
                </a:lnTo>
                <a:lnTo>
                  <a:pt x="30" y="435"/>
                </a:lnTo>
                <a:lnTo>
                  <a:pt x="14" y="418"/>
                </a:lnTo>
                <a:lnTo>
                  <a:pt x="5" y="399"/>
                </a:lnTo>
                <a:lnTo>
                  <a:pt x="0" y="378"/>
                </a:lnTo>
                <a:lnTo>
                  <a:pt x="0" y="356"/>
                </a:lnTo>
                <a:lnTo>
                  <a:pt x="4" y="334"/>
                </a:lnTo>
                <a:lnTo>
                  <a:pt x="9" y="313"/>
                </a:lnTo>
                <a:lnTo>
                  <a:pt x="17" y="292"/>
                </a:lnTo>
                <a:lnTo>
                  <a:pt x="38" y="254"/>
                </a:lnTo>
                <a:lnTo>
                  <a:pt x="62" y="219"/>
                </a:lnTo>
                <a:lnTo>
                  <a:pt x="93" y="186"/>
                </a:lnTo>
                <a:lnTo>
                  <a:pt x="124" y="157"/>
                </a:lnTo>
                <a:lnTo>
                  <a:pt x="149" y="139"/>
                </a:lnTo>
                <a:lnTo>
                  <a:pt x="150" y="136"/>
                </a:lnTo>
                <a:lnTo>
                  <a:pt x="151" y="135"/>
                </a:lnTo>
                <a:lnTo>
                  <a:pt x="153" y="135"/>
                </a:lnTo>
                <a:lnTo>
                  <a:pt x="205" y="101"/>
                </a:lnTo>
                <a:lnTo>
                  <a:pt x="261" y="69"/>
                </a:lnTo>
                <a:lnTo>
                  <a:pt x="319" y="44"/>
                </a:lnTo>
                <a:lnTo>
                  <a:pt x="379" y="23"/>
                </a:lnTo>
                <a:lnTo>
                  <a:pt x="439" y="9"/>
                </a:lnTo>
                <a:lnTo>
                  <a:pt x="466" y="5"/>
                </a:lnTo>
                <a:lnTo>
                  <a:pt x="493" y="1"/>
                </a:lnTo>
                <a:lnTo>
                  <a:pt x="52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998009" y="6641368"/>
            <a:ext cx="227005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" altLang="en-US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2016. FUSE all rights reserved.</a:t>
            </a:r>
            <a:endParaRPr lang="ko-KR" altLang="en-US" sz="1050" dirty="0">
              <a:solidFill>
                <a:schemeClr val="bg1"/>
              </a:solidFill>
              <a:highlight>
                <a:srgbClr val="FFD966"/>
              </a:highlight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378653" y="138450"/>
            <a:ext cx="8709717" cy="6365108"/>
            <a:chOff x="4028052" y="942521"/>
            <a:chExt cx="4913022" cy="4845139"/>
          </a:xfrm>
        </p:grpSpPr>
        <p:grpSp>
          <p:nvGrpSpPr>
            <p:cNvPr id="26" name="그룹 25"/>
            <p:cNvGrpSpPr/>
            <p:nvPr/>
          </p:nvGrpSpPr>
          <p:grpSpPr>
            <a:xfrm>
              <a:off x="4028052" y="942521"/>
              <a:ext cx="4913022" cy="409991"/>
              <a:chOff x="4028052" y="942521"/>
              <a:chExt cx="4913022" cy="409991"/>
            </a:xfrm>
          </p:grpSpPr>
          <p:cxnSp>
            <p:nvCxnSpPr>
              <p:cNvPr id="28" name="직선 연결선 27"/>
              <p:cNvCxnSpPr/>
              <p:nvPr/>
            </p:nvCxnSpPr>
            <p:spPr>
              <a:xfrm>
                <a:off x="4028052" y="1304910"/>
                <a:ext cx="4913022" cy="0"/>
              </a:xfrm>
              <a:prstGeom prst="line">
                <a:avLst/>
              </a:prstGeom>
              <a:ln>
                <a:solidFill>
                  <a:srgbClr val="4B3C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5"/>
              <p:cNvSpPr txBox="1">
                <a:spLocks noChangeArrowheads="1"/>
              </p:cNvSpPr>
              <p:nvPr/>
            </p:nvSpPr>
            <p:spPr bwMode="auto">
              <a:xfrm>
                <a:off x="5468076" y="942521"/>
                <a:ext cx="1863560" cy="4099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조선일보명조" pitchFamily="18" charset="-127"/>
                    <a:ea typeface="조선일보명조" pitchFamily="18" charset="-127"/>
                    <a:cs typeface="조선일보명조" pitchFamily="18" charset="-127"/>
                  </a:rPr>
                  <a:t>코드 변경</a:t>
                </a:r>
                <a:endPara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</p:txBody>
          </p:sp>
        </p:grpSp>
        <p:cxnSp>
          <p:nvCxnSpPr>
            <p:cNvPr id="27" name="직선 연결선 26"/>
            <p:cNvCxnSpPr/>
            <p:nvPr/>
          </p:nvCxnSpPr>
          <p:spPr>
            <a:xfrm>
              <a:off x="4028052" y="5787660"/>
              <a:ext cx="4913022" cy="0"/>
            </a:xfrm>
            <a:prstGeom prst="line">
              <a:avLst/>
            </a:prstGeom>
            <a:ln>
              <a:solidFill>
                <a:srgbClr val="4B3C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/>
        </p:nvSpPr>
        <p:spPr>
          <a:xfrm>
            <a:off x="5703937" y="783801"/>
            <a:ext cx="1758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en-US" altLang="ko-KR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awt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--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  <a:sym typeface="Wingdings" panose="05000000000000000000" pitchFamily="2" charset="2"/>
              </a:rPr>
              <a:t> swing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821" y="1587314"/>
            <a:ext cx="1927362" cy="417595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554" y="1949448"/>
            <a:ext cx="1836685" cy="295910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610" y="2716479"/>
            <a:ext cx="1927362" cy="168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5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40"/>
          <a:stretch/>
        </p:blipFill>
        <p:spPr>
          <a:xfrm>
            <a:off x="0" y="0"/>
            <a:ext cx="8834907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8834907" cy="6858000"/>
          </a:xfrm>
          <a:prstGeom prst="rect">
            <a:avLst/>
          </a:prstGeom>
          <a:solidFill>
            <a:schemeClr val="bg2">
              <a:lumMod val="2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6381" y="170645"/>
            <a:ext cx="1529366" cy="152936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368989" y="725494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300" dirty="0">
                <a:solidFill>
                  <a:schemeClr val="bg1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CONTENTS</a:t>
            </a:r>
            <a:endParaRPr lang="ko-KR" altLang="en-US" sz="1400" spc="300" dirty="0">
              <a:solidFill>
                <a:schemeClr val="bg1"/>
              </a:solidFill>
              <a:latin typeface="HY동녘B" panose="0203060000010101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2846" y="1068089"/>
            <a:ext cx="11176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2557" y="1102908"/>
            <a:ext cx="7970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spc="600" dirty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FUSE</a:t>
            </a:r>
            <a:endParaRPr lang="ko-KR" altLang="en-US" sz="1050" spc="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20037" y="6627169"/>
            <a:ext cx="192392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" altLang="en-US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2016. FUSE all rights reserved.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478" y="2499165"/>
            <a:ext cx="323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CHAPTER 01. </a:t>
            </a:r>
            <a:r>
              <a:rPr lang="ko-KR" altLang="en-US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코드 리뷰 기법</a:t>
            </a:r>
            <a:r>
              <a:rPr lang="en-US" altLang="ko-KR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.</a:t>
            </a:r>
            <a:endParaRPr lang="ko-KR" altLang="en-US" dirty="0">
              <a:solidFill>
                <a:schemeClr val="bg1"/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43505" y="3667651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CHAPTER 02. Walkthrough </a:t>
            </a:r>
            <a:r>
              <a:rPr lang="ko-KR" altLang="en-US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기법</a:t>
            </a:r>
            <a:r>
              <a:rPr lang="en-US" altLang="ko-KR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.</a:t>
            </a:r>
            <a:endParaRPr lang="ko-KR" altLang="en-US" dirty="0">
              <a:solidFill>
                <a:schemeClr val="bg1"/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63023" y="4736902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CHAPTER 03. </a:t>
            </a:r>
            <a:r>
              <a:rPr lang="ko-KR" altLang="en-US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코드 변경</a:t>
            </a:r>
            <a:r>
              <a:rPr lang="en-US" altLang="ko-KR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.</a:t>
            </a:r>
            <a:endParaRPr lang="ko-KR" altLang="en-US" dirty="0">
              <a:solidFill>
                <a:schemeClr val="bg1"/>
              </a:solidFill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0420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40"/>
          <a:stretch/>
        </p:blipFill>
        <p:spPr>
          <a:xfrm>
            <a:off x="0" y="0"/>
            <a:ext cx="8834907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8834907" cy="6858000"/>
          </a:xfrm>
          <a:prstGeom prst="rect">
            <a:avLst/>
          </a:prstGeom>
          <a:solidFill>
            <a:schemeClr val="bg2">
              <a:lumMod val="2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910626" y="1922172"/>
            <a:ext cx="3013656" cy="301365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320037" y="3051480"/>
            <a:ext cx="2319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300" dirty="0">
                <a:solidFill>
                  <a:schemeClr val="bg1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감사합니다</a:t>
            </a:r>
            <a:r>
              <a:rPr lang="en-US" altLang="ko-KR" sz="2800" spc="300" dirty="0">
                <a:solidFill>
                  <a:schemeClr val="bg1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.</a:t>
            </a:r>
            <a:endParaRPr lang="ko-KR" altLang="en-US" sz="2800" spc="300" dirty="0">
              <a:solidFill>
                <a:schemeClr val="bg1"/>
              </a:solidFill>
              <a:latin typeface="HY동녘B" panose="0203060000010101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320872" y="3574700"/>
            <a:ext cx="22022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29781" y="3643310"/>
            <a:ext cx="210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THANK YOU</a:t>
            </a:r>
            <a:endParaRPr lang="ko-KR" altLang="en-US" spc="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20037" y="6627169"/>
            <a:ext cx="192392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" altLang="en-US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2016. FUSE all rights reserved.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32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133"/>
          <a:stretch/>
        </p:blipFill>
        <p:spPr>
          <a:xfrm>
            <a:off x="1" y="0"/>
            <a:ext cx="1062318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075765" cy="6858000"/>
          </a:xfrm>
          <a:prstGeom prst="rect">
            <a:avLst/>
          </a:prstGeom>
          <a:solidFill>
            <a:schemeClr val="bg2">
              <a:lumMod val="2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6381" y="170645"/>
            <a:ext cx="1529366" cy="152936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478619" y="627482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Cha</a:t>
            </a:r>
            <a:r>
              <a:rPr lang="en-US" altLang="ko-KR" sz="1600" spc="300" dirty="0">
                <a:solidFill>
                  <a:srgbClr val="663300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pter</a:t>
            </a:r>
            <a:endParaRPr lang="ko-KR" altLang="en-US" sz="1600" spc="300" dirty="0">
              <a:solidFill>
                <a:srgbClr val="663300"/>
              </a:solidFill>
              <a:latin typeface="HY동녘B" panose="0203060000010101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2846" y="1000854"/>
            <a:ext cx="11176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683" y="1017611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600" dirty="0">
                <a:solidFill>
                  <a:schemeClr val="bg1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첫</a:t>
            </a:r>
            <a:r>
              <a:rPr lang="ko-KR" altLang="en-US" sz="14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 번째</a:t>
            </a:r>
          </a:p>
        </p:txBody>
      </p:sp>
      <p:sp>
        <p:nvSpPr>
          <p:cNvPr id="18" name="Freeform 238"/>
          <p:cNvSpPr>
            <a:spLocks noEditPoints="1"/>
          </p:cNvSpPr>
          <p:nvPr/>
        </p:nvSpPr>
        <p:spPr bwMode="auto">
          <a:xfrm>
            <a:off x="10879324" y="5631330"/>
            <a:ext cx="1169334" cy="1144308"/>
          </a:xfrm>
          <a:custGeom>
            <a:avLst/>
            <a:gdLst>
              <a:gd name="T0" fmla="*/ 489 w 544"/>
              <a:gd name="T1" fmla="*/ 371 h 550"/>
              <a:gd name="T2" fmla="*/ 506 w 544"/>
              <a:gd name="T3" fmla="*/ 345 h 550"/>
              <a:gd name="T4" fmla="*/ 466 w 544"/>
              <a:gd name="T5" fmla="*/ 339 h 550"/>
              <a:gd name="T6" fmla="*/ 519 w 544"/>
              <a:gd name="T7" fmla="*/ 342 h 550"/>
              <a:gd name="T8" fmla="*/ 472 w 544"/>
              <a:gd name="T9" fmla="*/ 372 h 550"/>
              <a:gd name="T10" fmla="*/ 536 w 544"/>
              <a:gd name="T11" fmla="*/ 357 h 550"/>
              <a:gd name="T12" fmla="*/ 70 w 544"/>
              <a:gd name="T13" fmla="*/ 309 h 550"/>
              <a:gd name="T14" fmla="*/ 123 w 544"/>
              <a:gd name="T15" fmla="*/ 316 h 550"/>
              <a:gd name="T16" fmla="*/ 48 w 544"/>
              <a:gd name="T17" fmla="*/ 313 h 550"/>
              <a:gd name="T18" fmla="*/ 119 w 544"/>
              <a:gd name="T19" fmla="*/ 343 h 550"/>
              <a:gd name="T20" fmla="*/ 63 w 544"/>
              <a:gd name="T21" fmla="*/ 305 h 550"/>
              <a:gd name="T22" fmla="*/ 125 w 544"/>
              <a:gd name="T23" fmla="*/ 303 h 550"/>
              <a:gd name="T24" fmla="*/ 136 w 544"/>
              <a:gd name="T25" fmla="*/ 476 h 550"/>
              <a:gd name="T26" fmla="*/ 292 w 544"/>
              <a:gd name="T27" fmla="*/ 541 h 550"/>
              <a:gd name="T28" fmla="*/ 438 w 544"/>
              <a:gd name="T29" fmla="*/ 460 h 550"/>
              <a:gd name="T30" fmla="*/ 268 w 544"/>
              <a:gd name="T31" fmla="*/ 342 h 550"/>
              <a:gd name="T32" fmla="*/ 183 w 544"/>
              <a:gd name="T33" fmla="*/ 281 h 550"/>
              <a:gd name="T34" fmla="*/ 207 w 544"/>
              <a:gd name="T35" fmla="*/ 295 h 550"/>
              <a:gd name="T36" fmla="*/ 231 w 544"/>
              <a:gd name="T37" fmla="*/ 286 h 550"/>
              <a:gd name="T38" fmla="*/ 402 w 544"/>
              <a:gd name="T39" fmla="*/ 334 h 550"/>
              <a:gd name="T40" fmla="*/ 248 w 544"/>
              <a:gd name="T41" fmla="*/ 271 h 550"/>
              <a:gd name="T42" fmla="*/ 220 w 544"/>
              <a:gd name="T43" fmla="*/ 215 h 550"/>
              <a:gd name="T44" fmla="*/ 484 w 544"/>
              <a:gd name="T45" fmla="*/ 317 h 550"/>
              <a:gd name="T46" fmla="*/ 480 w 544"/>
              <a:gd name="T47" fmla="*/ 264 h 550"/>
              <a:gd name="T48" fmla="*/ 387 w 544"/>
              <a:gd name="T49" fmla="*/ 199 h 550"/>
              <a:gd name="T50" fmla="*/ 372 w 544"/>
              <a:gd name="T51" fmla="*/ 181 h 550"/>
              <a:gd name="T52" fmla="*/ 29 w 544"/>
              <a:gd name="T53" fmla="*/ 63 h 550"/>
              <a:gd name="T54" fmla="*/ 65 w 544"/>
              <a:gd name="T55" fmla="*/ 180 h 550"/>
              <a:gd name="T56" fmla="*/ 124 w 544"/>
              <a:gd name="T57" fmla="*/ 213 h 550"/>
              <a:gd name="T58" fmla="*/ 161 w 544"/>
              <a:gd name="T59" fmla="*/ 269 h 550"/>
              <a:gd name="T60" fmla="*/ 213 w 544"/>
              <a:gd name="T61" fmla="*/ 300 h 550"/>
              <a:gd name="T62" fmla="*/ 222 w 544"/>
              <a:gd name="T63" fmla="*/ 283 h 550"/>
              <a:gd name="T64" fmla="*/ 166 w 544"/>
              <a:gd name="T65" fmla="*/ 247 h 550"/>
              <a:gd name="T66" fmla="*/ 158 w 544"/>
              <a:gd name="T67" fmla="*/ 176 h 550"/>
              <a:gd name="T68" fmla="*/ 211 w 544"/>
              <a:gd name="T69" fmla="*/ 41 h 550"/>
              <a:gd name="T70" fmla="*/ 201 w 544"/>
              <a:gd name="T71" fmla="*/ 19 h 550"/>
              <a:gd name="T72" fmla="*/ 188 w 544"/>
              <a:gd name="T73" fmla="*/ 130 h 550"/>
              <a:gd name="T74" fmla="*/ 175 w 544"/>
              <a:gd name="T75" fmla="*/ 235 h 550"/>
              <a:gd name="T76" fmla="*/ 242 w 544"/>
              <a:gd name="T77" fmla="*/ 265 h 550"/>
              <a:gd name="T78" fmla="*/ 205 w 544"/>
              <a:gd name="T79" fmla="*/ 189 h 550"/>
              <a:gd name="T80" fmla="*/ 315 w 544"/>
              <a:gd name="T81" fmla="*/ 158 h 550"/>
              <a:gd name="T82" fmla="*/ 404 w 544"/>
              <a:gd name="T83" fmla="*/ 164 h 550"/>
              <a:gd name="T84" fmla="*/ 407 w 544"/>
              <a:gd name="T85" fmla="*/ 189 h 550"/>
              <a:gd name="T86" fmla="*/ 500 w 544"/>
              <a:gd name="T87" fmla="*/ 296 h 550"/>
              <a:gd name="T88" fmla="*/ 467 w 544"/>
              <a:gd name="T89" fmla="*/ 326 h 550"/>
              <a:gd name="T90" fmla="*/ 525 w 544"/>
              <a:gd name="T91" fmla="*/ 329 h 550"/>
              <a:gd name="T92" fmla="*/ 501 w 544"/>
              <a:gd name="T93" fmla="*/ 387 h 550"/>
              <a:gd name="T94" fmla="*/ 425 w 544"/>
              <a:gd name="T95" fmla="*/ 508 h 550"/>
              <a:gd name="T96" fmla="*/ 265 w 544"/>
              <a:gd name="T97" fmla="*/ 549 h 550"/>
              <a:gd name="T98" fmla="*/ 129 w 544"/>
              <a:gd name="T99" fmla="*/ 485 h 550"/>
              <a:gd name="T100" fmla="*/ 80 w 544"/>
              <a:gd name="T101" fmla="*/ 350 h 550"/>
              <a:gd name="T102" fmla="*/ 61 w 544"/>
              <a:gd name="T103" fmla="*/ 291 h 550"/>
              <a:gd name="T104" fmla="*/ 132 w 544"/>
              <a:gd name="T105" fmla="*/ 285 h 550"/>
              <a:gd name="T106" fmla="*/ 119 w 544"/>
              <a:gd name="T107" fmla="*/ 249 h 550"/>
              <a:gd name="T108" fmla="*/ 73 w 544"/>
              <a:gd name="T109" fmla="*/ 185 h 550"/>
              <a:gd name="T110" fmla="*/ 8 w 544"/>
              <a:gd name="T111" fmla="*/ 84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44" h="550">
                <a:moveTo>
                  <a:pt x="493" y="343"/>
                </a:moveTo>
                <a:lnTo>
                  <a:pt x="480" y="343"/>
                </a:lnTo>
                <a:lnTo>
                  <a:pt x="468" y="347"/>
                </a:lnTo>
                <a:lnTo>
                  <a:pt x="467" y="349"/>
                </a:lnTo>
                <a:lnTo>
                  <a:pt x="466" y="347"/>
                </a:lnTo>
                <a:lnTo>
                  <a:pt x="464" y="364"/>
                </a:lnTo>
                <a:lnTo>
                  <a:pt x="476" y="368"/>
                </a:lnTo>
                <a:lnTo>
                  <a:pt x="489" y="371"/>
                </a:lnTo>
                <a:lnTo>
                  <a:pt x="502" y="370"/>
                </a:lnTo>
                <a:lnTo>
                  <a:pt x="513" y="364"/>
                </a:lnTo>
                <a:lnTo>
                  <a:pt x="514" y="360"/>
                </a:lnTo>
                <a:lnTo>
                  <a:pt x="516" y="357"/>
                </a:lnTo>
                <a:lnTo>
                  <a:pt x="514" y="353"/>
                </a:lnTo>
                <a:lnTo>
                  <a:pt x="513" y="350"/>
                </a:lnTo>
                <a:lnTo>
                  <a:pt x="510" y="347"/>
                </a:lnTo>
                <a:lnTo>
                  <a:pt x="506" y="345"/>
                </a:lnTo>
                <a:lnTo>
                  <a:pt x="500" y="343"/>
                </a:lnTo>
                <a:lnTo>
                  <a:pt x="493" y="343"/>
                </a:lnTo>
                <a:close/>
                <a:moveTo>
                  <a:pt x="499" y="334"/>
                </a:moveTo>
                <a:lnTo>
                  <a:pt x="487" y="336"/>
                </a:lnTo>
                <a:lnTo>
                  <a:pt x="476" y="337"/>
                </a:lnTo>
                <a:lnTo>
                  <a:pt x="470" y="338"/>
                </a:lnTo>
                <a:lnTo>
                  <a:pt x="467" y="339"/>
                </a:lnTo>
                <a:lnTo>
                  <a:pt x="466" y="339"/>
                </a:lnTo>
                <a:lnTo>
                  <a:pt x="466" y="341"/>
                </a:lnTo>
                <a:lnTo>
                  <a:pt x="466" y="341"/>
                </a:lnTo>
                <a:lnTo>
                  <a:pt x="474" y="338"/>
                </a:lnTo>
                <a:lnTo>
                  <a:pt x="481" y="337"/>
                </a:lnTo>
                <a:lnTo>
                  <a:pt x="492" y="336"/>
                </a:lnTo>
                <a:lnTo>
                  <a:pt x="502" y="336"/>
                </a:lnTo>
                <a:lnTo>
                  <a:pt x="512" y="338"/>
                </a:lnTo>
                <a:lnTo>
                  <a:pt x="519" y="342"/>
                </a:lnTo>
                <a:lnTo>
                  <a:pt x="523" y="349"/>
                </a:lnTo>
                <a:lnTo>
                  <a:pt x="523" y="358"/>
                </a:lnTo>
                <a:lnTo>
                  <a:pt x="519" y="367"/>
                </a:lnTo>
                <a:lnTo>
                  <a:pt x="513" y="374"/>
                </a:lnTo>
                <a:lnTo>
                  <a:pt x="504" y="376"/>
                </a:lnTo>
                <a:lnTo>
                  <a:pt x="493" y="376"/>
                </a:lnTo>
                <a:lnTo>
                  <a:pt x="483" y="375"/>
                </a:lnTo>
                <a:lnTo>
                  <a:pt x="472" y="372"/>
                </a:lnTo>
                <a:lnTo>
                  <a:pt x="464" y="368"/>
                </a:lnTo>
                <a:lnTo>
                  <a:pt x="464" y="376"/>
                </a:lnTo>
                <a:lnTo>
                  <a:pt x="478" y="379"/>
                </a:lnTo>
                <a:lnTo>
                  <a:pt x="492" y="380"/>
                </a:lnTo>
                <a:lnTo>
                  <a:pt x="506" y="379"/>
                </a:lnTo>
                <a:lnTo>
                  <a:pt x="519" y="375"/>
                </a:lnTo>
                <a:lnTo>
                  <a:pt x="530" y="367"/>
                </a:lnTo>
                <a:lnTo>
                  <a:pt x="536" y="357"/>
                </a:lnTo>
                <a:lnTo>
                  <a:pt x="536" y="349"/>
                </a:lnTo>
                <a:lnTo>
                  <a:pt x="531" y="342"/>
                </a:lnTo>
                <a:lnTo>
                  <a:pt x="522" y="338"/>
                </a:lnTo>
                <a:lnTo>
                  <a:pt x="512" y="336"/>
                </a:lnTo>
                <a:lnTo>
                  <a:pt x="499" y="334"/>
                </a:lnTo>
                <a:close/>
                <a:moveTo>
                  <a:pt x="82" y="307"/>
                </a:moveTo>
                <a:lnTo>
                  <a:pt x="76" y="308"/>
                </a:lnTo>
                <a:lnTo>
                  <a:pt x="70" y="309"/>
                </a:lnTo>
                <a:lnTo>
                  <a:pt x="70" y="319"/>
                </a:lnTo>
                <a:lnTo>
                  <a:pt x="77" y="324"/>
                </a:lnTo>
                <a:lnTo>
                  <a:pt x="85" y="328"/>
                </a:lnTo>
                <a:lnTo>
                  <a:pt x="93" y="329"/>
                </a:lnTo>
                <a:lnTo>
                  <a:pt x="107" y="332"/>
                </a:lnTo>
                <a:lnTo>
                  <a:pt x="120" y="332"/>
                </a:lnTo>
                <a:lnTo>
                  <a:pt x="123" y="316"/>
                </a:lnTo>
                <a:lnTo>
                  <a:pt x="123" y="316"/>
                </a:lnTo>
                <a:lnTo>
                  <a:pt x="98" y="308"/>
                </a:lnTo>
                <a:lnTo>
                  <a:pt x="90" y="307"/>
                </a:lnTo>
                <a:lnTo>
                  <a:pt x="82" y="307"/>
                </a:lnTo>
                <a:close/>
                <a:moveTo>
                  <a:pt x="93" y="295"/>
                </a:moveTo>
                <a:lnTo>
                  <a:pt x="76" y="295"/>
                </a:lnTo>
                <a:lnTo>
                  <a:pt x="61" y="299"/>
                </a:lnTo>
                <a:lnTo>
                  <a:pt x="51" y="305"/>
                </a:lnTo>
                <a:lnTo>
                  <a:pt x="48" y="313"/>
                </a:lnTo>
                <a:lnTo>
                  <a:pt x="49" y="321"/>
                </a:lnTo>
                <a:lnTo>
                  <a:pt x="56" y="328"/>
                </a:lnTo>
                <a:lnTo>
                  <a:pt x="64" y="334"/>
                </a:lnTo>
                <a:lnTo>
                  <a:pt x="72" y="338"/>
                </a:lnTo>
                <a:lnTo>
                  <a:pt x="80" y="342"/>
                </a:lnTo>
                <a:lnTo>
                  <a:pt x="98" y="345"/>
                </a:lnTo>
                <a:lnTo>
                  <a:pt x="118" y="343"/>
                </a:lnTo>
                <a:lnTo>
                  <a:pt x="119" y="343"/>
                </a:lnTo>
                <a:lnTo>
                  <a:pt x="120" y="336"/>
                </a:lnTo>
                <a:lnTo>
                  <a:pt x="110" y="337"/>
                </a:lnTo>
                <a:lnTo>
                  <a:pt x="98" y="337"/>
                </a:lnTo>
                <a:lnTo>
                  <a:pt x="85" y="334"/>
                </a:lnTo>
                <a:lnTo>
                  <a:pt x="73" y="330"/>
                </a:lnTo>
                <a:lnTo>
                  <a:pt x="64" y="324"/>
                </a:lnTo>
                <a:lnTo>
                  <a:pt x="60" y="313"/>
                </a:lnTo>
                <a:lnTo>
                  <a:pt x="63" y="305"/>
                </a:lnTo>
                <a:lnTo>
                  <a:pt x="68" y="302"/>
                </a:lnTo>
                <a:lnTo>
                  <a:pt x="77" y="300"/>
                </a:lnTo>
                <a:lnTo>
                  <a:pt x="87" y="300"/>
                </a:lnTo>
                <a:lnTo>
                  <a:pt x="98" y="302"/>
                </a:lnTo>
                <a:lnTo>
                  <a:pt x="108" y="304"/>
                </a:lnTo>
                <a:lnTo>
                  <a:pt x="118" y="307"/>
                </a:lnTo>
                <a:lnTo>
                  <a:pt x="124" y="308"/>
                </a:lnTo>
                <a:lnTo>
                  <a:pt x="125" y="303"/>
                </a:lnTo>
                <a:lnTo>
                  <a:pt x="110" y="298"/>
                </a:lnTo>
                <a:lnTo>
                  <a:pt x="93" y="295"/>
                </a:lnTo>
                <a:close/>
                <a:moveTo>
                  <a:pt x="135" y="290"/>
                </a:moveTo>
                <a:lnTo>
                  <a:pt x="131" y="332"/>
                </a:lnTo>
                <a:lnTo>
                  <a:pt x="127" y="374"/>
                </a:lnTo>
                <a:lnTo>
                  <a:pt x="127" y="414"/>
                </a:lnTo>
                <a:lnTo>
                  <a:pt x="131" y="456"/>
                </a:lnTo>
                <a:lnTo>
                  <a:pt x="136" y="476"/>
                </a:lnTo>
                <a:lnTo>
                  <a:pt x="144" y="493"/>
                </a:lnTo>
                <a:lnTo>
                  <a:pt x="154" y="508"/>
                </a:lnTo>
                <a:lnTo>
                  <a:pt x="169" y="520"/>
                </a:lnTo>
                <a:lnTo>
                  <a:pt x="187" y="528"/>
                </a:lnTo>
                <a:lnTo>
                  <a:pt x="214" y="535"/>
                </a:lnTo>
                <a:lnTo>
                  <a:pt x="242" y="537"/>
                </a:lnTo>
                <a:lnTo>
                  <a:pt x="271" y="540"/>
                </a:lnTo>
                <a:lnTo>
                  <a:pt x="292" y="541"/>
                </a:lnTo>
                <a:lnTo>
                  <a:pt x="314" y="541"/>
                </a:lnTo>
                <a:lnTo>
                  <a:pt x="336" y="540"/>
                </a:lnTo>
                <a:lnTo>
                  <a:pt x="357" y="537"/>
                </a:lnTo>
                <a:lnTo>
                  <a:pt x="378" y="532"/>
                </a:lnTo>
                <a:lnTo>
                  <a:pt x="396" y="521"/>
                </a:lnTo>
                <a:lnTo>
                  <a:pt x="412" y="508"/>
                </a:lnTo>
                <a:lnTo>
                  <a:pt x="425" y="490"/>
                </a:lnTo>
                <a:lnTo>
                  <a:pt x="438" y="460"/>
                </a:lnTo>
                <a:lnTo>
                  <a:pt x="447" y="429"/>
                </a:lnTo>
                <a:lnTo>
                  <a:pt x="453" y="396"/>
                </a:lnTo>
                <a:lnTo>
                  <a:pt x="457" y="362"/>
                </a:lnTo>
                <a:lnTo>
                  <a:pt x="459" y="330"/>
                </a:lnTo>
                <a:lnTo>
                  <a:pt x="412" y="341"/>
                </a:lnTo>
                <a:lnTo>
                  <a:pt x="365" y="346"/>
                </a:lnTo>
                <a:lnTo>
                  <a:pt x="317" y="346"/>
                </a:lnTo>
                <a:lnTo>
                  <a:pt x="268" y="342"/>
                </a:lnTo>
                <a:lnTo>
                  <a:pt x="245" y="338"/>
                </a:lnTo>
                <a:lnTo>
                  <a:pt x="221" y="334"/>
                </a:lnTo>
                <a:lnTo>
                  <a:pt x="196" y="328"/>
                </a:lnTo>
                <a:lnTo>
                  <a:pt x="173" y="320"/>
                </a:lnTo>
                <a:lnTo>
                  <a:pt x="152" y="307"/>
                </a:lnTo>
                <a:lnTo>
                  <a:pt x="135" y="290"/>
                </a:lnTo>
                <a:close/>
                <a:moveTo>
                  <a:pt x="200" y="279"/>
                </a:moveTo>
                <a:lnTo>
                  <a:pt x="183" y="281"/>
                </a:lnTo>
                <a:lnTo>
                  <a:pt x="167" y="282"/>
                </a:lnTo>
                <a:lnTo>
                  <a:pt x="140" y="287"/>
                </a:lnTo>
                <a:lnTo>
                  <a:pt x="158" y="300"/>
                </a:lnTo>
                <a:lnTo>
                  <a:pt x="178" y="312"/>
                </a:lnTo>
                <a:lnTo>
                  <a:pt x="199" y="320"/>
                </a:lnTo>
                <a:lnTo>
                  <a:pt x="200" y="312"/>
                </a:lnTo>
                <a:lnTo>
                  <a:pt x="204" y="303"/>
                </a:lnTo>
                <a:lnTo>
                  <a:pt x="207" y="295"/>
                </a:lnTo>
                <a:lnTo>
                  <a:pt x="208" y="287"/>
                </a:lnTo>
                <a:lnTo>
                  <a:pt x="205" y="282"/>
                </a:lnTo>
                <a:lnTo>
                  <a:pt x="203" y="281"/>
                </a:lnTo>
                <a:lnTo>
                  <a:pt x="200" y="279"/>
                </a:lnTo>
                <a:close/>
                <a:moveTo>
                  <a:pt x="248" y="271"/>
                </a:moveTo>
                <a:lnTo>
                  <a:pt x="239" y="271"/>
                </a:lnTo>
                <a:lnTo>
                  <a:pt x="231" y="271"/>
                </a:lnTo>
                <a:lnTo>
                  <a:pt x="231" y="286"/>
                </a:lnTo>
                <a:lnTo>
                  <a:pt x="230" y="300"/>
                </a:lnTo>
                <a:lnTo>
                  <a:pt x="229" y="315"/>
                </a:lnTo>
                <a:lnTo>
                  <a:pt x="231" y="328"/>
                </a:lnTo>
                <a:lnTo>
                  <a:pt x="231" y="329"/>
                </a:lnTo>
                <a:lnTo>
                  <a:pt x="263" y="334"/>
                </a:lnTo>
                <a:lnTo>
                  <a:pt x="294" y="337"/>
                </a:lnTo>
                <a:lnTo>
                  <a:pt x="348" y="338"/>
                </a:lnTo>
                <a:lnTo>
                  <a:pt x="402" y="334"/>
                </a:lnTo>
                <a:lnTo>
                  <a:pt x="455" y="324"/>
                </a:lnTo>
                <a:lnTo>
                  <a:pt x="402" y="317"/>
                </a:lnTo>
                <a:lnTo>
                  <a:pt x="349" y="305"/>
                </a:lnTo>
                <a:lnTo>
                  <a:pt x="298" y="287"/>
                </a:lnTo>
                <a:lnTo>
                  <a:pt x="285" y="281"/>
                </a:lnTo>
                <a:lnTo>
                  <a:pt x="269" y="273"/>
                </a:lnTo>
                <a:lnTo>
                  <a:pt x="259" y="273"/>
                </a:lnTo>
                <a:lnTo>
                  <a:pt x="248" y="271"/>
                </a:lnTo>
                <a:close/>
                <a:moveTo>
                  <a:pt x="294" y="164"/>
                </a:moveTo>
                <a:lnTo>
                  <a:pt x="281" y="164"/>
                </a:lnTo>
                <a:lnTo>
                  <a:pt x="264" y="165"/>
                </a:lnTo>
                <a:lnTo>
                  <a:pt x="247" y="169"/>
                </a:lnTo>
                <a:lnTo>
                  <a:pt x="230" y="175"/>
                </a:lnTo>
                <a:lnTo>
                  <a:pt x="217" y="181"/>
                </a:lnTo>
                <a:lnTo>
                  <a:pt x="209" y="192"/>
                </a:lnTo>
                <a:lnTo>
                  <a:pt x="220" y="215"/>
                </a:lnTo>
                <a:lnTo>
                  <a:pt x="234" y="235"/>
                </a:lnTo>
                <a:lnTo>
                  <a:pt x="252" y="252"/>
                </a:lnTo>
                <a:lnTo>
                  <a:pt x="275" y="265"/>
                </a:lnTo>
                <a:lnTo>
                  <a:pt x="297" y="277"/>
                </a:lnTo>
                <a:lnTo>
                  <a:pt x="320" y="286"/>
                </a:lnTo>
                <a:lnTo>
                  <a:pt x="374" y="303"/>
                </a:lnTo>
                <a:lnTo>
                  <a:pt x="429" y="312"/>
                </a:lnTo>
                <a:lnTo>
                  <a:pt x="484" y="317"/>
                </a:lnTo>
                <a:lnTo>
                  <a:pt x="485" y="317"/>
                </a:lnTo>
                <a:lnTo>
                  <a:pt x="487" y="316"/>
                </a:lnTo>
                <a:lnTo>
                  <a:pt x="491" y="312"/>
                </a:lnTo>
                <a:lnTo>
                  <a:pt x="493" y="303"/>
                </a:lnTo>
                <a:lnTo>
                  <a:pt x="492" y="294"/>
                </a:lnTo>
                <a:lnTo>
                  <a:pt x="488" y="282"/>
                </a:lnTo>
                <a:lnTo>
                  <a:pt x="484" y="271"/>
                </a:lnTo>
                <a:lnTo>
                  <a:pt x="480" y="264"/>
                </a:lnTo>
                <a:lnTo>
                  <a:pt x="478" y="258"/>
                </a:lnTo>
                <a:lnTo>
                  <a:pt x="464" y="241"/>
                </a:lnTo>
                <a:lnTo>
                  <a:pt x="450" y="227"/>
                </a:lnTo>
                <a:lnTo>
                  <a:pt x="425" y="209"/>
                </a:lnTo>
                <a:lnTo>
                  <a:pt x="400" y="194"/>
                </a:lnTo>
                <a:lnTo>
                  <a:pt x="394" y="197"/>
                </a:lnTo>
                <a:lnTo>
                  <a:pt x="391" y="198"/>
                </a:lnTo>
                <a:lnTo>
                  <a:pt x="387" y="199"/>
                </a:lnTo>
                <a:lnTo>
                  <a:pt x="382" y="199"/>
                </a:lnTo>
                <a:lnTo>
                  <a:pt x="379" y="198"/>
                </a:lnTo>
                <a:lnTo>
                  <a:pt x="375" y="195"/>
                </a:lnTo>
                <a:lnTo>
                  <a:pt x="374" y="195"/>
                </a:lnTo>
                <a:lnTo>
                  <a:pt x="373" y="195"/>
                </a:lnTo>
                <a:lnTo>
                  <a:pt x="373" y="194"/>
                </a:lnTo>
                <a:lnTo>
                  <a:pt x="372" y="188"/>
                </a:lnTo>
                <a:lnTo>
                  <a:pt x="372" y="181"/>
                </a:lnTo>
                <a:lnTo>
                  <a:pt x="334" y="168"/>
                </a:lnTo>
                <a:lnTo>
                  <a:pt x="294" y="164"/>
                </a:lnTo>
                <a:close/>
                <a:moveTo>
                  <a:pt x="131" y="8"/>
                </a:moveTo>
                <a:lnTo>
                  <a:pt x="107" y="12"/>
                </a:lnTo>
                <a:lnTo>
                  <a:pt x="84" y="20"/>
                </a:lnTo>
                <a:lnTo>
                  <a:pt x="63" y="32"/>
                </a:lnTo>
                <a:lnTo>
                  <a:pt x="44" y="46"/>
                </a:lnTo>
                <a:lnTo>
                  <a:pt x="29" y="63"/>
                </a:lnTo>
                <a:lnTo>
                  <a:pt x="15" y="83"/>
                </a:lnTo>
                <a:lnTo>
                  <a:pt x="9" y="101"/>
                </a:lnTo>
                <a:lnTo>
                  <a:pt x="8" y="121"/>
                </a:lnTo>
                <a:lnTo>
                  <a:pt x="10" y="138"/>
                </a:lnTo>
                <a:lnTo>
                  <a:pt x="18" y="154"/>
                </a:lnTo>
                <a:lnTo>
                  <a:pt x="30" y="167"/>
                </a:lnTo>
                <a:lnTo>
                  <a:pt x="46" y="176"/>
                </a:lnTo>
                <a:lnTo>
                  <a:pt x="65" y="180"/>
                </a:lnTo>
                <a:lnTo>
                  <a:pt x="77" y="180"/>
                </a:lnTo>
                <a:lnTo>
                  <a:pt x="87" y="180"/>
                </a:lnTo>
                <a:lnTo>
                  <a:pt x="99" y="180"/>
                </a:lnTo>
                <a:lnTo>
                  <a:pt x="110" y="182"/>
                </a:lnTo>
                <a:lnTo>
                  <a:pt x="119" y="189"/>
                </a:lnTo>
                <a:lnTo>
                  <a:pt x="123" y="197"/>
                </a:lnTo>
                <a:lnTo>
                  <a:pt x="124" y="203"/>
                </a:lnTo>
                <a:lnTo>
                  <a:pt x="124" y="213"/>
                </a:lnTo>
                <a:lnTo>
                  <a:pt x="124" y="216"/>
                </a:lnTo>
                <a:lnTo>
                  <a:pt x="123" y="222"/>
                </a:lnTo>
                <a:lnTo>
                  <a:pt x="123" y="226"/>
                </a:lnTo>
                <a:lnTo>
                  <a:pt x="123" y="231"/>
                </a:lnTo>
                <a:lnTo>
                  <a:pt x="127" y="245"/>
                </a:lnTo>
                <a:lnTo>
                  <a:pt x="133" y="257"/>
                </a:lnTo>
                <a:lnTo>
                  <a:pt x="145" y="265"/>
                </a:lnTo>
                <a:lnTo>
                  <a:pt x="161" y="269"/>
                </a:lnTo>
                <a:lnTo>
                  <a:pt x="171" y="270"/>
                </a:lnTo>
                <a:lnTo>
                  <a:pt x="182" y="269"/>
                </a:lnTo>
                <a:lnTo>
                  <a:pt x="192" y="269"/>
                </a:lnTo>
                <a:lnTo>
                  <a:pt x="201" y="271"/>
                </a:lnTo>
                <a:lnTo>
                  <a:pt x="211" y="279"/>
                </a:lnTo>
                <a:lnTo>
                  <a:pt x="216" y="287"/>
                </a:lnTo>
                <a:lnTo>
                  <a:pt x="216" y="294"/>
                </a:lnTo>
                <a:lnTo>
                  <a:pt x="213" y="300"/>
                </a:lnTo>
                <a:lnTo>
                  <a:pt x="209" y="307"/>
                </a:lnTo>
                <a:lnTo>
                  <a:pt x="205" y="313"/>
                </a:lnTo>
                <a:lnTo>
                  <a:pt x="201" y="321"/>
                </a:lnTo>
                <a:lnTo>
                  <a:pt x="224" y="326"/>
                </a:lnTo>
                <a:lnTo>
                  <a:pt x="222" y="316"/>
                </a:lnTo>
                <a:lnTo>
                  <a:pt x="222" y="305"/>
                </a:lnTo>
                <a:lnTo>
                  <a:pt x="222" y="294"/>
                </a:lnTo>
                <a:lnTo>
                  <a:pt x="222" y="283"/>
                </a:lnTo>
                <a:lnTo>
                  <a:pt x="221" y="273"/>
                </a:lnTo>
                <a:lnTo>
                  <a:pt x="218" y="264"/>
                </a:lnTo>
                <a:lnTo>
                  <a:pt x="211" y="257"/>
                </a:lnTo>
                <a:lnTo>
                  <a:pt x="199" y="252"/>
                </a:lnTo>
                <a:lnTo>
                  <a:pt x="190" y="252"/>
                </a:lnTo>
                <a:lnTo>
                  <a:pt x="182" y="250"/>
                </a:lnTo>
                <a:lnTo>
                  <a:pt x="173" y="250"/>
                </a:lnTo>
                <a:lnTo>
                  <a:pt x="166" y="247"/>
                </a:lnTo>
                <a:lnTo>
                  <a:pt x="161" y="240"/>
                </a:lnTo>
                <a:lnTo>
                  <a:pt x="159" y="235"/>
                </a:lnTo>
                <a:lnTo>
                  <a:pt x="161" y="227"/>
                </a:lnTo>
                <a:lnTo>
                  <a:pt x="162" y="220"/>
                </a:lnTo>
                <a:lnTo>
                  <a:pt x="163" y="218"/>
                </a:lnTo>
                <a:lnTo>
                  <a:pt x="161" y="203"/>
                </a:lnTo>
                <a:lnTo>
                  <a:pt x="158" y="190"/>
                </a:lnTo>
                <a:lnTo>
                  <a:pt x="158" y="176"/>
                </a:lnTo>
                <a:lnTo>
                  <a:pt x="161" y="160"/>
                </a:lnTo>
                <a:lnTo>
                  <a:pt x="170" y="142"/>
                </a:lnTo>
                <a:lnTo>
                  <a:pt x="182" y="125"/>
                </a:lnTo>
                <a:lnTo>
                  <a:pt x="197" y="110"/>
                </a:lnTo>
                <a:lnTo>
                  <a:pt x="211" y="93"/>
                </a:lnTo>
                <a:lnTo>
                  <a:pt x="217" y="76"/>
                </a:lnTo>
                <a:lnTo>
                  <a:pt x="217" y="58"/>
                </a:lnTo>
                <a:lnTo>
                  <a:pt x="211" y="41"/>
                </a:lnTo>
                <a:lnTo>
                  <a:pt x="197" y="27"/>
                </a:lnTo>
                <a:lnTo>
                  <a:pt x="179" y="15"/>
                </a:lnTo>
                <a:lnTo>
                  <a:pt x="156" y="8"/>
                </a:lnTo>
                <a:lnTo>
                  <a:pt x="131" y="8"/>
                </a:lnTo>
                <a:close/>
                <a:moveTo>
                  <a:pt x="140" y="0"/>
                </a:moveTo>
                <a:lnTo>
                  <a:pt x="167" y="3"/>
                </a:lnTo>
                <a:lnTo>
                  <a:pt x="184" y="10"/>
                </a:lnTo>
                <a:lnTo>
                  <a:pt x="201" y="19"/>
                </a:lnTo>
                <a:lnTo>
                  <a:pt x="214" y="32"/>
                </a:lnTo>
                <a:lnTo>
                  <a:pt x="224" y="49"/>
                </a:lnTo>
                <a:lnTo>
                  <a:pt x="226" y="67"/>
                </a:lnTo>
                <a:lnTo>
                  <a:pt x="224" y="86"/>
                </a:lnTo>
                <a:lnTo>
                  <a:pt x="214" y="103"/>
                </a:lnTo>
                <a:lnTo>
                  <a:pt x="200" y="116"/>
                </a:lnTo>
                <a:lnTo>
                  <a:pt x="199" y="116"/>
                </a:lnTo>
                <a:lnTo>
                  <a:pt x="188" y="130"/>
                </a:lnTo>
                <a:lnTo>
                  <a:pt x="179" y="143"/>
                </a:lnTo>
                <a:lnTo>
                  <a:pt x="171" y="159"/>
                </a:lnTo>
                <a:lnTo>
                  <a:pt x="167" y="175"/>
                </a:lnTo>
                <a:lnTo>
                  <a:pt x="167" y="193"/>
                </a:lnTo>
                <a:lnTo>
                  <a:pt x="167" y="203"/>
                </a:lnTo>
                <a:lnTo>
                  <a:pt x="169" y="216"/>
                </a:lnTo>
                <a:lnTo>
                  <a:pt x="170" y="226"/>
                </a:lnTo>
                <a:lnTo>
                  <a:pt x="175" y="235"/>
                </a:lnTo>
                <a:lnTo>
                  <a:pt x="184" y="240"/>
                </a:lnTo>
                <a:lnTo>
                  <a:pt x="193" y="244"/>
                </a:lnTo>
                <a:lnTo>
                  <a:pt x="204" y="248"/>
                </a:lnTo>
                <a:lnTo>
                  <a:pt x="214" y="250"/>
                </a:lnTo>
                <a:lnTo>
                  <a:pt x="222" y="257"/>
                </a:lnTo>
                <a:lnTo>
                  <a:pt x="229" y="266"/>
                </a:lnTo>
                <a:lnTo>
                  <a:pt x="230" y="267"/>
                </a:lnTo>
                <a:lnTo>
                  <a:pt x="242" y="265"/>
                </a:lnTo>
                <a:lnTo>
                  <a:pt x="255" y="264"/>
                </a:lnTo>
                <a:lnTo>
                  <a:pt x="239" y="252"/>
                </a:lnTo>
                <a:lnTo>
                  <a:pt x="225" y="239"/>
                </a:lnTo>
                <a:lnTo>
                  <a:pt x="214" y="224"/>
                </a:lnTo>
                <a:lnTo>
                  <a:pt x="207" y="209"/>
                </a:lnTo>
                <a:lnTo>
                  <a:pt x="204" y="190"/>
                </a:lnTo>
                <a:lnTo>
                  <a:pt x="205" y="189"/>
                </a:lnTo>
                <a:lnTo>
                  <a:pt x="205" y="189"/>
                </a:lnTo>
                <a:lnTo>
                  <a:pt x="211" y="178"/>
                </a:lnTo>
                <a:lnTo>
                  <a:pt x="221" y="171"/>
                </a:lnTo>
                <a:lnTo>
                  <a:pt x="233" y="165"/>
                </a:lnTo>
                <a:lnTo>
                  <a:pt x="247" y="161"/>
                </a:lnTo>
                <a:lnTo>
                  <a:pt x="262" y="159"/>
                </a:lnTo>
                <a:lnTo>
                  <a:pt x="275" y="156"/>
                </a:lnTo>
                <a:lnTo>
                  <a:pt x="285" y="156"/>
                </a:lnTo>
                <a:lnTo>
                  <a:pt x="315" y="158"/>
                </a:lnTo>
                <a:lnTo>
                  <a:pt x="345" y="163"/>
                </a:lnTo>
                <a:lnTo>
                  <a:pt x="374" y="172"/>
                </a:lnTo>
                <a:lnTo>
                  <a:pt x="375" y="169"/>
                </a:lnTo>
                <a:lnTo>
                  <a:pt x="378" y="165"/>
                </a:lnTo>
                <a:lnTo>
                  <a:pt x="385" y="161"/>
                </a:lnTo>
                <a:lnTo>
                  <a:pt x="392" y="161"/>
                </a:lnTo>
                <a:lnTo>
                  <a:pt x="402" y="163"/>
                </a:lnTo>
                <a:lnTo>
                  <a:pt x="404" y="164"/>
                </a:lnTo>
                <a:lnTo>
                  <a:pt x="407" y="167"/>
                </a:lnTo>
                <a:lnTo>
                  <a:pt x="409" y="168"/>
                </a:lnTo>
                <a:lnTo>
                  <a:pt x="412" y="171"/>
                </a:lnTo>
                <a:lnTo>
                  <a:pt x="413" y="173"/>
                </a:lnTo>
                <a:lnTo>
                  <a:pt x="415" y="176"/>
                </a:lnTo>
                <a:lnTo>
                  <a:pt x="413" y="180"/>
                </a:lnTo>
                <a:lnTo>
                  <a:pt x="411" y="184"/>
                </a:lnTo>
                <a:lnTo>
                  <a:pt x="407" y="189"/>
                </a:lnTo>
                <a:lnTo>
                  <a:pt x="430" y="202"/>
                </a:lnTo>
                <a:lnTo>
                  <a:pt x="453" y="218"/>
                </a:lnTo>
                <a:lnTo>
                  <a:pt x="471" y="236"/>
                </a:lnTo>
                <a:lnTo>
                  <a:pt x="487" y="257"/>
                </a:lnTo>
                <a:lnTo>
                  <a:pt x="491" y="265"/>
                </a:lnTo>
                <a:lnTo>
                  <a:pt x="495" y="274"/>
                </a:lnTo>
                <a:lnTo>
                  <a:pt x="499" y="286"/>
                </a:lnTo>
                <a:lnTo>
                  <a:pt x="500" y="296"/>
                </a:lnTo>
                <a:lnTo>
                  <a:pt x="501" y="307"/>
                </a:lnTo>
                <a:lnTo>
                  <a:pt x="499" y="316"/>
                </a:lnTo>
                <a:lnTo>
                  <a:pt x="492" y="322"/>
                </a:lnTo>
                <a:lnTo>
                  <a:pt x="491" y="324"/>
                </a:lnTo>
                <a:lnTo>
                  <a:pt x="489" y="325"/>
                </a:lnTo>
                <a:lnTo>
                  <a:pt x="488" y="326"/>
                </a:lnTo>
                <a:lnTo>
                  <a:pt x="467" y="325"/>
                </a:lnTo>
                <a:lnTo>
                  <a:pt x="467" y="326"/>
                </a:lnTo>
                <a:lnTo>
                  <a:pt x="466" y="328"/>
                </a:lnTo>
                <a:lnTo>
                  <a:pt x="467" y="329"/>
                </a:lnTo>
                <a:lnTo>
                  <a:pt x="466" y="332"/>
                </a:lnTo>
                <a:lnTo>
                  <a:pt x="475" y="329"/>
                </a:lnTo>
                <a:lnTo>
                  <a:pt x="487" y="326"/>
                </a:lnTo>
                <a:lnTo>
                  <a:pt x="499" y="325"/>
                </a:lnTo>
                <a:lnTo>
                  <a:pt x="512" y="326"/>
                </a:lnTo>
                <a:lnTo>
                  <a:pt x="525" y="329"/>
                </a:lnTo>
                <a:lnTo>
                  <a:pt x="534" y="334"/>
                </a:lnTo>
                <a:lnTo>
                  <a:pt x="542" y="341"/>
                </a:lnTo>
                <a:lnTo>
                  <a:pt x="544" y="350"/>
                </a:lnTo>
                <a:lnTo>
                  <a:pt x="543" y="362"/>
                </a:lnTo>
                <a:lnTo>
                  <a:pt x="536" y="372"/>
                </a:lnTo>
                <a:lnTo>
                  <a:pt x="526" y="380"/>
                </a:lnTo>
                <a:lnTo>
                  <a:pt x="513" y="384"/>
                </a:lnTo>
                <a:lnTo>
                  <a:pt x="501" y="387"/>
                </a:lnTo>
                <a:lnTo>
                  <a:pt x="493" y="388"/>
                </a:lnTo>
                <a:lnTo>
                  <a:pt x="483" y="387"/>
                </a:lnTo>
                <a:lnTo>
                  <a:pt x="472" y="385"/>
                </a:lnTo>
                <a:lnTo>
                  <a:pt x="463" y="381"/>
                </a:lnTo>
                <a:lnTo>
                  <a:pt x="459" y="415"/>
                </a:lnTo>
                <a:lnTo>
                  <a:pt x="451" y="448"/>
                </a:lnTo>
                <a:lnTo>
                  <a:pt x="441" y="480"/>
                </a:lnTo>
                <a:lnTo>
                  <a:pt x="425" y="508"/>
                </a:lnTo>
                <a:lnTo>
                  <a:pt x="411" y="524"/>
                </a:lnTo>
                <a:lnTo>
                  <a:pt x="392" y="536"/>
                </a:lnTo>
                <a:lnTo>
                  <a:pt x="373" y="544"/>
                </a:lnTo>
                <a:lnTo>
                  <a:pt x="352" y="548"/>
                </a:lnTo>
                <a:lnTo>
                  <a:pt x="330" y="550"/>
                </a:lnTo>
                <a:lnTo>
                  <a:pt x="307" y="550"/>
                </a:lnTo>
                <a:lnTo>
                  <a:pt x="286" y="550"/>
                </a:lnTo>
                <a:lnTo>
                  <a:pt x="265" y="549"/>
                </a:lnTo>
                <a:lnTo>
                  <a:pt x="245" y="548"/>
                </a:lnTo>
                <a:lnTo>
                  <a:pt x="225" y="545"/>
                </a:lnTo>
                <a:lnTo>
                  <a:pt x="204" y="542"/>
                </a:lnTo>
                <a:lnTo>
                  <a:pt x="186" y="537"/>
                </a:lnTo>
                <a:lnTo>
                  <a:pt x="169" y="529"/>
                </a:lnTo>
                <a:lnTo>
                  <a:pt x="153" y="519"/>
                </a:lnTo>
                <a:lnTo>
                  <a:pt x="140" y="503"/>
                </a:lnTo>
                <a:lnTo>
                  <a:pt x="129" y="485"/>
                </a:lnTo>
                <a:lnTo>
                  <a:pt x="123" y="461"/>
                </a:lnTo>
                <a:lnTo>
                  <a:pt x="119" y="438"/>
                </a:lnTo>
                <a:lnTo>
                  <a:pt x="118" y="413"/>
                </a:lnTo>
                <a:lnTo>
                  <a:pt x="118" y="389"/>
                </a:lnTo>
                <a:lnTo>
                  <a:pt x="119" y="351"/>
                </a:lnTo>
                <a:lnTo>
                  <a:pt x="107" y="353"/>
                </a:lnTo>
                <a:lnTo>
                  <a:pt x="94" y="353"/>
                </a:lnTo>
                <a:lnTo>
                  <a:pt x="80" y="350"/>
                </a:lnTo>
                <a:lnTo>
                  <a:pt x="67" y="346"/>
                </a:lnTo>
                <a:lnTo>
                  <a:pt x="53" y="339"/>
                </a:lnTo>
                <a:lnTo>
                  <a:pt x="44" y="330"/>
                </a:lnTo>
                <a:lnTo>
                  <a:pt x="40" y="320"/>
                </a:lnTo>
                <a:lnTo>
                  <a:pt x="42" y="307"/>
                </a:lnTo>
                <a:lnTo>
                  <a:pt x="46" y="299"/>
                </a:lnTo>
                <a:lnTo>
                  <a:pt x="52" y="294"/>
                </a:lnTo>
                <a:lnTo>
                  <a:pt x="61" y="291"/>
                </a:lnTo>
                <a:lnTo>
                  <a:pt x="70" y="290"/>
                </a:lnTo>
                <a:lnTo>
                  <a:pt x="78" y="288"/>
                </a:lnTo>
                <a:lnTo>
                  <a:pt x="95" y="288"/>
                </a:lnTo>
                <a:lnTo>
                  <a:pt x="111" y="291"/>
                </a:lnTo>
                <a:lnTo>
                  <a:pt x="125" y="299"/>
                </a:lnTo>
                <a:lnTo>
                  <a:pt x="129" y="287"/>
                </a:lnTo>
                <a:lnTo>
                  <a:pt x="129" y="286"/>
                </a:lnTo>
                <a:lnTo>
                  <a:pt x="132" y="285"/>
                </a:lnTo>
                <a:lnTo>
                  <a:pt x="133" y="285"/>
                </a:lnTo>
                <a:lnTo>
                  <a:pt x="145" y="279"/>
                </a:lnTo>
                <a:lnTo>
                  <a:pt x="161" y="275"/>
                </a:lnTo>
                <a:lnTo>
                  <a:pt x="154" y="274"/>
                </a:lnTo>
                <a:lnTo>
                  <a:pt x="148" y="274"/>
                </a:lnTo>
                <a:lnTo>
                  <a:pt x="142" y="271"/>
                </a:lnTo>
                <a:lnTo>
                  <a:pt x="129" y="262"/>
                </a:lnTo>
                <a:lnTo>
                  <a:pt x="119" y="249"/>
                </a:lnTo>
                <a:lnTo>
                  <a:pt x="116" y="240"/>
                </a:lnTo>
                <a:lnTo>
                  <a:pt x="116" y="228"/>
                </a:lnTo>
                <a:lnTo>
                  <a:pt x="115" y="215"/>
                </a:lnTo>
                <a:lnTo>
                  <a:pt x="114" y="203"/>
                </a:lnTo>
                <a:lnTo>
                  <a:pt x="110" y="193"/>
                </a:lnTo>
                <a:lnTo>
                  <a:pt x="102" y="186"/>
                </a:lnTo>
                <a:lnTo>
                  <a:pt x="89" y="184"/>
                </a:lnTo>
                <a:lnTo>
                  <a:pt x="73" y="185"/>
                </a:lnTo>
                <a:lnTo>
                  <a:pt x="59" y="186"/>
                </a:lnTo>
                <a:lnTo>
                  <a:pt x="43" y="184"/>
                </a:lnTo>
                <a:lnTo>
                  <a:pt x="27" y="173"/>
                </a:lnTo>
                <a:lnTo>
                  <a:pt x="13" y="160"/>
                </a:lnTo>
                <a:lnTo>
                  <a:pt x="2" y="142"/>
                </a:lnTo>
                <a:lnTo>
                  <a:pt x="0" y="123"/>
                </a:lnTo>
                <a:lnTo>
                  <a:pt x="1" y="104"/>
                </a:lnTo>
                <a:lnTo>
                  <a:pt x="8" y="84"/>
                </a:lnTo>
                <a:lnTo>
                  <a:pt x="21" y="61"/>
                </a:lnTo>
                <a:lnTo>
                  <a:pt x="39" y="40"/>
                </a:lnTo>
                <a:lnTo>
                  <a:pt x="61" y="23"/>
                </a:lnTo>
                <a:lnTo>
                  <a:pt x="86" y="11"/>
                </a:lnTo>
                <a:lnTo>
                  <a:pt x="112" y="3"/>
                </a:lnTo>
                <a:lnTo>
                  <a:pt x="14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159403" y="6005593"/>
            <a:ext cx="1107698" cy="770045"/>
            <a:chOff x="4025900" y="2360613"/>
            <a:chExt cx="723900" cy="555625"/>
          </a:xfrm>
        </p:grpSpPr>
        <p:sp>
          <p:nvSpPr>
            <p:cNvPr id="25" name="Freeform 131"/>
            <p:cNvSpPr>
              <a:spLocks noEditPoints="1"/>
            </p:cNvSpPr>
            <p:nvPr/>
          </p:nvSpPr>
          <p:spPr bwMode="auto">
            <a:xfrm>
              <a:off x="4025900" y="2481263"/>
              <a:ext cx="723900" cy="434975"/>
            </a:xfrm>
            <a:custGeom>
              <a:avLst/>
              <a:gdLst>
                <a:gd name="T0" fmla="*/ 300 w 456"/>
                <a:gd name="T1" fmla="*/ 244 h 274"/>
                <a:gd name="T2" fmla="*/ 11 w 456"/>
                <a:gd name="T3" fmla="*/ 246 h 274"/>
                <a:gd name="T4" fmla="*/ 80 w 456"/>
                <a:gd name="T5" fmla="*/ 263 h 274"/>
                <a:gd name="T6" fmla="*/ 227 w 456"/>
                <a:gd name="T7" fmla="*/ 261 h 274"/>
                <a:gd name="T8" fmla="*/ 445 w 456"/>
                <a:gd name="T9" fmla="*/ 263 h 274"/>
                <a:gd name="T10" fmla="*/ 237 w 456"/>
                <a:gd name="T11" fmla="*/ 45 h 274"/>
                <a:gd name="T12" fmla="*/ 164 w 456"/>
                <a:gd name="T13" fmla="*/ 56 h 274"/>
                <a:gd name="T14" fmla="*/ 102 w 456"/>
                <a:gd name="T15" fmla="*/ 90 h 274"/>
                <a:gd name="T16" fmla="*/ 54 w 456"/>
                <a:gd name="T17" fmla="*/ 141 h 274"/>
                <a:gd name="T18" fmla="*/ 21 w 456"/>
                <a:gd name="T19" fmla="*/ 204 h 274"/>
                <a:gd name="T20" fmla="*/ 119 w 456"/>
                <a:gd name="T21" fmla="*/ 234 h 274"/>
                <a:gd name="T22" fmla="*/ 335 w 456"/>
                <a:gd name="T23" fmla="*/ 233 h 274"/>
                <a:gd name="T24" fmla="*/ 435 w 456"/>
                <a:gd name="T25" fmla="*/ 202 h 274"/>
                <a:gd name="T26" fmla="*/ 405 w 456"/>
                <a:gd name="T27" fmla="*/ 141 h 274"/>
                <a:gd name="T28" fmla="*/ 360 w 456"/>
                <a:gd name="T29" fmla="*/ 92 h 274"/>
                <a:gd name="T30" fmla="*/ 304 w 456"/>
                <a:gd name="T31" fmla="*/ 58 h 274"/>
                <a:gd name="T32" fmla="*/ 237 w 456"/>
                <a:gd name="T33" fmla="*/ 45 h 274"/>
                <a:gd name="T34" fmla="*/ 224 w 456"/>
                <a:gd name="T35" fmla="*/ 13 h 274"/>
                <a:gd name="T36" fmla="*/ 219 w 456"/>
                <a:gd name="T37" fmla="*/ 28 h 274"/>
                <a:gd name="T38" fmla="*/ 237 w 456"/>
                <a:gd name="T39" fmla="*/ 35 h 274"/>
                <a:gd name="T40" fmla="*/ 248 w 456"/>
                <a:gd name="T41" fmla="*/ 33 h 274"/>
                <a:gd name="T42" fmla="*/ 249 w 456"/>
                <a:gd name="T43" fmla="*/ 24 h 274"/>
                <a:gd name="T44" fmla="*/ 245 w 456"/>
                <a:gd name="T45" fmla="*/ 14 h 274"/>
                <a:gd name="T46" fmla="*/ 237 w 456"/>
                <a:gd name="T47" fmla="*/ 9 h 274"/>
                <a:gd name="T48" fmla="*/ 229 w 456"/>
                <a:gd name="T49" fmla="*/ 0 h 274"/>
                <a:gd name="T50" fmla="*/ 248 w 456"/>
                <a:gd name="T51" fmla="*/ 5 h 274"/>
                <a:gd name="T52" fmla="*/ 257 w 456"/>
                <a:gd name="T53" fmla="*/ 20 h 274"/>
                <a:gd name="T54" fmla="*/ 257 w 456"/>
                <a:gd name="T55" fmla="*/ 37 h 274"/>
                <a:gd name="T56" fmla="*/ 326 w 456"/>
                <a:gd name="T57" fmla="*/ 56 h 274"/>
                <a:gd name="T58" fmla="*/ 384 w 456"/>
                <a:gd name="T59" fmla="*/ 100 h 274"/>
                <a:gd name="T60" fmla="*/ 427 w 456"/>
                <a:gd name="T61" fmla="*/ 158 h 274"/>
                <a:gd name="T62" fmla="*/ 450 w 456"/>
                <a:gd name="T63" fmla="*/ 228 h 274"/>
                <a:gd name="T64" fmla="*/ 454 w 456"/>
                <a:gd name="T65" fmla="*/ 266 h 274"/>
                <a:gd name="T66" fmla="*/ 453 w 456"/>
                <a:gd name="T67" fmla="*/ 270 h 274"/>
                <a:gd name="T68" fmla="*/ 452 w 456"/>
                <a:gd name="T69" fmla="*/ 272 h 274"/>
                <a:gd name="T70" fmla="*/ 338 w 456"/>
                <a:gd name="T71" fmla="*/ 270 h 274"/>
                <a:gd name="T72" fmla="*/ 153 w 456"/>
                <a:gd name="T73" fmla="*/ 271 h 274"/>
                <a:gd name="T74" fmla="*/ 5 w 456"/>
                <a:gd name="T75" fmla="*/ 274 h 274"/>
                <a:gd name="T76" fmla="*/ 1 w 456"/>
                <a:gd name="T77" fmla="*/ 274 h 274"/>
                <a:gd name="T78" fmla="*/ 0 w 456"/>
                <a:gd name="T79" fmla="*/ 271 h 274"/>
                <a:gd name="T80" fmla="*/ 13 w 456"/>
                <a:gd name="T81" fmla="*/ 194 h 274"/>
                <a:gd name="T82" fmla="*/ 50 w 456"/>
                <a:gd name="T83" fmla="*/ 127 h 274"/>
                <a:gd name="T84" fmla="*/ 107 w 456"/>
                <a:gd name="T85" fmla="*/ 76 h 274"/>
                <a:gd name="T86" fmla="*/ 177 w 456"/>
                <a:gd name="T87" fmla="*/ 43 h 274"/>
                <a:gd name="T88" fmla="*/ 211 w 456"/>
                <a:gd name="T89" fmla="*/ 29 h 274"/>
                <a:gd name="T90" fmla="*/ 214 w 456"/>
                <a:gd name="T91" fmla="*/ 11 h 274"/>
                <a:gd name="T92" fmla="*/ 229 w 456"/>
                <a:gd name="T9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6" h="274">
                  <a:moveTo>
                    <a:pt x="444" y="244"/>
                  </a:moveTo>
                  <a:lnTo>
                    <a:pt x="300" y="244"/>
                  </a:lnTo>
                  <a:lnTo>
                    <a:pt x="155" y="246"/>
                  </a:lnTo>
                  <a:lnTo>
                    <a:pt x="11" y="246"/>
                  </a:lnTo>
                  <a:lnTo>
                    <a:pt x="7" y="267"/>
                  </a:lnTo>
                  <a:lnTo>
                    <a:pt x="80" y="263"/>
                  </a:lnTo>
                  <a:lnTo>
                    <a:pt x="153" y="262"/>
                  </a:lnTo>
                  <a:lnTo>
                    <a:pt x="227" y="261"/>
                  </a:lnTo>
                  <a:lnTo>
                    <a:pt x="337" y="261"/>
                  </a:lnTo>
                  <a:lnTo>
                    <a:pt x="445" y="263"/>
                  </a:lnTo>
                  <a:lnTo>
                    <a:pt x="444" y="244"/>
                  </a:lnTo>
                  <a:close/>
                  <a:moveTo>
                    <a:pt x="237" y="45"/>
                  </a:moveTo>
                  <a:lnTo>
                    <a:pt x="199" y="47"/>
                  </a:lnTo>
                  <a:lnTo>
                    <a:pt x="164" y="56"/>
                  </a:lnTo>
                  <a:lnTo>
                    <a:pt x="131" y="71"/>
                  </a:lnTo>
                  <a:lnTo>
                    <a:pt x="102" y="90"/>
                  </a:lnTo>
                  <a:lnTo>
                    <a:pt x="76" y="114"/>
                  </a:lnTo>
                  <a:lnTo>
                    <a:pt x="54" y="141"/>
                  </a:lnTo>
                  <a:lnTo>
                    <a:pt x="35" y="172"/>
                  </a:lnTo>
                  <a:lnTo>
                    <a:pt x="21" y="204"/>
                  </a:lnTo>
                  <a:lnTo>
                    <a:pt x="12" y="240"/>
                  </a:lnTo>
                  <a:lnTo>
                    <a:pt x="119" y="234"/>
                  </a:lnTo>
                  <a:lnTo>
                    <a:pt x="227" y="232"/>
                  </a:lnTo>
                  <a:lnTo>
                    <a:pt x="335" y="233"/>
                  </a:lnTo>
                  <a:lnTo>
                    <a:pt x="443" y="234"/>
                  </a:lnTo>
                  <a:lnTo>
                    <a:pt x="435" y="202"/>
                  </a:lnTo>
                  <a:lnTo>
                    <a:pt x="422" y="170"/>
                  </a:lnTo>
                  <a:lnTo>
                    <a:pt x="405" y="141"/>
                  </a:lnTo>
                  <a:lnTo>
                    <a:pt x="384" y="115"/>
                  </a:lnTo>
                  <a:lnTo>
                    <a:pt x="360" y="92"/>
                  </a:lnTo>
                  <a:lnTo>
                    <a:pt x="334" y="72"/>
                  </a:lnTo>
                  <a:lnTo>
                    <a:pt x="304" y="58"/>
                  </a:lnTo>
                  <a:lnTo>
                    <a:pt x="272" y="48"/>
                  </a:lnTo>
                  <a:lnTo>
                    <a:pt x="237" y="45"/>
                  </a:lnTo>
                  <a:close/>
                  <a:moveTo>
                    <a:pt x="232" y="9"/>
                  </a:moveTo>
                  <a:lnTo>
                    <a:pt x="224" y="13"/>
                  </a:lnTo>
                  <a:lnTo>
                    <a:pt x="219" y="20"/>
                  </a:lnTo>
                  <a:lnTo>
                    <a:pt x="219" y="28"/>
                  </a:lnTo>
                  <a:lnTo>
                    <a:pt x="223" y="35"/>
                  </a:lnTo>
                  <a:lnTo>
                    <a:pt x="237" y="35"/>
                  </a:lnTo>
                  <a:lnTo>
                    <a:pt x="246" y="35"/>
                  </a:lnTo>
                  <a:lnTo>
                    <a:pt x="248" y="33"/>
                  </a:lnTo>
                  <a:lnTo>
                    <a:pt x="249" y="29"/>
                  </a:lnTo>
                  <a:lnTo>
                    <a:pt x="249" y="24"/>
                  </a:lnTo>
                  <a:lnTo>
                    <a:pt x="248" y="18"/>
                  </a:lnTo>
                  <a:lnTo>
                    <a:pt x="245" y="14"/>
                  </a:lnTo>
                  <a:lnTo>
                    <a:pt x="241" y="12"/>
                  </a:lnTo>
                  <a:lnTo>
                    <a:pt x="237" y="9"/>
                  </a:lnTo>
                  <a:lnTo>
                    <a:pt x="232" y="9"/>
                  </a:lnTo>
                  <a:close/>
                  <a:moveTo>
                    <a:pt x="229" y="0"/>
                  </a:moveTo>
                  <a:lnTo>
                    <a:pt x="240" y="1"/>
                  </a:lnTo>
                  <a:lnTo>
                    <a:pt x="248" y="5"/>
                  </a:lnTo>
                  <a:lnTo>
                    <a:pt x="254" y="13"/>
                  </a:lnTo>
                  <a:lnTo>
                    <a:pt x="257" y="20"/>
                  </a:lnTo>
                  <a:lnTo>
                    <a:pt x="258" y="29"/>
                  </a:lnTo>
                  <a:lnTo>
                    <a:pt x="257" y="37"/>
                  </a:lnTo>
                  <a:lnTo>
                    <a:pt x="292" y="43"/>
                  </a:lnTo>
                  <a:lnTo>
                    <a:pt x="326" y="56"/>
                  </a:lnTo>
                  <a:lnTo>
                    <a:pt x="356" y="76"/>
                  </a:lnTo>
                  <a:lnTo>
                    <a:pt x="384" y="100"/>
                  </a:lnTo>
                  <a:lnTo>
                    <a:pt x="407" y="128"/>
                  </a:lnTo>
                  <a:lnTo>
                    <a:pt x="427" y="158"/>
                  </a:lnTo>
                  <a:lnTo>
                    <a:pt x="441" y="192"/>
                  </a:lnTo>
                  <a:lnTo>
                    <a:pt x="450" y="228"/>
                  </a:lnTo>
                  <a:lnTo>
                    <a:pt x="456" y="264"/>
                  </a:lnTo>
                  <a:lnTo>
                    <a:pt x="454" y="266"/>
                  </a:lnTo>
                  <a:lnTo>
                    <a:pt x="453" y="268"/>
                  </a:lnTo>
                  <a:lnTo>
                    <a:pt x="453" y="270"/>
                  </a:lnTo>
                  <a:lnTo>
                    <a:pt x="453" y="271"/>
                  </a:lnTo>
                  <a:lnTo>
                    <a:pt x="452" y="272"/>
                  </a:lnTo>
                  <a:lnTo>
                    <a:pt x="449" y="272"/>
                  </a:lnTo>
                  <a:lnTo>
                    <a:pt x="338" y="270"/>
                  </a:lnTo>
                  <a:lnTo>
                    <a:pt x="227" y="270"/>
                  </a:lnTo>
                  <a:lnTo>
                    <a:pt x="153" y="271"/>
                  </a:lnTo>
                  <a:lnTo>
                    <a:pt x="79" y="274"/>
                  </a:lnTo>
                  <a:lnTo>
                    <a:pt x="5" y="274"/>
                  </a:lnTo>
                  <a:lnTo>
                    <a:pt x="4" y="274"/>
                  </a:lnTo>
                  <a:lnTo>
                    <a:pt x="1" y="274"/>
                  </a:lnTo>
                  <a:lnTo>
                    <a:pt x="0" y="272"/>
                  </a:lnTo>
                  <a:lnTo>
                    <a:pt x="0" y="271"/>
                  </a:lnTo>
                  <a:lnTo>
                    <a:pt x="3" y="230"/>
                  </a:lnTo>
                  <a:lnTo>
                    <a:pt x="13" y="194"/>
                  </a:lnTo>
                  <a:lnTo>
                    <a:pt x="29" y="158"/>
                  </a:lnTo>
                  <a:lnTo>
                    <a:pt x="50" y="127"/>
                  </a:lnTo>
                  <a:lnTo>
                    <a:pt x="76" y="100"/>
                  </a:lnTo>
                  <a:lnTo>
                    <a:pt x="107" y="76"/>
                  </a:lnTo>
                  <a:lnTo>
                    <a:pt x="140" y="56"/>
                  </a:lnTo>
                  <a:lnTo>
                    <a:pt x="177" y="43"/>
                  </a:lnTo>
                  <a:lnTo>
                    <a:pt x="215" y="37"/>
                  </a:lnTo>
                  <a:lnTo>
                    <a:pt x="211" y="29"/>
                  </a:lnTo>
                  <a:lnTo>
                    <a:pt x="211" y="20"/>
                  </a:lnTo>
                  <a:lnTo>
                    <a:pt x="214" y="11"/>
                  </a:lnTo>
                  <a:lnTo>
                    <a:pt x="220" y="4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32"/>
            <p:cNvSpPr>
              <a:spLocks/>
            </p:cNvSpPr>
            <p:nvPr/>
          </p:nvSpPr>
          <p:spPr bwMode="auto">
            <a:xfrm>
              <a:off x="4144963" y="2466975"/>
              <a:ext cx="90488" cy="106363"/>
            </a:xfrm>
            <a:custGeom>
              <a:avLst/>
              <a:gdLst>
                <a:gd name="T0" fmla="*/ 4 w 57"/>
                <a:gd name="T1" fmla="*/ 0 h 67"/>
                <a:gd name="T2" fmla="*/ 6 w 57"/>
                <a:gd name="T3" fmla="*/ 0 h 67"/>
                <a:gd name="T4" fmla="*/ 14 w 57"/>
                <a:gd name="T5" fmla="*/ 4 h 67"/>
                <a:gd name="T6" fmla="*/ 22 w 57"/>
                <a:gd name="T7" fmla="*/ 6 h 67"/>
                <a:gd name="T8" fmla="*/ 31 w 57"/>
                <a:gd name="T9" fmla="*/ 10 h 67"/>
                <a:gd name="T10" fmla="*/ 39 w 57"/>
                <a:gd name="T11" fmla="*/ 16 h 67"/>
                <a:gd name="T12" fmla="*/ 43 w 57"/>
                <a:gd name="T13" fmla="*/ 23 h 67"/>
                <a:gd name="T14" fmla="*/ 43 w 57"/>
                <a:gd name="T15" fmla="*/ 29 h 67"/>
                <a:gd name="T16" fmla="*/ 42 w 57"/>
                <a:gd name="T17" fmla="*/ 34 h 67"/>
                <a:gd name="T18" fmla="*/ 39 w 57"/>
                <a:gd name="T19" fmla="*/ 39 h 67"/>
                <a:gd name="T20" fmla="*/ 36 w 57"/>
                <a:gd name="T21" fmla="*/ 43 h 67"/>
                <a:gd name="T22" fmla="*/ 35 w 57"/>
                <a:gd name="T23" fmla="*/ 47 h 67"/>
                <a:gd name="T24" fmla="*/ 35 w 57"/>
                <a:gd name="T25" fmla="*/ 51 h 67"/>
                <a:gd name="T26" fmla="*/ 35 w 57"/>
                <a:gd name="T27" fmla="*/ 54 h 67"/>
                <a:gd name="T28" fmla="*/ 36 w 57"/>
                <a:gd name="T29" fmla="*/ 56 h 67"/>
                <a:gd name="T30" fmla="*/ 40 w 57"/>
                <a:gd name="T31" fmla="*/ 57 h 67"/>
                <a:gd name="T32" fmla="*/ 46 w 57"/>
                <a:gd name="T33" fmla="*/ 59 h 67"/>
                <a:gd name="T34" fmla="*/ 51 w 57"/>
                <a:gd name="T35" fmla="*/ 60 h 67"/>
                <a:gd name="T36" fmla="*/ 56 w 57"/>
                <a:gd name="T37" fmla="*/ 61 h 67"/>
                <a:gd name="T38" fmla="*/ 57 w 57"/>
                <a:gd name="T39" fmla="*/ 61 h 67"/>
                <a:gd name="T40" fmla="*/ 57 w 57"/>
                <a:gd name="T41" fmla="*/ 63 h 67"/>
                <a:gd name="T42" fmla="*/ 57 w 57"/>
                <a:gd name="T43" fmla="*/ 64 h 67"/>
                <a:gd name="T44" fmla="*/ 56 w 57"/>
                <a:gd name="T45" fmla="*/ 65 h 67"/>
                <a:gd name="T46" fmla="*/ 55 w 57"/>
                <a:gd name="T47" fmla="*/ 67 h 67"/>
                <a:gd name="T48" fmla="*/ 47 w 57"/>
                <a:gd name="T49" fmla="*/ 67 h 67"/>
                <a:gd name="T50" fmla="*/ 40 w 57"/>
                <a:gd name="T51" fmla="*/ 65 h 67"/>
                <a:gd name="T52" fmla="*/ 32 w 57"/>
                <a:gd name="T53" fmla="*/ 64 h 67"/>
                <a:gd name="T54" fmla="*/ 27 w 57"/>
                <a:gd name="T55" fmla="*/ 60 h 67"/>
                <a:gd name="T56" fmla="*/ 25 w 57"/>
                <a:gd name="T57" fmla="*/ 55 h 67"/>
                <a:gd name="T58" fmla="*/ 25 w 57"/>
                <a:gd name="T59" fmla="*/ 47 h 67"/>
                <a:gd name="T60" fmla="*/ 27 w 57"/>
                <a:gd name="T61" fmla="*/ 42 h 67"/>
                <a:gd name="T62" fmla="*/ 31 w 57"/>
                <a:gd name="T63" fmla="*/ 37 h 67"/>
                <a:gd name="T64" fmla="*/ 32 w 57"/>
                <a:gd name="T65" fmla="*/ 31 h 67"/>
                <a:gd name="T66" fmla="*/ 32 w 57"/>
                <a:gd name="T67" fmla="*/ 27 h 67"/>
                <a:gd name="T68" fmla="*/ 31 w 57"/>
                <a:gd name="T69" fmla="*/ 23 h 67"/>
                <a:gd name="T70" fmla="*/ 29 w 57"/>
                <a:gd name="T71" fmla="*/ 21 h 67"/>
                <a:gd name="T72" fmla="*/ 26 w 57"/>
                <a:gd name="T73" fmla="*/ 18 h 67"/>
                <a:gd name="T74" fmla="*/ 21 w 57"/>
                <a:gd name="T75" fmla="*/ 17 h 67"/>
                <a:gd name="T76" fmla="*/ 17 w 57"/>
                <a:gd name="T77" fmla="*/ 16 h 67"/>
                <a:gd name="T78" fmla="*/ 12 w 57"/>
                <a:gd name="T79" fmla="*/ 14 h 67"/>
                <a:gd name="T80" fmla="*/ 8 w 57"/>
                <a:gd name="T81" fmla="*/ 12 h 67"/>
                <a:gd name="T82" fmla="*/ 4 w 57"/>
                <a:gd name="T83" fmla="*/ 9 h 67"/>
                <a:gd name="T84" fmla="*/ 0 w 57"/>
                <a:gd name="T85" fmla="*/ 6 h 67"/>
                <a:gd name="T86" fmla="*/ 0 w 57"/>
                <a:gd name="T87" fmla="*/ 4 h 67"/>
                <a:gd name="T88" fmla="*/ 0 w 57"/>
                <a:gd name="T89" fmla="*/ 1 h 67"/>
                <a:gd name="T90" fmla="*/ 1 w 57"/>
                <a:gd name="T91" fmla="*/ 0 h 67"/>
                <a:gd name="T92" fmla="*/ 4 w 57"/>
                <a:gd name="T9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7" h="67">
                  <a:moveTo>
                    <a:pt x="4" y="0"/>
                  </a:moveTo>
                  <a:lnTo>
                    <a:pt x="6" y="0"/>
                  </a:lnTo>
                  <a:lnTo>
                    <a:pt x="14" y="4"/>
                  </a:lnTo>
                  <a:lnTo>
                    <a:pt x="22" y="6"/>
                  </a:lnTo>
                  <a:lnTo>
                    <a:pt x="31" y="10"/>
                  </a:lnTo>
                  <a:lnTo>
                    <a:pt x="39" y="16"/>
                  </a:lnTo>
                  <a:lnTo>
                    <a:pt x="43" y="23"/>
                  </a:lnTo>
                  <a:lnTo>
                    <a:pt x="43" y="29"/>
                  </a:lnTo>
                  <a:lnTo>
                    <a:pt x="42" y="34"/>
                  </a:lnTo>
                  <a:lnTo>
                    <a:pt x="39" y="39"/>
                  </a:lnTo>
                  <a:lnTo>
                    <a:pt x="36" y="43"/>
                  </a:lnTo>
                  <a:lnTo>
                    <a:pt x="35" y="47"/>
                  </a:lnTo>
                  <a:lnTo>
                    <a:pt x="35" y="51"/>
                  </a:lnTo>
                  <a:lnTo>
                    <a:pt x="35" y="54"/>
                  </a:lnTo>
                  <a:lnTo>
                    <a:pt x="36" y="56"/>
                  </a:lnTo>
                  <a:lnTo>
                    <a:pt x="40" y="57"/>
                  </a:lnTo>
                  <a:lnTo>
                    <a:pt x="46" y="59"/>
                  </a:lnTo>
                  <a:lnTo>
                    <a:pt x="51" y="60"/>
                  </a:lnTo>
                  <a:lnTo>
                    <a:pt x="56" y="61"/>
                  </a:lnTo>
                  <a:lnTo>
                    <a:pt x="57" y="61"/>
                  </a:lnTo>
                  <a:lnTo>
                    <a:pt x="57" y="63"/>
                  </a:lnTo>
                  <a:lnTo>
                    <a:pt x="57" y="64"/>
                  </a:lnTo>
                  <a:lnTo>
                    <a:pt x="56" y="65"/>
                  </a:lnTo>
                  <a:lnTo>
                    <a:pt x="55" y="67"/>
                  </a:lnTo>
                  <a:lnTo>
                    <a:pt x="47" y="67"/>
                  </a:lnTo>
                  <a:lnTo>
                    <a:pt x="40" y="65"/>
                  </a:lnTo>
                  <a:lnTo>
                    <a:pt x="32" y="64"/>
                  </a:lnTo>
                  <a:lnTo>
                    <a:pt x="27" y="60"/>
                  </a:lnTo>
                  <a:lnTo>
                    <a:pt x="25" y="55"/>
                  </a:lnTo>
                  <a:lnTo>
                    <a:pt x="25" y="47"/>
                  </a:lnTo>
                  <a:lnTo>
                    <a:pt x="27" y="42"/>
                  </a:lnTo>
                  <a:lnTo>
                    <a:pt x="31" y="37"/>
                  </a:lnTo>
                  <a:lnTo>
                    <a:pt x="32" y="31"/>
                  </a:lnTo>
                  <a:lnTo>
                    <a:pt x="32" y="27"/>
                  </a:lnTo>
                  <a:lnTo>
                    <a:pt x="31" y="23"/>
                  </a:lnTo>
                  <a:lnTo>
                    <a:pt x="29" y="21"/>
                  </a:lnTo>
                  <a:lnTo>
                    <a:pt x="26" y="18"/>
                  </a:lnTo>
                  <a:lnTo>
                    <a:pt x="21" y="17"/>
                  </a:lnTo>
                  <a:lnTo>
                    <a:pt x="17" y="16"/>
                  </a:lnTo>
                  <a:lnTo>
                    <a:pt x="12" y="14"/>
                  </a:lnTo>
                  <a:lnTo>
                    <a:pt x="8" y="12"/>
                  </a:lnTo>
                  <a:lnTo>
                    <a:pt x="4" y="9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33"/>
            <p:cNvSpPr>
              <a:spLocks/>
            </p:cNvSpPr>
            <p:nvPr/>
          </p:nvSpPr>
          <p:spPr bwMode="auto">
            <a:xfrm>
              <a:off x="4262438" y="2381250"/>
              <a:ext cx="57150" cy="107950"/>
            </a:xfrm>
            <a:custGeom>
              <a:avLst/>
              <a:gdLst>
                <a:gd name="T0" fmla="*/ 7 w 36"/>
                <a:gd name="T1" fmla="*/ 0 h 68"/>
                <a:gd name="T2" fmla="*/ 8 w 36"/>
                <a:gd name="T3" fmla="*/ 0 h 68"/>
                <a:gd name="T4" fmla="*/ 10 w 36"/>
                <a:gd name="T5" fmla="*/ 2 h 68"/>
                <a:gd name="T6" fmla="*/ 10 w 36"/>
                <a:gd name="T7" fmla="*/ 4 h 68"/>
                <a:gd name="T8" fmla="*/ 11 w 36"/>
                <a:gd name="T9" fmla="*/ 11 h 68"/>
                <a:gd name="T10" fmla="*/ 16 w 36"/>
                <a:gd name="T11" fmla="*/ 16 h 68"/>
                <a:gd name="T12" fmla="*/ 24 w 36"/>
                <a:gd name="T13" fmla="*/ 20 h 68"/>
                <a:gd name="T14" fmla="*/ 32 w 36"/>
                <a:gd name="T15" fmla="*/ 25 h 68"/>
                <a:gd name="T16" fmla="*/ 36 w 36"/>
                <a:gd name="T17" fmla="*/ 32 h 68"/>
                <a:gd name="T18" fmla="*/ 34 w 36"/>
                <a:gd name="T19" fmla="*/ 38 h 68"/>
                <a:gd name="T20" fmla="*/ 29 w 36"/>
                <a:gd name="T21" fmla="*/ 45 h 68"/>
                <a:gd name="T22" fmla="*/ 24 w 36"/>
                <a:gd name="T23" fmla="*/ 51 h 68"/>
                <a:gd name="T24" fmla="*/ 23 w 36"/>
                <a:gd name="T25" fmla="*/ 57 h 68"/>
                <a:gd name="T26" fmla="*/ 28 w 36"/>
                <a:gd name="T27" fmla="*/ 63 h 68"/>
                <a:gd name="T28" fmla="*/ 29 w 36"/>
                <a:gd name="T29" fmla="*/ 64 h 68"/>
                <a:gd name="T30" fmla="*/ 29 w 36"/>
                <a:gd name="T31" fmla="*/ 67 h 68"/>
                <a:gd name="T32" fmla="*/ 28 w 36"/>
                <a:gd name="T33" fmla="*/ 68 h 68"/>
                <a:gd name="T34" fmla="*/ 25 w 36"/>
                <a:gd name="T35" fmla="*/ 68 h 68"/>
                <a:gd name="T36" fmla="*/ 20 w 36"/>
                <a:gd name="T37" fmla="*/ 67 h 68"/>
                <a:gd name="T38" fmla="*/ 17 w 36"/>
                <a:gd name="T39" fmla="*/ 63 h 68"/>
                <a:gd name="T40" fmla="*/ 15 w 36"/>
                <a:gd name="T41" fmla="*/ 59 h 68"/>
                <a:gd name="T42" fmla="*/ 13 w 36"/>
                <a:gd name="T43" fmla="*/ 54 h 68"/>
                <a:gd name="T44" fmla="*/ 13 w 36"/>
                <a:gd name="T45" fmla="*/ 50 h 68"/>
                <a:gd name="T46" fmla="*/ 16 w 36"/>
                <a:gd name="T47" fmla="*/ 46 h 68"/>
                <a:gd name="T48" fmla="*/ 17 w 36"/>
                <a:gd name="T49" fmla="*/ 43 h 68"/>
                <a:gd name="T50" fmla="*/ 20 w 36"/>
                <a:gd name="T51" fmla="*/ 41 h 68"/>
                <a:gd name="T52" fmla="*/ 23 w 36"/>
                <a:gd name="T53" fmla="*/ 39 h 68"/>
                <a:gd name="T54" fmla="*/ 25 w 36"/>
                <a:gd name="T55" fmla="*/ 37 h 68"/>
                <a:gd name="T56" fmla="*/ 24 w 36"/>
                <a:gd name="T57" fmla="*/ 32 h 68"/>
                <a:gd name="T58" fmla="*/ 19 w 36"/>
                <a:gd name="T59" fmla="*/ 28 h 68"/>
                <a:gd name="T60" fmla="*/ 11 w 36"/>
                <a:gd name="T61" fmla="*/ 22 h 68"/>
                <a:gd name="T62" fmla="*/ 4 w 36"/>
                <a:gd name="T63" fmla="*/ 19 h 68"/>
                <a:gd name="T64" fmla="*/ 0 w 36"/>
                <a:gd name="T65" fmla="*/ 13 h 68"/>
                <a:gd name="T66" fmla="*/ 0 w 36"/>
                <a:gd name="T67" fmla="*/ 11 h 68"/>
                <a:gd name="T68" fmla="*/ 0 w 36"/>
                <a:gd name="T69" fmla="*/ 7 h 68"/>
                <a:gd name="T70" fmla="*/ 2 w 36"/>
                <a:gd name="T71" fmla="*/ 4 h 68"/>
                <a:gd name="T72" fmla="*/ 3 w 36"/>
                <a:gd name="T73" fmla="*/ 2 h 68"/>
                <a:gd name="T74" fmla="*/ 7 w 36"/>
                <a:gd name="T7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68">
                  <a:moveTo>
                    <a:pt x="7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1" y="11"/>
                  </a:lnTo>
                  <a:lnTo>
                    <a:pt x="16" y="16"/>
                  </a:lnTo>
                  <a:lnTo>
                    <a:pt x="24" y="20"/>
                  </a:lnTo>
                  <a:lnTo>
                    <a:pt x="32" y="25"/>
                  </a:lnTo>
                  <a:lnTo>
                    <a:pt x="36" y="32"/>
                  </a:lnTo>
                  <a:lnTo>
                    <a:pt x="34" y="38"/>
                  </a:lnTo>
                  <a:lnTo>
                    <a:pt x="29" y="45"/>
                  </a:lnTo>
                  <a:lnTo>
                    <a:pt x="24" y="51"/>
                  </a:lnTo>
                  <a:lnTo>
                    <a:pt x="23" y="57"/>
                  </a:lnTo>
                  <a:lnTo>
                    <a:pt x="28" y="63"/>
                  </a:lnTo>
                  <a:lnTo>
                    <a:pt x="29" y="64"/>
                  </a:lnTo>
                  <a:lnTo>
                    <a:pt x="29" y="67"/>
                  </a:lnTo>
                  <a:lnTo>
                    <a:pt x="28" y="68"/>
                  </a:lnTo>
                  <a:lnTo>
                    <a:pt x="25" y="68"/>
                  </a:lnTo>
                  <a:lnTo>
                    <a:pt x="20" y="67"/>
                  </a:lnTo>
                  <a:lnTo>
                    <a:pt x="17" y="63"/>
                  </a:lnTo>
                  <a:lnTo>
                    <a:pt x="15" y="59"/>
                  </a:lnTo>
                  <a:lnTo>
                    <a:pt x="13" y="54"/>
                  </a:lnTo>
                  <a:lnTo>
                    <a:pt x="13" y="50"/>
                  </a:lnTo>
                  <a:lnTo>
                    <a:pt x="16" y="46"/>
                  </a:lnTo>
                  <a:lnTo>
                    <a:pt x="17" y="43"/>
                  </a:lnTo>
                  <a:lnTo>
                    <a:pt x="20" y="41"/>
                  </a:lnTo>
                  <a:lnTo>
                    <a:pt x="23" y="39"/>
                  </a:lnTo>
                  <a:lnTo>
                    <a:pt x="25" y="37"/>
                  </a:lnTo>
                  <a:lnTo>
                    <a:pt x="24" y="32"/>
                  </a:lnTo>
                  <a:lnTo>
                    <a:pt x="19" y="28"/>
                  </a:lnTo>
                  <a:lnTo>
                    <a:pt x="11" y="22"/>
                  </a:lnTo>
                  <a:lnTo>
                    <a:pt x="4" y="19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4"/>
                  </a:lnTo>
                  <a:lnTo>
                    <a:pt x="3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34"/>
            <p:cNvSpPr>
              <a:spLocks/>
            </p:cNvSpPr>
            <p:nvPr/>
          </p:nvSpPr>
          <p:spPr bwMode="auto">
            <a:xfrm>
              <a:off x="4452938" y="2360613"/>
              <a:ext cx="74613" cy="119063"/>
            </a:xfrm>
            <a:custGeom>
              <a:avLst/>
              <a:gdLst>
                <a:gd name="T0" fmla="*/ 44 w 47"/>
                <a:gd name="T1" fmla="*/ 0 h 75"/>
                <a:gd name="T2" fmla="*/ 45 w 47"/>
                <a:gd name="T3" fmla="*/ 0 h 75"/>
                <a:gd name="T4" fmla="*/ 47 w 47"/>
                <a:gd name="T5" fmla="*/ 1 h 75"/>
                <a:gd name="T6" fmla="*/ 47 w 47"/>
                <a:gd name="T7" fmla="*/ 4 h 75"/>
                <a:gd name="T8" fmla="*/ 45 w 47"/>
                <a:gd name="T9" fmla="*/ 8 h 75"/>
                <a:gd name="T10" fmla="*/ 44 w 47"/>
                <a:gd name="T11" fmla="*/ 12 h 75"/>
                <a:gd name="T12" fmla="*/ 40 w 47"/>
                <a:gd name="T13" fmla="*/ 15 h 75"/>
                <a:gd name="T14" fmla="*/ 36 w 47"/>
                <a:gd name="T15" fmla="*/ 17 h 75"/>
                <a:gd name="T16" fmla="*/ 32 w 47"/>
                <a:gd name="T17" fmla="*/ 18 h 75"/>
                <a:gd name="T18" fmla="*/ 30 w 47"/>
                <a:gd name="T19" fmla="*/ 18 h 75"/>
                <a:gd name="T20" fmla="*/ 27 w 47"/>
                <a:gd name="T21" fmla="*/ 20 h 75"/>
                <a:gd name="T22" fmla="*/ 24 w 47"/>
                <a:gd name="T23" fmla="*/ 20 h 75"/>
                <a:gd name="T24" fmla="*/ 23 w 47"/>
                <a:gd name="T25" fmla="*/ 22 h 75"/>
                <a:gd name="T26" fmla="*/ 22 w 47"/>
                <a:gd name="T27" fmla="*/ 25 h 75"/>
                <a:gd name="T28" fmla="*/ 20 w 47"/>
                <a:gd name="T29" fmla="*/ 28 h 75"/>
                <a:gd name="T30" fmla="*/ 22 w 47"/>
                <a:gd name="T31" fmla="*/ 30 h 75"/>
                <a:gd name="T32" fmla="*/ 22 w 47"/>
                <a:gd name="T33" fmla="*/ 32 h 75"/>
                <a:gd name="T34" fmla="*/ 23 w 47"/>
                <a:gd name="T35" fmla="*/ 34 h 75"/>
                <a:gd name="T36" fmla="*/ 24 w 47"/>
                <a:gd name="T37" fmla="*/ 35 h 75"/>
                <a:gd name="T38" fmla="*/ 27 w 47"/>
                <a:gd name="T39" fmla="*/ 38 h 75"/>
                <a:gd name="T40" fmla="*/ 30 w 47"/>
                <a:gd name="T41" fmla="*/ 49 h 75"/>
                <a:gd name="T42" fmla="*/ 26 w 47"/>
                <a:gd name="T43" fmla="*/ 58 h 75"/>
                <a:gd name="T44" fmla="*/ 18 w 47"/>
                <a:gd name="T45" fmla="*/ 64 h 75"/>
                <a:gd name="T46" fmla="*/ 7 w 47"/>
                <a:gd name="T47" fmla="*/ 70 h 75"/>
                <a:gd name="T48" fmla="*/ 9 w 47"/>
                <a:gd name="T49" fmla="*/ 71 h 75"/>
                <a:gd name="T50" fmla="*/ 10 w 47"/>
                <a:gd name="T51" fmla="*/ 72 h 75"/>
                <a:gd name="T52" fmla="*/ 10 w 47"/>
                <a:gd name="T53" fmla="*/ 73 h 75"/>
                <a:gd name="T54" fmla="*/ 9 w 47"/>
                <a:gd name="T55" fmla="*/ 73 h 75"/>
                <a:gd name="T56" fmla="*/ 7 w 47"/>
                <a:gd name="T57" fmla="*/ 75 h 75"/>
                <a:gd name="T58" fmla="*/ 6 w 47"/>
                <a:gd name="T59" fmla="*/ 73 h 75"/>
                <a:gd name="T60" fmla="*/ 3 w 47"/>
                <a:gd name="T61" fmla="*/ 73 h 75"/>
                <a:gd name="T62" fmla="*/ 3 w 47"/>
                <a:gd name="T63" fmla="*/ 72 h 75"/>
                <a:gd name="T64" fmla="*/ 2 w 47"/>
                <a:gd name="T65" fmla="*/ 72 h 75"/>
                <a:gd name="T66" fmla="*/ 0 w 47"/>
                <a:gd name="T67" fmla="*/ 71 h 75"/>
                <a:gd name="T68" fmla="*/ 0 w 47"/>
                <a:gd name="T69" fmla="*/ 70 h 75"/>
                <a:gd name="T70" fmla="*/ 0 w 47"/>
                <a:gd name="T71" fmla="*/ 67 h 75"/>
                <a:gd name="T72" fmla="*/ 1 w 47"/>
                <a:gd name="T73" fmla="*/ 66 h 75"/>
                <a:gd name="T74" fmla="*/ 3 w 47"/>
                <a:gd name="T75" fmla="*/ 64 h 75"/>
                <a:gd name="T76" fmla="*/ 7 w 47"/>
                <a:gd name="T77" fmla="*/ 63 h 75"/>
                <a:gd name="T78" fmla="*/ 11 w 47"/>
                <a:gd name="T79" fmla="*/ 62 h 75"/>
                <a:gd name="T80" fmla="*/ 14 w 47"/>
                <a:gd name="T81" fmla="*/ 59 h 75"/>
                <a:gd name="T82" fmla="*/ 17 w 47"/>
                <a:gd name="T83" fmla="*/ 56 h 75"/>
                <a:gd name="T84" fmla="*/ 17 w 47"/>
                <a:gd name="T85" fmla="*/ 39 h 75"/>
                <a:gd name="T86" fmla="*/ 11 w 47"/>
                <a:gd name="T87" fmla="*/ 34 h 75"/>
                <a:gd name="T88" fmla="*/ 10 w 47"/>
                <a:gd name="T89" fmla="*/ 30 h 75"/>
                <a:gd name="T90" fmla="*/ 9 w 47"/>
                <a:gd name="T91" fmla="*/ 26 h 75"/>
                <a:gd name="T92" fmla="*/ 9 w 47"/>
                <a:gd name="T93" fmla="*/ 24 h 75"/>
                <a:gd name="T94" fmla="*/ 11 w 47"/>
                <a:gd name="T95" fmla="*/ 17 h 75"/>
                <a:gd name="T96" fmla="*/ 17 w 47"/>
                <a:gd name="T97" fmla="*/ 13 h 75"/>
                <a:gd name="T98" fmla="*/ 23 w 47"/>
                <a:gd name="T99" fmla="*/ 12 h 75"/>
                <a:gd name="T100" fmla="*/ 30 w 47"/>
                <a:gd name="T101" fmla="*/ 11 h 75"/>
                <a:gd name="T102" fmla="*/ 36 w 47"/>
                <a:gd name="T103" fmla="*/ 8 h 75"/>
                <a:gd name="T104" fmla="*/ 39 w 47"/>
                <a:gd name="T105" fmla="*/ 3 h 75"/>
                <a:gd name="T106" fmla="*/ 40 w 47"/>
                <a:gd name="T107" fmla="*/ 1 h 75"/>
                <a:gd name="T108" fmla="*/ 41 w 47"/>
                <a:gd name="T109" fmla="*/ 0 h 75"/>
                <a:gd name="T110" fmla="*/ 44 w 47"/>
                <a:gd name="T1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7" h="75">
                  <a:moveTo>
                    <a:pt x="44" y="0"/>
                  </a:moveTo>
                  <a:lnTo>
                    <a:pt x="45" y="0"/>
                  </a:lnTo>
                  <a:lnTo>
                    <a:pt x="47" y="1"/>
                  </a:lnTo>
                  <a:lnTo>
                    <a:pt x="47" y="4"/>
                  </a:lnTo>
                  <a:lnTo>
                    <a:pt x="45" y="8"/>
                  </a:lnTo>
                  <a:lnTo>
                    <a:pt x="44" y="12"/>
                  </a:lnTo>
                  <a:lnTo>
                    <a:pt x="40" y="15"/>
                  </a:lnTo>
                  <a:lnTo>
                    <a:pt x="36" y="17"/>
                  </a:lnTo>
                  <a:lnTo>
                    <a:pt x="32" y="18"/>
                  </a:lnTo>
                  <a:lnTo>
                    <a:pt x="30" y="18"/>
                  </a:lnTo>
                  <a:lnTo>
                    <a:pt x="27" y="20"/>
                  </a:lnTo>
                  <a:lnTo>
                    <a:pt x="24" y="20"/>
                  </a:lnTo>
                  <a:lnTo>
                    <a:pt x="23" y="22"/>
                  </a:lnTo>
                  <a:lnTo>
                    <a:pt x="22" y="25"/>
                  </a:lnTo>
                  <a:lnTo>
                    <a:pt x="20" y="28"/>
                  </a:lnTo>
                  <a:lnTo>
                    <a:pt x="22" y="30"/>
                  </a:lnTo>
                  <a:lnTo>
                    <a:pt x="22" y="32"/>
                  </a:lnTo>
                  <a:lnTo>
                    <a:pt x="23" y="34"/>
                  </a:lnTo>
                  <a:lnTo>
                    <a:pt x="24" y="35"/>
                  </a:lnTo>
                  <a:lnTo>
                    <a:pt x="27" y="38"/>
                  </a:lnTo>
                  <a:lnTo>
                    <a:pt x="30" y="49"/>
                  </a:lnTo>
                  <a:lnTo>
                    <a:pt x="26" y="58"/>
                  </a:lnTo>
                  <a:lnTo>
                    <a:pt x="18" y="64"/>
                  </a:lnTo>
                  <a:lnTo>
                    <a:pt x="7" y="70"/>
                  </a:lnTo>
                  <a:lnTo>
                    <a:pt x="9" y="71"/>
                  </a:lnTo>
                  <a:lnTo>
                    <a:pt x="10" y="72"/>
                  </a:lnTo>
                  <a:lnTo>
                    <a:pt x="10" y="73"/>
                  </a:lnTo>
                  <a:lnTo>
                    <a:pt x="9" y="73"/>
                  </a:lnTo>
                  <a:lnTo>
                    <a:pt x="7" y="75"/>
                  </a:lnTo>
                  <a:lnTo>
                    <a:pt x="6" y="73"/>
                  </a:lnTo>
                  <a:lnTo>
                    <a:pt x="3" y="73"/>
                  </a:lnTo>
                  <a:lnTo>
                    <a:pt x="3" y="72"/>
                  </a:lnTo>
                  <a:lnTo>
                    <a:pt x="2" y="72"/>
                  </a:lnTo>
                  <a:lnTo>
                    <a:pt x="0" y="71"/>
                  </a:lnTo>
                  <a:lnTo>
                    <a:pt x="0" y="70"/>
                  </a:lnTo>
                  <a:lnTo>
                    <a:pt x="0" y="67"/>
                  </a:lnTo>
                  <a:lnTo>
                    <a:pt x="1" y="66"/>
                  </a:lnTo>
                  <a:lnTo>
                    <a:pt x="3" y="64"/>
                  </a:lnTo>
                  <a:lnTo>
                    <a:pt x="7" y="63"/>
                  </a:lnTo>
                  <a:lnTo>
                    <a:pt x="11" y="62"/>
                  </a:lnTo>
                  <a:lnTo>
                    <a:pt x="14" y="59"/>
                  </a:lnTo>
                  <a:lnTo>
                    <a:pt x="17" y="56"/>
                  </a:lnTo>
                  <a:lnTo>
                    <a:pt x="17" y="39"/>
                  </a:lnTo>
                  <a:lnTo>
                    <a:pt x="11" y="34"/>
                  </a:lnTo>
                  <a:lnTo>
                    <a:pt x="10" y="30"/>
                  </a:lnTo>
                  <a:lnTo>
                    <a:pt x="9" y="26"/>
                  </a:lnTo>
                  <a:lnTo>
                    <a:pt x="9" y="24"/>
                  </a:lnTo>
                  <a:lnTo>
                    <a:pt x="11" y="17"/>
                  </a:lnTo>
                  <a:lnTo>
                    <a:pt x="17" y="13"/>
                  </a:lnTo>
                  <a:lnTo>
                    <a:pt x="23" y="12"/>
                  </a:lnTo>
                  <a:lnTo>
                    <a:pt x="30" y="11"/>
                  </a:lnTo>
                  <a:lnTo>
                    <a:pt x="36" y="8"/>
                  </a:lnTo>
                  <a:lnTo>
                    <a:pt x="39" y="3"/>
                  </a:lnTo>
                  <a:lnTo>
                    <a:pt x="40" y="1"/>
                  </a:lnTo>
                  <a:lnTo>
                    <a:pt x="41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35"/>
            <p:cNvSpPr>
              <a:spLocks/>
            </p:cNvSpPr>
            <p:nvPr/>
          </p:nvSpPr>
          <p:spPr bwMode="auto">
            <a:xfrm>
              <a:off x="4535488" y="2428875"/>
              <a:ext cx="128588" cy="117475"/>
            </a:xfrm>
            <a:custGeom>
              <a:avLst/>
              <a:gdLst>
                <a:gd name="T0" fmla="*/ 76 w 81"/>
                <a:gd name="T1" fmla="*/ 0 h 74"/>
                <a:gd name="T2" fmla="*/ 78 w 81"/>
                <a:gd name="T3" fmla="*/ 0 h 74"/>
                <a:gd name="T4" fmla="*/ 80 w 81"/>
                <a:gd name="T5" fmla="*/ 2 h 74"/>
                <a:gd name="T6" fmla="*/ 81 w 81"/>
                <a:gd name="T7" fmla="*/ 3 h 74"/>
                <a:gd name="T8" fmla="*/ 81 w 81"/>
                <a:gd name="T9" fmla="*/ 4 h 74"/>
                <a:gd name="T10" fmla="*/ 80 w 81"/>
                <a:gd name="T11" fmla="*/ 8 h 74"/>
                <a:gd name="T12" fmla="*/ 77 w 81"/>
                <a:gd name="T13" fmla="*/ 11 h 74"/>
                <a:gd name="T14" fmla="*/ 73 w 81"/>
                <a:gd name="T15" fmla="*/ 13 h 74"/>
                <a:gd name="T16" fmla="*/ 69 w 81"/>
                <a:gd name="T17" fmla="*/ 15 h 74"/>
                <a:gd name="T18" fmla="*/ 67 w 81"/>
                <a:gd name="T19" fmla="*/ 15 h 74"/>
                <a:gd name="T20" fmla="*/ 64 w 81"/>
                <a:gd name="T21" fmla="*/ 15 h 74"/>
                <a:gd name="T22" fmla="*/ 61 w 81"/>
                <a:gd name="T23" fmla="*/ 16 h 74"/>
                <a:gd name="T24" fmla="*/ 59 w 81"/>
                <a:gd name="T25" fmla="*/ 16 h 74"/>
                <a:gd name="T26" fmla="*/ 56 w 81"/>
                <a:gd name="T27" fmla="*/ 17 h 74"/>
                <a:gd name="T28" fmla="*/ 55 w 81"/>
                <a:gd name="T29" fmla="*/ 20 h 74"/>
                <a:gd name="T30" fmla="*/ 54 w 81"/>
                <a:gd name="T31" fmla="*/ 23 h 74"/>
                <a:gd name="T32" fmla="*/ 54 w 81"/>
                <a:gd name="T33" fmla="*/ 27 h 74"/>
                <a:gd name="T34" fmla="*/ 54 w 81"/>
                <a:gd name="T35" fmla="*/ 29 h 74"/>
                <a:gd name="T36" fmla="*/ 54 w 81"/>
                <a:gd name="T37" fmla="*/ 32 h 74"/>
                <a:gd name="T38" fmla="*/ 54 w 81"/>
                <a:gd name="T39" fmla="*/ 36 h 74"/>
                <a:gd name="T40" fmla="*/ 52 w 81"/>
                <a:gd name="T41" fmla="*/ 40 h 74"/>
                <a:gd name="T42" fmla="*/ 50 w 81"/>
                <a:gd name="T43" fmla="*/ 44 h 74"/>
                <a:gd name="T44" fmla="*/ 46 w 81"/>
                <a:gd name="T45" fmla="*/ 46 h 74"/>
                <a:gd name="T46" fmla="*/ 42 w 81"/>
                <a:gd name="T47" fmla="*/ 47 h 74"/>
                <a:gd name="T48" fmla="*/ 38 w 81"/>
                <a:gd name="T49" fmla="*/ 49 h 74"/>
                <a:gd name="T50" fmla="*/ 33 w 81"/>
                <a:gd name="T51" fmla="*/ 50 h 74"/>
                <a:gd name="T52" fmla="*/ 25 w 81"/>
                <a:gd name="T53" fmla="*/ 50 h 74"/>
                <a:gd name="T54" fmla="*/ 16 w 81"/>
                <a:gd name="T55" fmla="*/ 50 h 74"/>
                <a:gd name="T56" fmla="*/ 12 w 81"/>
                <a:gd name="T57" fmla="*/ 58 h 74"/>
                <a:gd name="T58" fmla="*/ 10 w 81"/>
                <a:gd name="T59" fmla="*/ 71 h 74"/>
                <a:gd name="T60" fmla="*/ 10 w 81"/>
                <a:gd name="T61" fmla="*/ 72 h 74"/>
                <a:gd name="T62" fmla="*/ 9 w 81"/>
                <a:gd name="T63" fmla="*/ 74 h 74"/>
                <a:gd name="T64" fmla="*/ 6 w 81"/>
                <a:gd name="T65" fmla="*/ 74 h 74"/>
                <a:gd name="T66" fmla="*/ 1 w 81"/>
                <a:gd name="T67" fmla="*/ 66 h 74"/>
                <a:gd name="T68" fmla="*/ 0 w 81"/>
                <a:gd name="T69" fmla="*/ 58 h 74"/>
                <a:gd name="T70" fmla="*/ 4 w 81"/>
                <a:gd name="T71" fmla="*/ 49 h 74"/>
                <a:gd name="T72" fmla="*/ 10 w 81"/>
                <a:gd name="T73" fmla="*/ 42 h 74"/>
                <a:gd name="T74" fmla="*/ 20 w 81"/>
                <a:gd name="T75" fmla="*/ 41 h 74"/>
                <a:gd name="T76" fmla="*/ 29 w 81"/>
                <a:gd name="T77" fmla="*/ 41 h 74"/>
                <a:gd name="T78" fmla="*/ 33 w 81"/>
                <a:gd name="T79" fmla="*/ 40 h 74"/>
                <a:gd name="T80" fmla="*/ 37 w 81"/>
                <a:gd name="T81" fmla="*/ 40 h 74"/>
                <a:gd name="T82" fmla="*/ 40 w 81"/>
                <a:gd name="T83" fmla="*/ 37 h 74"/>
                <a:gd name="T84" fmla="*/ 43 w 81"/>
                <a:gd name="T85" fmla="*/ 34 h 74"/>
                <a:gd name="T86" fmla="*/ 44 w 81"/>
                <a:gd name="T87" fmla="*/ 30 h 74"/>
                <a:gd name="T88" fmla="*/ 44 w 81"/>
                <a:gd name="T89" fmla="*/ 28 h 74"/>
                <a:gd name="T90" fmla="*/ 44 w 81"/>
                <a:gd name="T91" fmla="*/ 25 h 74"/>
                <a:gd name="T92" fmla="*/ 44 w 81"/>
                <a:gd name="T93" fmla="*/ 21 h 74"/>
                <a:gd name="T94" fmla="*/ 44 w 81"/>
                <a:gd name="T95" fmla="*/ 17 h 74"/>
                <a:gd name="T96" fmla="*/ 46 w 81"/>
                <a:gd name="T97" fmla="*/ 15 h 74"/>
                <a:gd name="T98" fmla="*/ 48 w 81"/>
                <a:gd name="T99" fmla="*/ 11 h 74"/>
                <a:gd name="T100" fmla="*/ 56 w 81"/>
                <a:gd name="T101" fmla="*/ 7 h 74"/>
                <a:gd name="T102" fmla="*/ 65 w 81"/>
                <a:gd name="T103" fmla="*/ 4 h 74"/>
                <a:gd name="T104" fmla="*/ 74 w 81"/>
                <a:gd name="T105" fmla="*/ 0 h 74"/>
                <a:gd name="T106" fmla="*/ 76 w 81"/>
                <a:gd name="T10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1" h="74">
                  <a:moveTo>
                    <a:pt x="76" y="0"/>
                  </a:moveTo>
                  <a:lnTo>
                    <a:pt x="78" y="0"/>
                  </a:lnTo>
                  <a:lnTo>
                    <a:pt x="80" y="2"/>
                  </a:lnTo>
                  <a:lnTo>
                    <a:pt x="81" y="3"/>
                  </a:lnTo>
                  <a:lnTo>
                    <a:pt x="81" y="4"/>
                  </a:lnTo>
                  <a:lnTo>
                    <a:pt x="80" y="8"/>
                  </a:lnTo>
                  <a:lnTo>
                    <a:pt x="77" y="11"/>
                  </a:lnTo>
                  <a:lnTo>
                    <a:pt x="73" y="13"/>
                  </a:lnTo>
                  <a:lnTo>
                    <a:pt x="69" y="15"/>
                  </a:lnTo>
                  <a:lnTo>
                    <a:pt x="67" y="15"/>
                  </a:lnTo>
                  <a:lnTo>
                    <a:pt x="64" y="15"/>
                  </a:lnTo>
                  <a:lnTo>
                    <a:pt x="61" y="16"/>
                  </a:lnTo>
                  <a:lnTo>
                    <a:pt x="59" y="16"/>
                  </a:lnTo>
                  <a:lnTo>
                    <a:pt x="56" y="17"/>
                  </a:lnTo>
                  <a:lnTo>
                    <a:pt x="55" y="20"/>
                  </a:lnTo>
                  <a:lnTo>
                    <a:pt x="54" y="23"/>
                  </a:lnTo>
                  <a:lnTo>
                    <a:pt x="54" y="27"/>
                  </a:lnTo>
                  <a:lnTo>
                    <a:pt x="54" y="29"/>
                  </a:lnTo>
                  <a:lnTo>
                    <a:pt x="54" y="32"/>
                  </a:lnTo>
                  <a:lnTo>
                    <a:pt x="54" y="36"/>
                  </a:lnTo>
                  <a:lnTo>
                    <a:pt x="52" y="40"/>
                  </a:lnTo>
                  <a:lnTo>
                    <a:pt x="50" y="44"/>
                  </a:lnTo>
                  <a:lnTo>
                    <a:pt x="46" y="46"/>
                  </a:lnTo>
                  <a:lnTo>
                    <a:pt x="42" y="47"/>
                  </a:lnTo>
                  <a:lnTo>
                    <a:pt x="38" y="49"/>
                  </a:lnTo>
                  <a:lnTo>
                    <a:pt x="33" y="50"/>
                  </a:lnTo>
                  <a:lnTo>
                    <a:pt x="25" y="50"/>
                  </a:lnTo>
                  <a:lnTo>
                    <a:pt x="16" y="50"/>
                  </a:lnTo>
                  <a:lnTo>
                    <a:pt x="12" y="58"/>
                  </a:lnTo>
                  <a:lnTo>
                    <a:pt x="10" y="71"/>
                  </a:lnTo>
                  <a:lnTo>
                    <a:pt x="10" y="72"/>
                  </a:lnTo>
                  <a:lnTo>
                    <a:pt x="9" y="74"/>
                  </a:lnTo>
                  <a:lnTo>
                    <a:pt x="6" y="74"/>
                  </a:lnTo>
                  <a:lnTo>
                    <a:pt x="1" y="66"/>
                  </a:lnTo>
                  <a:lnTo>
                    <a:pt x="0" y="58"/>
                  </a:lnTo>
                  <a:lnTo>
                    <a:pt x="4" y="49"/>
                  </a:lnTo>
                  <a:lnTo>
                    <a:pt x="10" y="42"/>
                  </a:lnTo>
                  <a:lnTo>
                    <a:pt x="20" y="41"/>
                  </a:lnTo>
                  <a:lnTo>
                    <a:pt x="29" y="41"/>
                  </a:lnTo>
                  <a:lnTo>
                    <a:pt x="33" y="40"/>
                  </a:lnTo>
                  <a:lnTo>
                    <a:pt x="37" y="40"/>
                  </a:lnTo>
                  <a:lnTo>
                    <a:pt x="40" y="37"/>
                  </a:lnTo>
                  <a:lnTo>
                    <a:pt x="43" y="34"/>
                  </a:lnTo>
                  <a:lnTo>
                    <a:pt x="44" y="30"/>
                  </a:lnTo>
                  <a:lnTo>
                    <a:pt x="44" y="28"/>
                  </a:lnTo>
                  <a:lnTo>
                    <a:pt x="44" y="25"/>
                  </a:lnTo>
                  <a:lnTo>
                    <a:pt x="44" y="21"/>
                  </a:lnTo>
                  <a:lnTo>
                    <a:pt x="44" y="17"/>
                  </a:lnTo>
                  <a:lnTo>
                    <a:pt x="46" y="15"/>
                  </a:lnTo>
                  <a:lnTo>
                    <a:pt x="48" y="11"/>
                  </a:lnTo>
                  <a:lnTo>
                    <a:pt x="56" y="7"/>
                  </a:lnTo>
                  <a:lnTo>
                    <a:pt x="65" y="4"/>
                  </a:lnTo>
                  <a:lnTo>
                    <a:pt x="74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4998009" y="6641368"/>
            <a:ext cx="227005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" altLang="en-US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2016. FUSE all rights reserved.</a:t>
            </a:r>
            <a:endParaRPr lang="ko-KR" altLang="en-US" sz="1050" dirty="0">
              <a:solidFill>
                <a:schemeClr val="bg1"/>
              </a:solidFill>
              <a:highlight>
                <a:srgbClr val="FFD966"/>
              </a:highlight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5702858" y="2039668"/>
            <a:ext cx="0" cy="1894034"/>
          </a:xfrm>
          <a:prstGeom prst="line">
            <a:avLst/>
          </a:prstGeom>
          <a:ln>
            <a:solidFill>
              <a:srgbClr val="66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630903" y="2107602"/>
            <a:ext cx="2127178" cy="178669"/>
          </a:xfrm>
          <a:prstGeom prst="rect">
            <a:avLst/>
          </a:prstGeom>
          <a:solidFill>
            <a:srgbClr val="6633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4" name="타원 33"/>
          <p:cNvSpPr/>
          <p:nvPr/>
        </p:nvSpPr>
        <p:spPr>
          <a:xfrm rot="900000">
            <a:off x="9617206" y="1961978"/>
            <a:ext cx="340386" cy="399969"/>
          </a:xfrm>
          <a:prstGeom prst="ellipse">
            <a:avLst/>
          </a:prstGeom>
          <a:solidFill>
            <a:srgbClr val="6633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 rot="900000">
            <a:off x="9702303" y="2061970"/>
            <a:ext cx="170193" cy="1999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611780" y="2107008"/>
            <a:ext cx="2127177" cy="178669"/>
          </a:xfrm>
          <a:prstGeom prst="rect">
            <a:avLst/>
          </a:prstGeom>
          <a:solidFill>
            <a:srgbClr val="6633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 rot="900000">
            <a:off x="7580669" y="1956160"/>
            <a:ext cx="340386" cy="399969"/>
          </a:xfrm>
          <a:prstGeom prst="ellipse">
            <a:avLst/>
          </a:prstGeom>
          <a:solidFill>
            <a:srgbClr val="6633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 rot="900000">
            <a:off x="7665766" y="2056152"/>
            <a:ext cx="170193" cy="1999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545504" y="2106021"/>
            <a:ext cx="2127177" cy="178669"/>
          </a:xfrm>
          <a:prstGeom prst="rect">
            <a:avLst/>
          </a:prstGeom>
          <a:solidFill>
            <a:srgbClr val="6633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4" name="타원 43"/>
          <p:cNvSpPr/>
          <p:nvPr/>
        </p:nvSpPr>
        <p:spPr>
          <a:xfrm rot="900000">
            <a:off x="5544596" y="1956159"/>
            <a:ext cx="340386" cy="399970"/>
          </a:xfrm>
          <a:prstGeom prst="ellipse">
            <a:avLst/>
          </a:prstGeom>
          <a:solidFill>
            <a:srgbClr val="6633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5" name="타원 44"/>
          <p:cNvSpPr/>
          <p:nvPr/>
        </p:nvSpPr>
        <p:spPr>
          <a:xfrm rot="900000">
            <a:off x="5629693" y="2056152"/>
            <a:ext cx="170193" cy="1999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471014" y="1993394"/>
            <a:ext cx="340386" cy="399970"/>
          </a:xfrm>
          <a:prstGeom prst="ellipse">
            <a:avLst/>
          </a:prstGeom>
          <a:solidFill>
            <a:srgbClr val="6633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556111" y="2093387"/>
            <a:ext cx="170193" cy="1999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60226" y="3933702"/>
            <a:ext cx="1872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633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01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Peer Review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87639" y="3936120"/>
            <a:ext cx="1872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633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02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Walkthrough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444860" y="3931285"/>
            <a:ext cx="1872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633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03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Team Review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487176" y="3933702"/>
            <a:ext cx="1872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633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04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Inspection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3641207" y="2284690"/>
            <a:ext cx="0" cy="1599214"/>
          </a:xfrm>
          <a:prstGeom prst="line">
            <a:avLst/>
          </a:prstGeom>
          <a:ln>
            <a:solidFill>
              <a:srgbClr val="66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39" idx="4"/>
          </p:cNvCxnSpPr>
          <p:nvPr/>
        </p:nvCxnSpPr>
        <p:spPr>
          <a:xfrm>
            <a:off x="7699102" y="2349315"/>
            <a:ext cx="1047" cy="1584254"/>
          </a:xfrm>
          <a:prstGeom prst="line">
            <a:avLst/>
          </a:prstGeom>
          <a:ln>
            <a:solidFill>
              <a:srgbClr val="66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34" idx="4"/>
          </p:cNvCxnSpPr>
          <p:nvPr/>
        </p:nvCxnSpPr>
        <p:spPr>
          <a:xfrm>
            <a:off x="9735639" y="2355138"/>
            <a:ext cx="6827" cy="1578564"/>
          </a:xfrm>
          <a:prstGeom prst="line">
            <a:avLst/>
          </a:prstGeom>
          <a:ln>
            <a:solidFill>
              <a:srgbClr val="66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066606" y="1623075"/>
            <a:ext cx="165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Lightweight</a:t>
            </a:r>
            <a:endParaRPr lang="ko-KR" altLang="en-US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308893" y="1623075"/>
            <a:ext cx="116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Formal</a:t>
            </a:r>
            <a:endParaRPr lang="ko-KR" altLang="en-US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38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133"/>
          <a:stretch/>
        </p:blipFill>
        <p:spPr>
          <a:xfrm>
            <a:off x="1" y="0"/>
            <a:ext cx="1062318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075765" cy="6858000"/>
          </a:xfrm>
          <a:prstGeom prst="rect">
            <a:avLst/>
          </a:prstGeom>
          <a:solidFill>
            <a:schemeClr val="bg2">
              <a:lumMod val="2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6381" y="170645"/>
            <a:ext cx="1529366" cy="152936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478619" y="627482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Cha</a:t>
            </a:r>
            <a:r>
              <a:rPr lang="en-US" altLang="ko-KR" sz="1600" spc="300" dirty="0">
                <a:solidFill>
                  <a:srgbClr val="663300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pter</a:t>
            </a:r>
            <a:endParaRPr lang="ko-KR" altLang="en-US" sz="1600" spc="300" dirty="0">
              <a:solidFill>
                <a:srgbClr val="663300"/>
              </a:solidFill>
              <a:latin typeface="HY동녘B" panose="0203060000010101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2846" y="1000854"/>
            <a:ext cx="11176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683" y="1017611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600" dirty="0">
                <a:solidFill>
                  <a:schemeClr val="bg1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첫</a:t>
            </a:r>
            <a:r>
              <a:rPr lang="ko-KR" altLang="en-US" sz="14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 번째</a:t>
            </a:r>
          </a:p>
        </p:txBody>
      </p:sp>
      <p:sp>
        <p:nvSpPr>
          <p:cNvPr id="18" name="Freeform 238"/>
          <p:cNvSpPr>
            <a:spLocks noEditPoints="1"/>
          </p:cNvSpPr>
          <p:nvPr/>
        </p:nvSpPr>
        <p:spPr bwMode="auto">
          <a:xfrm>
            <a:off x="10879324" y="5631330"/>
            <a:ext cx="1169334" cy="1144308"/>
          </a:xfrm>
          <a:custGeom>
            <a:avLst/>
            <a:gdLst>
              <a:gd name="T0" fmla="*/ 489 w 544"/>
              <a:gd name="T1" fmla="*/ 371 h 550"/>
              <a:gd name="T2" fmla="*/ 506 w 544"/>
              <a:gd name="T3" fmla="*/ 345 h 550"/>
              <a:gd name="T4" fmla="*/ 466 w 544"/>
              <a:gd name="T5" fmla="*/ 339 h 550"/>
              <a:gd name="T6" fmla="*/ 519 w 544"/>
              <a:gd name="T7" fmla="*/ 342 h 550"/>
              <a:gd name="T8" fmla="*/ 472 w 544"/>
              <a:gd name="T9" fmla="*/ 372 h 550"/>
              <a:gd name="T10" fmla="*/ 536 w 544"/>
              <a:gd name="T11" fmla="*/ 357 h 550"/>
              <a:gd name="T12" fmla="*/ 70 w 544"/>
              <a:gd name="T13" fmla="*/ 309 h 550"/>
              <a:gd name="T14" fmla="*/ 123 w 544"/>
              <a:gd name="T15" fmla="*/ 316 h 550"/>
              <a:gd name="T16" fmla="*/ 48 w 544"/>
              <a:gd name="T17" fmla="*/ 313 h 550"/>
              <a:gd name="T18" fmla="*/ 119 w 544"/>
              <a:gd name="T19" fmla="*/ 343 h 550"/>
              <a:gd name="T20" fmla="*/ 63 w 544"/>
              <a:gd name="T21" fmla="*/ 305 h 550"/>
              <a:gd name="T22" fmla="*/ 125 w 544"/>
              <a:gd name="T23" fmla="*/ 303 h 550"/>
              <a:gd name="T24" fmla="*/ 136 w 544"/>
              <a:gd name="T25" fmla="*/ 476 h 550"/>
              <a:gd name="T26" fmla="*/ 292 w 544"/>
              <a:gd name="T27" fmla="*/ 541 h 550"/>
              <a:gd name="T28" fmla="*/ 438 w 544"/>
              <a:gd name="T29" fmla="*/ 460 h 550"/>
              <a:gd name="T30" fmla="*/ 268 w 544"/>
              <a:gd name="T31" fmla="*/ 342 h 550"/>
              <a:gd name="T32" fmla="*/ 183 w 544"/>
              <a:gd name="T33" fmla="*/ 281 h 550"/>
              <a:gd name="T34" fmla="*/ 207 w 544"/>
              <a:gd name="T35" fmla="*/ 295 h 550"/>
              <a:gd name="T36" fmla="*/ 231 w 544"/>
              <a:gd name="T37" fmla="*/ 286 h 550"/>
              <a:gd name="T38" fmla="*/ 402 w 544"/>
              <a:gd name="T39" fmla="*/ 334 h 550"/>
              <a:gd name="T40" fmla="*/ 248 w 544"/>
              <a:gd name="T41" fmla="*/ 271 h 550"/>
              <a:gd name="T42" fmla="*/ 220 w 544"/>
              <a:gd name="T43" fmla="*/ 215 h 550"/>
              <a:gd name="T44" fmla="*/ 484 w 544"/>
              <a:gd name="T45" fmla="*/ 317 h 550"/>
              <a:gd name="T46" fmla="*/ 480 w 544"/>
              <a:gd name="T47" fmla="*/ 264 h 550"/>
              <a:gd name="T48" fmla="*/ 387 w 544"/>
              <a:gd name="T49" fmla="*/ 199 h 550"/>
              <a:gd name="T50" fmla="*/ 372 w 544"/>
              <a:gd name="T51" fmla="*/ 181 h 550"/>
              <a:gd name="T52" fmla="*/ 29 w 544"/>
              <a:gd name="T53" fmla="*/ 63 h 550"/>
              <a:gd name="T54" fmla="*/ 65 w 544"/>
              <a:gd name="T55" fmla="*/ 180 h 550"/>
              <a:gd name="T56" fmla="*/ 124 w 544"/>
              <a:gd name="T57" fmla="*/ 213 h 550"/>
              <a:gd name="T58" fmla="*/ 161 w 544"/>
              <a:gd name="T59" fmla="*/ 269 h 550"/>
              <a:gd name="T60" fmla="*/ 213 w 544"/>
              <a:gd name="T61" fmla="*/ 300 h 550"/>
              <a:gd name="T62" fmla="*/ 222 w 544"/>
              <a:gd name="T63" fmla="*/ 283 h 550"/>
              <a:gd name="T64" fmla="*/ 166 w 544"/>
              <a:gd name="T65" fmla="*/ 247 h 550"/>
              <a:gd name="T66" fmla="*/ 158 w 544"/>
              <a:gd name="T67" fmla="*/ 176 h 550"/>
              <a:gd name="T68" fmla="*/ 211 w 544"/>
              <a:gd name="T69" fmla="*/ 41 h 550"/>
              <a:gd name="T70" fmla="*/ 201 w 544"/>
              <a:gd name="T71" fmla="*/ 19 h 550"/>
              <a:gd name="T72" fmla="*/ 188 w 544"/>
              <a:gd name="T73" fmla="*/ 130 h 550"/>
              <a:gd name="T74" fmla="*/ 175 w 544"/>
              <a:gd name="T75" fmla="*/ 235 h 550"/>
              <a:gd name="T76" fmla="*/ 242 w 544"/>
              <a:gd name="T77" fmla="*/ 265 h 550"/>
              <a:gd name="T78" fmla="*/ 205 w 544"/>
              <a:gd name="T79" fmla="*/ 189 h 550"/>
              <a:gd name="T80" fmla="*/ 315 w 544"/>
              <a:gd name="T81" fmla="*/ 158 h 550"/>
              <a:gd name="T82" fmla="*/ 404 w 544"/>
              <a:gd name="T83" fmla="*/ 164 h 550"/>
              <a:gd name="T84" fmla="*/ 407 w 544"/>
              <a:gd name="T85" fmla="*/ 189 h 550"/>
              <a:gd name="T86" fmla="*/ 500 w 544"/>
              <a:gd name="T87" fmla="*/ 296 h 550"/>
              <a:gd name="T88" fmla="*/ 467 w 544"/>
              <a:gd name="T89" fmla="*/ 326 h 550"/>
              <a:gd name="T90" fmla="*/ 525 w 544"/>
              <a:gd name="T91" fmla="*/ 329 h 550"/>
              <a:gd name="T92" fmla="*/ 501 w 544"/>
              <a:gd name="T93" fmla="*/ 387 h 550"/>
              <a:gd name="T94" fmla="*/ 425 w 544"/>
              <a:gd name="T95" fmla="*/ 508 h 550"/>
              <a:gd name="T96" fmla="*/ 265 w 544"/>
              <a:gd name="T97" fmla="*/ 549 h 550"/>
              <a:gd name="T98" fmla="*/ 129 w 544"/>
              <a:gd name="T99" fmla="*/ 485 h 550"/>
              <a:gd name="T100" fmla="*/ 80 w 544"/>
              <a:gd name="T101" fmla="*/ 350 h 550"/>
              <a:gd name="T102" fmla="*/ 61 w 544"/>
              <a:gd name="T103" fmla="*/ 291 h 550"/>
              <a:gd name="T104" fmla="*/ 132 w 544"/>
              <a:gd name="T105" fmla="*/ 285 h 550"/>
              <a:gd name="T106" fmla="*/ 119 w 544"/>
              <a:gd name="T107" fmla="*/ 249 h 550"/>
              <a:gd name="T108" fmla="*/ 73 w 544"/>
              <a:gd name="T109" fmla="*/ 185 h 550"/>
              <a:gd name="T110" fmla="*/ 8 w 544"/>
              <a:gd name="T111" fmla="*/ 84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44" h="550">
                <a:moveTo>
                  <a:pt x="493" y="343"/>
                </a:moveTo>
                <a:lnTo>
                  <a:pt x="480" y="343"/>
                </a:lnTo>
                <a:lnTo>
                  <a:pt x="468" y="347"/>
                </a:lnTo>
                <a:lnTo>
                  <a:pt x="467" y="349"/>
                </a:lnTo>
                <a:lnTo>
                  <a:pt x="466" y="347"/>
                </a:lnTo>
                <a:lnTo>
                  <a:pt x="464" y="364"/>
                </a:lnTo>
                <a:lnTo>
                  <a:pt x="476" y="368"/>
                </a:lnTo>
                <a:lnTo>
                  <a:pt x="489" y="371"/>
                </a:lnTo>
                <a:lnTo>
                  <a:pt x="502" y="370"/>
                </a:lnTo>
                <a:lnTo>
                  <a:pt x="513" y="364"/>
                </a:lnTo>
                <a:lnTo>
                  <a:pt x="514" y="360"/>
                </a:lnTo>
                <a:lnTo>
                  <a:pt x="516" y="357"/>
                </a:lnTo>
                <a:lnTo>
                  <a:pt x="514" y="353"/>
                </a:lnTo>
                <a:lnTo>
                  <a:pt x="513" y="350"/>
                </a:lnTo>
                <a:lnTo>
                  <a:pt x="510" y="347"/>
                </a:lnTo>
                <a:lnTo>
                  <a:pt x="506" y="345"/>
                </a:lnTo>
                <a:lnTo>
                  <a:pt x="500" y="343"/>
                </a:lnTo>
                <a:lnTo>
                  <a:pt x="493" y="343"/>
                </a:lnTo>
                <a:close/>
                <a:moveTo>
                  <a:pt x="499" y="334"/>
                </a:moveTo>
                <a:lnTo>
                  <a:pt x="487" y="336"/>
                </a:lnTo>
                <a:lnTo>
                  <a:pt x="476" y="337"/>
                </a:lnTo>
                <a:lnTo>
                  <a:pt x="470" y="338"/>
                </a:lnTo>
                <a:lnTo>
                  <a:pt x="467" y="339"/>
                </a:lnTo>
                <a:lnTo>
                  <a:pt x="466" y="339"/>
                </a:lnTo>
                <a:lnTo>
                  <a:pt x="466" y="341"/>
                </a:lnTo>
                <a:lnTo>
                  <a:pt x="466" y="341"/>
                </a:lnTo>
                <a:lnTo>
                  <a:pt x="474" y="338"/>
                </a:lnTo>
                <a:lnTo>
                  <a:pt x="481" y="337"/>
                </a:lnTo>
                <a:lnTo>
                  <a:pt x="492" y="336"/>
                </a:lnTo>
                <a:lnTo>
                  <a:pt x="502" y="336"/>
                </a:lnTo>
                <a:lnTo>
                  <a:pt x="512" y="338"/>
                </a:lnTo>
                <a:lnTo>
                  <a:pt x="519" y="342"/>
                </a:lnTo>
                <a:lnTo>
                  <a:pt x="523" y="349"/>
                </a:lnTo>
                <a:lnTo>
                  <a:pt x="523" y="358"/>
                </a:lnTo>
                <a:lnTo>
                  <a:pt x="519" y="367"/>
                </a:lnTo>
                <a:lnTo>
                  <a:pt x="513" y="374"/>
                </a:lnTo>
                <a:lnTo>
                  <a:pt x="504" y="376"/>
                </a:lnTo>
                <a:lnTo>
                  <a:pt x="493" y="376"/>
                </a:lnTo>
                <a:lnTo>
                  <a:pt x="483" y="375"/>
                </a:lnTo>
                <a:lnTo>
                  <a:pt x="472" y="372"/>
                </a:lnTo>
                <a:lnTo>
                  <a:pt x="464" y="368"/>
                </a:lnTo>
                <a:lnTo>
                  <a:pt x="464" y="376"/>
                </a:lnTo>
                <a:lnTo>
                  <a:pt x="478" y="379"/>
                </a:lnTo>
                <a:lnTo>
                  <a:pt x="492" y="380"/>
                </a:lnTo>
                <a:lnTo>
                  <a:pt x="506" y="379"/>
                </a:lnTo>
                <a:lnTo>
                  <a:pt x="519" y="375"/>
                </a:lnTo>
                <a:lnTo>
                  <a:pt x="530" y="367"/>
                </a:lnTo>
                <a:lnTo>
                  <a:pt x="536" y="357"/>
                </a:lnTo>
                <a:lnTo>
                  <a:pt x="536" y="349"/>
                </a:lnTo>
                <a:lnTo>
                  <a:pt x="531" y="342"/>
                </a:lnTo>
                <a:lnTo>
                  <a:pt x="522" y="338"/>
                </a:lnTo>
                <a:lnTo>
                  <a:pt x="512" y="336"/>
                </a:lnTo>
                <a:lnTo>
                  <a:pt x="499" y="334"/>
                </a:lnTo>
                <a:close/>
                <a:moveTo>
                  <a:pt x="82" y="307"/>
                </a:moveTo>
                <a:lnTo>
                  <a:pt x="76" y="308"/>
                </a:lnTo>
                <a:lnTo>
                  <a:pt x="70" y="309"/>
                </a:lnTo>
                <a:lnTo>
                  <a:pt x="70" y="319"/>
                </a:lnTo>
                <a:lnTo>
                  <a:pt x="77" y="324"/>
                </a:lnTo>
                <a:lnTo>
                  <a:pt x="85" y="328"/>
                </a:lnTo>
                <a:lnTo>
                  <a:pt x="93" y="329"/>
                </a:lnTo>
                <a:lnTo>
                  <a:pt x="107" y="332"/>
                </a:lnTo>
                <a:lnTo>
                  <a:pt x="120" y="332"/>
                </a:lnTo>
                <a:lnTo>
                  <a:pt x="123" y="316"/>
                </a:lnTo>
                <a:lnTo>
                  <a:pt x="123" y="316"/>
                </a:lnTo>
                <a:lnTo>
                  <a:pt x="98" y="308"/>
                </a:lnTo>
                <a:lnTo>
                  <a:pt x="90" y="307"/>
                </a:lnTo>
                <a:lnTo>
                  <a:pt x="82" y="307"/>
                </a:lnTo>
                <a:close/>
                <a:moveTo>
                  <a:pt x="93" y="295"/>
                </a:moveTo>
                <a:lnTo>
                  <a:pt x="76" y="295"/>
                </a:lnTo>
                <a:lnTo>
                  <a:pt x="61" y="299"/>
                </a:lnTo>
                <a:lnTo>
                  <a:pt x="51" y="305"/>
                </a:lnTo>
                <a:lnTo>
                  <a:pt x="48" y="313"/>
                </a:lnTo>
                <a:lnTo>
                  <a:pt x="49" y="321"/>
                </a:lnTo>
                <a:lnTo>
                  <a:pt x="56" y="328"/>
                </a:lnTo>
                <a:lnTo>
                  <a:pt x="64" y="334"/>
                </a:lnTo>
                <a:lnTo>
                  <a:pt x="72" y="338"/>
                </a:lnTo>
                <a:lnTo>
                  <a:pt x="80" y="342"/>
                </a:lnTo>
                <a:lnTo>
                  <a:pt x="98" y="345"/>
                </a:lnTo>
                <a:lnTo>
                  <a:pt x="118" y="343"/>
                </a:lnTo>
                <a:lnTo>
                  <a:pt x="119" y="343"/>
                </a:lnTo>
                <a:lnTo>
                  <a:pt x="120" y="336"/>
                </a:lnTo>
                <a:lnTo>
                  <a:pt x="110" y="337"/>
                </a:lnTo>
                <a:lnTo>
                  <a:pt x="98" y="337"/>
                </a:lnTo>
                <a:lnTo>
                  <a:pt x="85" y="334"/>
                </a:lnTo>
                <a:lnTo>
                  <a:pt x="73" y="330"/>
                </a:lnTo>
                <a:lnTo>
                  <a:pt x="64" y="324"/>
                </a:lnTo>
                <a:lnTo>
                  <a:pt x="60" y="313"/>
                </a:lnTo>
                <a:lnTo>
                  <a:pt x="63" y="305"/>
                </a:lnTo>
                <a:lnTo>
                  <a:pt x="68" y="302"/>
                </a:lnTo>
                <a:lnTo>
                  <a:pt x="77" y="300"/>
                </a:lnTo>
                <a:lnTo>
                  <a:pt x="87" y="300"/>
                </a:lnTo>
                <a:lnTo>
                  <a:pt x="98" y="302"/>
                </a:lnTo>
                <a:lnTo>
                  <a:pt x="108" y="304"/>
                </a:lnTo>
                <a:lnTo>
                  <a:pt x="118" y="307"/>
                </a:lnTo>
                <a:lnTo>
                  <a:pt x="124" y="308"/>
                </a:lnTo>
                <a:lnTo>
                  <a:pt x="125" y="303"/>
                </a:lnTo>
                <a:lnTo>
                  <a:pt x="110" y="298"/>
                </a:lnTo>
                <a:lnTo>
                  <a:pt x="93" y="295"/>
                </a:lnTo>
                <a:close/>
                <a:moveTo>
                  <a:pt x="135" y="290"/>
                </a:moveTo>
                <a:lnTo>
                  <a:pt x="131" y="332"/>
                </a:lnTo>
                <a:lnTo>
                  <a:pt x="127" y="374"/>
                </a:lnTo>
                <a:lnTo>
                  <a:pt x="127" y="414"/>
                </a:lnTo>
                <a:lnTo>
                  <a:pt x="131" y="456"/>
                </a:lnTo>
                <a:lnTo>
                  <a:pt x="136" y="476"/>
                </a:lnTo>
                <a:lnTo>
                  <a:pt x="144" y="493"/>
                </a:lnTo>
                <a:lnTo>
                  <a:pt x="154" y="508"/>
                </a:lnTo>
                <a:lnTo>
                  <a:pt x="169" y="520"/>
                </a:lnTo>
                <a:lnTo>
                  <a:pt x="187" y="528"/>
                </a:lnTo>
                <a:lnTo>
                  <a:pt x="214" y="535"/>
                </a:lnTo>
                <a:lnTo>
                  <a:pt x="242" y="537"/>
                </a:lnTo>
                <a:lnTo>
                  <a:pt x="271" y="540"/>
                </a:lnTo>
                <a:lnTo>
                  <a:pt x="292" y="541"/>
                </a:lnTo>
                <a:lnTo>
                  <a:pt x="314" y="541"/>
                </a:lnTo>
                <a:lnTo>
                  <a:pt x="336" y="540"/>
                </a:lnTo>
                <a:lnTo>
                  <a:pt x="357" y="537"/>
                </a:lnTo>
                <a:lnTo>
                  <a:pt x="378" y="532"/>
                </a:lnTo>
                <a:lnTo>
                  <a:pt x="396" y="521"/>
                </a:lnTo>
                <a:lnTo>
                  <a:pt x="412" y="508"/>
                </a:lnTo>
                <a:lnTo>
                  <a:pt x="425" y="490"/>
                </a:lnTo>
                <a:lnTo>
                  <a:pt x="438" y="460"/>
                </a:lnTo>
                <a:lnTo>
                  <a:pt x="447" y="429"/>
                </a:lnTo>
                <a:lnTo>
                  <a:pt x="453" y="396"/>
                </a:lnTo>
                <a:lnTo>
                  <a:pt x="457" y="362"/>
                </a:lnTo>
                <a:lnTo>
                  <a:pt x="459" y="330"/>
                </a:lnTo>
                <a:lnTo>
                  <a:pt x="412" y="341"/>
                </a:lnTo>
                <a:lnTo>
                  <a:pt x="365" y="346"/>
                </a:lnTo>
                <a:lnTo>
                  <a:pt x="317" y="346"/>
                </a:lnTo>
                <a:lnTo>
                  <a:pt x="268" y="342"/>
                </a:lnTo>
                <a:lnTo>
                  <a:pt x="245" y="338"/>
                </a:lnTo>
                <a:lnTo>
                  <a:pt x="221" y="334"/>
                </a:lnTo>
                <a:lnTo>
                  <a:pt x="196" y="328"/>
                </a:lnTo>
                <a:lnTo>
                  <a:pt x="173" y="320"/>
                </a:lnTo>
                <a:lnTo>
                  <a:pt x="152" y="307"/>
                </a:lnTo>
                <a:lnTo>
                  <a:pt x="135" y="290"/>
                </a:lnTo>
                <a:close/>
                <a:moveTo>
                  <a:pt x="200" y="279"/>
                </a:moveTo>
                <a:lnTo>
                  <a:pt x="183" y="281"/>
                </a:lnTo>
                <a:lnTo>
                  <a:pt x="167" y="282"/>
                </a:lnTo>
                <a:lnTo>
                  <a:pt x="140" y="287"/>
                </a:lnTo>
                <a:lnTo>
                  <a:pt x="158" y="300"/>
                </a:lnTo>
                <a:lnTo>
                  <a:pt x="178" y="312"/>
                </a:lnTo>
                <a:lnTo>
                  <a:pt x="199" y="320"/>
                </a:lnTo>
                <a:lnTo>
                  <a:pt x="200" y="312"/>
                </a:lnTo>
                <a:lnTo>
                  <a:pt x="204" y="303"/>
                </a:lnTo>
                <a:lnTo>
                  <a:pt x="207" y="295"/>
                </a:lnTo>
                <a:lnTo>
                  <a:pt x="208" y="287"/>
                </a:lnTo>
                <a:lnTo>
                  <a:pt x="205" y="282"/>
                </a:lnTo>
                <a:lnTo>
                  <a:pt x="203" y="281"/>
                </a:lnTo>
                <a:lnTo>
                  <a:pt x="200" y="279"/>
                </a:lnTo>
                <a:close/>
                <a:moveTo>
                  <a:pt x="248" y="271"/>
                </a:moveTo>
                <a:lnTo>
                  <a:pt x="239" y="271"/>
                </a:lnTo>
                <a:lnTo>
                  <a:pt x="231" y="271"/>
                </a:lnTo>
                <a:lnTo>
                  <a:pt x="231" y="286"/>
                </a:lnTo>
                <a:lnTo>
                  <a:pt x="230" y="300"/>
                </a:lnTo>
                <a:lnTo>
                  <a:pt x="229" y="315"/>
                </a:lnTo>
                <a:lnTo>
                  <a:pt x="231" y="328"/>
                </a:lnTo>
                <a:lnTo>
                  <a:pt x="231" y="329"/>
                </a:lnTo>
                <a:lnTo>
                  <a:pt x="263" y="334"/>
                </a:lnTo>
                <a:lnTo>
                  <a:pt x="294" y="337"/>
                </a:lnTo>
                <a:lnTo>
                  <a:pt x="348" y="338"/>
                </a:lnTo>
                <a:lnTo>
                  <a:pt x="402" y="334"/>
                </a:lnTo>
                <a:lnTo>
                  <a:pt x="455" y="324"/>
                </a:lnTo>
                <a:lnTo>
                  <a:pt x="402" y="317"/>
                </a:lnTo>
                <a:lnTo>
                  <a:pt x="349" y="305"/>
                </a:lnTo>
                <a:lnTo>
                  <a:pt x="298" y="287"/>
                </a:lnTo>
                <a:lnTo>
                  <a:pt x="285" y="281"/>
                </a:lnTo>
                <a:lnTo>
                  <a:pt x="269" y="273"/>
                </a:lnTo>
                <a:lnTo>
                  <a:pt x="259" y="273"/>
                </a:lnTo>
                <a:lnTo>
                  <a:pt x="248" y="271"/>
                </a:lnTo>
                <a:close/>
                <a:moveTo>
                  <a:pt x="294" y="164"/>
                </a:moveTo>
                <a:lnTo>
                  <a:pt x="281" y="164"/>
                </a:lnTo>
                <a:lnTo>
                  <a:pt x="264" y="165"/>
                </a:lnTo>
                <a:lnTo>
                  <a:pt x="247" y="169"/>
                </a:lnTo>
                <a:lnTo>
                  <a:pt x="230" y="175"/>
                </a:lnTo>
                <a:lnTo>
                  <a:pt x="217" y="181"/>
                </a:lnTo>
                <a:lnTo>
                  <a:pt x="209" y="192"/>
                </a:lnTo>
                <a:lnTo>
                  <a:pt x="220" y="215"/>
                </a:lnTo>
                <a:lnTo>
                  <a:pt x="234" y="235"/>
                </a:lnTo>
                <a:lnTo>
                  <a:pt x="252" y="252"/>
                </a:lnTo>
                <a:lnTo>
                  <a:pt x="275" y="265"/>
                </a:lnTo>
                <a:lnTo>
                  <a:pt x="297" y="277"/>
                </a:lnTo>
                <a:lnTo>
                  <a:pt x="320" y="286"/>
                </a:lnTo>
                <a:lnTo>
                  <a:pt x="374" y="303"/>
                </a:lnTo>
                <a:lnTo>
                  <a:pt x="429" y="312"/>
                </a:lnTo>
                <a:lnTo>
                  <a:pt x="484" y="317"/>
                </a:lnTo>
                <a:lnTo>
                  <a:pt x="485" y="317"/>
                </a:lnTo>
                <a:lnTo>
                  <a:pt x="487" y="316"/>
                </a:lnTo>
                <a:lnTo>
                  <a:pt x="491" y="312"/>
                </a:lnTo>
                <a:lnTo>
                  <a:pt x="493" y="303"/>
                </a:lnTo>
                <a:lnTo>
                  <a:pt x="492" y="294"/>
                </a:lnTo>
                <a:lnTo>
                  <a:pt x="488" y="282"/>
                </a:lnTo>
                <a:lnTo>
                  <a:pt x="484" y="271"/>
                </a:lnTo>
                <a:lnTo>
                  <a:pt x="480" y="264"/>
                </a:lnTo>
                <a:lnTo>
                  <a:pt x="478" y="258"/>
                </a:lnTo>
                <a:lnTo>
                  <a:pt x="464" y="241"/>
                </a:lnTo>
                <a:lnTo>
                  <a:pt x="450" y="227"/>
                </a:lnTo>
                <a:lnTo>
                  <a:pt x="425" y="209"/>
                </a:lnTo>
                <a:lnTo>
                  <a:pt x="400" y="194"/>
                </a:lnTo>
                <a:lnTo>
                  <a:pt x="394" y="197"/>
                </a:lnTo>
                <a:lnTo>
                  <a:pt x="391" y="198"/>
                </a:lnTo>
                <a:lnTo>
                  <a:pt x="387" y="199"/>
                </a:lnTo>
                <a:lnTo>
                  <a:pt x="382" y="199"/>
                </a:lnTo>
                <a:lnTo>
                  <a:pt x="379" y="198"/>
                </a:lnTo>
                <a:lnTo>
                  <a:pt x="375" y="195"/>
                </a:lnTo>
                <a:lnTo>
                  <a:pt x="374" y="195"/>
                </a:lnTo>
                <a:lnTo>
                  <a:pt x="373" y="195"/>
                </a:lnTo>
                <a:lnTo>
                  <a:pt x="373" y="194"/>
                </a:lnTo>
                <a:lnTo>
                  <a:pt x="372" y="188"/>
                </a:lnTo>
                <a:lnTo>
                  <a:pt x="372" y="181"/>
                </a:lnTo>
                <a:lnTo>
                  <a:pt x="334" y="168"/>
                </a:lnTo>
                <a:lnTo>
                  <a:pt x="294" y="164"/>
                </a:lnTo>
                <a:close/>
                <a:moveTo>
                  <a:pt x="131" y="8"/>
                </a:moveTo>
                <a:lnTo>
                  <a:pt x="107" y="12"/>
                </a:lnTo>
                <a:lnTo>
                  <a:pt x="84" y="20"/>
                </a:lnTo>
                <a:lnTo>
                  <a:pt x="63" y="32"/>
                </a:lnTo>
                <a:lnTo>
                  <a:pt x="44" y="46"/>
                </a:lnTo>
                <a:lnTo>
                  <a:pt x="29" y="63"/>
                </a:lnTo>
                <a:lnTo>
                  <a:pt x="15" y="83"/>
                </a:lnTo>
                <a:lnTo>
                  <a:pt x="9" y="101"/>
                </a:lnTo>
                <a:lnTo>
                  <a:pt x="8" y="121"/>
                </a:lnTo>
                <a:lnTo>
                  <a:pt x="10" y="138"/>
                </a:lnTo>
                <a:lnTo>
                  <a:pt x="18" y="154"/>
                </a:lnTo>
                <a:lnTo>
                  <a:pt x="30" y="167"/>
                </a:lnTo>
                <a:lnTo>
                  <a:pt x="46" y="176"/>
                </a:lnTo>
                <a:lnTo>
                  <a:pt x="65" y="180"/>
                </a:lnTo>
                <a:lnTo>
                  <a:pt x="77" y="180"/>
                </a:lnTo>
                <a:lnTo>
                  <a:pt x="87" y="180"/>
                </a:lnTo>
                <a:lnTo>
                  <a:pt x="99" y="180"/>
                </a:lnTo>
                <a:lnTo>
                  <a:pt x="110" y="182"/>
                </a:lnTo>
                <a:lnTo>
                  <a:pt x="119" y="189"/>
                </a:lnTo>
                <a:lnTo>
                  <a:pt x="123" y="197"/>
                </a:lnTo>
                <a:lnTo>
                  <a:pt x="124" y="203"/>
                </a:lnTo>
                <a:lnTo>
                  <a:pt x="124" y="213"/>
                </a:lnTo>
                <a:lnTo>
                  <a:pt x="124" y="216"/>
                </a:lnTo>
                <a:lnTo>
                  <a:pt x="123" y="222"/>
                </a:lnTo>
                <a:lnTo>
                  <a:pt x="123" y="226"/>
                </a:lnTo>
                <a:lnTo>
                  <a:pt x="123" y="231"/>
                </a:lnTo>
                <a:lnTo>
                  <a:pt x="127" y="245"/>
                </a:lnTo>
                <a:lnTo>
                  <a:pt x="133" y="257"/>
                </a:lnTo>
                <a:lnTo>
                  <a:pt x="145" y="265"/>
                </a:lnTo>
                <a:lnTo>
                  <a:pt x="161" y="269"/>
                </a:lnTo>
                <a:lnTo>
                  <a:pt x="171" y="270"/>
                </a:lnTo>
                <a:lnTo>
                  <a:pt x="182" y="269"/>
                </a:lnTo>
                <a:lnTo>
                  <a:pt x="192" y="269"/>
                </a:lnTo>
                <a:lnTo>
                  <a:pt x="201" y="271"/>
                </a:lnTo>
                <a:lnTo>
                  <a:pt x="211" y="279"/>
                </a:lnTo>
                <a:lnTo>
                  <a:pt x="216" y="287"/>
                </a:lnTo>
                <a:lnTo>
                  <a:pt x="216" y="294"/>
                </a:lnTo>
                <a:lnTo>
                  <a:pt x="213" y="300"/>
                </a:lnTo>
                <a:lnTo>
                  <a:pt x="209" y="307"/>
                </a:lnTo>
                <a:lnTo>
                  <a:pt x="205" y="313"/>
                </a:lnTo>
                <a:lnTo>
                  <a:pt x="201" y="321"/>
                </a:lnTo>
                <a:lnTo>
                  <a:pt x="224" y="326"/>
                </a:lnTo>
                <a:lnTo>
                  <a:pt x="222" y="316"/>
                </a:lnTo>
                <a:lnTo>
                  <a:pt x="222" y="305"/>
                </a:lnTo>
                <a:lnTo>
                  <a:pt x="222" y="294"/>
                </a:lnTo>
                <a:lnTo>
                  <a:pt x="222" y="283"/>
                </a:lnTo>
                <a:lnTo>
                  <a:pt x="221" y="273"/>
                </a:lnTo>
                <a:lnTo>
                  <a:pt x="218" y="264"/>
                </a:lnTo>
                <a:lnTo>
                  <a:pt x="211" y="257"/>
                </a:lnTo>
                <a:lnTo>
                  <a:pt x="199" y="252"/>
                </a:lnTo>
                <a:lnTo>
                  <a:pt x="190" y="252"/>
                </a:lnTo>
                <a:lnTo>
                  <a:pt x="182" y="250"/>
                </a:lnTo>
                <a:lnTo>
                  <a:pt x="173" y="250"/>
                </a:lnTo>
                <a:lnTo>
                  <a:pt x="166" y="247"/>
                </a:lnTo>
                <a:lnTo>
                  <a:pt x="161" y="240"/>
                </a:lnTo>
                <a:lnTo>
                  <a:pt x="159" y="235"/>
                </a:lnTo>
                <a:lnTo>
                  <a:pt x="161" y="227"/>
                </a:lnTo>
                <a:lnTo>
                  <a:pt x="162" y="220"/>
                </a:lnTo>
                <a:lnTo>
                  <a:pt x="163" y="218"/>
                </a:lnTo>
                <a:lnTo>
                  <a:pt x="161" y="203"/>
                </a:lnTo>
                <a:lnTo>
                  <a:pt x="158" y="190"/>
                </a:lnTo>
                <a:lnTo>
                  <a:pt x="158" y="176"/>
                </a:lnTo>
                <a:lnTo>
                  <a:pt x="161" y="160"/>
                </a:lnTo>
                <a:lnTo>
                  <a:pt x="170" y="142"/>
                </a:lnTo>
                <a:lnTo>
                  <a:pt x="182" y="125"/>
                </a:lnTo>
                <a:lnTo>
                  <a:pt x="197" y="110"/>
                </a:lnTo>
                <a:lnTo>
                  <a:pt x="211" y="93"/>
                </a:lnTo>
                <a:lnTo>
                  <a:pt x="217" y="76"/>
                </a:lnTo>
                <a:lnTo>
                  <a:pt x="217" y="58"/>
                </a:lnTo>
                <a:lnTo>
                  <a:pt x="211" y="41"/>
                </a:lnTo>
                <a:lnTo>
                  <a:pt x="197" y="27"/>
                </a:lnTo>
                <a:lnTo>
                  <a:pt x="179" y="15"/>
                </a:lnTo>
                <a:lnTo>
                  <a:pt x="156" y="8"/>
                </a:lnTo>
                <a:lnTo>
                  <a:pt x="131" y="8"/>
                </a:lnTo>
                <a:close/>
                <a:moveTo>
                  <a:pt x="140" y="0"/>
                </a:moveTo>
                <a:lnTo>
                  <a:pt x="167" y="3"/>
                </a:lnTo>
                <a:lnTo>
                  <a:pt x="184" y="10"/>
                </a:lnTo>
                <a:lnTo>
                  <a:pt x="201" y="19"/>
                </a:lnTo>
                <a:lnTo>
                  <a:pt x="214" y="32"/>
                </a:lnTo>
                <a:lnTo>
                  <a:pt x="224" y="49"/>
                </a:lnTo>
                <a:lnTo>
                  <a:pt x="226" y="67"/>
                </a:lnTo>
                <a:lnTo>
                  <a:pt x="224" y="86"/>
                </a:lnTo>
                <a:lnTo>
                  <a:pt x="214" y="103"/>
                </a:lnTo>
                <a:lnTo>
                  <a:pt x="200" y="116"/>
                </a:lnTo>
                <a:lnTo>
                  <a:pt x="199" y="116"/>
                </a:lnTo>
                <a:lnTo>
                  <a:pt x="188" y="130"/>
                </a:lnTo>
                <a:lnTo>
                  <a:pt x="179" y="143"/>
                </a:lnTo>
                <a:lnTo>
                  <a:pt x="171" y="159"/>
                </a:lnTo>
                <a:lnTo>
                  <a:pt x="167" y="175"/>
                </a:lnTo>
                <a:lnTo>
                  <a:pt x="167" y="193"/>
                </a:lnTo>
                <a:lnTo>
                  <a:pt x="167" y="203"/>
                </a:lnTo>
                <a:lnTo>
                  <a:pt x="169" y="216"/>
                </a:lnTo>
                <a:lnTo>
                  <a:pt x="170" y="226"/>
                </a:lnTo>
                <a:lnTo>
                  <a:pt x="175" y="235"/>
                </a:lnTo>
                <a:lnTo>
                  <a:pt x="184" y="240"/>
                </a:lnTo>
                <a:lnTo>
                  <a:pt x="193" y="244"/>
                </a:lnTo>
                <a:lnTo>
                  <a:pt x="204" y="248"/>
                </a:lnTo>
                <a:lnTo>
                  <a:pt x="214" y="250"/>
                </a:lnTo>
                <a:lnTo>
                  <a:pt x="222" y="257"/>
                </a:lnTo>
                <a:lnTo>
                  <a:pt x="229" y="266"/>
                </a:lnTo>
                <a:lnTo>
                  <a:pt x="230" y="267"/>
                </a:lnTo>
                <a:lnTo>
                  <a:pt x="242" y="265"/>
                </a:lnTo>
                <a:lnTo>
                  <a:pt x="255" y="264"/>
                </a:lnTo>
                <a:lnTo>
                  <a:pt x="239" y="252"/>
                </a:lnTo>
                <a:lnTo>
                  <a:pt x="225" y="239"/>
                </a:lnTo>
                <a:lnTo>
                  <a:pt x="214" y="224"/>
                </a:lnTo>
                <a:lnTo>
                  <a:pt x="207" y="209"/>
                </a:lnTo>
                <a:lnTo>
                  <a:pt x="204" y="190"/>
                </a:lnTo>
                <a:lnTo>
                  <a:pt x="205" y="189"/>
                </a:lnTo>
                <a:lnTo>
                  <a:pt x="205" y="189"/>
                </a:lnTo>
                <a:lnTo>
                  <a:pt x="211" y="178"/>
                </a:lnTo>
                <a:lnTo>
                  <a:pt x="221" y="171"/>
                </a:lnTo>
                <a:lnTo>
                  <a:pt x="233" y="165"/>
                </a:lnTo>
                <a:lnTo>
                  <a:pt x="247" y="161"/>
                </a:lnTo>
                <a:lnTo>
                  <a:pt x="262" y="159"/>
                </a:lnTo>
                <a:lnTo>
                  <a:pt x="275" y="156"/>
                </a:lnTo>
                <a:lnTo>
                  <a:pt x="285" y="156"/>
                </a:lnTo>
                <a:lnTo>
                  <a:pt x="315" y="158"/>
                </a:lnTo>
                <a:lnTo>
                  <a:pt x="345" y="163"/>
                </a:lnTo>
                <a:lnTo>
                  <a:pt x="374" y="172"/>
                </a:lnTo>
                <a:lnTo>
                  <a:pt x="375" y="169"/>
                </a:lnTo>
                <a:lnTo>
                  <a:pt x="378" y="165"/>
                </a:lnTo>
                <a:lnTo>
                  <a:pt x="385" y="161"/>
                </a:lnTo>
                <a:lnTo>
                  <a:pt x="392" y="161"/>
                </a:lnTo>
                <a:lnTo>
                  <a:pt x="402" y="163"/>
                </a:lnTo>
                <a:lnTo>
                  <a:pt x="404" y="164"/>
                </a:lnTo>
                <a:lnTo>
                  <a:pt x="407" y="167"/>
                </a:lnTo>
                <a:lnTo>
                  <a:pt x="409" y="168"/>
                </a:lnTo>
                <a:lnTo>
                  <a:pt x="412" y="171"/>
                </a:lnTo>
                <a:lnTo>
                  <a:pt x="413" y="173"/>
                </a:lnTo>
                <a:lnTo>
                  <a:pt x="415" y="176"/>
                </a:lnTo>
                <a:lnTo>
                  <a:pt x="413" y="180"/>
                </a:lnTo>
                <a:lnTo>
                  <a:pt x="411" y="184"/>
                </a:lnTo>
                <a:lnTo>
                  <a:pt x="407" y="189"/>
                </a:lnTo>
                <a:lnTo>
                  <a:pt x="430" y="202"/>
                </a:lnTo>
                <a:lnTo>
                  <a:pt x="453" y="218"/>
                </a:lnTo>
                <a:lnTo>
                  <a:pt x="471" y="236"/>
                </a:lnTo>
                <a:lnTo>
                  <a:pt x="487" y="257"/>
                </a:lnTo>
                <a:lnTo>
                  <a:pt x="491" y="265"/>
                </a:lnTo>
                <a:lnTo>
                  <a:pt x="495" y="274"/>
                </a:lnTo>
                <a:lnTo>
                  <a:pt x="499" y="286"/>
                </a:lnTo>
                <a:lnTo>
                  <a:pt x="500" y="296"/>
                </a:lnTo>
                <a:lnTo>
                  <a:pt x="501" y="307"/>
                </a:lnTo>
                <a:lnTo>
                  <a:pt x="499" y="316"/>
                </a:lnTo>
                <a:lnTo>
                  <a:pt x="492" y="322"/>
                </a:lnTo>
                <a:lnTo>
                  <a:pt x="491" y="324"/>
                </a:lnTo>
                <a:lnTo>
                  <a:pt x="489" y="325"/>
                </a:lnTo>
                <a:lnTo>
                  <a:pt x="488" y="326"/>
                </a:lnTo>
                <a:lnTo>
                  <a:pt x="467" y="325"/>
                </a:lnTo>
                <a:lnTo>
                  <a:pt x="467" y="326"/>
                </a:lnTo>
                <a:lnTo>
                  <a:pt x="466" y="328"/>
                </a:lnTo>
                <a:lnTo>
                  <a:pt x="467" y="329"/>
                </a:lnTo>
                <a:lnTo>
                  <a:pt x="466" y="332"/>
                </a:lnTo>
                <a:lnTo>
                  <a:pt x="475" y="329"/>
                </a:lnTo>
                <a:lnTo>
                  <a:pt x="487" y="326"/>
                </a:lnTo>
                <a:lnTo>
                  <a:pt x="499" y="325"/>
                </a:lnTo>
                <a:lnTo>
                  <a:pt x="512" y="326"/>
                </a:lnTo>
                <a:lnTo>
                  <a:pt x="525" y="329"/>
                </a:lnTo>
                <a:lnTo>
                  <a:pt x="534" y="334"/>
                </a:lnTo>
                <a:lnTo>
                  <a:pt x="542" y="341"/>
                </a:lnTo>
                <a:lnTo>
                  <a:pt x="544" y="350"/>
                </a:lnTo>
                <a:lnTo>
                  <a:pt x="543" y="362"/>
                </a:lnTo>
                <a:lnTo>
                  <a:pt x="536" y="372"/>
                </a:lnTo>
                <a:lnTo>
                  <a:pt x="526" y="380"/>
                </a:lnTo>
                <a:lnTo>
                  <a:pt x="513" y="384"/>
                </a:lnTo>
                <a:lnTo>
                  <a:pt x="501" y="387"/>
                </a:lnTo>
                <a:lnTo>
                  <a:pt x="493" y="388"/>
                </a:lnTo>
                <a:lnTo>
                  <a:pt x="483" y="387"/>
                </a:lnTo>
                <a:lnTo>
                  <a:pt x="472" y="385"/>
                </a:lnTo>
                <a:lnTo>
                  <a:pt x="463" y="381"/>
                </a:lnTo>
                <a:lnTo>
                  <a:pt x="459" y="415"/>
                </a:lnTo>
                <a:lnTo>
                  <a:pt x="451" y="448"/>
                </a:lnTo>
                <a:lnTo>
                  <a:pt x="441" y="480"/>
                </a:lnTo>
                <a:lnTo>
                  <a:pt x="425" y="508"/>
                </a:lnTo>
                <a:lnTo>
                  <a:pt x="411" y="524"/>
                </a:lnTo>
                <a:lnTo>
                  <a:pt x="392" y="536"/>
                </a:lnTo>
                <a:lnTo>
                  <a:pt x="373" y="544"/>
                </a:lnTo>
                <a:lnTo>
                  <a:pt x="352" y="548"/>
                </a:lnTo>
                <a:lnTo>
                  <a:pt x="330" y="550"/>
                </a:lnTo>
                <a:lnTo>
                  <a:pt x="307" y="550"/>
                </a:lnTo>
                <a:lnTo>
                  <a:pt x="286" y="550"/>
                </a:lnTo>
                <a:lnTo>
                  <a:pt x="265" y="549"/>
                </a:lnTo>
                <a:lnTo>
                  <a:pt x="245" y="548"/>
                </a:lnTo>
                <a:lnTo>
                  <a:pt x="225" y="545"/>
                </a:lnTo>
                <a:lnTo>
                  <a:pt x="204" y="542"/>
                </a:lnTo>
                <a:lnTo>
                  <a:pt x="186" y="537"/>
                </a:lnTo>
                <a:lnTo>
                  <a:pt x="169" y="529"/>
                </a:lnTo>
                <a:lnTo>
                  <a:pt x="153" y="519"/>
                </a:lnTo>
                <a:lnTo>
                  <a:pt x="140" y="503"/>
                </a:lnTo>
                <a:lnTo>
                  <a:pt x="129" y="485"/>
                </a:lnTo>
                <a:lnTo>
                  <a:pt x="123" y="461"/>
                </a:lnTo>
                <a:lnTo>
                  <a:pt x="119" y="438"/>
                </a:lnTo>
                <a:lnTo>
                  <a:pt x="118" y="413"/>
                </a:lnTo>
                <a:lnTo>
                  <a:pt x="118" y="389"/>
                </a:lnTo>
                <a:lnTo>
                  <a:pt x="119" y="351"/>
                </a:lnTo>
                <a:lnTo>
                  <a:pt x="107" y="353"/>
                </a:lnTo>
                <a:lnTo>
                  <a:pt x="94" y="353"/>
                </a:lnTo>
                <a:lnTo>
                  <a:pt x="80" y="350"/>
                </a:lnTo>
                <a:lnTo>
                  <a:pt x="67" y="346"/>
                </a:lnTo>
                <a:lnTo>
                  <a:pt x="53" y="339"/>
                </a:lnTo>
                <a:lnTo>
                  <a:pt x="44" y="330"/>
                </a:lnTo>
                <a:lnTo>
                  <a:pt x="40" y="320"/>
                </a:lnTo>
                <a:lnTo>
                  <a:pt x="42" y="307"/>
                </a:lnTo>
                <a:lnTo>
                  <a:pt x="46" y="299"/>
                </a:lnTo>
                <a:lnTo>
                  <a:pt x="52" y="294"/>
                </a:lnTo>
                <a:lnTo>
                  <a:pt x="61" y="291"/>
                </a:lnTo>
                <a:lnTo>
                  <a:pt x="70" y="290"/>
                </a:lnTo>
                <a:lnTo>
                  <a:pt x="78" y="288"/>
                </a:lnTo>
                <a:lnTo>
                  <a:pt x="95" y="288"/>
                </a:lnTo>
                <a:lnTo>
                  <a:pt x="111" y="291"/>
                </a:lnTo>
                <a:lnTo>
                  <a:pt x="125" y="299"/>
                </a:lnTo>
                <a:lnTo>
                  <a:pt x="129" y="287"/>
                </a:lnTo>
                <a:lnTo>
                  <a:pt x="129" y="286"/>
                </a:lnTo>
                <a:lnTo>
                  <a:pt x="132" y="285"/>
                </a:lnTo>
                <a:lnTo>
                  <a:pt x="133" y="285"/>
                </a:lnTo>
                <a:lnTo>
                  <a:pt x="145" y="279"/>
                </a:lnTo>
                <a:lnTo>
                  <a:pt x="161" y="275"/>
                </a:lnTo>
                <a:lnTo>
                  <a:pt x="154" y="274"/>
                </a:lnTo>
                <a:lnTo>
                  <a:pt x="148" y="274"/>
                </a:lnTo>
                <a:lnTo>
                  <a:pt x="142" y="271"/>
                </a:lnTo>
                <a:lnTo>
                  <a:pt x="129" y="262"/>
                </a:lnTo>
                <a:lnTo>
                  <a:pt x="119" y="249"/>
                </a:lnTo>
                <a:lnTo>
                  <a:pt x="116" y="240"/>
                </a:lnTo>
                <a:lnTo>
                  <a:pt x="116" y="228"/>
                </a:lnTo>
                <a:lnTo>
                  <a:pt x="115" y="215"/>
                </a:lnTo>
                <a:lnTo>
                  <a:pt x="114" y="203"/>
                </a:lnTo>
                <a:lnTo>
                  <a:pt x="110" y="193"/>
                </a:lnTo>
                <a:lnTo>
                  <a:pt x="102" y="186"/>
                </a:lnTo>
                <a:lnTo>
                  <a:pt x="89" y="184"/>
                </a:lnTo>
                <a:lnTo>
                  <a:pt x="73" y="185"/>
                </a:lnTo>
                <a:lnTo>
                  <a:pt x="59" y="186"/>
                </a:lnTo>
                <a:lnTo>
                  <a:pt x="43" y="184"/>
                </a:lnTo>
                <a:lnTo>
                  <a:pt x="27" y="173"/>
                </a:lnTo>
                <a:lnTo>
                  <a:pt x="13" y="160"/>
                </a:lnTo>
                <a:lnTo>
                  <a:pt x="2" y="142"/>
                </a:lnTo>
                <a:lnTo>
                  <a:pt x="0" y="123"/>
                </a:lnTo>
                <a:lnTo>
                  <a:pt x="1" y="104"/>
                </a:lnTo>
                <a:lnTo>
                  <a:pt x="8" y="84"/>
                </a:lnTo>
                <a:lnTo>
                  <a:pt x="21" y="61"/>
                </a:lnTo>
                <a:lnTo>
                  <a:pt x="39" y="40"/>
                </a:lnTo>
                <a:lnTo>
                  <a:pt x="61" y="23"/>
                </a:lnTo>
                <a:lnTo>
                  <a:pt x="86" y="11"/>
                </a:lnTo>
                <a:lnTo>
                  <a:pt x="112" y="3"/>
                </a:lnTo>
                <a:lnTo>
                  <a:pt x="14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159403" y="6005593"/>
            <a:ext cx="1107698" cy="770045"/>
            <a:chOff x="4025900" y="2360613"/>
            <a:chExt cx="723900" cy="555625"/>
          </a:xfrm>
        </p:grpSpPr>
        <p:sp>
          <p:nvSpPr>
            <p:cNvPr id="25" name="Freeform 131"/>
            <p:cNvSpPr>
              <a:spLocks noEditPoints="1"/>
            </p:cNvSpPr>
            <p:nvPr/>
          </p:nvSpPr>
          <p:spPr bwMode="auto">
            <a:xfrm>
              <a:off x="4025900" y="2481263"/>
              <a:ext cx="723900" cy="434975"/>
            </a:xfrm>
            <a:custGeom>
              <a:avLst/>
              <a:gdLst>
                <a:gd name="T0" fmla="*/ 300 w 456"/>
                <a:gd name="T1" fmla="*/ 244 h 274"/>
                <a:gd name="T2" fmla="*/ 11 w 456"/>
                <a:gd name="T3" fmla="*/ 246 h 274"/>
                <a:gd name="T4" fmla="*/ 80 w 456"/>
                <a:gd name="T5" fmla="*/ 263 h 274"/>
                <a:gd name="T6" fmla="*/ 227 w 456"/>
                <a:gd name="T7" fmla="*/ 261 h 274"/>
                <a:gd name="T8" fmla="*/ 445 w 456"/>
                <a:gd name="T9" fmla="*/ 263 h 274"/>
                <a:gd name="T10" fmla="*/ 237 w 456"/>
                <a:gd name="T11" fmla="*/ 45 h 274"/>
                <a:gd name="T12" fmla="*/ 164 w 456"/>
                <a:gd name="T13" fmla="*/ 56 h 274"/>
                <a:gd name="T14" fmla="*/ 102 w 456"/>
                <a:gd name="T15" fmla="*/ 90 h 274"/>
                <a:gd name="T16" fmla="*/ 54 w 456"/>
                <a:gd name="T17" fmla="*/ 141 h 274"/>
                <a:gd name="T18" fmla="*/ 21 w 456"/>
                <a:gd name="T19" fmla="*/ 204 h 274"/>
                <a:gd name="T20" fmla="*/ 119 w 456"/>
                <a:gd name="T21" fmla="*/ 234 h 274"/>
                <a:gd name="T22" fmla="*/ 335 w 456"/>
                <a:gd name="T23" fmla="*/ 233 h 274"/>
                <a:gd name="T24" fmla="*/ 435 w 456"/>
                <a:gd name="T25" fmla="*/ 202 h 274"/>
                <a:gd name="T26" fmla="*/ 405 w 456"/>
                <a:gd name="T27" fmla="*/ 141 h 274"/>
                <a:gd name="T28" fmla="*/ 360 w 456"/>
                <a:gd name="T29" fmla="*/ 92 h 274"/>
                <a:gd name="T30" fmla="*/ 304 w 456"/>
                <a:gd name="T31" fmla="*/ 58 h 274"/>
                <a:gd name="T32" fmla="*/ 237 w 456"/>
                <a:gd name="T33" fmla="*/ 45 h 274"/>
                <a:gd name="T34" fmla="*/ 224 w 456"/>
                <a:gd name="T35" fmla="*/ 13 h 274"/>
                <a:gd name="T36" fmla="*/ 219 w 456"/>
                <a:gd name="T37" fmla="*/ 28 h 274"/>
                <a:gd name="T38" fmla="*/ 237 w 456"/>
                <a:gd name="T39" fmla="*/ 35 h 274"/>
                <a:gd name="T40" fmla="*/ 248 w 456"/>
                <a:gd name="T41" fmla="*/ 33 h 274"/>
                <a:gd name="T42" fmla="*/ 249 w 456"/>
                <a:gd name="T43" fmla="*/ 24 h 274"/>
                <a:gd name="T44" fmla="*/ 245 w 456"/>
                <a:gd name="T45" fmla="*/ 14 h 274"/>
                <a:gd name="T46" fmla="*/ 237 w 456"/>
                <a:gd name="T47" fmla="*/ 9 h 274"/>
                <a:gd name="T48" fmla="*/ 229 w 456"/>
                <a:gd name="T49" fmla="*/ 0 h 274"/>
                <a:gd name="T50" fmla="*/ 248 w 456"/>
                <a:gd name="T51" fmla="*/ 5 h 274"/>
                <a:gd name="T52" fmla="*/ 257 w 456"/>
                <a:gd name="T53" fmla="*/ 20 h 274"/>
                <a:gd name="T54" fmla="*/ 257 w 456"/>
                <a:gd name="T55" fmla="*/ 37 h 274"/>
                <a:gd name="T56" fmla="*/ 326 w 456"/>
                <a:gd name="T57" fmla="*/ 56 h 274"/>
                <a:gd name="T58" fmla="*/ 384 w 456"/>
                <a:gd name="T59" fmla="*/ 100 h 274"/>
                <a:gd name="T60" fmla="*/ 427 w 456"/>
                <a:gd name="T61" fmla="*/ 158 h 274"/>
                <a:gd name="T62" fmla="*/ 450 w 456"/>
                <a:gd name="T63" fmla="*/ 228 h 274"/>
                <a:gd name="T64" fmla="*/ 454 w 456"/>
                <a:gd name="T65" fmla="*/ 266 h 274"/>
                <a:gd name="T66" fmla="*/ 453 w 456"/>
                <a:gd name="T67" fmla="*/ 270 h 274"/>
                <a:gd name="T68" fmla="*/ 452 w 456"/>
                <a:gd name="T69" fmla="*/ 272 h 274"/>
                <a:gd name="T70" fmla="*/ 338 w 456"/>
                <a:gd name="T71" fmla="*/ 270 h 274"/>
                <a:gd name="T72" fmla="*/ 153 w 456"/>
                <a:gd name="T73" fmla="*/ 271 h 274"/>
                <a:gd name="T74" fmla="*/ 5 w 456"/>
                <a:gd name="T75" fmla="*/ 274 h 274"/>
                <a:gd name="T76" fmla="*/ 1 w 456"/>
                <a:gd name="T77" fmla="*/ 274 h 274"/>
                <a:gd name="T78" fmla="*/ 0 w 456"/>
                <a:gd name="T79" fmla="*/ 271 h 274"/>
                <a:gd name="T80" fmla="*/ 13 w 456"/>
                <a:gd name="T81" fmla="*/ 194 h 274"/>
                <a:gd name="T82" fmla="*/ 50 w 456"/>
                <a:gd name="T83" fmla="*/ 127 h 274"/>
                <a:gd name="T84" fmla="*/ 107 w 456"/>
                <a:gd name="T85" fmla="*/ 76 h 274"/>
                <a:gd name="T86" fmla="*/ 177 w 456"/>
                <a:gd name="T87" fmla="*/ 43 h 274"/>
                <a:gd name="T88" fmla="*/ 211 w 456"/>
                <a:gd name="T89" fmla="*/ 29 h 274"/>
                <a:gd name="T90" fmla="*/ 214 w 456"/>
                <a:gd name="T91" fmla="*/ 11 h 274"/>
                <a:gd name="T92" fmla="*/ 229 w 456"/>
                <a:gd name="T9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6" h="274">
                  <a:moveTo>
                    <a:pt x="444" y="244"/>
                  </a:moveTo>
                  <a:lnTo>
                    <a:pt x="300" y="244"/>
                  </a:lnTo>
                  <a:lnTo>
                    <a:pt x="155" y="246"/>
                  </a:lnTo>
                  <a:lnTo>
                    <a:pt x="11" y="246"/>
                  </a:lnTo>
                  <a:lnTo>
                    <a:pt x="7" y="267"/>
                  </a:lnTo>
                  <a:lnTo>
                    <a:pt x="80" y="263"/>
                  </a:lnTo>
                  <a:lnTo>
                    <a:pt x="153" y="262"/>
                  </a:lnTo>
                  <a:lnTo>
                    <a:pt x="227" y="261"/>
                  </a:lnTo>
                  <a:lnTo>
                    <a:pt x="337" y="261"/>
                  </a:lnTo>
                  <a:lnTo>
                    <a:pt x="445" y="263"/>
                  </a:lnTo>
                  <a:lnTo>
                    <a:pt x="444" y="244"/>
                  </a:lnTo>
                  <a:close/>
                  <a:moveTo>
                    <a:pt x="237" y="45"/>
                  </a:moveTo>
                  <a:lnTo>
                    <a:pt x="199" y="47"/>
                  </a:lnTo>
                  <a:lnTo>
                    <a:pt x="164" y="56"/>
                  </a:lnTo>
                  <a:lnTo>
                    <a:pt x="131" y="71"/>
                  </a:lnTo>
                  <a:lnTo>
                    <a:pt x="102" y="90"/>
                  </a:lnTo>
                  <a:lnTo>
                    <a:pt x="76" y="114"/>
                  </a:lnTo>
                  <a:lnTo>
                    <a:pt x="54" y="141"/>
                  </a:lnTo>
                  <a:lnTo>
                    <a:pt x="35" y="172"/>
                  </a:lnTo>
                  <a:lnTo>
                    <a:pt x="21" y="204"/>
                  </a:lnTo>
                  <a:lnTo>
                    <a:pt x="12" y="240"/>
                  </a:lnTo>
                  <a:lnTo>
                    <a:pt x="119" y="234"/>
                  </a:lnTo>
                  <a:lnTo>
                    <a:pt x="227" y="232"/>
                  </a:lnTo>
                  <a:lnTo>
                    <a:pt x="335" y="233"/>
                  </a:lnTo>
                  <a:lnTo>
                    <a:pt x="443" y="234"/>
                  </a:lnTo>
                  <a:lnTo>
                    <a:pt x="435" y="202"/>
                  </a:lnTo>
                  <a:lnTo>
                    <a:pt x="422" y="170"/>
                  </a:lnTo>
                  <a:lnTo>
                    <a:pt x="405" y="141"/>
                  </a:lnTo>
                  <a:lnTo>
                    <a:pt x="384" y="115"/>
                  </a:lnTo>
                  <a:lnTo>
                    <a:pt x="360" y="92"/>
                  </a:lnTo>
                  <a:lnTo>
                    <a:pt x="334" y="72"/>
                  </a:lnTo>
                  <a:lnTo>
                    <a:pt x="304" y="58"/>
                  </a:lnTo>
                  <a:lnTo>
                    <a:pt x="272" y="48"/>
                  </a:lnTo>
                  <a:lnTo>
                    <a:pt x="237" y="45"/>
                  </a:lnTo>
                  <a:close/>
                  <a:moveTo>
                    <a:pt x="232" y="9"/>
                  </a:moveTo>
                  <a:lnTo>
                    <a:pt x="224" y="13"/>
                  </a:lnTo>
                  <a:lnTo>
                    <a:pt x="219" y="20"/>
                  </a:lnTo>
                  <a:lnTo>
                    <a:pt x="219" y="28"/>
                  </a:lnTo>
                  <a:lnTo>
                    <a:pt x="223" y="35"/>
                  </a:lnTo>
                  <a:lnTo>
                    <a:pt x="237" y="35"/>
                  </a:lnTo>
                  <a:lnTo>
                    <a:pt x="246" y="35"/>
                  </a:lnTo>
                  <a:lnTo>
                    <a:pt x="248" y="33"/>
                  </a:lnTo>
                  <a:lnTo>
                    <a:pt x="249" y="29"/>
                  </a:lnTo>
                  <a:lnTo>
                    <a:pt x="249" y="24"/>
                  </a:lnTo>
                  <a:lnTo>
                    <a:pt x="248" y="18"/>
                  </a:lnTo>
                  <a:lnTo>
                    <a:pt x="245" y="14"/>
                  </a:lnTo>
                  <a:lnTo>
                    <a:pt x="241" y="12"/>
                  </a:lnTo>
                  <a:lnTo>
                    <a:pt x="237" y="9"/>
                  </a:lnTo>
                  <a:lnTo>
                    <a:pt x="232" y="9"/>
                  </a:lnTo>
                  <a:close/>
                  <a:moveTo>
                    <a:pt x="229" y="0"/>
                  </a:moveTo>
                  <a:lnTo>
                    <a:pt x="240" y="1"/>
                  </a:lnTo>
                  <a:lnTo>
                    <a:pt x="248" y="5"/>
                  </a:lnTo>
                  <a:lnTo>
                    <a:pt x="254" y="13"/>
                  </a:lnTo>
                  <a:lnTo>
                    <a:pt x="257" y="20"/>
                  </a:lnTo>
                  <a:lnTo>
                    <a:pt x="258" y="29"/>
                  </a:lnTo>
                  <a:lnTo>
                    <a:pt x="257" y="37"/>
                  </a:lnTo>
                  <a:lnTo>
                    <a:pt x="292" y="43"/>
                  </a:lnTo>
                  <a:lnTo>
                    <a:pt x="326" y="56"/>
                  </a:lnTo>
                  <a:lnTo>
                    <a:pt x="356" y="76"/>
                  </a:lnTo>
                  <a:lnTo>
                    <a:pt x="384" y="100"/>
                  </a:lnTo>
                  <a:lnTo>
                    <a:pt x="407" y="128"/>
                  </a:lnTo>
                  <a:lnTo>
                    <a:pt x="427" y="158"/>
                  </a:lnTo>
                  <a:lnTo>
                    <a:pt x="441" y="192"/>
                  </a:lnTo>
                  <a:lnTo>
                    <a:pt x="450" y="228"/>
                  </a:lnTo>
                  <a:lnTo>
                    <a:pt x="456" y="264"/>
                  </a:lnTo>
                  <a:lnTo>
                    <a:pt x="454" y="266"/>
                  </a:lnTo>
                  <a:lnTo>
                    <a:pt x="453" y="268"/>
                  </a:lnTo>
                  <a:lnTo>
                    <a:pt x="453" y="270"/>
                  </a:lnTo>
                  <a:lnTo>
                    <a:pt x="453" y="271"/>
                  </a:lnTo>
                  <a:lnTo>
                    <a:pt x="452" y="272"/>
                  </a:lnTo>
                  <a:lnTo>
                    <a:pt x="449" y="272"/>
                  </a:lnTo>
                  <a:lnTo>
                    <a:pt x="338" y="270"/>
                  </a:lnTo>
                  <a:lnTo>
                    <a:pt x="227" y="270"/>
                  </a:lnTo>
                  <a:lnTo>
                    <a:pt x="153" y="271"/>
                  </a:lnTo>
                  <a:lnTo>
                    <a:pt x="79" y="274"/>
                  </a:lnTo>
                  <a:lnTo>
                    <a:pt x="5" y="274"/>
                  </a:lnTo>
                  <a:lnTo>
                    <a:pt x="4" y="274"/>
                  </a:lnTo>
                  <a:lnTo>
                    <a:pt x="1" y="274"/>
                  </a:lnTo>
                  <a:lnTo>
                    <a:pt x="0" y="272"/>
                  </a:lnTo>
                  <a:lnTo>
                    <a:pt x="0" y="271"/>
                  </a:lnTo>
                  <a:lnTo>
                    <a:pt x="3" y="230"/>
                  </a:lnTo>
                  <a:lnTo>
                    <a:pt x="13" y="194"/>
                  </a:lnTo>
                  <a:lnTo>
                    <a:pt x="29" y="158"/>
                  </a:lnTo>
                  <a:lnTo>
                    <a:pt x="50" y="127"/>
                  </a:lnTo>
                  <a:lnTo>
                    <a:pt x="76" y="100"/>
                  </a:lnTo>
                  <a:lnTo>
                    <a:pt x="107" y="76"/>
                  </a:lnTo>
                  <a:lnTo>
                    <a:pt x="140" y="56"/>
                  </a:lnTo>
                  <a:lnTo>
                    <a:pt x="177" y="43"/>
                  </a:lnTo>
                  <a:lnTo>
                    <a:pt x="215" y="37"/>
                  </a:lnTo>
                  <a:lnTo>
                    <a:pt x="211" y="29"/>
                  </a:lnTo>
                  <a:lnTo>
                    <a:pt x="211" y="20"/>
                  </a:lnTo>
                  <a:lnTo>
                    <a:pt x="214" y="11"/>
                  </a:lnTo>
                  <a:lnTo>
                    <a:pt x="220" y="4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32"/>
            <p:cNvSpPr>
              <a:spLocks/>
            </p:cNvSpPr>
            <p:nvPr/>
          </p:nvSpPr>
          <p:spPr bwMode="auto">
            <a:xfrm>
              <a:off x="4144963" y="2466975"/>
              <a:ext cx="90488" cy="106363"/>
            </a:xfrm>
            <a:custGeom>
              <a:avLst/>
              <a:gdLst>
                <a:gd name="T0" fmla="*/ 4 w 57"/>
                <a:gd name="T1" fmla="*/ 0 h 67"/>
                <a:gd name="T2" fmla="*/ 6 w 57"/>
                <a:gd name="T3" fmla="*/ 0 h 67"/>
                <a:gd name="T4" fmla="*/ 14 w 57"/>
                <a:gd name="T5" fmla="*/ 4 h 67"/>
                <a:gd name="T6" fmla="*/ 22 w 57"/>
                <a:gd name="T7" fmla="*/ 6 h 67"/>
                <a:gd name="T8" fmla="*/ 31 w 57"/>
                <a:gd name="T9" fmla="*/ 10 h 67"/>
                <a:gd name="T10" fmla="*/ 39 w 57"/>
                <a:gd name="T11" fmla="*/ 16 h 67"/>
                <a:gd name="T12" fmla="*/ 43 w 57"/>
                <a:gd name="T13" fmla="*/ 23 h 67"/>
                <a:gd name="T14" fmla="*/ 43 w 57"/>
                <a:gd name="T15" fmla="*/ 29 h 67"/>
                <a:gd name="T16" fmla="*/ 42 w 57"/>
                <a:gd name="T17" fmla="*/ 34 h 67"/>
                <a:gd name="T18" fmla="*/ 39 w 57"/>
                <a:gd name="T19" fmla="*/ 39 h 67"/>
                <a:gd name="T20" fmla="*/ 36 w 57"/>
                <a:gd name="T21" fmla="*/ 43 h 67"/>
                <a:gd name="T22" fmla="*/ 35 w 57"/>
                <a:gd name="T23" fmla="*/ 47 h 67"/>
                <a:gd name="T24" fmla="*/ 35 w 57"/>
                <a:gd name="T25" fmla="*/ 51 h 67"/>
                <a:gd name="T26" fmla="*/ 35 w 57"/>
                <a:gd name="T27" fmla="*/ 54 h 67"/>
                <a:gd name="T28" fmla="*/ 36 w 57"/>
                <a:gd name="T29" fmla="*/ 56 h 67"/>
                <a:gd name="T30" fmla="*/ 40 w 57"/>
                <a:gd name="T31" fmla="*/ 57 h 67"/>
                <a:gd name="T32" fmla="*/ 46 w 57"/>
                <a:gd name="T33" fmla="*/ 59 h 67"/>
                <a:gd name="T34" fmla="*/ 51 w 57"/>
                <a:gd name="T35" fmla="*/ 60 h 67"/>
                <a:gd name="T36" fmla="*/ 56 w 57"/>
                <a:gd name="T37" fmla="*/ 61 h 67"/>
                <a:gd name="T38" fmla="*/ 57 w 57"/>
                <a:gd name="T39" fmla="*/ 61 h 67"/>
                <a:gd name="T40" fmla="*/ 57 w 57"/>
                <a:gd name="T41" fmla="*/ 63 h 67"/>
                <a:gd name="T42" fmla="*/ 57 w 57"/>
                <a:gd name="T43" fmla="*/ 64 h 67"/>
                <a:gd name="T44" fmla="*/ 56 w 57"/>
                <a:gd name="T45" fmla="*/ 65 h 67"/>
                <a:gd name="T46" fmla="*/ 55 w 57"/>
                <a:gd name="T47" fmla="*/ 67 h 67"/>
                <a:gd name="T48" fmla="*/ 47 w 57"/>
                <a:gd name="T49" fmla="*/ 67 h 67"/>
                <a:gd name="T50" fmla="*/ 40 w 57"/>
                <a:gd name="T51" fmla="*/ 65 h 67"/>
                <a:gd name="T52" fmla="*/ 32 w 57"/>
                <a:gd name="T53" fmla="*/ 64 h 67"/>
                <a:gd name="T54" fmla="*/ 27 w 57"/>
                <a:gd name="T55" fmla="*/ 60 h 67"/>
                <a:gd name="T56" fmla="*/ 25 w 57"/>
                <a:gd name="T57" fmla="*/ 55 h 67"/>
                <a:gd name="T58" fmla="*/ 25 w 57"/>
                <a:gd name="T59" fmla="*/ 47 h 67"/>
                <a:gd name="T60" fmla="*/ 27 w 57"/>
                <a:gd name="T61" fmla="*/ 42 h 67"/>
                <a:gd name="T62" fmla="*/ 31 w 57"/>
                <a:gd name="T63" fmla="*/ 37 h 67"/>
                <a:gd name="T64" fmla="*/ 32 w 57"/>
                <a:gd name="T65" fmla="*/ 31 h 67"/>
                <a:gd name="T66" fmla="*/ 32 w 57"/>
                <a:gd name="T67" fmla="*/ 27 h 67"/>
                <a:gd name="T68" fmla="*/ 31 w 57"/>
                <a:gd name="T69" fmla="*/ 23 h 67"/>
                <a:gd name="T70" fmla="*/ 29 w 57"/>
                <a:gd name="T71" fmla="*/ 21 h 67"/>
                <a:gd name="T72" fmla="*/ 26 w 57"/>
                <a:gd name="T73" fmla="*/ 18 h 67"/>
                <a:gd name="T74" fmla="*/ 21 w 57"/>
                <a:gd name="T75" fmla="*/ 17 h 67"/>
                <a:gd name="T76" fmla="*/ 17 w 57"/>
                <a:gd name="T77" fmla="*/ 16 h 67"/>
                <a:gd name="T78" fmla="*/ 12 w 57"/>
                <a:gd name="T79" fmla="*/ 14 h 67"/>
                <a:gd name="T80" fmla="*/ 8 w 57"/>
                <a:gd name="T81" fmla="*/ 12 h 67"/>
                <a:gd name="T82" fmla="*/ 4 w 57"/>
                <a:gd name="T83" fmla="*/ 9 h 67"/>
                <a:gd name="T84" fmla="*/ 0 w 57"/>
                <a:gd name="T85" fmla="*/ 6 h 67"/>
                <a:gd name="T86" fmla="*/ 0 w 57"/>
                <a:gd name="T87" fmla="*/ 4 h 67"/>
                <a:gd name="T88" fmla="*/ 0 w 57"/>
                <a:gd name="T89" fmla="*/ 1 h 67"/>
                <a:gd name="T90" fmla="*/ 1 w 57"/>
                <a:gd name="T91" fmla="*/ 0 h 67"/>
                <a:gd name="T92" fmla="*/ 4 w 57"/>
                <a:gd name="T9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7" h="67">
                  <a:moveTo>
                    <a:pt x="4" y="0"/>
                  </a:moveTo>
                  <a:lnTo>
                    <a:pt x="6" y="0"/>
                  </a:lnTo>
                  <a:lnTo>
                    <a:pt x="14" y="4"/>
                  </a:lnTo>
                  <a:lnTo>
                    <a:pt x="22" y="6"/>
                  </a:lnTo>
                  <a:lnTo>
                    <a:pt x="31" y="10"/>
                  </a:lnTo>
                  <a:lnTo>
                    <a:pt x="39" y="16"/>
                  </a:lnTo>
                  <a:lnTo>
                    <a:pt x="43" y="23"/>
                  </a:lnTo>
                  <a:lnTo>
                    <a:pt x="43" y="29"/>
                  </a:lnTo>
                  <a:lnTo>
                    <a:pt x="42" y="34"/>
                  </a:lnTo>
                  <a:lnTo>
                    <a:pt x="39" y="39"/>
                  </a:lnTo>
                  <a:lnTo>
                    <a:pt x="36" y="43"/>
                  </a:lnTo>
                  <a:lnTo>
                    <a:pt x="35" y="47"/>
                  </a:lnTo>
                  <a:lnTo>
                    <a:pt x="35" y="51"/>
                  </a:lnTo>
                  <a:lnTo>
                    <a:pt x="35" y="54"/>
                  </a:lnTo>
                  <a:lnTo>
                    <a:pt x="36" y="56"/>
                  </a:lnTo>
                  <a:lnTo>
                    <a:pt x="40" y="57"/>
                  </a:lnTo>
                  <a:lnTo>
                    <a:pt x="46" y="59"/>
                  </a:lnTo>
                  <a:lnTo>
                    <a:pt x="51" y="60"/>
                  </a:lnTo>
                  <a:lnTo>
                    <a:pt x="56" y="61"/>
                  </a:lnTo>
                  <a:lnTo>
                    <a:pt x="57" y="61"/>
                  </a:lnTo>
                  <a:lnTo>
                    <a:pt x="57" y="63"/>
                  </a:lnTo>
                  <a:lnTo>
                    <a:pt x="57" y="64"/>
                  </a:lnTo>
                  <a:lnTo>
                    <a:pt x="56" y="65"/>
                  </a:lnTo>
                  <a:lnTo>
                    <a:pt x="55" y="67"/>
                  </a:lnTo>
                  <a:lnTo>
                    <a:pt x="47" y="67"/>
                  </a:lnTo>
                  <a:lnTo>
                    <a:pt x="40" y="65"/>
                  </a:lnTo>
                  <a:lnTo>
                    <a:pt x="32" y="64"/>
                  </a:lnTo>
                  <a:lnTo>
                    <a:pt x="27" y="60"/>
                  </a:lnTo>
                  <a:lnTo>
                    <a:pt x="25" y="55"/>
                  </a:lnTo>
                  <a:lnTo>
                    <a:pt x="25" y="47"/>
                  </a:lnTo>
                  <a:lnTo>
                    <a:pt x="27" y="42"/>
                  </a:lnTo>
                  <a:lnTo>
                    <a:pt x="31" y="37"/>
                  </a:lnTo>
                  <a:lnTo>
                    <a:pt x="32" y="31"/>
                  </a:lnTo>
                  <a:lnTo>
                    <a:pt x="32" y="27"/>
                  </a:lnTo>
                  <a:lnTo>
                    <a:pt x="31" y="23"/>
                  </a:lnTo>
                  <a:lnTo>
                    <a:pt x="29" y="21"/>
                  </a:lnTo>
                  <a:lnTo>
                    <a:pt x="26" y="18"/>
                  </a:lnTo>
                  <a:lnTo>
                    <a:pt x="21" y="17"/>
                  </a:lnTo>
                  <a:lnTo>
                    <a:pt x="17" y="16"/>
                  </a:lnTo>
                  <a:lnTo>
                    <a:pt x="12" y="14"/>
                  </a:lnTo>
                  <a:lnTo>
                    <a:pt x="8" y="12"/>
                  </a:lnTo>
                  <a:lnTo>
                    <a:pt x="4" y="9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33"/>
            <p:cNvSpPr>
              <a:spLocks/>
            </p:cNvSpPr>
            <p:nvPr/>
          </p:nvSpPr>
          <p:spPr bwMode="auto">
            <a:xfrm>
              <a:off x="4262438" y="2381250"/>
              <a:ext cx="57150" cy="107950"/>
            </a:xfrm>
            <a:custGeom>
              <a:avLst/>
              <a:gdLst>
                <a:gd name="T0" fmla="*/ 7 w 36"/>
                <a:gd name="T1" fmla="*/ 0 h 68"/>
                <a:gd name="T2" fmla="*/ 8 w 36"/>
                <a:gd name="T3" fmla="*/ 0 h 68"/>
                <a:gd name="T4" fmla="*/ 10 w 36"/>
                <a:gd name="T5" fmla="*/ 2 h 68"/>
                <a:gd name="T6" fmla="*/ 10 w 36"/>
                <a:gd name="T7" fmla="*/ 4 h 68"/>
                <a:gd name="T8" fmla="*/ 11 w 36"/>
                <a:gd name="T9" fmla="*/ 11 h 68"/>
                <a:gd name="T10" fmla="*/ 16 w 36"/>
                <a:gd name="T11" fmla="*/ 16 h 68"/>
                <a:gd name="T12" fmla="*/ 24 w 36"/>
                <a:gd name="T13" fmla="*/ 20 h 68"/>
                <a:gd name="T14" fmla="*/ 32 w 36"/>
                <a:gd name="T15" fmla="*/ 25 h 68"/>
                <a:gd name="T16" fmla="*/ 36 w 36"/>
                <a:gd name="T17" fmla="*/ 32 h 68"/>
                <a:gd name="T18" fmla="*/ 34 w 36"/>
                <a:gd name="T19" fmla="*/ 38 h 68"/>
                <a:gd name="T20" fmla="*/ 29 w 36"/>
                <a:gd name="T21" fmla="*/ 45 h 68"/>
                <a:gd name="T22" fmla="*/ 24 w 36"/>
                <a:gd name="T23" fmla="*/ 51 h 68"/>
                <a:gd name="T24" fmla="*/ 23 w 36"/>
                <a:gd name="T25" fmla="*/ 57 h 68"/>
                <a:gd name="T26" fmla="*/ 28 w 36"/>
                <a:gd name="T27" fmla="*/ 63 h 68"/>
                <a:gd name="T28" fmla="*/ 29 w 36"/>
                <a:gd name="T29" fmla="*/ 64 h 68"/>
                <a:gd name="T30" fmla="*/ 29 w 36"/>
                <a:gd name="T31" fmla="*/ 67 h 68"/>
                <a:gd name="T32" fmla="*/ 28 w 36"/>
                <a:gd name="T33" fmla="*/ 68 h 68"/>
                <a:gd name="T34" fmla="*/ 25 w 36"/>
                <a:gd name="T35" fmla="*/ 68 h 68"/>
                <a:gd name="T36" fmla="*/ 20 w 36"/>
                <a:gd name="T37" fmla="*/ 67 h 68"/>
                <a:gd name="T38" fmla="*/ 17 w 36"/>
                <a:gd name="T39" fmla="*/ 63 h 68"/>
                <a:gd name="T40" fmla="*/ 15 w 36"/>
                <a:gd name="T41" fmla="*/ 59 h 68"/>
                <a:gd name="T42" fmla="*/ 13 w 36"/>
                <a:gd name="T43" fmla="*/ 54 h 68"/>
                <a:gd name="T44" fmla="*/ 13 w 36"/>
                <a:gd name="T45" fmla="*/ 50 h 68"/>
                <a:gd name="T46" fmla="*/ 16 w 36"/>
                <a:gd name="T47" fmla="*/ 46 h 68"/>
                <a:gd name="T48" fmla="*/ 17 w 36"/>
                <a:gd name="T49" fmla="*/ 43 h 68"/>
                <a:gd name="T50" fmla="*/ 20 w 36"/>
                <a:gd name="T51" fmla="*/ 41 h 68"/>
                <a:gd name="T52" fmla="*/ 23 w 36"/>
                <a:gd name="T53" fmla="*/ 39 h 68"/>
                <a:gd name="T54" fmla="*/ 25 w 36"/>
                <a:gd name="T55" fmla="*/ 37 h 68"/>
                <a:gd name="T56" fmla="*/ 24 w 36"/>
                <a:gd name="T57" fmla="*/ 32 h 68"/>
                <a:gd name="T58" fmla="*/ 19 w 36"/>
                <a:gd name="T59" fmla="*/ 28 h 68"/>
                <a:gd name="T60" fmla="*/ 11 w 36"/>
                <a:gd name="T61" fmla="*/ 22 h 68"/>
                <a:gd name="T62" fmla="*/ 4 w 36"/>
                <a:gd name="T63" fmla="*/ 19 h 68"/>
                <a:gd name="T64" fmla="*/ 0 w 36"/>
                <a:gd name="T65" fmla="*/ 13 h 68"/>
                <a:gd name="T66" fmla="*/ 0 w 36"/>
                <a:gd name="T67" fmla="*/ 11 h 68"/>
                <a:gd name="T68" fmla="*/ 0 w 36"/>
                <a:gd name="T69" fmla="*/ 7 h 68"/>
                <a:gd name="T70" fmla="*/ 2 w 36"/>
                <a:gd name="T71" fmla="*/ 4 h 68"/>
                <a:gd name="T72" fmla="*/ 3 w 36"/>
                <a:gd name="T73" fmla="*/ 2 h 68"/>
                <a:gd name="T74" fmla="*/ 7 w 36"/>
                <a:gd name="T7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68">
                  <a:moveTo>
                    <a:pt x="7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1" y="11"/>
                  </a:lnTo>
                  <a:lnTo>
                    <a:pt x="16" y="16"/>
                  </a:lnTo>
                  <a:lnTo>
                    <a:pt x="24" y="20"/>
                  </a:lnTo>
                  <a:lnTo>
                    <a:pt x="32" y="25"/>
                  </a:lnTo>
                  <a:lnTo>
                    <a:pt x="36" y="32"/>
                  </a:lnTo>
                  <a:lnTo>
                    <a:pt x="34" y="38"/>
                  </a:lnTo>
                  <a:lnTo>
                    <a:pt x="29" y="45"/>
                  </a:lnTo>
                  <a:lnTo>
                    <a:pt x="24" y="51"/>
                  </a:lnTo>
                  <a:lnTo>
                    <a:pt x="23" y="57"/>
                  </a:lnTo>
                  <a:lnTo>
                    <a:pt x="28" y="63"/>
                  </a:lnTo>
                  <a:lnTo>
                    <a:pt x="29" y="64"/>
                  </a:lnTo>
                  <a:lnTo>
                    <a:pt x="29" y="67"/>
                  </a:lnTo>
                  <a:lnTo>
                    <a:pt x="28" y="68"/>
                  </a:lnTo>
                  <a:lnTo>
                    <a:pt x="25" y="68"/>
                  </a:lnTo>
                  <a:lnTo>
                    <a:pt x="20" y="67"/>
                  </a:lnTo>
                  <a:lnTo>
                    <a:pt x="17" y="63"/>
                  </a:lnTo>
                  <a:lnTo>
                    <a:pt x="15" y="59"/>
                  </a:lnTo>
                  <a:lnTo>
                    <a:pt x="13" y="54"/>
                  </a:lnTo>
                  <a:lnTo>
                    <a:pt x="13" y="50"/>
                  </a:lnTo>
                  <a:lnTo>
                    <a:pt x="16" y="46"/>
                  </a:lnTo>
                  <a:lnTo>
                    <a:pt x="17" y="43"/>
                  </a:lnTo>
                  <a:lnTo>
                    <a:pt x="20" y="41"/>
                  </a:lnTo>
                  <a:lnTo>
                    <a:pt x="23" y="39"/>
                  </a:lnTo>
                  <a:lnTo>
                    <a:pt x="25" y="37"/>
                  </a:lnTo>
                  <a:lnTo>
                    <a:pt x="24" y="32"/>
                  </a:lnTo>
                  <a:lnTo>
                    <a:pt x="19" y="28"/>
                  </a:lnTo>
                  <a:lnTo>
                    <a:pt x="11" y="22"/>
                  </a:lnTo>
                  <a:lnTo>
                    <a:pt x="4" y="19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4"/>
                  </a:lnTo>
                  <a:lnTo>
                    <a:pt x="3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34"/>
            <p:cNvSpPr>
              <a:spLocks/>
            </p:cNvSpPr>
            <p:nvPr/>
          </p:nvSpPr>
          <p:spPr bwMode="auto">
            <a:xfrm>
              <a:off x="4452938" y="2360613"/>
              <a:ext cx="74613" cy="119063"/>
            </a:xfrm>
            <a:custGeom>
              <a:avLst/>
              <a:gdLst>
                <a:gd name="T0" fmla="*/ 44 w 47"/>
                <a:gd name="T1" fmla="*/ 0 h 75"/>
                <a:gd name="T2" fmla="*/ 45 w 47"/>
                <a:gd name="T3" fmla="*/ 0 h 75"/>
                <a:gd name="T4" fmla="*/ 47 w 47"/>
                <a:gd name="T5" fmla="*/ 1 h 75"/>
                <a:gd name="T6" fmla="*/ 47 w 47"/>
                <a:gd name="T7" fmla="*/ 4 h 75"/>
                <a:gd name="T8" fmla="*/ 45 w 47"/>
                <a:gd name="T9" fmla="*/ 8 h 75"/>
                <a:gd name="T10" fmla="*/ 44 w 47"/>
                <a:gd name="T11" fmla="*/ 12 h 75"/>
                <a:gd name="T12" fmla="*/ 40 w 47"/>
                <a:gd name="T13" fmla="*/ 15 h 75"/>
                <a:gd name="T14" fmla="*/ 36 w 47"/>
                <a:gd name="T15" fmla="*/ 17 h 75"/>
                <a:gd name="T16" fmla="*/ 32 w 47"/>
                <a:gd name="T17" fmla="*/ 18 h 75"/>
                <a:gd name="T18" fmla="*/ 30 w 47"/>
                <a:gd name="T19" fmla="*/ 18 h 75"/>
                <a:gd name="T20" fmla="*/ 27 w 47"/>
                <a:gd name="T21" fmla="*/ 20 h 75"/>
                <a:gd name="T22" fmla="*/ 24 w 47"/>
                <a:gd name="T23" fmla="*/ 20 h 75"/>
                <a:gd name="T24" fmla="*/ 23 w 47"/>
                <a:gd name="T25" fmla="*/ 22 h 75"/>
                <a:gd name="T26" fmla="*/ 22 w 47"/>
                <a:gd name="T27" fmla="*/ 25 h 75"/>
                <a:gd name="T28" fmla="*/ 20 w 47"/>
                <a:gd name="T29" fmla="*/ 28 h 75"/>
                <a:gd name="T30" fmla="*/ 22 w 47"/>
                <a:gd name="T31" fmla="*/ 30 h 75"/>
                <a:gd name="T32" fmla="*/ 22 w 47"/>
                <a:gd name="T33" fmla="*/ 32 h 75"/>
                <a:gd name="T34" fmla="*/ 23 w 47"/>
                <a:gd name="T35" fmla="*/ 34 h 75"/>
                <a:gd name="T36" fmla="*/ 24 w 47"/>
                <a:gd name="T37" fmla="*/ 35 h 75"/>
                <a:gd name="T38" fmla="*/ 27 w 47"/>
                <a:gd name="T39" fmla="*/ 38 h 75"/>
                <a:gd name="T40" fmla="*/ 30 w 47"/>
                <a:gd name="T41" fmla="*/ 49 h 75"/>
                <a:gd name="T42" fmla="*/ 26 w 47"/>
                <a:gd name="T43" fmla="*/ 58 h 75"/>
                <a:gd name="T44" fmla="*/ 18 w 47"/>
                <a:gd name="T45" fmla="*/ 64 h 75"/>
                <a:gd name="T46" fmla="*/ 7 w 47"/>
                <a:gd name="T47" fmla="*/ 70 h 75"/>
                <a:gd name="T48" fmla="*/ 9 w 47"/>
                <a:gd name="T49" fmla="*/ 71 h 75"/>
                <a:gd name="T50" fmla="*/ 10 w 47"/>
                <a:gd name="T51" fmla="*/ 72 h 75"/>
                <a:gd name="T52" fmla="*/ 10 w 47"/>
                <a:gd name="T53" fmla="*/ 73 h 75"/>
                <a:gd name="T54" fmla="*/ 9 w 47"/>
                <a:gd name="T55" fmla="*/ 73 h 75"/>
                <a:gd name="T56" fmla="*/ 7 w 47"/>
                <a:gd name="T57" fmla="*/ 75 h 75"/>
                <a:gd name="T58" fmla="*/ 6 w 47"/>
                <a:gd name="T59" fmla="*/ 73 h 75"/>
                <a:gd name="T60" fmla="*/ 3 w 47"/>
                <a:gd name="T61" fmla="*/ 73 h 75"/>
                <a:gd name="T62" fmla="*/ 3 w 47"/>
                <a:gd name="T63" fmla="*/ 72 h 75"/>
                <a:gd name="T64" fmla="*/ 2 w 47"/>
                <a:gd name="T65" fmla="*/ 72 h 75"/>
                <a:gd name="T66" fmla="*/ 0 w 47"/>
                <a:gd name="T67" fmla="*/ 71 h 75"/>
                <a:gd name="T68" fmla="*/ 0 w 47"/>
                <a:gd name="T69" fmla="*/ 70 h 75"/>
                <a:gd name="T70" fmla="*/ 0 w 47"/>
                <a:gd name="T71" fmla="*/ 67 h 75"/>
                <a:gd name="T72" fmla="*/ 1 w 47"/>
                <a:gd name="T73" fmla="*/ 66 h 75"/>
                <a:gd name="T74" fmla="*/ 3 w 47"/>
                <a:gd name="T75" fmla="*/ 64 h 75"/>
                <a:gd name="T76" fmla="*/ 7 w 47"/>
                <a:gd name="T77" fmla="*/ 63 h 75"/>
                <a:gd name="T78" fmla="*/ 11 w 47"/>
                <a:gd name="T79" fmla="*/ 62 h 75"/>
                <a:gd name="T80" fmla="*/ 14 w 47"/>
                <a:gd name="T81" fmla="*/ 59 h 75"/>
                <a:gd name="T82" fmla="*/ 17 w 47"/>
                <a:gd name="T83" fmla="*/ 56 h 75"/>
                <a:gd name="T84" fmla="*/ 17 w 47"/>
                <a:gd name="T85" fmla="*/ 39 h 75"/>
                <a:gd name="T86" fmla="*/ 11 w 47"/>
                <a:gd name="T87" fmla="*/ 34 h 75"/>
                <a:gd name="T88" fmla="*/ 10 w 47"/>
                <a:gd name="T89" fmla="*/ 30 h 75"/>
                <a:gd name="T90" fmla="*/ 9 w 47"/>
                <a:gd name="T91" fmla="*/ 26 h 75"/>
                <a:gd name="T92" fmla="*/ 9 w 47"/>
                <a:gd name="T93" fmla="*/ 24 h 75"/>
                <a:gd name="T94" fmla="*/ 11 w 47"/>
                <a:gd name="T95" fmla="*/ 17 h 75"/>
                <a:gd name="T96" fmla="*/ 17 w 47"/>
                <a:gd name="T97" fmla="*/ 13 h 75"/>
                <a:gd name="T98" fmla="*/ 23 w 47"/>
                <a:gd name="T99" fmla="*/ 12 h 75"/>
                <a:gd name="T100" fmla="*/ 30 w 47"/>
                <a:gd name="T101" fmla="*/ 11 h 75"/>
                <a:gd name="T102" fmla="*/ 36 w 47"/>
                <a:gd name="T103" fmla="*/ 8 h 75"/>
                <a:gd name="T104" fmla="*/ 39 w 47"/>
                <a:gd name="T105" fmla="*/ 3 h 75"/>
                <a:gd name="T106" fmla="*/ 40 w 47"/>
                <a:gd name="T107" fmla="*/ 1 h 75"/>
                <a:gd name="T108" fmla="*/ 41 w 47"/>
                <a:gd name="T109" fmla="*/ 0 h 75"/>
                <a:gd name="T110" fmla="*/ 44 w 47"/>
                <a:gd name="T1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7" h="75">
                  <a:moveTo>
                    <a:pt x="44" y="0"/>
                  </a:moveTo>
                  <a:lnTo>
                    <a:pt x="45" y="0"/>
                  </a:lnTo>
                  <a:lnTo>
                    <a:pt x="47" y="1"/>
                  </a:lnTo>
                  <a:lnTo>
                    <a:pt x="47" y="4"/>
                  </a:lnTo>
                  <a:lnTo>
                    <a:pt x="45" y="8"/>
                  </a:lnTo>
                  <a:lnTo>
                    <a:pt x="44" y="12"/>
                  </a:lnTo>
                  <a:lnTo>
                    <a:pt x="40" y="15"/>
                  </a:lnTo>
                  <a:lnTo>
                    <a:pt x="36" y="17"/>
                  </a:lnTo>
                  <a:lnTo>
                    <a:pt x="32" y="18"/>
                  </a:lnTo>
                  <a:lnTo>
                    <a:pt x="30" y="18"/>
                  </a:lnTo>
                  <a:lnTo>
                    <a:pt x="27" y="20"/>
                  </a:lnTo>
                  <a:lnTo>
                    <a:pt x="24" y="20"/>
                  </a:lnTo>
                  <a:lnTo>
                    <a:pt x="23" y="22"/>
                  </a:lnTo>
                  <a:lnTo>
                    <a:pt x="22" y="25"/>
                  </a:lnTo>
                  <a:lnTo>
                    <a:pt x="20" y="28"/>
                  </a:lnTo>
                  <a:lnTo>
                    <a:pt x="22" y="30"/>
                  </a:lnTo>
                  <a:lnTo>
                    <a:pt x="22" y="32"/>
                  </a:lnTo>
                  <a:lnTo>
                    <a:pt x="23" y="34"/>
                  </a:lnTo>
                  <a:lnTo>
                    <a:pt x="24" y="35"/>
                  </a:lnTo>
                  <a:lnTo>
                    <a:pt x="27" y="38"/>
                  </a:lnTo>
                  <a:lnTo>
                    <a:pt x="30" y="49"/>
                  </a:lnTo>
                  <a:lnTo>
                    <a:pt x="26" y="58"/>
                  </a:lnTo>
                  <a:lnTo>
                    <a:pt x="18" y="64"/>
                  </a:lnTo>
                  <a:lnTo>
                    <a:pt x="7" y="70"/>
                  </a:lnTo>
                  <a:lnTo>
                    <a:pt x="9" y="71"/>
                  </a:lnTo>
                  <a:lnTo>
                    <a:pt x="10" y="72"/>
                  </a:lnTo>
                  <a:lnTo>
                    <a:pt x="10" y="73"/>
                  </a:lnTo>
                  <a:lnTo>
                    <a:pt x="9" y="73"/>
                  </a:lnTo>
                  <a:lnTo>
                    <a:pt x="7" y="75"/>
                  </a:lnTo>
                  <a:lnTo>
                    <a:pt x="6" y="73"/>
                  </a:lnTo>
                  <a:lnTo>
                    <a:pt x="3" y="73"/>
                  </a:lnTo>
                  <a:lnTo>
                    <a:pt x="3" y="72"/>
                  </a:lnTo>
                  <a:lnTo>
                    <a:pt x="2" y="72"/>
                  </a:lnTo>
                  <a:lnTo>
                    <a:pt x="0" y="71"/>
                  </a:lnTo>
                  <a:lnTo>
                    <a:pt x="0" y="70"/>
                  </a:lnTo>
                  <a:lnTo>
                    <a:pt x="0" y="67"/>
                  </a:lnTo>
                  <a:lnTo>
                    <a:pt x="1" y="66"/>
                  </a:lnTo>
                  <a:lnTo>
                    <a:pt x="3" y="64"/>
                  </a:lnTo>
                  <a:lnTo>
                    <a:pt x="7" y="63"/>
                  </a:lnTo>
                  <a:lnTo>
                    <a:pt x="11" y="62"/>
                  </a:lnTo>
                  <a:lnTo>
                    <a:pt x="14" y="59"/>
                  </a:lnTo>
                  <a:lnTo>
                    <a:pt x="17" y="56"/>
                  </a:lnTo>
                  <a:lnTo>
                    <a:pt x="17" y="39"/>
                  </a:lnTo>
                  <a:lnTo>
                    <a:pt x="11" y="34"/>
                  </a:lnTo>
                  <a:lnTo>
                    <a:pt x="10" y="30"/>
                  </a:lnTo>
                  <a:lnTo>
                    <a:pt x="9" y="26"/>
                  </a:lnTo>
                  <a:lnTo>
                    <a:pt x="9" y="24"/>
                  </a:lnTo>
                  <a:lnTo>
                    <a:pt x="11" y="17"/>
                  </a:lnTo>
                  <a:lnTo>
                    <a:pt x="17" y="13"/>
                  </a:lnTo>
                  <a:lnTo>
                    <a:pt x="23" y="12"/>
                  </a:lnTo>
                  <a:lnTo>
                    <a:pt x="30" y="11"/>
                  </a:lnTo>
                  <a:lnTo>
                    <a:pt x="36" y="8"/>
                  </a:lnTo>
                  <a:lnTo>
                    <a:pt x="39" y="3"/>
                  </a:lnTo>
                  <a:lnTo>
                    <a:pt x="40" y="1"/>
                  </a:lnTo>
                  <a:lnTo>
                    <a:pt x="41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35"/>
            <p:cNvSpPr>
              <a:spLocks/>
            </p:cNvSpPr>
            <p:nvPr/>
          </p:nvSpPr>
          <p:spPr bwMode="auto">
            <a:xfrm>
              <a:off x="4535488" y="2428875"/>
              <a:ext cx="128588" cy="117475"/>
            </a:xfrm>
            <a:custGeom>
              <a:avLst/>
              <a:gdLst>
                <a:gd name="T0" fmla="*/ 76 w 81"/>
                <a:gd name="T1" fmla="*/ 0 h 74"/>
                <a:gd name="T2" fmla="*/ 78 w 81"/>
                <a:gd name="T3" fmla="*/ 0 h 74"/>
                <a:gd name="T4" fmla="*/ 80 w 81"/>
                <a:gd name="T5" fmla="*/ 2 h 74"/>
                <a:gd name="T6" fmla="*/ 81 w 81"/>
                <a:gd name="T7" fmla="*/ 3 h 74"/>
                <a:gd name="T8" fmla="*/ 81 w 81"/>
                <a:gd name="T9" fmla="*/ 4 h 74"/>
                <a:gd name="T10" fmla="*/ 80 w 81"/>
                <a:gd name="T11" fmla="*/ 8 h 74"/>
                <a:gd name="T12" fmla="*/ 77 w 81"/>
                <a:gd name="T13" fmla="*/ 11 h 74"/>
                <a:gd name="T14" fmla="*/ 73 w 81"/>
                <a:gd name="T15" fmla="*/ 13 h 74"/>
                <a:gd name="T16" fmla="*/ 69 w 81"/>
                <a:gd name="T17" fmla="*/ 15 h 74"/>
                <a:gd name="T18" fmla="*/ 67 w 81"/>
                <a:gd name="T19" fmla="*/ 15 h 74"/>
                <a:gd name="T20" fmla="*/ 64 w 81"/>
                <a:gd name="T21" fmla="*/ 15 h 74"/>
                <a:gd name="T22" fmla="*/ 61 w 81"/>
                <a:gd name="T23" fmla="*/ 16 h 74"/>
                <a:gd name="T24" fmla="*/ 59 w 81"/>
                <a:gd name="T25" fmla="*/ 16 h 74"/>
                <a:gd name="T26" fmla="*/ 56 w 81"/>
                <a:gd name="T27" fmla="*/ 17 h 74"/>
                <a:gd name="T28" fmla="*/ 55 w 81"/>
                <a:gd name="T29" fmla="*/ 20 h 74"/>
                <a:gd name="T30" fmla="*/ 54 w 81"/>
                <a:gd name="T31" fmla="*/ 23 h 74"/>
                <a:gd name="T32" fmla="*/ 54 w 81"/>
                <a:gd name="T33" fmla="*/ 27 h 74"/>
                <a:gd name="T34" fmla="*/ 54 w 81"/>
                <a:gd name="T35" fmla="*/ 29 h 74"/>
                <a:gd name="T36" fmla="*/ 54 w 81"/>
                <a:gd name="T37" fmla="*/ 32 h 74"/>
                <a:gd name="T38" fmla="*/ 54 w 81"/>
                <a:gd name="T39" fmla="*/ 36 h 74"/>
                <a:gd name="T40" fmla="*/ 52 w 81"/>
                <a:gd name="T41" fmla="*/ 40 h 74"/>
                <a:gd name="T42" fmla="*/ 50 w 81"/>
                <a:gd name="T43" fmla="*/ 44 h 74"/>
                <a:gd name="T44" fmla="*/ 46 w 81"/>
                <a:gd name="T45" fmla="*/ 46 h 74"/>
                <a:gd name="T46" fmla="*/ 42 w 81"/>
                <a:gd name="T47" fmla="*/ 47 h 74"/>
                <a:gd name="T48" fmla="*/ 38 w 81"/>
                <a:gd name="T49" fmla="*/ 49 h 74"/>
                <a:gd name="T50" fmla="*/ 33 w 81"/>
                <a:gd name="T51" fmla="*/ 50 h 74"/>
                <a:gd name="T52" fmla="*/ 25 w 81"/>
                <a:gd name="T53" fmla="*/ 50 h 74"/>
                <a:gd name="T54" fmla="*/ 16 w 81"/>
                <a:gd name="T55" fmla="*/ 50 h 74"/>
                <a:gd name="T56" fmla="*/ 12 w 81"/>
                <a:gd name="T57" fmla="*/ 58 h 74"/>
                <a:gd name="T58" fmla="*/ 10 w 81"/>
                <a:gd name="T59" fmla="*/ 71 h 74"/>
                <a:gd name="T60" fmla="*/ 10 w 81"/>
                <a:gd name="T61" fmla="*/ 72 h 74"/>
                <a:gd name="T62" fmla="*/ 9 w 81"/>
                <a:gd name="T63" fmla="*/ 74 h 74"/>
                <a:gd name="T64" fmla="*/ 6 w 81"/>
                <a:gd name="T65" fmla="*/ 74 h 74"/>
                <a:gd name="T66" fmla="*/ 1 w 81"/>
                <a:gd name="T67" fmla="*/ 66 h 74"/>
                <a:gd name="T68" fmla="*/ 0 w 81"/>
                <a:gd name="T69" fmla="*/ 58 h 74"/>
                <a:gd name="T70" fmla="*/ 4 w 81"/>
                <a:gd name="T71" fmla="*/ 49 h 74"/>
                <a:gd name="T72" fmla="*/ 10 w 81"/>
                <a:gd name="T73" fmla="*/ 42 h 74"/>
                <a:gd name="T74" fmla="*/ 20 w 81"/>
                <a:gd name="T75" fmla="*/ 41 h 74"/>
                <a:gd name="T76" fmla="*/ 29 w 81"/>
                <a:gd name="T77" fmla="*/ 41 h 74"/>
                <a:gd name="T78" fmla="*/ 33 w 81"/>
                <a:gd name="T79" fmla="*/ 40 h 74"/>
                <a:gd name="T80" fmla="*/ 37 w 81"/>
                <a:gd name="T81" fmla="*/ 40 h 74"/>
                <a:gd name="T82" fmla="*/ 40 w 81"/>
                <a:gd name="T83" fmla="*/ 37 h 74"/>
                <a:gd name="T84" fmla="*/ 43 w 81"/>
                <a:gd name="T85" fmla="*/ 34 h 74"/>
                <a:gd name="T86" fmla="*/ 44 w 81"/>
                <a:gd name="T87" fmla="*/ 30 h 74"/>
                <a:gd name="T88" fmla="*/ 44 w 81"/>
                <a:gd name="T89" fmla="*/ 28 h 74"/>
                <a:gd name="T90" fmla="*/ 44 w 81"/>
                <a:gd name="T91" fmla="*/ 25 h 74"/>
                <a:gd name="T92" fmla="*/ 44 w 81"/>
                <a:gd name="T93" fmla="*/ 21 h 74"/>
                <a:gd name="T94" fmla="*/ 44 w 81"/>
                <a:gd name="T95" fmla="*/ 17 h 74"/>
                <a:gd name="T96" fmla="*/ 46 w 81"/>
                <a:gd name="T97" fmla="*/ 15 h 74"/>
                <a:gd name="T98" fmla="*/ 48 w 81"/>
                <a:gd name="T99" fmla="*/ 11 h 74"/>
                <a:gd name="T100" fmla="*/ 56 w 81"/>
                <a:gd name="T101" fmla="*/ 7 h 74"/>
                <a:gd name="T102" fmla="*/ 65 w 81"/>
                <a:gd name="T103" fmla="*/ 4 h 74"/>
                <a:gd name="T104" fmla="*/ 74 w 81"/>
                <a:gd name="T105" fmla="*/ 0 h 74"/>
                <a:gd name="T106" fmla="*/ 76 w 81"/>
                <a:gd name="T10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1" h="74">
                  <a:moveTo>
                    <a:pt x="76" y="0"/>
                  </a:moveTo>
                  <a:lnTo>
                    <a:pt x="78" y="0"/>
                  </a:lnTo>
                  <a:lnTo>
                    <a:pt x="80" y="2"/>
                  </a:lnTo>
                  <a:lnTo>
                    <a:pt x="81" y="3"/>
                  </a:lnTo>
                  <a:lnTo>
                    <a:pt x="81" y="4"/>
                  </a:lnTo>
                  <a:lnTo>
                    <a:pt x="80" y="8"/>
                  </a:lnTo>
                  <a:lnTo>
                    <a:pt x="77" y="11"/>
                  </a:lnTo>
                  <a:lnTo>
                    <a:pt x="73" y="13"/>
                  </a:lnTo>
                  <a:lnTo>
                    <a:pt x="69" y="15"/>
                  </a:lnTo>
                  <a:lnTo>
                    <a:pt x="67" y="15"/>
                  </a:lnTo>
                  <a:lnTo>
                    <a:pt x="64" y="15"/>
                  </a:lnTo>
                  <a:lnTo>
                    <a:pt x="61" y="16"/>
                  </a:lnTo>
                  <a:lnTo>
                    <a:pt x="59" y="16"/>
                  </a:lnTo>
                  <a:lnTo>
                    <a:pt x="56" y="17"/>
                  </a:lnTo>
                  <a:lnTo>
                    <a:pt x="55" y="20"/>
                  </a:lnTo>
                  <a:lnTo>
                    <a:pt x="54" y="23"/>
                  </a:lnTo>
                  <a:lnTo>
                    <a:pt x="54" y="27"/>
                  </a:lnTo>
                  <a:lnTo>
                    <a:pt x="54" y="29"/>
                  </a:lnTo>
                  <a:lnTo>
                    <a:pt x="54" y="32"/>
                  </a:lnTo>
                  <a:lnTo>
                    <a:pt x="54" y="36"/>
                  </a:lnTo>
                  <a:lnTo>
                    <a:pt x="52" y="40"/>
                  </a:lnTo>
                  <a:lnTo>
                    <a:pt x="50" y="44"/>
                  </a:lnTo>
                  <a:lnTo>
                    <a:pt x="46" y="46"/>
                  </a:lnTo>
                  <a:lnTo>
                    <a:pt x="42" y="47"/>
                  </a:lnTo>
                  <a:lnTo>
                    <a:pt x="38" y="49"/>
                  </a:lnTo>
                  <a:lnTo>
                    <a:pt x="33" y="50"/>
                  </a:lnTo>
                  <a:lnTo>
                    <a:pt x="25" y="50"/>
                  </a:lnTo>
                  <a:lnTo>
                    <a:pt x="16" y="50"/>
                  </a:lnTo>
                  <a:lnTo>
                    <a:pt x="12" y="58"/>
                  </a:lnTo>
                  <a:lnTo>
                    <a:pt x="10" y="71"/>
                  </a:lnTo>
                  <a:lnTo>
                    <a:pt x="10" y="72"/>
                  </a:lnTo>
                  <a:lnTo>
                    <a:pt x="9" y="74"/>
                  </a:lnTo>
                  <a:lnTo>
                    <a:pt x="6" y="74"/>
                  </a:lnTo>
                  <a:lnTo>
                    <a:pt x="1" y="66"/>
                  </a:lnTo>
                  <a:lnTo>
                    <a:pt x="0" y="58"/>
                  </a:lnTo>
                  <a:lnTo>
                    <a:pt x="4" y="49"/>
                  </a:lnTo>
                  <a:lnTo>
                    <a:pt x="10" y="42"/>
                  </a:lnTo>
                  <a:lnTo>
                    <a:pt x="20" y="41"/>
                  </a:lnTo>
                  <a:lnTo>
                    <a:pt x="29" y="41"/>
                  </a:lnTo>
                  <a:lnTo>
                    <a:pt x="33" y="40"/>
                  </a:lnTo>
                  <a:lnTo>
                    <a:pt x="37" y="40"/>
                  </a:lnTo>
                  <a:lnTo>
                    <a:pt x="40" y="37"/>
                  </a:lnTo>
                  <a:lnTo>
                    <a:pt x="43" y="34"/>
                  </a:lnTo>
                  <a:lnTo>
                    <a:pt x="44" y="30"/>
                  </a:lnTo>
                  <a:lnTo>
                    <a:pt x="44" y="28"/>
                  </a:lnTo>
                  <a:lnTo>
                    <a:pt x="44" y="25"/>
                  </a:lnTo>
                  <a:lnTo>
                    <a:pt x="44" y="21"/>
                  </a:lnTo>
                  <a:lnTo>
                    <a:pt x="44" y="17"/>
                  </a:lnTo>
                  <a:lnTo>
                    <a:pt x="46" y="15"/>
                  </a:lnTo>
                  <a:lnTo>
                    <a:pt x="48" y="11"/>
                  </a:lnTo>
                  <a:lnTo>
                    <a:pt x="56" y="7"/>
                  </a:lnTo>
                  <a:lnTo>
                    <a:pt x="65" y="4"/>
                  </a:lnTo>
                  <a:lnTo>
                    <a:pt x="74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4998009" y="6641368"/>
            <a:ext cx="227005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" altLang="en-US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2016. FUSE all rights reserved.</a:t>
            </a:r>
            <a:endParaRPr lang="ko-KR" altLang="en-US" sz="1050" dirty="0">
              <a:solidFill>
                <a:schemeClr val="bg1"/>
              </a:solidFill>
              <a:highlight>
                <a:srgbClr val="FFD966"/>
              </a:highlight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5702858" y="2039668"/>
            <a:ext cx="0" cy="1894034"/>
          </a:xfrm>
          <a:prstGeom prst="line">
            <a:avLst/>
          </a:prstGeom>
          <a:ln>
            <a:solidFill>
              <a:srgbClr val="66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630903" y="2107602"/>
            <a:ext cx="2127178" cy="178669"/>
          </a:xfrm>
          <a:prstGeom prst="rect">
            <a:avLst/>
          </a:prstGeom>
          <a:solidFill>
            <a:srgbClr val="6633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4" name="타원 33"/>
          <p:cNvSpPr/>
          <p:nvPr/>
        </p:nvSpPr>
        <p:spPr>
          <a:xfrm rot="900000">
            <a:off x="9617206" y="1961978"/>
            <a:ext cx="340386" cy="399969"/>
          </a:xfrm>
          <a:prstGeom prst="ellipse">
            <a:avLst/>
          </a:prstGeom>
          <a:solidFill>
            <a:srgbClr val="6633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 rot="900000">
            <a:off x="9702303" y="2061970"/>
            <a:ext cx="170193" cy="1999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611780" y="2107008"/>
            <a:ext cx="2127177" cy="178669"/>
          </a:xfrm>
          <a:prstGeom prst="rect">
            <a:avLst/>
          </a:prstGeom>
          <a:solidFill>
            <a:srgbClr val="6633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 rot="900000">
            <a:off x="7580669" y="1956160"/>
            <a:ext cx="340386" cy="399969"/>
          </a:xfrm>
          <a:prstGeom prst="ellipse">
            <a:avLst/>
          </a:prstGeom>
          <a:solidFill>
            <a:srgbClr val="6633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 rot="900000">
            <a:off x="7665766" y="2056152"/>
            <a:ext cx="170193" cy="1999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545504" y="2106021"/>
            <a:ext cx="2127177" cy="178669"/>
          </a:xfrm>
          <a:prstGeom prst="rect">
            <a:avLst/>
          </a:prstGeom>
          <a:solidFill>
            <a:srgbClr val="6633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4" name="타원 43"/>
          <p:cNvSpPr/>
          <p:nvPr/>
        </p:nvSpPr>
        <p:spPr>
          <a:xfrm rot="900000">
            <a:off x="5544596" y="1956159"/>
            <a:ext cx="340386" cy="399970"/>
          </a:xfrm>
          <a:prstGeom prst="ellipse">
            <a:avLst/>
          </a:prstGeom>
          <a:solidFill>
            <a:srgbClr val="6633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5" name="타원 44"/>
          <p:cNvSpPr/>
          <p:nvPr/>
        </p:nvSpPr>
        <p:spPr>
          <a:xfrm rot="900000">
            <a:off x="5629693" y="2056152"/>
            <a:ext cx="170193" cy="1999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471014" y="1993394"/>
            <a:ext cx="340386" cy="399970"/>
          </a:xfrm>
          <a:prstGeom prst="ellipse">
            <a:avLst/>
          </a:prstGeom>
          <a:solidFill>
            <a:srgbClr val="6633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556111" y="2093387"/>
            <a:ext cx="170193" cy="1999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60226" y="3933702"/>
            <a:ext cx="1872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633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01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Peer Review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87639" y="3936120"/>
            <a:ext cx="1872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633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02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Walkthrough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444860" y="3931285"/>
            <a:ext cx="1872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633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03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Team Review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487176" y="3933702"/>
            <a:ext cx="1872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633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04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Inspection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3641207" y="2284690"/>
            <a:ext cx="0" cy="1599214"/>
          </a:xfrm>
          <a:prstGeom prst="line">
            <a:avLst/>
          </a:prstGeom>
          <a:ln>
            <a:solidFill>
              <a:srgbClr val="66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39" idx="4"/>
          </p:cNvCxnSpPr>
          <p:nvPr/>
        </p:nvCxnSpPr>
        <p:spPr>
          <a:xfrm>
            <a:off x="7699102" y="2349315"/>
            <a:ext cx="1047" cy="1584254"/>
          </a:xfrm>
          <a:prstGeom prst="line">
            <a:avLst/>
          </a:prstGeom>
          <a:ln>
            <a:solidFill>
              <a:srgbClr val="66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34" idx="4"/>
          </p:cNvCxnSpPr>
          <p:nvPr/>
        </p:nvCxnSpPr>
        <p:spPr>
          <a:xfrm>
            <a:off x="9735639" y="2355138"/>
            <a:ext cx="6827" cy="1578564"/>
          </a:xfrm>
          <a:prstGeom prst="line">
            <a:avLst/>
          </a:prstGeom>
          <a:ln>
            <a:solidFill>
              <a:srgbClr val="66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066606" y="1623075"/>
            <a:ext cx="165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Lightweight</a:t>
            </a:r>
            <a:endParaRPr lang="ko-KR" altLang="en-US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308893" y="1623075"/>
            <a:ext cx="116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Formal</a:t>
            </a:r>
            <a:endParaRPr lang="ko-KR" altLang="en-US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8" name="설명선: 굽은 선 37"/>
          <p:cNvSpPr/>
          <p:nvPr/>
        </p:nvSpPr>
        <p:spPr>
          <a:xfrm>
            <a:off x="8438493" y="1325388"/>
            <a:ext cx="3291970" cy="14580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6146"/>
              <a:gd name="adj6" fmla="val -74653"/>
            </a:avLst>
          </a:prstGeom>
          <a:solidFill>
            <a:srgbClr val="663300">
              <a:alpha val="91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Walkthrough:</a:t>
            </a:r>
          </a:p>
          <a:p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단체로 하는 코드 리뷰 기법 중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</a:t>
            </a:r>
          </a:p>
          <a:p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가장 비정형적 방법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736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2" r="79891"/>
          <a:stretch/>
        </p:blipFill>
        <p:spPr>
          <a:xfrm>
            <a:off x="1" y="0"/>
            <a:ext cx="1062318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075765" cy="6858000"/>
          </a:xfrm>
          <a:prstGeom prst="rect">
            <a:avLst/>
          </a:prstGeom>
          <a:solidFill>
            <a:schemeClr val="bg2">
              <a:lumMod val="2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6381" y="170645"/>
            <a:ext cx="1529366" cy="152936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478619" y="627482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Cha</a:t>
            </a:r>
            <a:r>
              <a:rPr lang="en-US" altLang="ko-KR" sz="1600" spc="300" dirty="0">
                <a:solidFill>
                  <a:srgbClr val="663300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pter</a:t>
            </a:r>
            <a:endParaRPr lang="ko-KR" altLang="en-US" sz="1600" spc="300" dirty="0">
              <a:solidFill>
                <a:srgbClr val="663300"/>
              </a:solidFill>
              <a:latin typeface="HY동녘B" panose="0203060000010101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2846" y="1000854"/>
            <a:ext cx="11176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683" y="1017611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600" dirty="0">
                <a:solidFill>
                  <a:schemeClr val="bg1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두</a:t>
            </a:r>
            <a:r>
              <a:rPr lang="ko-KR" altLang="en-US" sz="14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 번째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272861" y="5881874"/>
            <a:ext cx="880782" cy="814761"/>
            <a:chOff x="6807200" y="3192463"/>
            <a:chExt cx="622300" cy="639763"/>
          </a:xfrm>
        </p:grpSpPr>
        <p:sp>
          <p:nvSpPr>
            <p:cNvPr id="12" name="Freeform 147"/>
            <p:cNvSpPr>
              <a:spLocks noEditPoints="1"/>
            </p:cNvSpPr>
            <p:nvPr/>
          </p:nvSpPr>
          <p:spPr bwMode="auto">
            <a:xfrm>
              <a:off x="6807200" y="3192463"/>
              <a:ext cx="622300" cy="639763"/>
            </a:xfrm>
            <a:custGeom>
              <a:avLst/>
              <a:gdLst>
                <a:gd name="T0" fmla="*/ 220 w 392"/>
                <a:gd name="T1" fmla="*/ 332 h 403"/>
                <a:gd name="T2" fmla="*/ 220 w 392"/>
                <a:gd name="T3" fmla="*/ 327 h 403"/>
                <a:gd name="T4" fmla="*/ 318 w 392"/>
                <a:gd name="T5" fmla="*/ 319 h 403"/>
                <a:gd name="T6" fmla="*/ 323 w 392"/>
                <a:gd name="T7" fmla="*/ 320 h 403"/>
                <a:gd name="T8" fmla="*/ 19 w 392"/>
                <a:gd name="T9" fmla="*/ 285 h 403"/>
                <a:gd name="T10" fmla="*/ 32 w 392"/>
                <a:gd name="T11" fmla="*/ 319 h 403"/>
                <a:gd name="T12" fmla="*/ 46 w 392"/>
                <a:gd name="T13" fmla="*/ 306 h 403"/>
                <a:gd name="T14" fmla="*/ 306 w 392"/>
                <a:gd name="T15" fmla="*/ 48 h 403"/>
                <a:gd name="T16" fmla="*/ 305 w 392"/>
                <a:gd name="T17" fmla="*/ 73 h 403"/>
                <a:gd name="T18" fmla="*/ 91 w 392"/>
                <a:gd name="T19" fmla="*/ 146 h 403"/>
                <a:gd name="T20" fmla="*/ 190 w 392"/>
                <a:gd name="T21" fmla="*/ 171 h 403"/>
                <a:gd name="T22" fmla="*/ 366 w 392"/>
                <a:gd name="T23" fmla="*/ 132 h 403"/>
                <a:gd name="T24" fmla="*/ 365 w 392"/>
                <a:gd name="T25" fmla="*/ 140 h 403"/>
                <a:gd name="T26" fmla="*/ 93 w 392"/>
                <a:gd name="T27" fmla="*/ 207 h 403"/>
                <a:gd name="T28" fmla="*/ 11 w 392"/>
                <a:gd name="T29" fmla="*/ 281 h 403"/>
                <a:gd name="T30" fmla="*/ 35 w 392"/>
                <a:gd name="T31" fmla="*/ 280 h 403"/>
                <a:gd name="T32" fmla="*/ 52 w 392"/>
                <a:gd name="T33" fmla="*/ 322 h 403"/>
                <a:gd name="T34" fmla="*/ 14 w 392"/>
                <a:gd name="T35" fmla="*/ 340 h 403"/>
                <a:gd name="T36" fmla="*/ 13 w 392"/>
                <a:gd name="T37" fmla="*/ 399 h 403"/>
                <a:gd name="T38" fmla="*/ 192 w 392"/>
                <a:gd name="T39" fmla="*/ 334 h 403"/>
                <a:gd name="T40" fmla="*/ 252 w 392"/>
                <a:gd name="T41" fmla="*/ 332 h 403"/>
                <a:gd name="T42" fmla="*/ 289 w 392"/>
                <a:gd name="T43" fmla="*/ 340 h 403"/>
                <a:gd name="T44" fmla="*/ 292 w 392"/>
                <a:gd name="T45" fmla="*/ 319 h 403"/>
                <a:gd name="T46" fmla="*/ 332 w 392"/>
                <a:gd name="T47" fmla="*/ 319 h 403"/>
                <a:gd name="T48" fmla="*/ 377 w 392"/>
                <a:gd name="T49" fmla="*/ 317 h 403"/>
                <a:gd name="T50" fmla="*/ 382 w 392"/>
                <a:gd name="T51" fmla="*/ 301 h 403"/>
                <a:gd name="T52" fmla="*/ 369 w 392"/>
                <a:gd name="T53" fmla="*/ 135 h 403"/>
                <a:gd name="T54" fmla="*/ 302 w 392"/>
                <a:gd name="T55" fmla="*/ 81 h 403"/>
                <a:gd name="T56" fmla="*/ 301 w 392"/>
                <a:gd name="T57" fmla="*/ 47 h 403"/>
                <a:gd name="T58" fmla="*/ 255 w 392"/>
                <a:gd name="T59" fmla="*/ 0 h 403"/>
                <a:gd name="T60" fmla="*/ 282 w 392"/>
                <a:gd name="T61" fmla="*/ 19 h 403"/>
                <a:gd name="T62" fmla="*/ 307 w 392"/>
                <a:gd name="T63" fmla="*/ 46 h 403"/>
                <a:gd name="T64" fmla="*/ 317 w 392"/>
                <a:gd name="T65" fmla="*/ 74 h 403"/>
                <a:gd name="T66" fmla="*/ 349 w 392"/>
                <a:gd name="T67" fmla="*/ 90 h 403"/>
                <a:gd name="T68" fmla="*/ 382 w 392"/>
                <a:gd name="T69" fmla="*/ 213 h 403"/>
                <a:gd name="T70" fmla="*/ 389 w 392"/>
                <a:gd name="T71" fmla="*/ 322 h 403"/>
                <a:gd name="T72" fmla="*/ 332 w 392"/>
                <a:gd name="T73" fmla="*/ 338 h 403"/>
                <a:gd name="T74" fmla="*/ 323 w 392"/>
                <a:gd name="T75" fmla="*/ 334 h 403"/>
                <a:gd name="T76" fmla="*/ 305 w 392"/>
                <a:gd name="T77" fmla="*/ 322 h 403"/>
                <a:gd name="T78" fmla="*/ 298 w 392"/>
                <a:gd name="T79" fmla="*/ 339 h 403"/>
                <a:gd name="T80" fmla="*/ 292 w 392"/>
                <a:gd name="T81" fmla="*/ 348 h 403"/>
                <a:gd name="T82" fmla="*/ 254 w 392"/>
                <a:gd name="T83" fmla="*/ 353 h 403"/>
                <a:gd name="T84" fmla="*/ 213 w 392"/>
                <a:gd name="T85" fmla="*/ 338 h 403"/>
                <a:gd name="T86" fmla="*/ 190 w 392"/>
                <a:gd name="T87" fmla="*/ 364 h 403"/>
                <a:gd name="T88" fmla="*/ 14 w 392"/>
                <a:gd name="T89" fmla="*/ 403 h 403"/>
                <a:gd name="T90" fmla="*/ 10 w 392"/>
                <a:gd name="T91" fmla="*/ 399 h 403"/>
                <a:gd name="T92" fmla="*/ 9 w 392"/>
                <a:gd name="T93" fmla="*/ 338 h 403"/>
                <a:gd name="T94" fmla="*/ 10 w 392"/>
                <a:gd name="T95" fmla="*/ 331 h 403"/>
                <a:gd name="T96" fmla="*/ 25 w 392"/>
                <a:gd name="T97" fmla="*/ 332 h 403"/>
                <a:gd name="T98" fmla="*/ 5 w 392"/>
                <a:gd name="T99" fmla="*/ 290 h 403"/>
                <a:gd name="T100" fmla="*/ 0 w 392"/>
                <a:gd name="T101" fmla="*/ 252 h 403"/>
                <a:gd name="T102" fmla="*/ 1 w 392"/>
                <a:gd name="T103" fmla="*/ 214 h 403"/>
                <a:gd name="T104" fmla="*/ 252 w 392"/>
                <a:gd name="T105" fmla="*/ 1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92" h="403">
                  <a:moveTo>
                    <a:pt x="220" y="327"/>
                  </a:moveTo>
                  <a:lnTo>
                    <a:pt x="214" y="328"/>
                  </a:lnTo>
                  <a:lnTo>
                    <a:pt x="209" y="330"/>
                  </a:lnTo>
                  <a:lnTo>
                    <a:pt x="204" y="332"/>
                  </a:lnTo>
                  <a:lnTo>
                    <a:pt x="220" y="332"/>
                  </a:lnTo>
                  <a:lnTo>
                    <a:pt x="235" y="336"/>
                  </a:lnTo>
                  <a:lnTo>
                    <a:pt x="248" y="344"/>
                  </a:lnTo>
                  <a:lnTo>
                    <a:pt x="241" y="335"/>
                  </a:lnTo>
                  <a:lnTo>
                    <a:pt x="231" y="328"/>
                  </a:lnTo>
                  <a:lnTo>
                    <a:pt x="220" y="327"/>
                  </a:lnTo>
                  <a:close/>
                  <a:moveTo>
                    <a:pt x="311" y="315"/>
                  </a:moveTo>
                  <a:lnTo>
                    <a:pt x="309" y="315"/>
                  </a:lnTo>
                  <a:lnTo>
                    <a:pt x="305" y="317"/>
                  </a:lnTo>
                  <a:lnTo>
                    <a:pt x="311" y="318"/>
                  </a:lnTo>
                  <a:lnTo>
                    <a:pt x="318" y="319"/>
                  </a:lnTo>
                  <a:lnTo>
                    <a:pt x="320" y="322"/>
                  </a:lnTo>
                  <a:lnTo>
                    <a:pt x="324" y="324"/>
                  </a:lnTo>
                  <a:lnTo>
                    <a:pt x="328" y="328"/>
                  </a:lnTo>
                  <a:lnTo>
                    <a:pt x="326" y="323"/>
                  </a:lnTo>
                  <a:lnTo>
                    <a:pt x="323" y="320"/>
                  </a:lnTo>
                  <a:lnTo>
                    <a:pt x="320" y="317"/>
                  </a:lnTo>
                  <a:lnTo>
                    <a:pt x="315" y="315"/>
                  </a:lnTo>
                  <a:lnTo>
                    <a:pt x="311" y="315"/>
                  </a:lnTo>
                  <a:close/>
                  <a:moveTo>
                    <a:pt x="23" y="285"/>
                  </a:moveTo>
                  <a:lnTo>
                    <a:pt x="19" y="285"/>
                  </a:lnTo>
                  <a:lnTo>
                    <a:pt x="15" y="286"/>
                  </a:lnTo>
                  <a:lnTo>
                    <a:pt x="11" y="288"/>
                  </a:lnTo>
                  <a:lnTo>
                    <a:pt x="21" y="297"/>
                  </a:lnTo>
                  <a:lnTo>
                    <a:pt x="29" y="307"/>
                  </a:lnTo>
                  <a:lnTo>
                    <a:pt x="32" y="319"/>
                  </a:lnTo>
                  <a:lnTo>
                    <a:pt x="31" y="332"/>
                  </a:lnTo>
                  <a:lnTo>
                    <a:pt x="36" y="330"/>
                  </a:lnTo>
                  <a:lnTo>
                    <a:pt x="43" y="324"/>
                  </a:lnTo>
                  <a:lnTo>
                    <a:pt x="46" y="315"/>
                  </a:lnTo>
                  <a:lnTo>
                    <a:pt x="46" y="306"/>
                  </a:lnTo>
                  <a:lnTo>
                    <a:pt x="43" y="297"/>
                  </a:lnTo>
                  <a:lnTo>
                    <a:pt x="36" y="290"/>
                  </a:lnTo>
                  <a:lnTo>
                    <a:pt x="27" y="285"/>
                  </a:lnTo>
                  <a:lnTo>
                    <a:pt x="23" y="285"/>
                  </a:lnTo>
                  <a:close/>
                  <a:moveTo>
                    <a:pt x="306" y="48"/>
                  </a:moveTo>
                  <a:lnTo>
                    <a:pt x="305" y="50"/>
                  </a:lnTo>
                  <a:lnTo>
                    <a:pt x="301" y="56"/>
                  </a:lnTo>
                  <a:lnTo>
                    <a:pt x="298" y="64"/>
                  </a:lnTo>
                  <a:lnTo>
                    <a:pt x="302" y="70"/>
                  </a:lnTo>
                  <a:lnTo>
                    <a:pt x="305" y="73"/>
                  </a:lnTo>
                  <a:lnTo>
                    <a:pt x="307" y="74"/>
                  </a:lnTo>
                  <a:lnTo>
                    <a:pt x="306" y="48"/>
                  </a:lnTo>
                  <a:close/>
                  <a:moveTo>
                    <a:pt x="256" y="8"/>
                  </a:moveTo>
                  <a:lnTo>
                    <a:pt x="175" y="77"/>
                  </a:lnTo>
                  <a:lnTo>
                    <a:pt x="91" y="146"/>
                  </a:lnTo>
                  <a:lnTo>
                    <a:pt x="8" y="214"/>
                  </a:lnTo>
                  <a:lnTo>
                    <a:pt x="55" y="204"/>
                  </a:lnTo>
                  <a:lnTo>
                    <a:pt x="102" y="195"/>
                  </a:lnTo>
                  <a:lnTo>
                    <a:pt x="145" y="183"/>
                  </a:lnTo>
                  <a:lnTo>
                    <a:pt x="190" y="171"/>
                  </a:lnTo>
                  <a:lnTo>
                    <a:pt x="233" y="158"/>
                  </a:lnTo>
                  <a:lnTo>
                    <a:pt x="276" y="146"/>
                  </a:lnTo>
                  <a:lnTo>
                    <a:pt x="320" y="137"/>
                  </a:lnTo>
                  <a:lnTo>
                    <a:pt x="365" y="131"/>
                  </a:lnTo>
                  <a:lnTo>
                    <a:pt x="366" y="132"/>
                  </a:lnTo>
                  <a:lnTo>
                    <a:pt x="368" y="133"/>
                  </a:lnTo>
                  <a:lnTo>
                    <a:pt x="369" y="135"/>
                  </a:lnTo>
                  <a:lnTo>
                    <a:pt x="368" y="137"/>
                  </a:lnTo>
                  <a:lnTo>
                    <a:pt x="366" y="139"/>
                  </a:lnTo>
                  <a:lnTo>
                    <a:pt x="365" y="140"/>
                  </a:lnTo>
                  <a:lnTo>
                    <a:pt x="301" y="150"/>
                  </a:lnTo>
                  <a:lnTo>
                    <a:pt x="239" y="166"/>
                  </a:lnTo>
                  <a:lnTo>
                    <a:pt x="176" y="184"/>
                  </a:lnTo>
                  <a:lnTo>
                    <a:pt x="136" y="196"/>
                  </a:lnTo>
                  <a:lnTo>
                    <a:pt x="93" y="207"/>
                  </a:lnTo>
                  <a:lnTo>
                    <a:pt x="49" y="216"/>
                  </a:lnTo>
                  <a:lnTo>
                    <a:pt x="6" y="220"/>
                  </a:lnTo>
                  <a:lnTo>
                    <a:pt x="8" y="251"/>
                  </a:lnTo>
                  <a:lnTo>
                    <a:pt x="8" y="283"/>
                  </a:lnTo>
                  <a:lnTo>
                    <a:pt x="11" y="281"/>
                  </a:lnTo>
                  <a:lnTo>
                    <a:pt x="14" y="279"/>
                  </a:lnTo>
                  <a:lnTo>
                    <a:pt x="18" y="277"/>
                  </a:lnTo>
                  <a:lnTo>
                    <a:pt x="23" y="277"/>
                  </a:lnTo>
                  <a:lnTo>
                    <a:pt x="30" y="279"/>
                  </a:lnTo>
                  <a:lnTo>
                    <a:pt x="35" y="280"/>
                  </a:lnTo>
                  <a:lnTo>
                    <a:pt x="40" y="284"/>
                  </a:lnTo>
                  <a:lnTo>
                    <a:pt x="48" y="292"/>
                  </a:lnTo>
                  <a:lnTo>
                    <a:pt x="53" y="301"/>
                  </a:lnTo>
                  <a:lnTo>
                    <a:pt x="55" y="311"/>
                  </a:lnTo>
                  <a:lnTo>
                    <a:pt x="52" y="322"/>
                  </a:lnTo>
                  <a:lnTo>
                    <a:pt x="47" y="331"/>
                  </a:lnTo>
                  <a:lnTo>
                    <a:pt x="39" y="338"/>
                  </a:lnTo>
                  <a:lnTo>
                    <a:pt x="31" y="341"/>
                  </a:lnTo>
                  <a:lnTo>
                    <a:pt x="22" y="343"/>
                  </a:lnTo>
                  <a:lnTo>
                    <a:pt x="14" y="340"/>
                  </a:lnTo>
                  <a:lnTo>
                    <a:pt x="15" y="369"/>
                  </a:lnTo>
                  <a:lnTo>
                    <a:pt x="14" y="396"/>
                  </a:lnTo>
                  <a:lnTo>
                    <a:pt x="14" y="398"/>
                  </a:lnTo>
                  <a:lnTo>
                    <a:pt x="13" y="399"/>
                  </a:lnTo>
                  <a:lnTo>
                    <a:pt x="13" y="399"/>
                  </a:lnTo>
                  <a:lnTo>
                    <a:pt x="99" y="377"/>
                  </a:lnTo>
                  <a:lnTo>
                    <a:pt x="186" y="358"/>
                  </a:lnTo>
                  <a:lnTo>
                    <a:pt x="186" y="358"/>
                  </a:lnTo>
                  <a:lnTo>
                    <a:pt x="187" y="345"/>
                  </a:lnTo>
                  <a:lnTo>
                    <a:pt x="192" y="334"/>
                  </a:lnTo>
                  <a:lnTo>
                    <a:pt x="203" y="324"/>
                  </a:lnTo>
                  <a:lnTo>
                    <a:pt x="214" y="319"/>
                  </a:lnTo>
                  <a:lnTo>
                    <a:pt x="229" y="319"/>
                  </a:lnTo>
                  <a:lnTo>
                    <a:pt x="242" y="323"/>
                  </a:lnTo>
                  <a:lnTo>
                    <a:pt x="252" y="332"/>
                  </a:lnTo>
                  <a:lnTo>
                    <a:pt x="258" y="345"/>
                  </a:lnTo>
                  <a:lnTo>
                    <a:pt x="268" y="344"/>
                  </a:lnTo>
                  <a:lnTo>
                    <a:pt x="279" y="343"/>
                  </a:lnTo>
                  <a:lnTo>
                    <a:pt x="288" y="340"/>
                  </a:lnTo>
                  <a:lnTo>
                    <a:pt x="289" y="340"/>
                  </a:lnTo>
                  <a:lnTo>
                    <a:pt x="289" y="338"/>
                  </a:lnTo>
                  <a:lnTo>
                    <a:pt x="289" y="334"/>
                  </a:lnTo>
                  <a:lnTo>
                    <a:pt x="288" y="331"/>
                  </a:lnTo>
                  <a:lnTo>
                    <a:pt x="289" y="324"/>
                  </a:lnTo>
                  <a:lnTo>
                    <a:pt x="292" y="319"/>
                  </a:lnTo>
                  <a:lnTo>
                    <a:pt x="296" y="314"/>
                  </a:lnTo>
                  <a:lnTo>
                    <a:pt x="299" y="310"/>
                  </a:lnTo>
                  <a:lnTo>
                    <a:pt x="313" y="307"/>
                  </a:lnTo>
                  <a:lnTo>
                    <a:pt x="323" y="310"/>
                  </a:lnTo>
                  <a:lnTo>
                    <a:pt x="332" y="319"/>
                  </a:lnTo>
                  <a:lnTo>
                    <a:pt x="335" y="331"/>
                  </a:lnTo>
                  <a:lnTo>
                    <a:pt x="360" y="323"/>
                  </a:lnTo>
                  <a:lnTo>
                    <a:pt x="366" y="322"/>
                  </a:lnTo>
                  <a:lnTo>
                    <a:pt x="371" y="319"/>
                  </a:lnTo>
                  <a:lnTo>
                    <a:pt x="377" y="317"/>
                  </a:lnTo>
                  <a:lnTo>
                    <a:pt x="381" y="314"/>
                  </a:lnTo>
                  <a:lnTo>
                    <a:pt x="383" y="311"/>
                  </a:lnTo>
                  <a:lnTo>
                    <a:pt x="383" y="309"/>
                  </a:lnTo>
                  <a:lnTo>
                    <a:pt x="383" y="305"/>
                  </a:lnTo>
                  <a:lnTo>
                    <a:pt x="382" y="301"/>
                  </a:lnTo>
                  <a:lnTo>
                    <a:pt x="382" y="284"/>
                  </a:lnTo>
                  <a:lnTo>
                    <a:pt x="379" y="266"/>
                  </a:lnTo>
                  <a:lnTo>
                    <a:pt x="377" y="250"/>
                  </a:lnTo>
                  <a:lnTo>
                    <a:pt x="369" y="135"/>
                  </a:lnTo>
                  <a:lnTo>
                    <a:pt x="369" y="135"/>
                  </a:lnTo>
                  <a:lnTo>
                    <a:pt x="352" y="104"/>
                  </a:lnTo>
                  <a:lnTo>
                    <a:pt x="328" y="78"/>
                  </a:lnTo>
                  <a:lnTo>
                    <a:pt x="320" y="84"/>
                  </a:lnTo>
                  <a:lnTo>
                    <a:pt x="311" y="84"/>
                  </a:lnTo>
                  <a:lnTo>
                    <a:pt x="302" y="81"/>
                  </a:lnTo>
                  <a:lnTo>
                    <a:pt x="294" y="74"/>
                  </a:lnTo>
                  <a:lnTo>
                    <a:pt x="292" y="68"/>
                  </a:lnTo>
                  <a:lnTo>
                    <a:pt x="292" y="59"/>
                  </a:lnTo>
                  <a:lnTo>
                    <a:pt x="294" y="52"/>
                  </a:lnTo>
                  <a:lnTo>
                    <a:pt x="301" y="47"/>
                  </a:lnTo>
                  <a:lnTo>
                    <a:pt x="289" y="36"/>
                  </a:lnTo>
                  <a:lnTo>
                    <a:pt x="277" y="26"/>
                  </a:lnTo>
                  <a:lnTo>
                    <a:pt x="267" y="17"/>
                  </a:lnTo>
                  <a:lnTo>
                    <a:pt x="256" y="8"/>
                  </a:lnTo>
                  <a:close/>
                  <a:moveTo>
                    <a:pt x="255" y="0"/>
                  </a:moveTo>
                  <a:lnTo>
                    <a:pt x="256" y="0"/>
                  </a:lnTo>
                  <a:lnTo>
                    <a:pt x="259" y="1"/>
                  </a:lnTo>
                  <a:lnTo>
                    <a:pt x="259" y="4"/>
                  </a:lnTo>
                  <a:lnTo>
                    <a:pt x="271" y="10"/>
                  </a:lnTo>
                  <a:lnTo>
                    <a:pt x="282" y="19"/>
                  </a:lnTo>
                  <a:lnTo>
                    <a:pt x="290" y="26"/>
                  </a:lnTo>
                  <a:lnTo>
                    <a:pt x="299" y="35"/>
                  </a:lnTo>
                  <a:lnTo>
                    <a:pt x="306" y="44"/>
                  </a:lnTo>
                  <a:lnTo>
                    <a:pt x="306" y="46"/>
                  </a:lnTo>
                  <a:lnTo>
                    <a:pt x="307" y="46"/>
                  </a:lnTo>
                  <a:lnTo>
                    <a:pt x="307" y="46"/>
                  </a:lnTo>
                  <a:lnTo>
                    <a:pt x="309" y="46"/>
                  </a:lnTo>
                  <a:lnTo>
                    <a:pt x="311" y="60"/>
                  </a:lnTo>
                  <a:lnTo>
                    <a:pt x="311" y="76"/>
                  </a:lnTo>
                  <a:lnTo>
                    <a:pt x="317" y="74"/>
                  </a:lnTo>
                  <a:lnTo>
                    <a:pt x="322" y="74"/>
                  </a:lnTo>
                  <a:lnTo>
                    <a:pt x="327" y="73"/>
                  </a:lnTo>
                  <a:lnTo>
                    <a:pt x="328" y="73"/>
                  </a:lnTo>
                  <a:lnTo>
                    <a:pt x="330" y="73"/>
                  </a:lnTo>
                  <a:lnTo>
                    <a:pt x="349" y="90"/>
                  </a:lnTo>
                  <a:lnTo>
                    <a:pt x="365" y="110"/>
                  </a:lnTo>
                  <a:lnTo>
                    <a:pt x="377" y="132"/>
                  </a:lnTo>
                  <a:lnTo>
                    <a:pt x="377" y="135"/>
                  </a:lnTo>
                  <a:lnTo>
                    <a:pt x="377" y="135"/>
                  </a:lnTo>
                  <a:lnTo>
                    <a:pt x="382" y="213"/>
                  </a:lnTo>
                  <a:lnTo>
                    <a:pt x="389" y="290"/>
                  </a:lnTo>
                  <a:lnTo>
                    <a:pt x="390" y="298"/>
                  </a:lnTo>
                  <a:lnTo>
                    <a:pt x="391" y="306"/>
                  </a:lnTo>
                  <a:lnTo>
                    <a:pt x="392" y="315"/>
                  </a:lnTo>
                  <a:lnTo>
                    <a:pt x="389" y="322"/>
                  </a:lnTo>
                  <a:lnTo>
                    <a:pt x="382" y="328"/>
                  </a:lnTo>
                  <a:lnTo>
                    <a:pt x="369" y="332"/>
                  </a:lnTo>
                  <a:lnTo>
                    <a:pt x="356" y="334"/>
                  </a:lnTo>
                  <a:lnTo>
                    <a:pt x="343" y="336"/>
                  </a:lnTo>
                  <a:lnTo>
                    <a:pt x="332" y="338"/>
                  </a:lnTo>
                  <a:lnTo>
                    <a:pt x="331" y="338"/>
                  </a:lnTo>
                  <a:lnTo>
                    <a:pt x="330" y="338"/>
                  </a:lnTo>
                  <a:lnTo>
                    <a:pt x="328" y="338"/>
                  </a:lnTo>
                  <a:lnTo>
                    <a:pt x="327" y="338"/>
                  </a:lnTo>
                  <a:lnTo>
                    <a:pt x="323" y="334"/>
                  </a:lnTo>
                  <a:lnTo>
                    <a:pt x="320" y="331"/>
                  </a:lnTo>
                  <a:lnTo>
                    <a:pt x="318" y="328"/>
                  </a:lnTo>
                  <a:lnTo>
                    <a:pt x="315" y="326"/>
                  </a:lnTo>
                  <a:lnTo>
                    <a:pt x="310" y="323"/>
                  </a:lnTo>
                  <a:lnTo>
                    <a:pt x="305" y="322"/>
                  </a:lnTo>
                  <a:lnTo>
                    <a:pt x="299" y="322"/>
                  </a:lnTo>
                  <a:lnTo>
                    <a:pt x="297" y="327"/>
                  </a:lnTo>
                  <a:lnTo>
                    <a:pt x="297" y="332"/>
                  </a:lnTo>
                  <a:lnTo>
                    <a:pt x="297" y="336"/>
                  </a:lnTo>
                  <a:lnTo>
                    <a:pt x="298" y="339"/>
                  </a:lnTo>
                  <a:lnTo>
                    <a:pt x="298" y="341"/>
                  </a:lnTo>
                  <a:lnTo>
                    <a:pt x="298" y="345"/>
                  </a:lnTo>
                  <a:lnTo>
                    <a:pt x="296" y="347"/>
                  </a:lnTo>
                  <a:lnTo>
                    <a:pt x="294" y="348"/>
                  </a:lnTo>
                  <a:lnTo>
                    <a:pt x="292" y="348"/>
                  </a:lnTo>
                  <a:lnTo>
                    <a:pt x="280" y="351"/>
                  </a:lnTo>
                  <a:lnTo>
                    <a:pt x="268" y="351"/>
                  </a:lnTo>
                  <a:lnTo>
                    <a:pt x="256" y="352"/>
                  </a:lnTo>
                  <a:lnTo>
                    <a:pt x="255" y="352"/>
                  </a:lnTo>
                  <a:lnTo>
                    <a:pt x="254" y="353"/>
                  </a:lnTo>
                  <a:lnTo>
                    <a:pt x="252" y="353"/>
                  </a:lnTo>
                  <a:lnTo>
                    <a:pt x="251" y="353"/>
                  </a:lnTo>
                  <a:lnTo>
                    <a:pt x="239" y="347"/>
                  </a:lnTo>
                  <a:lnTo>
                    <a:pt x="226" y="340"/>
                  </a:lnTo>
                  <a:lnTo>
                    <a:pt x="213" y="338"/>
                  </a:lnTo>
                  <a:lnTo>
                    <a:pt x="200" y="336"/>
                  </a:lnTo>
                  <a:lnTo>
                    <a:pt x="193" y="348"/>
                  </a:lnTo>
                  <a:lnTo>
                    <a:pt x="191" y="361"/>
                  </a:lnTo>
                  <a:lnTo>
                    <a:pt x="191" y="362"/>
                  </a:lnTo>
                  <a:lnTo>
                    <a:pt x="190" y="364"/>
                  </a:lnTo>
                  <a:lnTo>
                    <a:pt x="188" y="365"/>
                  </a:lnTo>
                  <a:lnTo>
                    <a:pt x="187" y="365"/>
                  </a:lnTo>
                  <a:lnTo>
                    <a:pt x="131" y="381"/>
                  </a:lnTo>
                  <a:lnTo>
                    <a:pt x="72" y="392"/>
                  </a:lnTo>
                  <a:lnTo>
                    <a:pt x="14" y="403"/>
                  </a:lnTo>
                  <a:lnTo>
                    <a:pt x="13" y="403"/>
                  </a:lnTo>
                  <a:lnTo>
                    <a:pt x="11" y="402"/>
                  </a:lnTo>
                  <a:lnTo>
                    <a:pt x="11" y="400"/>
                  </a:lnTo>
                  <a:lnTo>
                    <a:pt x="11" y="399"/>
                  </a:lnTo>
                  <a:lnTo>
                    <a:pt x="10" y="399"/>
                  </a:lnTo>
                  <a:lnTo>
                    <a:pt x="9" y="399"/>
                  </a:lnTo>
                  <a:lnTo>
                    <a:pt x="8" y="398"/>
                  </a:lnTo>
                  <a:lnTo>
                    <a:pt x="8" y="396"/>
                  </a:lnTo>
                  <a:lnTo>
                    <a:pt x="6" y="366"/>
                  </a:lnTo>
                  <a:lnTo>
                    <a:pt x="9" y="338"/>
                  </a:lnTo>
                  <a:lnTo>
                    <a:pt x="8" y="336"/>
                  </a:lnTo>
                  <a:lnTo>
                    <a:pt x="8" y="335"/>
                  </a:lnTo>
                  <a:lnTo>
                    <a:pt x="8" y="334"/>
                  </a:lnTo>
                  <a:lnTo>
                    <a:pt x="9" y="332"/>
                  </a:lnTo>
                  <a:lnTo>
                    <a:pt x="10" y="331"/>
                  </a:lnTo>
                  <a:lnTo>
                    <a:pt x="11" y="331"/>
                  </a:lnTo>
                  <a:lnTo>
                    <a:pt x="13" y="332"/>
                  </a:lnTo>
                  <a:lnTo>
                    <a:pt x="18" y="334"/>
                  </a:lnTo>
                  <a:lnTo>
                    <a:pt x="25" y="334"/>
                  </a:lnTo>
                  <a:lnTo>
                    <a:pt x="25" y="332"/>
                  </a:lnTo>
                  <a:lnTo>
                    <a:pt x="27" y="319"/>
                  </a:lnTo>
                  <a:lnTo>
                    <a:pt x="23" y="309"/>
                  </a:lnTo>
                  <a:lnTo>
                    <a:pt x="15" y="298"/>
                  </a:lnTo>
                  <a:lnTo>
                    <a:pt x="6" y="289"/>
                  </a:lnTo>
                  <a:lnTo>
                    <a:pt x="5" y="290"/>
                  </a:lnTo>
                  <a:lnTo>
                    <a:pt x="4" y="290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0" y="286"/>
                  </a:lnTo>
                  <a:lnTo>
                    <a:pt x="0" y="252"/>
                  </a:lnTo>
                  <a:lnTo>
                    <a:pt x="1" y="220"/>
                  </a:lnTo>
                  <a:lnTo>
                    <a:pt x="0" y="218"/>
                  </a:lnTo>
                  <a:lnTo>
                    <a:pt x="0" y="217"/>
                  </a:lnTo>
                  <a:lnTo>
                    <a:pt x="1" y="216"/>
                  </a:lnTo>
                  <a:lnTo>
                    <a:pt x="1" y="214"/>
                  </a:lnTo>
                  <a:lnTo>
                    <a:pt x="1" y="213"/>
                  </a:lnTo>
                  <a:lnTo>
                    <a:pt x="2" y="213"/>
                  </a:lnTo>
                  <a:lnTo>
                    <a:pt x="83" y="140"/>
                  </a:lnTo>
                  <a:lnTo>
                    <a:pt x="167" y="69"/>
                  </a:lnTo>
                  <a:lnTo>
                    <a:pt x="252" y="1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48"/>
            <p:cNvSpPr>
              <a:spLocks noEditPoints="1"/>
            </p:cNvSpPr>
            <p:nvPr/>
          </p:nvSpPr>
          <p:spPr bwMode="auto">
            <a:xfrm>
              <a:off x="6950075" y="3635375"/>
              <a:ext cx="87313" cy="90488"/>
            </a:xfrm>
            <a:custGeom>
              <a:avLst/>
              <a:gdLst>
                <a:gd name="T0" fmla="*/ 25 w 55"/>
                <a:gd name="T1" fmla="*/ 5 h 57"/>
                <a:gd name="T2" fmla="*/ 20 w 55"/>
                <a:gd name="T3" fmla="*/ 9 h 57"/>
                <a:gd name="T4" fmla="*/ 14 w 55"/>
                <a:gd name="T5" fmla="*/ 13 h 57"/>
                <a:gd name="T6" fmla="*/ 12 w 55"/>
                <a:gd name="T7" fmla="*/ 17 h 57"/>
                <a:gd name="T8" fmla="*/ 9 w 55"/>
                <a:gd name="T9" fmla="*/ 23 h 57"/>
                <a:gd name="T10" fmla="*/ 8 w 55"/>
                <a:gd name="T11" fmla="*/ 31 h 57"/>
                <a:gd name="T12" fmla="*/ 9 w 55"/>
                <a:gd name="T13" fmla="*/ 39 h 57"/>
                <a:gd name="T14" fmla="*/ 13 w 55"/>
                <a:gd name="T15" fmla="*/ 45 h 57"/>
                <a:gd name="T16" fmla="*/ 20 w 55"/>
                <a:gd name="T17" fmla="*/ 49 h 57"/>
                <a:gd name="T18" fmla="*/ 25 w 55"/>
                <a:gd name="T19" fmla="*/ 49 h 57"/>
                <a:gd name="T20" fmla="*/ 29 w 55"/>
                <a:gd name="T21" fmla="*/ 49 h 57"/>
                <a:gd name="T22" fmla="*/ 28 w 55"/>
                <a:gd name="T23" fmla="*/ 48 h 57"/>
                <a:gd name="T24" fmla="*/ 28 w 55"/>
                <a:gd name="T25" fmla="*/ 47 h 57"/>
                <a:gd name="T26" fmla="*/ 29 w 55"/>
                <a:gd name="T27" fmla="*/ 44 h 57"/>
                <a:gd name="T28" fmla="*/ 30 w 55"/>
                <a:gd name="T29" fmla="*/ 41 h 57"/>
                <a:gd name="T30" fmla="*/ 31 w 55"/>
                <a:gd name="T31" fmla="*/ 39 h 57"/>
                <a:gd name="T32" fmla="*/ 33 w 55"/>
                <a:gd name="T33" fmla="*/ 35 h 57"/>
                <a:gd name="T34" fmla="*/ 33 w 55"/>
                <a:gd name="T35" fmla="*/ 30 h 57"/>
                <a:gd name="T36" fmla="*/ 30 w 55"/>
                <a:gd name="T37" fmla="*/ 24 h 57"/>
                <a:gd name="T38" fmla="*/ 26 w 55"/>
                <a:gd name="T39" fmla="*/ 19 h 57"/>
                <a:gd name="T40" fmla="*/ 21 w 55"/>
                <a:gd name="T41" fmla="*/ 17 h 57"/>
                <a:gd name="T42" fmla="*/ 16 w 55"/>
                <a:gd name="T43" fmla="*/ 17 h 57"/>
                <a:gd name="T44" fmla="*/ 12 w 55"/>
                <a:gd name="T45" fmla="*/ 22 h 57"/>
                <a:gd name="T46" fmla="*/ 11 w 55"/>
                <a:gd name="T47" fmla="*/ 22 h 57"/>
                <a:gd name="T48" fmla="*/ 11 w 55"/>
                <a:gd name="T49" fmla="*/ 22 h 57"/>
                <a:gd name="T50" fmla="*/ 9 w 55"/>
                <a:gd name="T51" fmla="*/ 21 h 57"/>
                <a:gd name="T52" fmla="*/ 14 w 55"/>
                <a:gd name="T53" fmla="*/ 14 h 57"/>
                <a:gd name="T54" fmla="*/ 21 w 55"/>
                <a:gd name="T55" fmla="*/ 13 h 57"/>
                <a:gd name="T56" fmla="*/ 29 w 55"/>
                <a:gd name="T57" fmla="*/ 15 h 57"/>
                <a:gd name="T58" fmla="*/ 35 w 55"/>
                <a:gd name="T59" fmla="*/ 21 h 57"/>
                <a:gd name="T60" fmla="*/ 38 w 55"/>
                <a:gd name="T61" fmla="*/ 27 h 57"/>
                <a:gd name="T62" fmla="*/ 39 w 55"/>
                <a:gd name="T63" fmla="*/ 36 h 57"/>
                <a:gd name="T64" fmla="*/ 37 w 55"/>
                <a:gd name="T65" fmla="*/ 44 h 57"/>
                <a:gd name="T66" fmla="*/ 42 w 55"/>
                <a:gd name="T67" fmla="*/ 40 h 57"/>
                <a:gd name="T68" fmla="*/ 45 w 55"/>
                <a:gd name="T69" fmla="*/ 35 h 57"/>
                <a:gd name="T70" fmla="*/ 47 w 55"/>
                <a:gd name="T71" fmla="*/ 28 h 57"/>
                <a:gd name="T72" fmla="*/ 46 w 55"/>
                <a:gd name="T73" fmla="*/ 19 h 57"/>
                <a:gd name="T74" fmla="*/ 42 w 55"/>
                <a:gd name="T75" fmla="*/ 13 h 57"/>
                <a:gd name="T76" fmla="*/ 35 w 55"/>
                <a:gd name="T77" fmla="*/ 7 h 57"/>
                <a:gd name="T78" fmla="*/ 26 w 55"/>
                <a:gd name="T79" fmla="*/ 5 h 57"/>
                <a:gd name="T80" fmla="*/ 25 w 55"/>
                <a:gd name="T81" fmla="*/ 5 h 57"/>
                <a:gd name="T82" fmla="*/ 28 w 55"/>
                <a:gd name="T83" fmla="*/ 0 h 57"/>
                <a:gd name="T84" fmla="*/ 29 w 55"/>
                <a:gd name="T85" fmla="*/ 0 h 57"/>
                <a:gd name="T86" fmla="*/ 29 w 55"/>
                <a:gd name="T87" fmla="*/ 0 h 57"/>
                <a:gd name="T88" fmla="*/ 41 w 55"/>
                <a:gd name="T89" fmla="*/ 2 h 57"/>
                <a:gd name="T90" fmla="*/ 50 w 55"/>
                <a:gd name="T91" fmla="*/ 10 h 57"/>
                <a:gd name="T92" fmla="*/ 55 w 55"/>
                <a:gd name="T93" fmla="*/ 22 h 57"/>
                <a:gd name="T94" fmla="*/ 52 w 55"/>
                <a:gd name="T95" fmla="*/ 34 h 57"/>
                <a:gd name="T96" fmla="*/ 47 w 55"/>
                <a:gd name="T97" fmla="*/ 44 h 57"/>
                <a:gd name="T98" fmla="*/ 38 w 55"/>
                <a:gd name="T99" fmla="*/ 53 h 57"/>
                <a:gd name="T100" fmla="*/ 28 w 55"/>
                <a:gd name="T101" fmla="*/ 57 h 57"/>
                <a:gd name="T102" fmla="*/ 17 w 55"/>
                <a:gd name="T103" fmla="*/ 56 h 57"/>
                <a:gd name="T104" fmla="*/ 8 w 55"/>
                <a:gd name="T105" fmla="*/ 51 h 57"/>
                <a:gd name="T106" fmla="*/ 3 w 55"/>
                <a:gd name="T107" fmla="*/ 41 h 57"/>
                <a:gd name="T108" fmla="*/ 0 w 55"/>
                <a:gd name="T109" fmla="*/ 32 h 57"/>
                <a:gd name="T110" fmla="*/ 3 w 55"/>
                <a:gd name="T111" fmla="*/ 21 h 57"/>
                <a:gd name="T112" fmla="*/ 8 w 55"/>
                <a:gd name="T113" fmla="*/ 11 h 57"/>
                <a:gd name="T114" fmla="*/ 17 w 55"/>
                <a:gd name="T115" fmla="*/ 4 h 57"/>
                <a:gd name="T116" fmla="*/ 28 w 55"/>
                <a:gd name="T1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" h="57">
                  <a:moveTo>
                    <a:pt x="25" y="5"/>
                  </a:moveTo>
                  <a:lnTo>
                    <a:pt x="20" y="9"/>
                  </a:lnTo>
                  <a:lnTo>
                    <a:pt x="14" y="13"/>
                  </a:lnTo>
                  <a:lnTo>
                    <a:pt x="12" y="17"/>
                  </a:lnTo>
                  <a:lnTo>
                    <a:pt x="9" y="23"/>
                  </a:lnTo>
                  <a:lnTo>
                    <a:pt x="8" y="31"/>
                  </a:lnTo>
                  <a:lnTo>
                    <a:pt x="9" y="39"/>
                  </a:lnTo>
                  <a:lnTo>
                    <a:pt x="13" y="45"/>
                  </a:lnTo>
                  <a:lnTo>
                    <a:pt x="20" y="49"/>
                  </a:lnTo>
                  <a:lnTo>
                    <a:pt x="25" y="49"/>
                  </a:lnTo>
                  <a:lnTo>
                    <a:pt x="29" y="49"/>
                  </a:lnTo>
                  <a:lnTo>
                    <a:pt x="28" y="48"/>
                  </a:lnTo>
                  <a:lnTo>
                    <a:pt x="28" y="47"/>
                  </a:lnTo>
                  <a:lnTo>
                    <a:pt x="29" y="44"/>
                  </a:lnTo>
                  <a:lnTo>
                    <a:pt x="30" y="41"/>
                  </a:lnTo>
                  <a:lnTo>
                    <a:pt x="31" y="39"/>
                  </a:lnTo>
                  <a:lnTo>
                    <a:pt x="33" y="35"/>
                  </a:lnTo>
                  <a:lnTo>
                    <a:pt x="33" y="30"/>
                  </a:lnTo>
                  <a:lnTo>
                    <a:pt x="30" y="24"/>
                  </a:lnTo>
                  <a:lnTo>
                    <a:pt x="26" y="19"/>
                  </a:lnTo>
                  <a:lnTo>
                    <a:pt x="21" y="17"/>
                  </a:lnTo>
                  <a:lnTo>
                    <a:pt x="16" y="17"/>
                  </a:lnTo>
                  <a:lnTo>
                    <a:pt x="12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9" y="21"/>
                  </a:lnTo>
                  <a:lnTo>
                    <a:pt x="14" y="14"/>
                  </a:lnTo>
                  <a:lnTo>
                    <a:pt x="21" y="13"/>
                  </a:lnTo>
                  <a:lnTo>
                    <a:pt x="29" y="15"/>
                  </a:lnTo>
                  <a:lnTo>
                    <a:pt x="35" y="21"/>
                  </a:lnTo>
                  <a:lnTo>
                    <a:pt x="38" y="27"/>
                  </a:lnTo>
                  <a:lnTo>
                    <a:pt x="39" y="36"/>
                  </a:lnTo>
                  <a:lnTo>
                    <a:pt x="37" y="44"/>
                  </a:lnTo>
                  <a:lnTo>
                    <a:pt x="42" y="40"/>
                  </a:lnTo>
                  <a:lnTo>
                    <a:pt x="45" y="35"/>
                  </a:lnTo>
                  <a:lnTo>
                    <a:pt x="47" y="28"/>
                  </a:lnTo>
                  <a:lnTo>
                    <a:pt x="46" y="19"/>
                  </a:lnTo>
                  <a:lnTo>
                    <a:pt x="42" y="13"/>
                  </a:lnTo>
                  <a:lnTo>
                    <a:pt x="35" y="7"/>
                  </a:lnTo>
                  <a:lnTo>
                    <a:pt x="26" y="5"/>
                  </a:lnTo>
                  <a:lnTo>
                    <a:pt x="25" y="5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41" y="2"/>
                  </a:lnTo>
                  <a:lnTo>
                    <a:pt x="50" y="10"/>
                  </a:lnTo>
                  <a:lnTo>
                    <a:pt x="55" y="22"/>
                  </a:lnTo>
                  <a:lnTo>
                    <a:pt x="52" y="34"/>
                  </a:lnTo>
                  <a:lnTo>
                    <a:pt x="47" y="44"/>
                  </a:lnTo>
                  <a:lnTo>
                    <a:pt x="38" y="53"/>
                  </a:lnTo>
                  <a:lnTo>
                    <a:pt x="28" y="57"/>
                  </a:lnTo>
                  <a:lnTo>
                    <a:pt x="17" y="56"/>
                  </a:lnTo>
                  <a:lnTo>
                    <a:pt x="8" y="51"/>
                  </a:lnTo>
                  <a:lnTo>
                    <a:pt x="3" y="41"/>
                  </a:lnTo>
                  <a:lnTo>
                    <a:pt x="0" y="32"/>
                  </a:lnTo>
                  <a:lnTo>
                    <a:pt x="3" y="21"/>
                  </a:lnTo>
                  <a:lnTo>
                    <a:pt x="8" y="11"/>
                  </a:lnTo>
                  <a:lnTo>
                    <a:pt x="17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49"/>
            <p:cNvSpPr>
              <a:spLocks noEditPoints="1"/>
            </p:cNvSpPr>
            <p:nvPr/>
          </p:nvSpPr>
          <p:spPr bwMode="auto">
            <a:xfrm>
              <a:off x="7151688" y="3508375"/>
              <a:ext cx="80963" cy="82550"/>
            </a:xfrm>
            <a:custGeom>
              <a:avLst/>
              <a:gdLst>
                <a:gd name="T0" fmla="*/ 20 w 51"/>
                <a:gd name="T1" fmla="*/ 17 h 52"/>
                <a:gd name="T2" fmla="*/ 16 w 51"/>
                <a:gd name="T3" fmla="*/ 17 h 52"/>
                <a:gd name="T4" fmla="*/ 13 w 51"/>
                <a:gd name="T5" fmla="*/ 19 h 52"/>
                <a:gd name="T6" fmla="*/ 10 w 51"/>
                <a:gd name="T7" fmla="*/ 22 h 52"/>
                <a:gd name="T8" fmla="*/ 9 w 51"/>
                <a:gd name="T9" fmla="*/ 22 h 52"/>
                <a:gd name="T10" fmla="*/ 8 w 51"/>
                <a:gd name="T11" fmla="*/ 22 h 52"/>
                <a:gd name="T12" fmla="*/ 7 w 51"/>
                <a:gd name="T13" fmla="*/ 27 h 52"/>
                <a:gd name="T14" fmla="*/ 7 w 51"/>
                <a:gd name="T15" fmla="*/ 32 h 52"/>
                <a:gd name="T16" fmla="*/ 8 w 51"/>
                <a:gd name="T17" fmla="*/ 38 h 52"/>
                <a:gd name="T18" fmla="*/ 14 w 51"/>
                <a:gd name="T19" fmla="*/ 44 h 52"/>
                <a:gd name="T20" fmla="*/ 24 w 51"/>
                <a:gd name="T21" fmla="*/ 46 h 52"/>
                <a:gd name="T22" fmla="*/ 31 w 51"/>
                <a:gd name="T23" fmla="*/ 44 h 52"/>
                <a:gd name="T24" fmla="*/ 31 w 51"/>
                <a:gd name="T25" fmla="*/ 43 h 52"/>
                <a:gd name="T26" fmla="*/ 33 w 51"/>
                <a:gd name="T27" fmla="*/ 39 h 52"/>
                <a:gd name="T28" fmla="*/ 34 w 51"/>
                <a:gd name="T29" fmla="*/ 35 h 52"/>
                <a:gd name="T30" fmla="*/ 34 w 51"/>
                <a:gd name="T31" fmla="*/ 31 h 52"/>
                <a:gd name="T32" fmla="*/ 34 w 51"/>
                <a:gd name="T33" fmla="*/ 27 h 52"/>
                <a:gd name="T34" fmla="*/ 33 w 51"/>
                <a:gd name="T35" fmla="*/ 23 h 52"/>
                <a:gd name="T36" fmla="*/ 30 w 51"/>
                <a:gd name="T37" fmla="*/ 19 h 52"/>
                <a:gd name="T38" fmla="*/ 28 w 51"/>
                <a:gd name="T39" fmla="*/ 18 h 52"/>
                <a:gd name="T40" fmla="*/ 24 w 51"/>
                <a:gd name="T41" fmla="*/ 17 h 52"/>
                <a:gd name="T42" fmla="*/ 20 w 51"/>
                <a:gd name="T43" fmla="*/ 17 h 52"/>
                <a:gd name="T44" fmla="*/ 18 w 51"/>
                <a:gd name="T45" fmla="*/ 5 h 52"/>
                <a:gd name="T46" fmla="*/ 13 w 51"/>
                <a:gd name="T47" fmla="*/ 10 h 52"/>
                <a:gd name="T48" fmla="*/ 10 w 51"/>
                <a:gd name="T49" fmla="*/ 15 h 52"/>
                <a:gd name="T50" fmla="*/ 17 w 51"/>
                <a:gd name="T51" fmla="*/ 12 h 52"/>
                <a:gd name="T52" fmla="*/ 25 w 51"/>
                <a:gd name="T53" fmla="*/ 10 h 52"/>
                <a:gd name="T54" fmla="*/ 33 w 51"/>
                <a:gd name="T55" fmla="*/ 13 h 52"/>
                <a:gd name="T56" fmla="*/ 37 w 51"/>
                <a:gd name="T57" fmla="*/ 17 h 52"/>
                <a:gd name="T58" fmla="*/ 38 w 51"/>
                <a:gd name="T59" fmla="*/ 21 h 52"/>
                <a:gd name="T60" fmla="*/ 41 w 51"/>
                <a:gd name="T61" fmla="*/ 25 h 52"/>
                <a:gd name="T62" fmla="*/ 41 w 51"/>
                <a:gd name="T63" fmla="*/ 29 h 52"/>
                <a:gd name="T64" fmla="*/ 41 w 51"/>
                <a:gd name="T65" fmla="*/ 32 h 52"/>
                <a:gd name="T66" fmla="*/ 41 w 51"/>
                <a:gd name="T67" fmla="*/ 36 h 52"/>
                <a:gd name="T68" fmla="*/ 43 w 51"/>
                <a:gd name="T69" fmla="*/ 31 h 52"/>
                <a:gd name="T70" fmla="*/ 45 w 51"/>
                <a:gd name="T71" fmla="*/ 26 h 52"/>
                <a:gd name="T72" fmla="*/ 43 w 51"/>
                <a:gd name="T73" fmla="*/ 21 h 52"/>
                <a:gd name="T74" fmla="*/ 42 w 51"/>
                <a:gd name="T75" fmla="*/ 17 h 52"/>
                <a:gd name="T76" fmla="*/ 35 w 51"/>
                <a:gd name="T77" fmla="*/ 9 h 52"/>
                <a:gd name="T78" fmla="*/ 28 w 51"/>
                <a:gd name="T79" fmla="*/ 6 h 52"/>
                <a:gd name="T80" fmla="*/ 18 w 51"/>
                <a:gd name="T81" fmla="*/ 5 h 52"/>
                <a:gd name="T82" fmla="*/ 28 w 51"/>
                <a:gd name="T83" fmla="*/ 0 h 52"/>
                <a:gd name="T84" fmla="*/ 37 w 51"/>
                <a:gd name="T85" fmla="*/ 2 h 52"/>
                <a:gd name="T86" fmla="*/ 45 w 51"/>
                <a:gd name="T87" fmla="*/ 9 h 52"/>
                <a:gd name="T88" fmla="*/ 50 w 51"/>
                <a:gd name="T89" fmla="*/ 18 h 52"/>
                <a:gd name="T90" fmla="*/ 51 w 51"/>
                <a:gd name="T91" fmla="*/ 31 h 52"/>
                <a:gd name="T92" fmla="*/ 45 w 51"/>
                <a:gd name="T93" fmla="*/ 43 h 52"/>
                <a:gd name="T94" fmla="*/ 34 w 51"/>
                <a:gd name="T95" fmla="*/ 51 h 52"/>
                <a:gd name="T96" fmla="*/ 25 w 51"/>
                <a:gd name="T97" fmla="*/ 52 h 52"/>
                <a:gd name="T98" fmla="*/ 16 w 51"/>
                <a:gd name="T99" fmla="*/ 51 h 52"/>
                <a:gd name="T100" fmla="*/ 7 w 51"/>
                <a:gd name="T101" fmla="*/ 46 h 52"/>
                <a:gd name="T102" fmla="*/ 1 w 51"/>
                <a:gd name="T103" fmla="*/ 38 h 52"/>
                <a:gd name="T104" fmla="*/ 0 w 51"/>
                <a:gd name="T105" fmla="*/ 29 h 52"/>
                <a:gd name="T106" fmla="*/ 3 w 51"/>
                <a:gd name="T107" fmla="*/ 18 h 52"/>
                <a:gd name="T108" fmla="*/ 8 w 51"/>
                <a:gd name="T109" fmla="*/ 9 h 52"/>
                <a:gd name="T110" fmla="*/ 16 w 51"/>
                <a:gd name="T111" fmla="*/ 2 h 52"/>
                <a:gd name="T112" fmla="*/ 16 w 51"/>
                <a:gd name="T113" fmla="*/ 1 h 52"/>
                <a:gd name="T114" fmla="*/ 17 w 51"/>
                <a:gd name="T115" fmla="*/ 1 h 52"/>
                <a:gd name="T116" fmla="*/ 28 w 51"/>
                <a:gd name="T1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" h="52">
                  <a:moveTo>
                    <a:pt x="20" y="17"/>
                  </a:moveTo>
                  <a:lnTo>
                    <a:pt x="16" y="17"/>
                  </a:lnTo>
                  <a:lnTo>
                    <a:pt x="13" y="19"/>
                  </a:lnTo>
                  <a:lnTo>
                    <a:pt x="10" y="22"/>
                  </a:lnTo>
                  <a:lnTo>
                    <a:pt x="9" y="22"/>
                  </a:lnTo>
                  <a:lnTo>
                    <a:pt x="8" y="22"/>
                  </a:lnTo>
                  <a:lnTo>
                    <a:pt x="7" y="27"/>
                  </a:lnTo>
                  <a:lnTo>
                    <a:pt x="7" y="32"/>
                  </a:lnTo>
                  <a:lnTo>
                    <a:pt x="8" y="38"/>
                  </a:lnTo>
                  <a:lnTo>
                    <a:pt x="14" y="44"/>
                  </a:lnTo>
                  <a:lnTo>
                    <a:pt x="24" y="46"/>
                  </a:lnTo>
                  <a:lnTo>
                    <a:pt x="31" y="44"/>
                  </a:lnTo>
                  <a:lnTo>
                    <a:pt x="31" y="43"/>
                  </a:lnTo>
                  <a:lnTo>
                    <a:pt x="33" y="39"/>
                  </a:lnTo>
                  <a:lnTo>
                    <a:pt x="34" y="35"/>
                  </a:lnTo>
                  <a:lnTo>
                    <a:pt x="34" y="31"/>
                  </a:lnTo>
                  <a:lnTo>
                    <a:pt x="34" y="27"/>
                  </a:lnTo>
                  <a:lnTo>
                    <a:pt x="33" y="23"/>
                  </a:lnTo>
                  <a:lnTo>
                    <a:pt x="30" y="19"/>
                  </a:lnTo>
                  <a:lnTo>
                    <a:pt x="28" y="18"/>
                  </a:lnTo>
                  <a:lnTo>
                    <a:pt x="24" y="17"/>
                  </a:lnTo>
                  <a:lnTo>
                    <a:pt x="20" y="17"/>
                  </a:lnTo>
                  <a:close/>
                  <a:moveTo>
                    <a:pt x="18" y="5"/>
                  </a:moveTo>
                  <a:lnTo>
                    <a:pt x="13" y="10"/>
                  </a:lnTo>
                  <a:lnTo>
                    <a:pt x="10" y="15"/>
                  </a:lnTo>
                  <a:lnTo>
                    <a:pt x="17" y="12"/>
                  </a:lnTo>
                  <a:lnTo>
                    <a:pt x="25" y="10"/>
                  </a:lnTo>
                  <a:lnTo>
                    <a:pt x="33" y="13"/>
                  </a:lnTo>
                  <a:lnTo>
                    <a:pt x="37" y="17"/>
                  </a:lnTo>
                  <a:lnTo>
                    <a:pt x="38" y="21"/>
                  </a:lnTo>
                  <a:lnTo>
                    <a:pt x="41" y="25"/>
                  </a:lnTo>
                  <a:lnTo>
                    <a:pt x="41" y="29"/>
                  </a:lnTo>
                  <a:lnTo>
                    <a:pt x="41" y="32"/>
                  </a:lnTo>
                  <a:lnTo>
                    <a:pt x="41" y="36"/>
                  </a:lnTo>
                  <a:lnTo>
                    <a:pt x="43" y="31"/>
                  </a:lnTo>
                  <a:lnTo>
                    <a:pt x="45" y="26"/>
                  </a:lnTo>
                  <a:lnTo>
                    <a:pt x="43" y="21"/>
                  </a:lnTo>
                  <a:lnTo>
                    <a:pt x="42" y="17"/>
                  </a:lnTo>
                  <a:lnTo>
                    <a:pt x="35" y="9"/>
                  </a:lnTo>
                  <a:lnTo>
                    <a:pt x="28" y="6"/>
                  </a:lnTo>
                  <a:lnTo>
                    <a:pt x="18" y="5"/>
                  </a:lnTo>
                  <a:close/>
                  <a:moveTo>
                    <a:pt x="28" y="0"/>
                  </a:moveTo>
                  <a:lnTo>
                    <a:pt x="37" y="2"/>
                  </a:lnTo>
                  <a:lnTo>
                    <a:pt x="45" y="9"/>
                  </a:lnTo>
                  <a:lnTo>
                    <a:pt x="50" y="18"/>
                  </a:lnTo>
                  <a:lnTo>
                    <a:pt x="51" y="31"/>
                  </a:lnTo>
                  <a:lnTo>
                    <a:pt x="45" y="43"/>
                  </a:lnTo>
                  <a:lnTo>
                    <a:pt x="34" y="51"/>
                  </a:lnTo>
                  <a:lnTo>
                    <a:pt x="25" y="52"/>
                  </a:lnTo>
                  <a:lnTo>
                    <a:pt x="16" y="51"/>
                  </a:lnTo>
                  <a:lnTo>
                    <a:pt x="7" y="46"/>
                  </a:lnTo>
                  <a:lnTo>
                    <a:pt x="1" y="38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8" y="9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50"/>
            <p:cNvSpPr>
              <a:spLocks noEditPoints="1"/>
            </p:cNvSpPr>
            <p:nvPr/>
          </p:nvSpPr>
          <p:spPr bwMode="auto">
            <a:xfrm>
              <a:off x="7243763" y="3563938"/>
              <a:ext cx="60325" cy="61913"/>
            </a:xfrm>
            <a:custGeom>
              <a:avLst/>
              <a:gdLst>
                <a:gd name="T0" fmla="*/ 14 w 38"/>
                <a:gd name="T1" fmla="*/ 12 h 39"/>
                <a:gd name="T2" fmla="*/ 11 w 38"/>
                <a:gd name="T3" fmla="*/ 12 h 39"/>
                <a:gd name="T4" fmla="*/ 7 w 38"/>
                <a:gd name="T5" fmla="*/ 13 h 39"/>
                <a:gd name="T6" fmla="*/ 7 w 38"/>
                <a:gd name="T7" fmla="*/ 14 h 39"/>
                <a:gd name="T8" fmla="*/ 6 w 38"/>
                <a:gd name="T9" fmla="*/ 17 h 39"/>
                <a:gd name="T10" fmla="*/ 6 w 38"/>
                <a:gd name="T11" fmla="*/ 21 h 39"/>
                <a:gd name="T12" fmla="*/ 6 w 38"/>
                <a:gd name="T13" fmla="*/ 25 h 39"/>
                <a:gd name="T14" fmla="*/ 7 w 38"/>
                <a:gd name="T15" fmla="*/ 29 h 39"/>
                <a:gd name="T16" fmla="*/ 10 w 38"/>
                <a:gd name="T17" fmla="*/ 32 h 39"/>
                <a:gd name="T18" fmla="*/ 13 w 38"/>
                <a:gd name="T19" fmla="*/ 33 h 39"/>
                <a:gd name="T20" fmla="*/ 17 w 38"/>
                <a:gd name="T21" fmla="*/ 33 h 39"/>
                <a:gd name="T22" fmla="*/ 21 w 38"/>
                <a:gd name="T23" fmla="*/ 33 h 39"/>
                <a:gd name="T24" fmla="*/ 23 w 38"/>
                <a:gd name="T25" fmla="*/ 32 h 39"/>
                <a:gd name="T26" fmla="*/ 26 w 38"/>
                <a:gd name="T27" fmla="*/ 30 h 39"/>
                <a:gd name="T28" fmla="*/ 26 w 38"/>
                <a:gd name="T29" fmla="*/ 28 h 39"/>
                <a:gd name="T30" fmla="*/ 26 w 38"/>
                <a:gd name="T31" fmla="*/ 25 h 39"/>
                <a:gd name="T32" fmla="*/ 24 w 38"/>
                <a:gd name="T33" fmla="*/ 21 h 39"/>
                <a:gd name="T34" fmla="*/ 23 w 38"/>
                <a:gd name="T35" fmla="*/ 17 h 39"/>
                <a:gd name="T36" fmla="*/ 21 w 38"/>
                <a:gd name="T37" fmla="*/ 14 h 39"/>
                <a:gd name="T38" fmla="*/ 18 w 38"/>
                <a:gd name="T39" fmla="*/ 13 h 39"/>
                <a:gd name="T40" fmla="*/ 14 w 38"/>
                <a:gd name="T41" fmla="*/ 12 h 39"/>
                <a:gd name="T42" fmla="*/ 15 w 38"/>
                <a:gd name="T43" fmla="*/ 5 h 39"/>
                <a:gd name="T44" fmla="*/ 11 w 38"/>
                <a:gd name="T45" fmla="*/ 7 h 39"/>
                <a:gd name="T46" fmla="*/ 9 w 38"/>
                <a:gd name="T47" fmla="*/ 9 h 39"/>
                <a:gd name="T48" fmla="*/ 13 w 38"/>
                <a:gd name="T49" fmla="*/ 8 h 39"/>
                <a:gd name="T50" fmla="*/ 18 w 38"/>
                <a:gd name="T51" fmla="*/ 7 h 39"/>
                <a:gd name="T52" fmla="*/ 22 w 38"/>
                <a:gd name="T53" fmla="*/ 8 h 39"/>
                <a:gd name="T54" fmla="*/ 26 w 38"/>
                <a:gd name="T55" fmla="*/ 11 h 39"/>
                <a:gd name="T56" fmla="*/ 28 w 38"/>
                <a:gd name="T57" fmla="*/ 14 h 39"/>
                <a:gd name="T58" fmla="*/ 31 w 38"/>
                <a:gd name="T59" fmla="*/ 20 h 39"/>
                <a:gd name="T60" fmla="*/ 31 w 38"/>
                <a:gd name="T61" fmla="*/ 16 h 39"/>
                <a:gd name="T62" fmla="*/ 30 w 38"/>
                <a:gd name="T63" fmla="*/ 12 h 39"/>
                <a:gd name="T64" fmla="*/ 27 w 38"/>
                <a:gd name="T65" fmla="*/ 9 h 39"/>
                <a:gd name="T66" fmla="*/ 23 w 38"/>
                <a:gd name="T67" fmla="*/ 7 h 39"/>
                <a:gd name="T68" fmla="*/ 19 w 38"/>
                <a:gd name="T69" fmla="*/ 5 h 39"/>
                <a:gd name="T70" fmla="*/ 18 w 38"/>
                <a:gd name="T71" fmla="*/ 5 h 39"/>
                <a:gd name="T72" fmla="*/ 15 w 38"/>
                <a:gd name="T73" fmla="*/ 5 h 39"/>
                <a:gd name="T74" fmla="*/ 22 w 38"/>
                <a:gd name="T75" fmla="*/ 0 h 39"/>
                <a:gd name="T76" fmla="*/ 26 w 38"/>
                <a:gd name="T77" fmla="*/ 1 h 39"/>
                <a:gd name="T78" fmla="*/ 30 w 38"/>
                <a:gd name="T79" fmla="*/ 3 h 39"/>
                <a:gd name="T80" fmla="*/ 32 w 38"/>
                <a:gd name="T81" fmla="*/ 5 h 39"/>
                <a:gd name="T82" fmla="*/ 35 w 38"/>
                <a:gd name="T83" fmla="*/ 9 h 39"/>
                <a:gd name="T84" fmla="*/ 36 w 38"/>
                <a:gd name="T85" fmla="*/ 13 h 39"/>
                <a:gd name="T86" fmla="*/ 38 w 38"/>
                <a:gd name="T87" fmla="*/ 17 h 39"/>
                <a:gd name="T88" fmla="*/ 35 w 38"/>
                <a:gd name="T89" fmla="*/ 28 h 39"/>
                <a:gd name="T90" fmla="*/ 28 w 38"/>
                <a:gd name="T91" fmla="*/ 37 h 39"/>
                <a:gd name="T92" fmla="*/ 18 w 38"/>
                <a:gd name="T93" fmla="*/ 39 h 39"/>
                <a:gd name="T94" fmla="*/ 7 w 38"/>
                <a:gd name="T95" fmla="*/ 37 h 39"/>
                <a:gd name="T96" fmla="*/ 1 w 38"/>
                <a:gd name="T97" fmla="*/ 29 h 39"/>
                <a:gd name="T98" fmla="*/ 0 w 38"/>
                <a:gd name="T99" fmla="*/ 18 h 39"/>
                <a:gd name="T100" fmla="*/ 1 w 38"/>
                <a:gd name="T101" fmla="*/ 14 h 39"/>
                <a:gd name="T102" fmla="*/ 2 w 38"/>
                <a:gd name="T103" fmla="*/ 11 h 39"/>
                <a:gd name="T104" fmla="*/ 5 w 38"/>
                <a:gd name="T105" fmla="*/ 7 h 39"/>
                <a:gd name="T106" fmla="*/ 7 w 38"/>
                <a:gd name="T107" fmla="*/ 4 h 39"/>
                <a:gd name="T108" fmla="*/ 10 w 38"/>
                <a:gd name="T109" fmla="*/ 1 h 39"/>
                <a:gd name="T110" fmla="*/ 14 w 38"/>
                <a:gd name="T111" fmla="*/ 0 h 39"/>
                <a:gd name="T112" fmla="*/ 18 w 38"/>
                <a:gd name="T113" fmla="*/ 1 h 39"/>
                <a:gd name="T114" fmla="*/ 22 w 38"/>
                <a:gd name="T1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" h="39">
                  <a:moveTo>
                    <a:pt x="14" y="12"/>
                  </a:moveTo>
                  <a:lnTo>
                    <a:pt x="11" y="12"/>
                  </a:lnTo>
                  <a:lnTo>
                    <a:pt x="7" y="13"/>
                  </a:lnTo>
                  <a:lnTo>
                    <a:pt x="7" y="14"/>
                  </a:lnTo>
                  <a:lnTo>
                    <a:pt x="6" y="17"/>
                  </a:lnTo>
                  <a:lnTo>
                    <a:pt x="6" y="21"/>
                  </a:lnTo>
                  <a:lnTo>
                    <a:pt x="6" y="25"/>
                  </a:lnTo>
                  <a:lnTo>
                    <a:pt x="7" y="29"/>
                  </a:lnTo>
                  <a:lnTo>
                    <a:pt x="10" y="32"/>
                  </a:lnTo>
                  <a:lnTo>
                    <a:pt x="13" y="33"/>
                  </a:lnTo>
                  <a:lnTo>
                    <a:pt x="17" y="33"/>
                  </a:lnTo>
                  <a:lnTo>
                    <a:pt x="21" y="33"/>
                  </a:lnTo>
                  <a:lnTo>
                    <a:pt x="23" y="32"/>
                  </a:lnTo>
                  <a:lnTo>
                    <a:pt x="26" y="30"/>
                  </a:lnTo>
                  <a:lnTo>
                    <a:pt x="26" y="28"/>
                  </a:lnTo>
                  <a:lnTo>
                    <a:pt x="26" y="25"/>
                  </a:lnTo>
                  <a:lnTo>
                    <a:pt x="24" y="21"/>
                  </a:lnTo>
                  <a:lnTo>
                    <a:pt x="23" y="17"/>
                  </a:lnTo>
                  <a:lnTo>
                    <a:pt x="21" y="14"/>
                  </a:lnTo>
                  <a:lnTo>
                    <a:pt x="18" y="13"/>
                  </a:lnTo>
                  <a:lnTo>
                    <a:pt x="14" y="12"/>
                  </a:lnTo>
                  <a:close/>
                  <a:moveTo>
                    <a:pt x="15" y="5"/>
                  </a:moveTo>
                  <a:lnTo>
                    <a:pt x="11" y="7"/>
                  </a:lnTo>
                  <a:lnTo>
                    <a:pt x="9" y="9"/>
                  </a:lnTo>
                  <a:lnTo>
                    <a:pt x="13" y="8"/>
                  </a:lnTo>
                  <a:lnTo>
                    <a:pt x="18" y="7"/>
                  </a:lnTo>
                  <a:lnTo>
                    <a:pt x="22" y="8"/>
                  </a:lnTo>
                  <a:lnTo>
                    <a:pt x="26" y="11"/>
                  </a:lnTo>
                  <a:lnTo>
                    <a:pt x="28" y="14"/>
                  </a:lnTo>
                  <a:lnTo>
                    <a:pt x="31" y="20"/>
                  </a:lnTo>
                  <a:lnTo>
                    <a:pt x="31" y="16"/>
                  </a:lnTo>
                  <a:lnTo>
                    <a:pt x="30" y="12"/>
                  </a:lnTo>
                  <a:lnTo>
                    <a:pt x="27" y="9"/>
                  </a:lnTo>
                  <a:lnTo>
                    <a:pt x="23" y="7"/>
                  </a:lnTo>
                  <a:lnTo>
                    <a:pt x="19" y="5"/>
                  </a:lnTo>
                  <a:lnTo>
                    <a:pt x="18" y="5"/>
                  </a:lnTo>
                  <a:lnTo>
                    <a:pt x="15" y="5"/>
                  </a:lnTo>
                  <a:close/>
                  <a:moveTo>
                    <a:pt x="22" y="0"/>
                  </a:moveTo>
                  <a:lnTo>
                    <a:pt x="26" y="1"/>
                  </a:lnTo>
                  <a:lnTo>
                    <a:pt x="30" y="3"/>
                  </a:lnTo>
                  <a:lnTo>
                    <a:pt x="32" y="5"/>
                  </a:lnTo>
                  <a:lnTo>
                    <a:pt x="35" y="9"/>
                  </a:lnTo>
                  <a:lnTo>
                    <a:pt x="36" y="13"/>
                  </a:lnTo>
                  <a:lnTo>
                    <a:pt x="38" y="17"/>
                  </a:lnTo>
                  <a:lnTo>
                    <a:pt x="35" y="28"/>
                  </a:lnTo>
                  <a:lnTo>
                    <a:pt x="28" y="37"/>
                  </a:lnTo>
                  <a:lnTo>
                    <a:pt x="18" y="39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2" y="11"/>
                  </a:lnTo>
                  <a:lnTo>
                    <a:pt x="5" y="7"/>
                  </a:lnTo>
                  <a:lnTo>
                    <a:pt x="7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8" y="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51"/>
            <p:cNvSpPr>
              <a:spLocks noEditPoints="1"/>
            </p:cNvSpPr>
            <p:nvPr/>
          </p:nvSpPr>
          <p:spPr bwMode="auto">
            <a:xfrm>
              <a:off x="7321550" y="3443288"/>
              <a:ext cx="50800" cy="50800"/>
            </a:xfrm>
            <a:custGeom>
              <a:avLst/>
              <a:gdLst>
                <a:gd name="T0" fmla="*/ 10 w 32"/>
                <a:gd name="T1" fmla="*/ 11 h 32"/>
                <a:gd name="T2" fmla="*/ 7 w 32"/>
                <a:gd name="T3" fmla="*/ 12 h 32"/>
                <a:gd name="T4" fmla="*/ 7 w 32"/>
                <a:gd name="T5" fmla="*/ 13 h 32"/>
                <a:gd name="T6" fmla="*/ 7 w 32"/>
                <a:gd name="T7" fmla="*/ 13 h 32"/>
                <a:gd name="T8" fmla="*/ 6 w 32"/>
                <a:gd name="T9" fmla="*/ 13 h 32"/>
                <a:gd name="T10" fmla="*/ 6 w 32"/>
                <a:gd name="T11" fmla="*/ 17 h 32"/>
                <a:gd name="T12" fmla="*/ 7 w 32"/>
                <a:gd name="T13" fmla="*/ 21 h 32"/>
                <a:gd name="T14" fmla="*/ 10 w 32"/>
                <a:gd name="T15" fmla="*/ 24 h 32"/>
                <a:gd name="T16" fmla="*/ 13 w 32"/>
                <a:gd name="T17" fmla="*/ 25 h 32"/>
                <a:gd name="T18" fmla="*/ 17 w 32"/>
                <a:gd name="T19" fmla="*/ 25 h 32"/>
                <a:gd name="T20" fmla="*/ 19 w 32"/>
                <a:gd name="T21" fmla="*/ 25 h 32"/>
                <a:gd name="T22" fmla="*/ 20 w 32"/>
                <a:gd name="T23" fmla="*/ 22 h 32"/>
                <a:gd name="T24" fmla="*/ 20 w 32"/>
                <a:gd name="T25" fmla="*/ 20 h 32"/>
                <a:gd name="T26" fmla="*/ 19 w 32"/>
                <a:gd name="T27" fmla="*/ 17 h 32"/>
                <a:gd name="T28" fmla="*/ 16 w 32"/>
                <a:gd name="T29" fmla="*/ 13 h 32"/>
                <a:gd name="T30" fmla="*/ 13 w 32"/>
                <a:gd name="T31" fmla="*/ 12 h 32"/>
                <a:gd name="T32" fmla="*/ 12 w 32"/>
                <a:gd name="T33" fmla="*/ 11 h 32"/>
                <a:gd name="T34" fmla="*/ 11 w 32"/>
                <a:gd name="T35" fmla="*/ 11 h 32"/>
                <a:gd name="T36" fmla="*/ 10 w 32"/>
                <a:gd name="T37" fmla="*/ 11 h 32"/>
                <a:gd name="T38" fmla="*/ 13 w 32"/>
                <a:gd name="T39" fmla="*/ 4 h 32"/>
                <a:gd name="T40" fmla="*/ 10 w 32"/>
                <a:gd name="T41" fmla="*/ 7 h 32"/>
                <a:gd name="T42" fmla="*/ 13 w 32"/>
                <a:gd name="T43" fmla="*/ 7 h 32"/>
                <a:gd name="T44" fmla="*/ 16 w 32"/>
                <a:gd name="T45" fmla="*/ 8 h 32"/>
                <a:gd name="T46" fmla="*/ 20 w 32"/>
                <a:gd name="T47" fmla="*/ 9 h 32"/>
                <a:gd name="T48" fmla="*/ 23 w 32"/>
                <a:gd name="T49" fmla="*/ 12 h 32"/>
                <a:gd name="T50" fmla="*/ 24 w 32"/>
                <a:gd name="T51" fmla="*/ 15 h 32"/>
                <a:gd name="T52" fmla="*/ 25 w 32"/>
                <a:gd name="T53" fmla="*/ 18 h 32"/>
                <a:gd name="T54" fmla="*/ 25 w 32"/>
                <a:gd name="T55" fmla="*/ 16 h 32"/>
                <a:gd name="T56" fmla="*/ 25 w 32"/>
                <a:gd name="T57" fmla="*/ 12 h 32"/>
                <a:gd name="T58" fmla="*/ 24 w 32"/>
                <a:gd name="T59" fmla="*/ 9 h 32"/>
                <a:gd name="T60" fmla="*/ 20 w 32"/>
                <a:gd name="T61" fmla="*/ 7 h 32"/>
                <a:gd name="T62" fmla="*/ 17 w 32"/>
                <a:gd name="T63" fmla="*/ 5 h 32"/>
                <a:gd name="T64" fmla="*/ 13 w 32"/>
                <a:gd name="T65" fmla="*/ 4 h 32"/>
                <a:gd name="T66" fmla="*/ 13 w 32"/>
                <a:gd name="T67" fmla="*/ 4 h 32"/>
                <a:gd name="T68" fmla="*/ 15 w 32"/>
                <a:gd name="T69" fmla="*/ 0 h 32"/>
                <a:gd name="T70" fmla="*/ 16 w 32"/>
                <a:gd name="T71" fmla="*/ 0 h 32"/>
                <a:gd name="T72" fmla="*/ 16 w 32"/>
                <a:gd name="T73" fmla="*/ 0 h 32"/>
                <a:gd name="T74" fmla="*/ 21 w 32"/>
                <a:gd name="T75" fmla="*/ 1 h 32"/>
                <a:gd name="T76" fmla="*/ 25 w 32"/>
                <a:gd name="T77" fmla="*/ 3 h 32"/>
                <a:gd name="T78" fmla="*/ 28 w 32"/>
                <a:gd name="T79" fmla="*/ 5 h 32"/>
                <a:gd name="T80" fmla="*/ 30 w 32"/>
                <a:gd name="T81" fmla="*/ 9 h 32"/>
                <a:gd name="T82" fmla="*/ 32 w 32"/>
                <a:gd name="T83" fmla="*/ 13 h 32"/>
                <a:gd name="T84" fmla="*/ 32 w 32"/>
                <a:gd name="T85" fmla="*/ 18 h 32"/>
                <a:gd name="T86" fmla="*/ 30 w 32"/>
                <a:gd name="T87" fmla="*/ 24 h 32"/>
                <a:gd name="T88" fmla="*/ 27 w 32"/>
                <a:gd name="T89" fmla="*/ 28 h 32"/>
                <a:gd name="T90" fmla="*/ 23 w 32"/>
                <a:gd name="T91" fmla="*/ 30 h 32"/>
                <a:gd name="T92" fmla="*/ 19 w 32"/>
                <a:gd name="T93" fmla="*/ 32 h 32"/>
                <a:gd name="T94" fmla="*/ 13 w 32"/>
                <a:gd name="T95" fmla="*/ 32 h 32"/>
                <a:gd name="T96" fmla="*/ 8 w 32"/>
                <a:gd name="T97" fmla="*/ 30 h 32"/>
                <a:gd name="T98" fmla="*/ 4 w 32"/>
                <a:gd name="T99" fmla="*/ 28 h 32"/>
                <a:gd name="T100" fmla="*/ 2 w 32"/>
                <a:gd name="T101" fmla="*/ 24 h 32"/>
                <a:gd name="T102" fmla="*/ 0 w 32"/>
                <a:gd name="T103" fmla="*/ 18 h 32"/>
                <a:gd name="T104" fmla="*/ 0 w 32"/>
                <a:gd name="T105" fmla="*/ 13 h 32"/>
                <a:gd name="T106" fmla="*/ 2 w 32"/>
                <a:gd name="T107" fmla="*/ 8 h 32"/>
                <a:gd name="T108" fmla="*/ 6 w 32"/>
                <a:gd name="T109" fmla="*/ 4 h 32"/>
                <a:gd name="T110" fmla="*/ 10 w 32"/>
                <a:gd name="T111" fmla="*/ 1 h 32"/>
                <a:gd name="T112" fmla="*/ 15 w 32"/>
                <a:gd name="T1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" h="32">
                  <a:moveTo>
                    <a:pt x="10" y="11"/>
                  </a:move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6" y="13"/>
                  </a:lnTo>
                  <a:lnTo>
                    <a:pt x="6" y="17"/>
                  </a:lnTo>
                  <a:lnTo>
                    <a:pt x="7" y="21"/>
                  </a:lnTo>
                  <a:lnTo>
                    <a:pt x="10" y="24"/>
                  </a:lnTo>
                  <a:lnTo>
                    <a:pt x="13" y="25"/>
                  </a:lnTo>
                  <a:lnTo>
                    <a:pt x="17" y="25"/>
                  </a:lnTo>
                  <a:lnTo>
                    <a:pt x="19" y="25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19" y="17"/>
                  </a:lnTo>
                  <a:lnTo>
                    <a:pt x="16" y="13"/>
                  </a:lnTo>
                  <a:lnTo>
                    <a:pt x="13" y="12"/>
                  </a:lnTo>
                  <a:lnTo>
                    <a:pt x="12" y="11"/>
                  </a:lnTo>
                  <a:lnTo>
                    <a:pt x="11" y="11"/>
                  </a:lnTo>
                  <a:lnTo>
                    <a:pt x="10" y="11"/>
                  </a:lnTo>
                  <a:close/>
                  <a:moveTo>
                    <a:pt x="13" y="4"/>
                  </a:moveTo>
                  <a:lnTo>
                    <a:pt x="10" y="7"/>
                  </a:lnTo>
                  <a:lnTo>
                    <a:pt x="13" y="7"/>
                  </a:lnTo>
                  <a:lnTo>
                    <a:pt x="16" y="8"/>
                  </a:lnTo>
                  <a:lnTo>
                    <a:pt x="20" y="9"/>
                  </a:lnTo>
                  <a:lnTo>
                    <a:pt x="23" y="12"/>
                  </a:lnTo>
                  <a:lnTo>
                    <a:pt x="24" y="15"/>
                  </a:lnTo>
                  <a:lnTo>
                    <a:pt x="25" y="18"/>
                  </a:lnTo>
                  <a:lnTo>
                    <a:pt x="25" y="16"/>
                  </a:lnTo>
                  <a:lnTo>
                    <a:pt x="25" y="12"/>
                  </a:lnTo>
                  <a:lnTo>
                    <a:pt x="24" y="9"/>
                  </a:lnTo>
                  <a:lnTo>
                    <a:pt x="20" y="7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13" y="4"/>
                  </a:lnTo>
                  <a:close/>
                  <a:moveTo>
                    <a:pt x="15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21" y="1"/>
                  </a:lnTo>
                  <a:lnTo>
                    <a:pt x="25" y="3"/>
                  </a:lnTo>
                  <a:lnTo>
                    <a:pt x="28" y="5"/>
                  </a:lnTo>
                  <a:lnTo>
                    <a:pt x="30" y="9"/>
                  </a:lnTo>
                  <a:lnTo>
                    <a:pt x="32" y="13"/>
                  </a:lnTo>
                  <a:lnTo>
                    <a:pt x="32" y="18"/>
                  </a:lnTo>
                  <a:lnTo>
                    <a:pt x="30" y="24"/>
                  </a:lnTo>
                  <a:lnTo>
                    <a:pt x="27" y="28"/>
                  </a:lnTo>
                  <a:lnTo>
                    <a:pt x="23" y="30"/>
                  </a:lnTo>
                  <a:lnTo>
                    <a:pt x="19" y="32"/>
                  </a:lnTo>
                  <a:lnTo>
                    <a:pt x="13" y="32"/>
                  </a:lnTo>
                  <a:lnTo>
                    <a:pt x="8" y="30"/>
                  </a:lnTo>
                  <a:lnTo>
                    <a:pt x="4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2" y="8"/>
                  </a:lnTo>
                  <a:lnTo>
                    <a:pt x="6" y="4"/>
                  </a:lnTo>
                  <a:lnTo>
                    <a:pt x="1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52"/>
            <p:cNvSpPr>
              <a:spLocks noEditPoints="1"/>
            </p:cNvSpPr>
            <p:nvPr/>
          </p:nvSpPr>
          <p:spPr bwMode="auto">
            <a:xfrm>
              <a:off x="7172325" y="3335338"/>
              <a:ext cx="74613" cy="79375"/>
            </a:xfrm>
            <a:custGeom>
              <a:avLst/>
              <a:gdLst>
                <a:gd name="T0" fmla="*/ 16 w 47"/>
                <a:gd name="T1" fmla="*/ 16 h 50"/>
                <a:gd name="T2" fmla="*/ 12 w 47"/>
                <a:gd name="T3" fmla="*/ 17 h 50"/>
                <a:gd name="T4" fmla="*/ 9 w 47"/>
                <a:gd name="T5" fmla="*/ 20 h 50"/>
                <a:gd name="T6" fmla="*/ 8 w 47"/>
                <a:gd name="T7" fmla="*/ 21 h 50"/>
                <a:gd name="T8" fmla="*/ 7 w 47"/>
                <a:gd name="T9" fmla="*/ 25 h 50"/>
                <a:gd name="T10" fmla="*/ 7 w 47"/>
                <a:gd name="T11" fmla="*/ 28 h 50"/>
                <a:gd name="T12" fmla="*/ 5 w 47"/>
                <a:gd name="T13" fmla="*/ 29 h 50"/>
                <a:gd name="T14" fmla="*/ 5 w 47"/>
                <a:gd name="T15" fmla="*/ 29 h 50"/>
                <a:gd name="T16" fmla="*/ 7 w 47"/>
                <a:gd name="T17" fmla="*/ 33 h 50"/>
                <a:gd name="T18" fmla="*/ 9 w 47"/>
                <a:gd name="T19" fmla="*/ 37 h 50"/>
                <a:gd name="T20" fmla="*/ 12 w 47"/>
                <a:gd name="T21" fmla="*/ 41 h 50"/>
                <a:gd name="T22" fmla="*/ 16 w 47"/>
                <a:gd name="T23" fmla="*/ 42 h 50"/>
                <a:gd name="T24" fmla="*/ 21 w 47"/>
                <a:gd name="T25" fmla="*/ 43 h 50"/>
                <a:gd name="T26" fmla="*/ 25 w 47"/>
                <a:gd name="T27" fmla="*/ 42 h 50"/>
                <a:gd name="T28" fmla="*/ 29 w 47"/>
                <a:gd name="T29" fmla="*/ 42 h 50"/>
                <a:gd name="T30" fmla="*/ 29 w 47"/>
                <a:gd name="T31" fmla="*/ 41 h 50"/>
                <a:gd name="T32" fmla="*/ 30 w 47"/>
                <a:gd name="T33" fmla="*/ 38 h 50"/>
                <a:gd name="T34" fmla="*/ 30 w 47"/>
                <a:gd name="T35" fmla="*/ 37 h 50"/>
                <a:gd name="T36" fmla="*/ 30 w 47"/>
                <a:gd name="T37" fmla="*/ 34 h 50"/>
                <a:gd name="T38" fmla="*/ 29 w 47"/>
                <a:gd name="T39" fmla="*/ 32 h 50"/>
                <a:gd name="T40" fmla="*/ 28 w 47"/>
                <a:gd name="T41" fmla="*/ 26 h 50"/>
                <a:gd name="T42" fmla="*/ 24 w 47"/>
                <a:gd name="T43" fmla="*/ 21 h 50"/>
                <a:gd name="T44" fmla="*/ 21 w 47"/>
                <a:gd name="T45" fmla="*/ 18 h 50"/>
                <a:gd name="T46" fmla="*/ 18 w 47"/>
                <a:gd name="T47" fmla="*/ 17 h 50"/>
                <a:gd name="T48" fmla="*/ 16 w 47"/>
                <a:gd name="T49" fmla="*/ 16 h 50"/>
                <a:gd name="T50" fmla="*/ 28 w 47"/>
                <a:gd name="T51" fmla="*/ 7 h 50"/>
                <a:gd name="T52" fmla="*/ 18 w 47"/>
                <a:gd name="T53" fmla="*/ 7 h 50"/>
                <a:gd name="T54" fmla="*/ 12 w 47"/>
                <a:gd name="T55" fmla="*/ 12 h 50"/>
                <a:gd name="T56" fmla="*/ 15 w 47"/>
                <a:gd name="T57" fmla="*/ 11 h 50"/>
                <a:gd name="T58" fmla="*/ 18 w 47"/>
                <a:gd name="T59" fmla="*/ 11 h 50"/>
                <a:gd name="T60" fmla="*/ 22 w 47"/>
                <a:gd name="T61" fmla="*/ 12 h 50"/>
                <a:gd name="T62" fmla="*/ 25 w 47"/>
                <a:gd name="T63" fmla="*/ 14 h 50"/>
                <a:gd name="T64" fmla="*/ 29 w 47"/>
                <a:gd name="T65" fmla="*/ 18 h 50"/>
                <a:gd name="T66" fmla="*/ 32 w 47"/>
                <a:gd name="T67" fmla="*/ 22 h 50"/>
                <a:gd name="T68" fmla="*/ 33 w 47"/>
                <a:gd name="T69" fmla="*/ 26 h 50"/>
                <a:gd name="T70" fmla="*/ 34 w 47"/>
                <a:gd name="T71" fmla="*/ 29 h 50"/>
                <a:gd name="T72" fmla="*/ 35 w 47"/>
                <a:gd name="T73" fmla="*/ 33 h 50"/>
                <a:gd name="T74" fmla="*/ 35 w 47"/>
                <a:gd name="T75" fmla="*/ 37 h 50"/>
                <a:gd name="T76" fmla="*/ 41 w 47"/>
                <a:gd name="T77" fmla="*/ 29 h 50"/>
                <a:gd name="T78" fmla="*/ 39 w 47"/>
                <a:gd name="T79" fmla="*/ 20 h 50"/>
                <a:gd name="T80" fmla="*/ 35 w 47"/>
                <a:gd name="T81" fmla="*/ 12 h 50"/>
                <a:gd name="T82" fmla="*/ 28 w 47"/>
                <a:gd name="T83" fmla="*/ 7 h 50"/>
                <a:gd name="T84" fmla="*/ 24 w 47"/>
                <a:gd name="T85" fmla="*/ 0 h 50"/>
                <a:gd name="T86" fmla="*/ 32 w 47"/>
                <a:gd name="T87" fmla="*/ 1 h 50"/>
                <a:gd name="T88" fmla="*/ 38 w 47"/>
                <a:gd name="T89" fmla="*/ 4 h 50"/>
                <a:gd name="T90" fmla="*/ 45 w 47"/>
                <a:gd name="T91" fmla="*/ 13 h 50"/>
                <a:gd name="T92" fmla="*/ 47 w 47"/>
                <a:gd name="T93" fmla="*/ 22 h 50"/>
                <a:gd name="T94" fmla="*/ 47 w 47"/>
                <a:gd name="T95" fmla="*/ 33 h 50"/>
                <a:gd name="T96" fmla="*/ 42 w 47"/>
                <a:gd name="T97" fmla="*/ 42 h 50"/>
                <a:gd name="T98" fmla="*/ 33 w 47"/>
                <a:gd name="T99" fmla="*/ 47 h 50"/>
                <a:gd name="T100" fmla="*/ 22 w 47"/>
                <a:gd name="T101" fmla="*/ 50 h 50"/>
                <a:gd name="T102" fmla="*/ 13 w 47"/>
                <a:gd name="T103" fmla="*/ 47 h 50"/>
                <a:gd name="T104" fmla="*/ 4 w 47"/>
                <a:gd name="T105" fmla="*/ 42 h 50"/>
                <a:gd name="T106" fmla="*/ 0 w 47"/>
                <a:gd name="T107" fmla="*/ 32 h 50"/>
                <a:gd name="T108" fmla="*/ 0 w 47"/>
                <a:gd name="T109" fmla="*/ 20 h 50"/>
                <a:gd name="T110" fmla="*/ 5 w 47"/>
                <a:gd name="T111" fmla="*/ 11 h 50"/>
                <a:gd name="T112" fmla="*/ 9 w 47"/>
                <a:gd name="T113" fmla="*/ 4 h 50"/>
                <a:gd name="T114" fmla="*/ 16 w 47"/>
                <a:gd name="T115" fmla="*/ 0 h 50"/>
                <a:gd name="T116" fmla="*/ 24 w 47"/>
                <a:gd name="T1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" h="50">
                  <a:moveTo>
                    <a:pt x="16" y="16"/>
                  </a:moveTo>
                  <a:lnTo>
                    <a:pt x="12" y="17"/>
                  </a:lnTo>
                  <a:lnTo>
                    <a:pt x="9" y="20"/>
                  </a:lnTo>
                  <a:lnTo>
                    <a:pt x="8" y="21"/>
                  </a:lnTo>
                  <a:lnTo>
                    <a:pt x="7" y="25"/>
                  </a:lnTo>
                  <a:lnTo>
                    <a:pt x="7" y="28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7" y="33"/>
                  </a:lnTo>
                  <a:lnTo>
                    <a:pt x="9" y="37"/>
                  </a:lnTo>
                  <a:lnTo>
                    <a:pt x="12" y="41"/>
                  </a:lnTo>
                  <a:lnTo>
                    <a:pt x="16" y="42"/>
                  </a:lnTo>
                  <a:lnTo>
                    <a:pt x="21" y="43"/>
                  </a:lnTo>
                  <a:lnTo>
                    <a:pt x="25" y="42"/>
                  </a:lnTo>
                  <a:lnTo>
                    <a:pt x="29" y="42"/>
                  </a:lnTo>
                  <a:lnTo>
                    <a:pt x="29" y="41"/>
                  </a:lnTo>
                  <a:lnTo>
                    <a:pt x="30" y="38"/>
                  </a:lnTo>
                  <a:lnTo>
                    <a:pt x="30" y="37"/>
                  </a:lnTo>
                  <a:lnTo>
                    <a:pt x="30" y="34"/>
                  </a:lnTo>
                  <a:lnTo>
                    <a:pt x="29" y="32"/>
                  </a:lnTo>
                  <a:lnTo>
                    <a:pt x="28" y="26"/>
                  </a:lnTo>
                  <a:lnTo>
                    <a:pt x="24" y="21"/>
                  </a:lnTo>
                  <a:lnTo>
                    <a:pt x="21" y="18"/>
                  </a:lnTo>
                  <a:lnTo>
                    <a:pt x="18" y="17"/>
                  </a:lnTo>
                  <a:lnTo>
                    <a:pt x="16" y="16"/>
                  </a:lnTo>
                  <a:close/>
                  <a:moveTo>
                    <a:pt x="28" y="7"/>
                  </a:moveTo>
                  <a:lnTo>
                    <a:pt x="18" y="7"/>
                  </a:lnTo>
                  <a:lnTo>
                    <a:pt x="12" y="12"/>
                  </a:lnTo>
                  <a:lnTo>
                    <a:pt x="15" y="11"/>
                  </a:lnTo>
                  <a:lnTo>
                    <a:pt x="18" y="11"/>
                  </a:lnTo>
                  <a:lnTo>
                    <a:pt x="22" y="12"/>
                  </a:lnTo>
                  <a:lnTo>
                    <a:pt x="25" y="14"/>
                  </a:lnTo>
                  <a:lnTo>
                    <a:pt x="29" y="18"/>
                  </a:lnTo>
                  <a:lnTo>
                    <a:pt x="32" y="22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3"/>
                  </a:lnTo>
                  <a:lnTo>
                    <a:pt x="35" y="37"/>
                  </a:lnTo>
                  <a:lnTo>
                    <a:pt x="41" y="29"/>
                  </a:lnTo>
                  <a:lnTo>
                    <a:pt x="39" y="20"/>
                  </a:lnTo>
                  <a:lnTo>
                    <a:pt x="35" y="12"/>
                  </a:lnTo>
                  <a:lnTo>
                    <a:pt x="28" y="7"/>
                  </a:lnTo>
                  <a:close/>
                  <a:moveTo>
                    <a:pt x="24" y="0"/>
                  </a:moveTo>
                  <a:lnTo>
                    <a:pt x="32" y="1"/>
                  </a:lnTo>
                  <a:lnTo>
                    <a:pt x="38" y="4"/>
                  </a:lnTo>
                  <a:lnTo>
                    <a:pt x="45" y="13"/>
                  </a:lnTo>
                  <a:lnTo>
                    <a:pt x="47" y="22"/>
                  </a:lnTo>
                  <a:lnTo>
                    <a:pt x="47" y="33"/>
                  </a:lnTo>
                  <a:lnTo>
                    <a:pt x="42" y="42"/>
                  </a:lnTo>
                  <a:lnTo>
                    <a:pt x="33" y="47"/>
                  </a:lnTo>
                  <a:lnTo>
                    <a:pt x="22" y="50"/>
                  </a:lnTo>
                  <a:lnTo>
                    <a:pt x="13" y="47"/>
                  </a:lnTo>
                  <a:lnTo>
                    <a:pt x="4" y="42"/>
                  </a:lnTo>
                  <a:lnTo>
                    <a:pt x="0" y="32"/>
                  </a:lnTo>
                  <a:lnTo>
                    <a:pt x="0" y="20"/>
                  </a:lnTo>
                  <a:lnTo>
                    <a:pt x="5" y="11"/>
                  </a:lnTo>
                  <a:lnTo>
                    <a:pt x="9" y="4"/>
                  </a:lnTo>
                  <a:lnTo>
                    <a:pt x="16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53"/>
            <p:cNvSpPr>
              <a:spLocks noEditPoints="1"/>
            </p:cNvSpPr>
            <p:nvPr/>
          </p:nvSpPr>
          <p:spPr bwMode="auto">
            <a:xfrm>
              <a:off x="7089775" y="3325813"/>
              <a:ext cx="46038" cy="53975"/>
            </a:xfrm>
            <a:custGeom>
              <a:avLst/>
              <a:gdLst>
                <a:gd name="T0" fmla="*/ 12 w 29"/>
                <a:gd name="T1" fmla="*/ 14 h 34"/>
                <a:gd name="T2" fmla="*/ 9 w 29"/>
                <a:gd name="T3" fmla="*/ 14 h 34"/>
                <a:gd name="T4" fmla="*/ 6 w 29"/>
                <a:gd name="T5" fmla="*/ 15 h 34"/>
                <a:gd name="T6" fmla="*/ 6 w 29"/>
                <a:gd name="T7" fmla="*/ 15 h 34"/>
                <a:gd name="T8" fmla="*/ 5 w 29"/>
                <a:gd name="T9" fmla="*/ 15 h 34"/>
                <a:gd name="T10" fmla="*/ 5 w 29"/>
                <a:gd name="T11" fmla="*/ 15 h 34"/>
                <a:gd name="T12" fmla="*/ 5 w 29"/>
                <a:gd name="T13" fmla="*/ 18 h 34"/>
                <a:gd name="T14" fmla="*/ 5 w 29"/>
                <a:gd name="T15" fmla="*/ 22 h 34"/>
                <a:gd name="T16" fmla="*/ 8 w 29"/>
                <a:gd name="T17" fmla="*/ 24 h 34"/>
                <a:gd name="T18" fmla="*/ 9 w 29"/>
                <a:gd name="T19" fmla="*/ 26 h 34"/>
                <a:gd name="T20" fmla="*/ 13 w 29"/>
                <a:gd name="T21" fmla="*/ 28 h 34"/>
                <a:gd name="T22" fmla="*/ 15 w 29"/>
                <a:gd name="T23" fmla="*/ 28 h 34"/>
                <a:gd name="T24" fmla="*/ 18 w 29"/>
                <a:gd name="T25" fmla="*/ 27 h 34"/>
                <a:gd name="T26" fmla="*/ 18 w 29"/>
                <a:gd name="T27" fmla="*/ 24 h 34"/>
                <a:gd name="T28" fmla="*/ 18 w 29"/>
                <a:gd name="T29" fmla="*/ 23 h 34"/>
                <a:gd name="T30" fmla="*/ 17 w 29"/>
                <a:gd name="T31" fmla="*/ 19 h 34"/>
                <a:gd name="T32" fmla="*/ 15 w 29"/>
                <a:gd name="T33" fmla="*/ 17 h 34"/>
                <a:gd name="T34" fmla="*/ 14 w 29"/>
                <a:gd name="T35" fmla="*/ 15 h 34"/>
                <a:gd name="T36" fmla="*/ 12 w 29"/>
                <a:gd name="T37" fmla="*/ 14 h 34"/>
                <a:gd name="T38" fmla="*/ 6 w 29"/>
                <a:gd name="T39" fmla="*/ 5 h 34"/>
                <a:gd name="T40" fmla="*/ 5 w 29"/>
                <a:gd name="T41" fmla="*/ 9 h 34"/>
                <a:gd name="T42" fmla="*/ 5 w 29"/>
                <a:gd name="T43" fmla="*/ 14 h 34"/>
                <a:gd name="T44" fmla="*/ 6 w 29"/>
                <a:gd name="T45" fmla="*/ 11 h 34"/>
                <a:gd name="T46" fmla="*/ 9 w 29"/>
                <a:gd name="T47" fmla="*/ 10 h 34"/>
                <a:gd name="T48" fmla="*/ 12 w 29"/>
                <a:gd name="T49" fmla="*/ 10 h 34"/>
                <a:gd name="T50" fmla="*/ 14 w 29"/>
                <a:gd name="T51" fmla="*/ 10 h 34"/>
                <a:gd name="T52" fmla="*/ 17 w 29"/>
                <a:gd name="T53" fmla="*/ 11 h 34"/>
                <a:gd name="T54" fmla="*/ 19 w 29"/>
                <a:gd name="T55" fmla="*/ 14 h 34"/>
                <a:gd name="T56" fmla="*/ 21 w 29"/>
                <a:gd name="T57" fmla="*/ 17 h 34"/>
                <a:gd name="T58" fmla="*/ 22 w 29"/>
                <a:gd name="T59" fmla="*/ 19 h 34"/>
                <a:gd name="T60" fmla="*/ 22 w 29"/>
                <a:gd name="T61" fmla="*/ 22 h 34"/>
                <a:gd name="T62" fmla="*/ 23 w 29"/>
                <a:gd name="T63" fmla="*/ 18 h 34"/>
                <a:gd name="T64" fmla="*/ 22 w 29"/>
                <a:gd name="T65" fmla="*/ 14 h 34"/>
                <a:gd name="T66" fmla="*/ 19 w 29"/>
                <a:gd name="T67" fmla="*/ 10 h 34"/>
                <a:gd name="T68" fmla="*/ 17 w 29"/>
                <a:gd name="T69" fmla="*/ 7 h 34"/>
                <a:gd name="T70" fmla="*/ 13 w 29"/>
                <a:gd name="T71" fmla="*/ 7 h 34"/>
                <a:gd name="T72" fmla="*/ 10 w 29"/>
                <a:gd name="T73" fmla="*/ 6 h 34"/>
                <a:gd name="T74" fmla="*/ 6 w 29"/>
                <a:gd name="T75" fmla="*/ 5 h 34"/>
                <a:gd name="T76" fmla="*/ 8 w 29"/>
                <a:gd name="T77" fmla="*/ 0 h 34"/>
                <a:gd name="T78" fmla="*/ 8 w 29"/>
                <a:gd name="T79" fmla="*/ 1 h 34"/>
                <a:gd name="T80" fmla="*/ 12 w 29"/>
                <a:gd name="T81" fmla="*/ 0 h 34"/>
                <a:gd name="T82" fmla="*/ 15 w 29"/>
                <a:gd name="T83" fmla="*/ 1 h 34"/>
                <a:gd name="T84" fmla="*/ 19 w 29"/>
                <a:gd name="T85" fmla="*/ 2 h 34"/>
                <a:gd name="T86" fmla="*/ 22 w 29"/>
                <a:gd name="T87" fmla="*/ 5 h 34"/>
                <a:gd name="T88" fmla="*/ 25 w 29"/>
                <a:gd name="T89" fmla="*/ 7 h 34"/>
                <a:gd name="T90" fmla="*/ 26 w 29"/>
                <a:gd name="T91" fmla="*/ 10 h 34"/>
                <a:gd name="T92" fmla="*/ 29 w 29"/>
                <a:gd name="T93" fmla="*/ 15 h 34"/>
                <a:gd name="T94" fmla="*/ 29 w 29"/>
                <a:gd name="T95" fmla="*/ 19 h 34"/>
                <a:gd name="T96" fmla="*/ 27 w 29"/>
                <a:gd name="T97" fmla="*/ 24 h 34"/>
                <a:gd name="T98" fmla="*/ 26 w 29"/>
                <a:gd name="T99" fmla="*/ 28 h 34"/>
                <a:gd name="T100" fmla="*/ 23 w 29"/>
                <a:gd name="T101" fmla="*/ 31 h 34"/>
                <a:gd name="T102" fmla="*/ 18 w 29"/>
                <a:gd name="T103" fmla="*/ 34 h 34"/>
                <a:gd name="T104" fmla="*/ 14 w 29"/>
                <a:gd name="T105" fmla="*/ 34 h 34"/>
                <a:gd name="T106" fmla="*/ 10 w 29"/>
                <a:gd name="T107" fmla="*/ 32 h 34"/>
                <a:gd name="T108" fmla="*/ 6 w 29"/>
                <a:gd name="T109" fmla="*/ 30 h 34"/>
                <a:gd name="T110" fmla="*/ 2 w 29"/>
                <a:gd name="T111" fmla="*/ 27 h 34"/>
                <a:gd name="T112" fmla="*/ 0 w 29"/>
                <a:gd name="T113" fmla="*/ 18 h 34"/>
                <a:gd name="T114" fmla="*/ 1 w 29"/>
                <a:gd name="T115" fmla="*/ 9 h 34"/>
                <a:gd name="T116" fmla="*/ 6 w 29"/>
                <a:gd name="T117" fmla="*/ 1 h 34"/>
                <a:gd name="T118" fmla="*/ 8 w 29"/>
                <a:gd name="T1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" h="34">
                  <a:moveTo>
                    <a:pt x="12" y="14"/>
                  </a:moveTo>
                  <a:lnTo>
                    <a:pt x="9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8"/>
                  </a:lnTo>
                  <a:lnTo>
                    <a:pt x="5" y="22"/>
                  </a:lnTo>
                  <a:lnTo>
                    <a:pt x="8" y="24"/>
                  </a:lnTo>
                  <a:lnTo>
                    <a:pt x="9" y="26"/>
                  </a:lnTo>
                  <a:lnTo>
                    <a:pt x="13" y="28"/>
                  </a:lnTo>
                  <a:lnTo>
                    <a:pt x="15" y="28"/>
                  </a:lnTo>
                  <a:lnTo>
                    <a:pt x="18" y="27"/>
                  </a:lnTo>
                  <a:lnTo>
                    <a:pt x="18" y="24"/>
                  </a:lnTo>
                  <a:lnTo>
                    <a:pt x="18" y="23"/>
                  </a:lnTo>
                  <a:lnTo>
                    <a:pt x="17" y="19"/>
                  </a:lnTo>
                  <a:lnTo>
                    <a:pt x="15" y="17"/>
                  </a:lnTo>
                  <a:lnTo>
                    <a:pt x="14" y="15"/>
                  </a:lnTo>
                  <a:lnTo>
                    <a:pt x="12" y="14"/>
                  </a:lnTo>
                  <a:close/>
                  <a:moveTo>
                    <a:pt x="6" y="5"/>
                  </a:moveTo>
                  <a:lnTo>
                    <a:pt x="5" y="9"/>
                  </a:lnTo>
                  <a:lnTo>
                    <a:pt x="5" y="14"/>
                  </a:lnTo>
                  <a:lnTo>
                    <a:pt x="6" y="11"/>
                  </a:lnTo>
                  <a:lnTo>
                    <a:pt x="9" y="10"/>
                  </a:lnTo>
                  <a:lnTo>
                    <a:pt x="12" y="10"/>
                  </a:lnTo>
                  <a:lnTo>
                    <a:pt x="14" y="10"/>
                  </a:lnTo>
                  <a:lnTo>
                    <a:pt x="17" y="11"/>
                  </a:lnTo>
                  <a:lnTo>
                    <a:pt x="19" y="14"/>
                  </a:lnTo>
                  <a:lnTo>
                    <a:pt x="21" y="17"/>
                  </a:lnTo>
                  <a:lnTo>
                    <a:pt x="22" y="19"/>
                  </a:lnTo>
                  <a:lnTo>
                    <a:pt x="22" y="22"/>
                  </a:lnTo>
                  <a:lnTo>
                    <a:pt x="23" y="18"/>
                  </a:lnTo>
                  <a:lnTo>
                    <a:pt x="22" y="14"/>
                  </a:lnTo>
                  <a:lnTo>
                    <a:pt x="19" y="10"/>
                  </a:lnTo>
                  <a:lnTo>
                    <a:pt x="17" y="7"/>
                  </a:lnTo>
                  <a:lnTo>
                    <a:pt x="13" y="7"/>
                  </a:lnTo>
                  <a:lnTo>
                    <a:pt x="10" y="6"/>
                  </a:lnTo>
                  <a:lnTo>
                    <a:pt x="6" y="5"/>
                  </a:lnTo>
                  <a:close/>
                  <a:moveTo>
                    <a:pt x="8" y="0"/>
                  </a:move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2"/>
                  </a:lnTo>
                  <a:lnTo>
                    <a:pt x="22" y="5"/>
                  </a:lnTo>
                  <a:lnTo>
                    <a:pt x="25" y="7"/>
                  </a:lnTo>
                  <a:lnTo>
                    <a:pt x="26" y="10"/>
                  </a:lnTo>
                  <a:lnTo>
                    <a:pt x="29" y="15"/>
                  </a:lnTo>
                  <a:lnTo>
                    <a:pt x="29" y="19"/>
                  </a:lnTo>
                  <a:lnTo>
                    <a:pt x="27" y="24"/>
                  </a:lnTo>
                  <a:lnTo>
                    <a:pt x="26" y="28"/>
                  </a:lnTo>
                  <a:lnTo>
                    <a:pt x="23" y="31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2"/>
                  </a:lnTo>
                  <a:lnTo>
                    <a:pt x="6" y="30"/>
                  </a:lnTo>
                  <a:lnTo>
                    <a:pt x="2" y="27"/>
                  </a:lnTo>
                  <a:lnTo>
                    <a:pt x="0" y="18"/>
                  </a:lnTo>
                  <a:lnTo>
                    <a:pt x="1" y="9"/>
                  </a:lnTo>
                  <a:lnTo>
                    <a:pt x="6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54"/>
            <p:cNvSpPr>
              <a:spLocks noEditPoints="1"/>
            </p:cNvSpPr>
            <p:nvPr/>
          </p:nvSpPr>
          <p:spPr bwMode="auto">
            <a:xfrm>
              <a:off x="6994525" y="3413125"/>
              <a:ext cx="50800" cy="53975"/>
            </a:xfrm>
            <a:custGeom>
              <a:avLst/>
              <a:gdLst>
                <a:gd name="T0" fmla="*/ 14 w 32"/>
                <a:gd name="T1" fmla="*/ 3 h 34"/>
                <a:gd name="T2" fmla="*/ 9 w 32"/>
                <a:gd name="T3" fmla="*/ 5 h 34"/>
                <a:gd name="T4" fmla="*/ 6 w 32"/>
                <a:gd name="T5" fmla="*/ 9 h 34"/>
                <a:gd name="T6" fmla="*/ 6 w 32"/>
                <a:gd name="T7" fmla="*/ 15 h 34"/>
                <a:gd name="T8" fmla="*/ 6 w 32"/>
                <a:gd name="T9" fmla="*/ 20 h 34"/>
                <a:gd name="T10" fmla="*/ 11 w 32"/>
                <a:gd name="T11" fmla="*/ 27 h 34"/>
                <a:gd name="T12" fmla="*/ 18 w 32"/>
                <a:gd name="T13" fmla="*/ 28 h 34"/>
                <a:gd name="T14" fmla="*/ 24 w 32"/>
                <a:gd name="T15" fmla="*/ 23 h 34"/>
                <a:gd name="T16" fmla="*/ 22 w 32"/>
                <a:gd name="T17" fmla="*/ 15 h 34"/>
                <a:gd name="T18" fmla="*/ 18 w 32"/>
                <a:gd name="T19" fmla="*/ 13 h 34"/>
                <a:gd name="T20" fmla="*/ 13 w 32"/>
                <a:gd name="T21" fmla="*/ 11 h 34"/>
                <a:gd name="T22" fmla="*/ 9 w 32"/>
                <a:gd name="T23" fmla="*/ 14 h 34"/>
                <a:gd name="T24" fmla="*/ 7 w 32"/>
                <a:gd name="T25" fmla="*/ 18 h 34"/>
                <a:gd name="T26" fmla="*/ 6 w 32"/>
                <a:gd name="T27" fmla="*/ 18 h 34"/>
                <a:gd name="T28" fmla="*/ 6 w 32"/>
                <a:gd name="T29" fmla="*/ 14 h 34"/>
                <a:gd name="T30" fmla="*/ 10 w 32"/>
                <a:gd name="T31" fmla="*/ 9 h 34"/>
                <a:gd name="T32" fmla="*/ 17 w 32"/>
                <a:gd name="T33" fmla="*/ 7 h 34"/>
                <a:gd name="T34" fmla="*/ 23 w 32"/>
                <a:gd name="T35" fmla="*/ 10 h 34"/>
                <a:gd name="T36" fmla="*/ 26 w 32"/>
                <a:gd name="T37" fmla="*/ 11 h 34"/>
                <a:gd name="T38" fmla="*/ 20 w 32"/>
                <a:gd name="T39" fmla="*/ 6 h 34"/>
                <a:gd name="T40" fmla="*/ 14 w 32"/>
                <a:gd name="T41" fmla="*/ 3 h 34"/>
                <a:gd name="T42" fmla="*/ 20 w 32"/>
                <a:gd name="T43" fmla="*/ 1 h 34"/>
                <a:gd name="T44" fmla="*/ 28 w 32"/>
                <a:gd name="T45" fmla="*/ 6 h 34"/>
                <a:gd name="T46" fmla="*/ 32 w 32"/>
                <a:gd name="T47" fmla="*/ 14 h 34"/>
                <a:gd name="T48" fmla="*/ 30 w 32"/>
                <a:gd name="T49" fmla="*/ 24 h 34"/>
                <a:gd name="T50" fmla="*/ 28 w 32"/>
                <a:gd name="T51" fmla="*/ 31 h 34"/>
                <a:gd name="T52" fmla="*/ 27 w 32"/>
                <a:gd name="T53" fmla="*/ 31 h 34"/>
                <a:gd name="T54" fmla="*/ 22 w 32"/>
                <a:gd name="T55" fmla="*/ 32 h 34"/>
                <a:gd name="T56" fmla="*/ 13 w 32"/>
                <a:gd name="T57" fmla="*/ 34 h 34"/>
                <a:gd name="T58" fmla="*/ 5 w 32"/>
                <a:gd name="T59" fmla="*/ 28 h 34"/>
                <a:gd name="T60" fmla="*/ 1 w 32"/>
                <a:gd name="T61" fmla="*/ 20 h 34"/>
                <a:gd name="T62" fmla="*/ 1 w 32"/>
                <a:gd name="T63" fmla="*/ 11 h 34"/>
                <a:gd name="T64" fmla="*/ 3 w 32"/>
                <a:gd name="T65" fmla="*/ 5 h 34"/>
                <a:gd name="T66" fmla="*/ 9 w 32"/>
                <a:gd name="T67" fmla="*/ 1 h 34"/>
                <a:gd name="T68" fmla="*/ 11 w 32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" h="34">
                  <a:moveTo>
                    <a:pt x="14" y="3"/>
                  </a:moveTo>
                  <a:lnTo>
                    <a:pt x="14" y="3"/>
                  </a:lnTo>
                  <a:lnTo>
                    <a:pt x="11" y="3"/>
                  </a:lnTo>
                  <a:lnTo>
                    <a:pt x="9" y="5"/>
                  </a:lnTo>
                  <a:lnTo>
                    <a:pt x="7" y="7"/>
                  </a:lnTo>
                  <a:lnTo>
                    <a:pt x="6" y="9"/>
                  </a:lnTo>
                  <a:lnTo>
                    <a:pt x="6" y="13"/>
                  </a:lnTo>
                  <a:lnTo>
                    <a:pt x="6" y="15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9" y="24"/>
                  </a:lnTo>
                  <a:lnTo>
                    <a:pt x="11" y="27"/>
                  </a:lnTo>
                  <a:lnTo>
                    <a:pt x="14" y="28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4" y="23"/>
                  </a:lnTo>
                  <a:lnTo>
                    <a:pt x="23" y="19"/>
                  </a:lnTo>
                  <a:lnTo>
                    <a:pt x="22" y="15"/>
                  </a:lnTo>
                  <a:lnTo>
                    <a:pt x="20" y="14"/>
                  </a:lnTo>
                  <a:lnTo>
                    <a:pt x="18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3"/>
                  </a:lnTo>
                  <a:lnTo>
                    <a:pt x="9" y="14"/>
                  </a:lnTo>
                  <a:lnTo>
                    <a:pt x="9" y="17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6" y="14"/>
                  </a:lnTo>
                  <a:lnTo>
                    <a:pt x="7" y="11"/>
                  </a:lnTo>
                  <a:lnTo>
                    <a:pt x="10" y="9"/>
                  </a:lnTo>
                  <a:lnTo>
                    <a:pt x="14" y="7"/>
                  </a:lnTo>
                  <a:lnTo>
                    <a:pt x="17" y="7"/>
                  </a:lnTo>
                  <a:lnTo>
                    <a:pt x="20" y="9"/>
                  </a:lnTo>
                  <a:lnTo>
                    <a:pt x="23" y="10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3" y="7"/>
                  </a:lnTo>
                  <a:lnTo>
                    <a:pt x="20" y="6"/>
                  </a:lnTo>
                  <a:lnTo>
                    <a:pt x="18" y="5"/>
                  </a:lnTo>
                  <a:lnTo>
                    <a:pt x="14" y="3"/>
                  </a:lnTo>
                  <a:close/>
                  <a:moveTo>
                    <a:pt x="17" y="0"/>
                  </a:moveTo>
                  <a:lnTo>
                    <a:pt x="20" y="1"/>
                  </a:lnTo>
                  <a:lnTo>
                    <a:pt x="24" y="2"/>
                  </a:lnTo>
                  <a:lnTo>
                    <a:pt x="28" y="6"/>
                  </a:lnTo>
                  <a:lnTo>
                    <a:pt x="31" y="9"/>
                  </a:lnTo>
                  <a:lnTo>
                    <a:pt x="32" y="14"/>
                  </a:lnTo>
                  <a:lnTo>
                    <a:pt x="32" y="19"/>
                  </a:lnTo>
                  <a:lnTo>
                    <a:pt x="30" y="24"/>
                  </a:lnTo>
                  <a:lnTo>
                    <a:pt x="30" y="28"/>
                  </a:lnTo>
                  <a:lnTo>
                    <a:pt x="28" y="31"/>
                  </a:lnTo>
                  <a:lnTo>
                    <a:pt x="28" y="31"/>
                  </a:lnTo>
                  <a:lnTo>
                    <a:pt x="27" y="31"/>
                  </a:lnTo>
                  <a:lnTo>
                    <a:pt x="26" y="31"/>
                  </a:lnTo>
                  <a:lnTo>
                    <a:pt x="22" y="32"/>
                  </a:lnTo>
                  <a:lnTo>
                    <a:pt x="18" y="34"/>
                  </a:lnTo>
                  <a:lnTo>
                    <a:pt x="13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1" y="20"/>
                  </a:lnTo>
                  <a:lnTo>
                    <a:pt x="0" y="15"/>
                  </a:lnTo>
                  <a:lnTo>
                    <a:pt x="1" y="11"/>
                  </a:lnTo>
                  <a:lnTo>
                    <a:pt x="2" y="9"/>
                  </a:lnTo>
                  <a:lnTo>
                    <a:pt x="3" y="5"/>
                  </a:lnTo>
                  <a:lnTo>
                    <a:pt x="5" y="2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55"/>
            <p:cNvSpPr>
              <a:spLocks noEditPoints="1"/>
            </p:cNvSpPr>
            <p:nvPr/>
          </p:nvSpPr>
          <p:spPr bwMode="auto">
            <a:xfrm>
              <a:off x="7023100" y="3549650"/>
              <a:ext cx="60325" cy="65088"/>
            </a:xfrm>
            <a:custGeom>
              <a:avLst/>
              <a:gdLst>
                <a:gd name="T0" fmla="*/ 14 w 38"/>
                <a:gd name="T1" fmla="*/ 10 h 41"/>
                <a:gd name="T2" fmla="*/ 12 w 38"/>
                <a:gd name="T3" fmla="*/ 10 h 41"/>
                <a:gd name="T4" fmla="*/ 9 w 38"/>
                <a:gd name="T5" fmla="*/ 12 h 41"/>
                <a:gd name="T6" fmla="*/ 8 w 38"/>
                <a:gd name="T7" fmla="*/ 13 h 41"/>
                <a:gd name="T8" fmla="*/ 6 w 38"/>
                <a:gd name="T9" fmla="*/ 17 h 41"/>
                <a:gd name="T10" fmla="*/ 6 w 38"/>
                <a:gd name="T11" fmla="*/ 17 h 41"/>
                <a:gd name="T12" fmla="*/ 5 w 38"/>
                <a:gd name="T13" fmla="*/ 20 h 41"/>
                <a:gd name="T14" fmla="*/ 5 w 38"/>
                <a:gd name="T15" fmla="*/ 23 h 41"/>
                <a:gd name="T16" fmla="*/ 5 w 38"/>
                <a:gd name="T17" fmla="*/ 27 h 41"/>
                <a:gd name="T18" fmla="*/ 8 w 38"/>
                <a:gd name="T19" fmla="*/ 30 h 41"/>
                <a:gd name="T20" fmla="*/ 10 w 38"/>
                <a:gd name="T21" fmla="*/ 33 h 41"/>
                <a:gd name="T22" fmla="*/ 14 w 38"/>
                <a:gd name="T23" fmla="*/ 34 h 41"/>
                <a:gd name="T24" fmla="*/ 19 w 38"/>
                <a:gd name="T25" fmla="*/ 34 h 41"/>
                <a:gd name="T26" fmla="*/ 23 w 38"/>
                <a:gd name="T27" fmla="*/ 33 h 41"/>
                <a:gd name="T28" fmla="*/ 23 w 38"/>
                <a:gd name="T29" fmla="*/ 33 h 41"/>
                <a:gd name="T30" fmla="*/ 23 w 38"/>
                <a:gd name="T31" fmla="*/ 29 h 41"/>
                <a:gd name="T32" fmla="*/ 25 w 38"/>
                <a:gd name="T33" fmla="*/ 25 h 41"/>
                <a:gd name="T34" fmla="*/ 25 w 38"/>
                <a:gd name="T35" fmla="*/ 21 h 41"/>
                <a:gd name="T36" fmla="*/ 23 w 38"/>
                <a:gd name="T37" fmla="*/ 18 h 41"/>
                <a:gd name="T38" fmla="*/ 22 w 38"/>
                <a:gd name="T39" fmla="*/ 14 h 41"/>
                <a:gd name="T40" fmla="*/ 19 w 38"/>
                <a:gd name="T41" fmla="*/ 12 h 41"/>
                <a:gd name="T42" fmla="*/ 17 w 38"/>
                <a:gd name="T43" fmla="*/ 10 h 41"/>
                <a:gd name="T44" fmla="*/ 14 w 38"/>
                <a:gd name="T45" fmla="*/ 10 h 41"/>
                <a:gd name="T46" fmla="*/ 21 w 38"/>
                <a:gd name="T47" fmla="*/ 5 h 41"/>
                <a:gd name="T48" fmla="*/ 17 w 38"/>
                <a:gd name="T49" fmla="*/ 5 h 41"/>
                <a:gd name="T50" fmla="*/ 18 w 38"/>
                <a:gd name="T51" fmla="*/ 6 h 41"/>
                <a:gd name="T52" fmla="*/ 21 w 38"/>
                <a:gd name="T53" fmla="*/ 6 h 41"/>
                <a:gd name="T54" fmla="*/ 25 w 38"/>
                <a:gd name="T55" fmla="*/ 9 h 41"/>
                <a:gd name="T56" fmla="*/ 27 w 38"/>
                <a:gd name="T57" fmla="*/ 13 h 41"/>
                <a:gd name="T58" fmla="*/ 29 w 38"/>
                <a:gd name="T59" fmla="*/ 17 h 41"/>
                <a:gd name="T60" fmla="*/ 30 w 38"/>
                <a:gd name="T61" fmla="*/ 21 h 41"/>
                <a:gd name="T62" fmla="*/ 30 w 38"/>
                <a:gd name="T63" fmla="*/ 25 h 41"/>
                <a:gd name="T64" fmla="*/ 31 w 38"/>
                <a:gd name="T65" fmla="*/ 21 h 41"/>
                <a:gd name="T66" fmla="*/ 31 w 38"/>
                <a:gd name="T67" fmla="*/ 16 h 41"/>
                <a:gd name="T68" fmla="*/ 30 w 38"/>
                <a:gd name="T69" fmla="*/ 12 h 41"/>
                <a:gd name="T70" fmla="*/ 27 w 38"/>
                <a:gd name="T71" fmla="*/ 8 h 41"/>
                <a:gd name="T72" fmla="*/ 23 w 38"/>
                <a:gd name="T73" fmla="*/ 5 h 41"/>
                <a:gd name="T74" fmla="*/ 21 w 38"/>
                <a:gd name="T75" fmla="*/ 5 h 41"/>
                <a:gd name="T76" fmla="*/ 19 w 38"/>
                <a:gd name="T77" fmla="*/ 0 h 41"/>
                <a:gd name="T78" fmla="*/ 27 w 38"/>
                <a:gd name="T79" fmla="*/ 1 h 41"/>
                <a:gd name="T80" fmla="*/ 34 w 38"/>
                <a:gd name="T81" fmla="*/ 6 h 41"/>
                <a:gd name="T82" fmla="*/ 38 w 38"/>
                <a:gd name="T83" fmla="*/ 14 h 41"/>
                <a:gd name="T84" fmla="*/ 38 w 38"/>
                <a:gd name="T85" fmla="*/ 23 h 41"/>
                <a:gd name="T86" fmla="*/ 34 w 38"/>
                <a:gd name="T87" fmla="*/ 31 h 41"/>
                <a:gd name="T88" fmla="*/ 27 w 38"/>
                <a:gd name="T89" fmla="*/ 38 h 41"/>
                <a:gd name="T90" fmla="*/ 19 w 38"/>
                <a:gd name="T91" fmla="*/ 41 h 41"/>
                <a:gd name="T92" fmla="*/ 12 w 38"/>
                <a:gd name="T93" fmla="*/ 39 h 41"/>
                <a:gd name="T94" fmla="*/ 5 w 38"/>
                <a:gd name="T95" fmla="*/ 37 h 41"/>
                <a:gd name="T96" fmla="*/ 1 w 38"/>
                <a:gd name="T97" fmla="*/ 30 h 41"/>
                <a:gd name="T98" fmla="*/ 0 w 38"/>
                <a:gd name="T99" fmla="*/ 22 h 41"/>
                <a:gd name="T100" fmla="*/ 2 w 38"/>
                <a:gd name="T101" fmla="*/ 13 h 41"/>
                <a:gd name="T102" fmla="*/ 6 w 38"/>
                <a:gd name="T103" fmla="*/ 6 h 41"/>
                <a:gd name="T104" fmla="*/ 12 w 38"/>
                <a:gd name="T105" fmla="*/ 3 h 41"/>
                <a:gd name="T106" fmla="*/ 19 w 38"/>
                <a:gd name="T10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" h="41">
                  <a:moveTo>
                    <a:pt x="14" y="10"/>
                  </a:moveTo>
                  <a:lnTo>
                    <a:pt x="12" y="10"/>
                  </a:lnTo>
                  <a:lnTo>
                    <a:pt x="9" y="12"/>
                  </a:lnTo>
                  <a:lnTo>
                    <a:pt x="8" y="13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5" y="20"/>
                  </a:lnTo>
                  <a:lnTo>
                    <a:pt x="5" y="23"/>
                  </a:lnTo>
                  <a:lnTo>
                    <a:pt x="5" y="27"/>
                  </a:lnTo>
                  <a:lnTo>
                    <a:pt x="8" y="30"/>
                  </a:lnTo>
                  <a:lnTo>
                    <a:pt x="10" y="33"/>
                  </a:lnTo>
                  <a:lnTo>
                    <a:pt x="14" y="34"/>
                  </a:lnTo>
                  <a:lnTo>
                    <a:pt x="19" y="34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23" y="29"/>
                  </a:lnTo>
                  <a:lnTo>
                    <a:pt x="25" y="25"/>
                  </a:lnTo>
                  <a:lnTo>
                    <a:pt x="25" y="21"/>
                  </a:lnTo>
                  <a:lnTo>
                    <a:pt x="23" y="18"/>
                  </a:lnTo>
                  <a:lnTo>
                    <a:pt x="22" y="14"/>
                  </a:lnTo>
                  <a:lnTo>
                    <a:pt x="19" y="12"/>
                  </a:lnTo>
                  <a:lnTo>
                    <a:pt x="17" y="10"/>
                  </a:lnTo>
                  <a:lnTo>
                    <a:pt x="14" y="10"/>
                  </a:lnTo>
                  <a:close/>
                  <a:moveTo>
                    <a:pt x="21" y="5"/>
                  </a:moveTo>
                  <a:lnTo>
                    <a:pt x="17" y="5"/>
                  </a:lnTo>
                  <a:lnTo>
                    <a:pt x="18" y="6"/>
                  </a:lnTo>
                  <a:lnTo>
                    <a:pt x="21" y="6"/>
                  </a:lnTo>
                  <a:lnTo>
                    <a:pt x="25" y="9"/>
                  </a:lnTo>
                  <a:lnTo>
                    <a:pt x="27" y="13"/>
                  </a:lnTo>
                  <a:lnTo>
                    <a:pt x="29" y="17"/>
                  </a:lnTo>
                  <a:lnTo>
                    <a:pt x="30" y="21"/>
                  </a:lnTo>
                  <a:lnTo>
                    <a:pt x="30" y="25"/>
                  </a:lnTo>
                  <a:lnTo>
                    <a:pt x="31" y="21"/>
                  </a:lnTo>
                  <a:lnTo>
                    <a:pt x="31" y="16"/>
                  </a:lnTo>
                  <a:lnTo>
                    <a:pt x="30" y="12"/>
                  </a:lnTo>
                  <a:lnTo>
                    <a:pt x="27" y="8"/>
                  </a:lnTo>
                  <a:lnTo>
                    <a:pt x="23" y="5"/>
                  </a:lnTo>
                  <a:lnTo>
                    <a:pt x="21" y="5"/>
                  </a:lnTo>
                  <a:close/>
                  <a:moveTo>
                    <a:pt x="19" y="0"/>
                  </a:moveTo>
                  <a:lnTo>
                    <a:pt x="27" y="1"/>
                  </a:lnTo>
                  <a:lnTo>
                    <a:pt x="34" y="6"/>
                  </a:lnTo>
                  <a:lnTo>
                    <a:pt x="38" y="14"/>
                  </a:lnTo>
                  <a:lnTo>
                    <a:pt x="38" y="23"/>
                  </a:lnTo>
                  <a:lnTo>
                    <a:pt x="34" y="31"/>
                  </a:lnTo>
                  <a:lnTo>
                    <a:pt x="27" y="38"/>
                  </a:lnTo>
                  <a:lnTo>
                    <a:pt x="19" y="41"/>
                  </a:lnTo>
                  <a:lnTo>
                    <a:pt x="12" y="39"/>
                  </a:lnTo>
                  <a:lnTo>
                    <a:pt x="5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2" y="13"/>
                  </a:lnTo>
                  <a:lnTo>
                    <a:pt x="6" y="6"/>
                  </a:lnTo>
                  <a:lnTo>
                    <a:pt x="12" y="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231015" y="5667010"/>
            <a:ext cx="690563" cy="711200"/>
            <a:chOff x="5476875" y="207963"/>
            <a:chExt cx="690563" cy="711200"/>
          </a:xfrm>
        </p:grpSpPr>
        <p:sp>
          <p:nvSpPr>
            <p:cNvPr id="22" name="Freeform 157"/>
            <p:cNvSpPr>
              <a:spLocks noEditPoints="1"/>
            </p:cNvSpPr>
            <p:nvPr/>
          </p:nvSpPr>
          <p:spPr bwMode="auto">
            <a:xfrm>
              <a:off x="5476875" y="207963"/>
              <a:ext cx="690563" cy="711200"/>
            </a:xfrm>
            <a:custGeom>
              <a:avLst/>
              <a:gdLst>
                <a:gd name="T0" fmla="*/ 344 w 435"/>
                <a:gd name="T1" fmla="*/ 239 h 448"/>
                <a:gd name="T2" fmla="*/ 391 w 435"/>
                <a:gd name="T3" fmla="*/ 322 h 448"/>
                <a:gd name="T4" fmla="*/ 402 w 435"/>
                <a:gd name="T5" fmla="*/ 395 h 448"/>
                <a:gd name="T6" fmla="*/ 421 w 435"/>
                <a:gd name="T7" fmla="*/ 373 h 448"/>
                <a:gd name="T8" fmla="*/ 404 w 435"/>
                <a:gd name="T9" fmla="*/ 318 h 448"/>
                <a:gd name="T10" fmla="*/ 361 w 435"/>
                <a:gd name="T11" fmla="*/ 213 h 448"/>
                <a:gd name="T12" fmla="*/ 255 w 435"/>
                <a:gd name="T13" fmla="*/ 65 h 448"/>
                <a:gd name="T14" fmla="*/ 165 w 435"/>
                <a:gd name="T15" fmla="*/ 68 h 448"/>
                <a:gd name="T16" fmla="*/ 72 w 435"/>
                <a:gd name="T17" fmla="*/ 48 h 448"/>
                <a:gd name="T18" fmla="*/ 25 w 435"/>
                <a:gd name="T19" fmla="*/ 81 h 448"/>
                <a:gd name="T20" fmla="*/ 14 w 435"/>
                <a:gd name="T21" fmla="*/ 105 h 448"/>
                <a:gd name="T22" fmla="*/ 25 w 435"/>
                <a:gd name="T23" fmla="*/ 181 h 448"/>
                <a:gd name="T24" fmla="*/ 86 w 435"/>
                <a:gd name="T25" fmla="*/ 213 h 448"/>
                <a:gd name="T26" fmla="*/ 111 w 435"/>
                <a:gd name="T27" fmla="*/ 209 h 448"/>
                <a:gd name="T28" fmla="*/ 111 w 435"/>
                <a:gd name="T29" fmla="*/ 215 h 448"/>
                <a:gd name="T30" fmla="*/ 64 w 435"/>
                <a:gd name="T31" fmla="*/ 344 h 448"/>
                <a:gd name="T32" fmla="*/ 63 w 435"/>
                <a:gd name="T33" fmla="*/ 420 h 448"/>
                <a:gd name="T34" fmla="*/ 111 w 435"/>
                <a:gd name="T35" fmla="*/ 437 h 448"/>
                <a:gd name="T36" fmla="*/ 169 w 435"/>
                <a:gd name="T37" fmla="*/ 421 h 448"/>
                <a:gd name="T38" fmla="*/ 305 w 435"/>
                <a:gd name="T39" fmla="*/ 411 h 448"/>
                <a:gd name="T40" fmla="*/ 374 w 435"/>
                <a:gd name="T41" fmla="*/ 412 h 448"/>
                <a:gd name="T42" fmla="*/ 391 w 435"/>
                <a:gd name="T43" fmla="*/ 355 h 448"/>
                <a:gd name="T44" fmla="*/ 347 w 435"/>
                <a:gd name="T45" fmla="*/ 266 h 448"/>
                <a:gd name="T46" fmla="*/ 330 w 435"/>
                <a:gd name="T47" fmla="*/ 209 h 448"/>
                <a:gd name="T48" fmla="*/ 356 w 435"/>
                <a:gd name="T49" fmla="*/ 204 h 448"/>
                <a:gd name="T50" fmla="*/ 400 w 435"/>
                <a:gd name="T51" fmla="*/ 141 h 448"/>
                <a:gd name="T52" fmla="*/ 383 w 435"/>
                <a:gd name="T53" fmla="*/ 72 h 448"/>
                <a:gd name="T54" fmla="*/ 319 w 435"/>
                <a:gd name="T55" fmla="*/ 44 h 448"/>
                <a:gd name="T56" fmla="*/ 276 w 435"/>
                <a:gd name="T57" fmla="*/ 23 h 448"/>
                <a:gd name="T58" fmla="*/ 183 w 435"/>
                <a:gd name="T59" fmla="*/ 43 h 448"/>
                <a:gd name="T60" fmla="*/ 101 w 435"/>
                <a:gd name="T61" fmla="*/ 23 h 448"/>
                <a:gd name="T62" fmla="*/ 50 w 435"/>
                <a:gd name="T63" fmla="*/ 47 h 448"/>
                <a:gd name="T64" fmla="*/ 127 w 435"/>
                <a:gd name="T65" fmla="*/ 42 h 448"/>
                <a:gd name="T66" fmla="*/ 200 w 435"/>
                <a:gd name="T67" fmla="*/ 68 h 448"/>
                <a:gd name="T68" fmla="*/ 283 w 435"/>
                <a:gd name="T69" fmla="*/ 46 h 448"/>
                <a:gd name="T70" fmla="*/ 361 w 435"/>
                <a:gd name="T71" fmla="*/ 40 h 448"/>
                <a:gd name="T72" fmla="*/ 407 w 435"/>
                <a:gd name="T73" fmla="*/ 103 h 448"/>
                <a:gd name="T74" fmla="*/ 394 w 435"/>
                <a:gd name="T75" fmla="*/ 187 h 448"/>
                <a:gd name="T76" fmla="*/ 419 w 435"/>
                <a:gd name="T77" fmla="*/ 164 h 448"/>
                <a:gd name="T78" fmla="*/ 416 w 435"/>
                <a:gd name="T79" fmla="*/ 75 h 448"/>
                <a:gd name="T80" fmla="*/ 359 w 435"/>
                <a:gd name="T81" fmla="*/ 13 h 448"/>
                <a:gd name="T82" fmla="*/ 374 w 435"/>
                <a:gd name="T83" fmla="*/ 13 h 448"/>
                <a:gd name="T84" fmla="*/ 425 w 435"/>
                <a:gd name="T85" fmla="*/ 81 h 448"/>
                <a:gd name="T86" fmla="*/ 421 w 435"/>
                <a:gd name="T87" fmla="*/ 170 h 448"/>
                <a:gd name="T88" fmla="*/ 368 w 435"/>
                <a:gd name="T89" fmla="*/ 216 h 448"/>
                <a:gd name="T90" fmla="*/ 408 w 435"/>
                <a:gd name="T91" fmla="*/ 309 h 448"/>
                <a:gd name="T92" fmla="*/ 428 w 435"/>
                <a:gd name="T93" fmla="*/ 378 h 448"/>
                <a:gd name="T94" fmla="*/ 377 w 435"/>
                <a:gd name="T95" fmla="*/ 425 h 448"/>
                <a:gd name="T96" fmla="*/ 364 w 435"/>
                <a:gd name="T97" fmla="*/ 427 h 448"/>
                <a:gd name="T98" fmla="*/ 279 w 435"/>
                <a:gd name="T99" fmla="*/ 416 h 448"/>
                <a:gd name="T100" fmla="*/ 144 w 435"/>
                <a:gd name="T101" fmla="*/ 440 h 448"/>
                <a:gd name="T102" fmla="*/ 68 w 435"/>
                <a:gd name="T103" fmla="*/ 440 h 448"/>
                <a:gd name="T104" fmla="*/ 47 w 435"/>
                <a:gd name="T105" fmla="*/ 378 h 448"/>
                <a:gd name="T106" fmla="*/ 75 w 435"/>
                <a:gd name="T107" fmla="*/ 287 h 448"/>
                <a:gd name="T108" fmla="*/ 67 w 435"/>
                <a:gd name="T109" fmla="*/ 222 h 448"/>
                <a:gd name="T110" fmla="*/ 9 w 435"/>
                <a:gd name="T111" fmla="*/ 175 h 448"/>
                <a:gd name="T112" fmla="*/ 9 w 435"/>
                <a:gd name="T113" fmla="*/ 92 h 448"/>
                <a:gd name="T114" fmla="*/ 75 w 435"/>
                <a:gd name="T115" fmla="*/ 22 h 448"/>
                <a:gd name="T116" fmla="*/ 164 w 435"/>
                <a:gd name="T117" fmla="*/ 30 h 448"/>
                <a:gd name="T118" fmla="*/ 250 w 435"/>
                <a:gd name="T119" fmla="*/ 27 h 448"/>
                <a:gd name="T120" fmla="*/ 335 w 435"/>
                <a:gd name="T121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5" h="448">
                  <a:moveTo>
                    <a:pt x="361" y="213"/>
                  </a:moveTo>
                  <a:lnTo>
                    <a:pt x="349" y="217"/>
                  </a:lnTo>
                  <a:lnTo>
                    <a:pt x="336" y="219"/>
                  </a:lnTo>
                  <a:lnTo>
                    <a:pt x="344" y="239"/>
                  </a:lnTo>
                  <a:lnTo>
                    <a:pt x="355" y="260"/>
                  </a:lnTo>
                  <a:lnTo>
                    <a:pt x="366" y="281"/>
                  </a:lnTo>
                  <a:lnTo>
                    <a:pt x="380" y="301"/>
                  </a:lnTo>
                  <a:lnTo>
                    <a:pt x="391" y="322"/>
                  </a:lnTo>
                  <a:lnTo>
                    <a:pt x="399" y="343"/>
                  </a:lnTo>
                  <a:lnTo>
                    <a:pt x="404" y="365"/>
                  </a:lnTo>
                  <a:lnTo>
                    <a:pt x="403" y="389"/>
                  </a:lnTo>
                  <a:lnTo>
                    <a:pt x="402" y="395"/>
                  </a:lnTo>
                  <a:lnTo>
                    <a:pt x="399" y="402"/>
                  </a:lnTo>
                  <a:lnTo>
                    <a:pt x="395" y="408"/>
                  </a:lnTo>
                  <a:lnTo>
                    <a:pt x="411" y="391"/>
                  </a:lnTo>
                  <a:lnTo>
                    <a:pt x="421" y="373"/>
                  </a:lnTo>
                  <a:lnTo>
                    <a:pt x="424" y="357"/>
                  </a:lnTo>
                  <a:lnTo>
                    <a:pt x="420" y="344"/>
                  </a:lnTo>
                  <a:lnTo>
                    <a:pt x="414" y="331"/>
                  </a:lnTo>
                  <a:lnTo>
                    <a:pt x="404" y="318"/>
                  </a:lnTo>
                  <a:lnTo>
                    <a:pt x="397" y="306"/>
                  </a:lnTo>
                  <a:lnTo>
                    <a:pt x="381" y="277"/>
                  </a:lnTo>
                  <a:lnTo>
                    <a:pt x="369" y="246"/>
                  </a:lnTo>
                  <a:lnTo>
                    <a:pt x="361" y="213"/>
                  </a:lnTo>
                  <a:close/>
                  <a:moveTo>
                    <a:pt x="319" y="44"/>
                  </a:moveTo>
                  <a:lnTo>
                    <a:pt x="298" y="48"/>
                  </a:lnTo>
                  <a:lnTo>
                    <a:pt x="276" y="56"/>
                  </a:lnTo>
                  <a:lnTo>
                    <a:pt x="255" y="65"/>
                  </a:lnTo>
                  <a:lnTo>
                    <a:pt x="234" y="73"/>
                  </a:lnTo>
                  <a:lnTo>
                    <a:pt x="212" y="77"/>
                  </a:lnTo>
                  <a:lnTo>
                    <a:pt x="190" y="77"/>
                  </a:lnTo>
                  <a:lnTo>
                    <a:pt x="165" y="68"/>
                  </a:lnTo>
                  <a:lnTo>
                    <a:pt x="143" y="58"/>
                  </a:lnTo>
                  <a:lnTo>
                    <a:pt x="118" y="48"/>
                  </a:lnTo>
                  <a:lnTo>
                    <a:pt x="95" y="44"/>
                  </a:lnTo>
                  <a:lnTo>
                    <a:pt x="72" y="48"/>
                  </a:lnTo>
                  <a:lnTo>
                    <a:pt x="51" y="58"/>
                  </a:lnTo>
                  <a:lnTo>
                    <a:pt x="33" y="72"/>
                  </a:lnTo>
                  <a:lnTo>
                    <a:pt x="29" y="76"/>
                  </a:lnTo>
                  <a:lnTo>
                    <a:pt x="25" y="81"/>
                  </a:lnTo>
                  <a:lnTo>
                    <a:pt x="23" y="85"/>
                  </a:lnTo>
                  <a:lnTo>
                    <a:pt x="22" y="85"/>
                  </a:lnTo>
                  <a:lnTo>
                    <a:pt x="22" y="86"/>
                  </a:lnTo>
                  <a:lnTo>
                    <a:pt x="14" y="105"/>
                  </a:lnTo>
                  <a:lnTo>
                    <a:pt x="10" y="124"/>
                  </a:lnTo>
                  <a:lnTo>
                    <a:pt x="12" y="144"/>
                  </a:lnTo>
                  <a:lnTo>
                    <a:pt x="17" y="164"/>
                  </a:lnTo>
                  <a:lnTo>
                    <a:pt x="25" y="181"/>
                  </a:lnTo>
                  <a:lnTo>
                    <a:pt x="35" y="195"/>
                  </a:lnTo>
                  <a:lnTo>
                    <a:pt x="50" y="207"/>
                  </a:lnTo>
                  <a:lnTo>
                    <a:pt x="67" y="212"/>
                  </a:lnTo>
                  <a:lnTo>
                    <a:pt x="86" y="213"/>
                  </a:lnTo>
                  <a:lnTo>
                    <a:pt x="107" y="207"/>
                  </a:lnTo>
                  <a:lnTo>
                    <a:pt x="109" y="207"/>
                  </a:lnTo>
                  <a:lnTo>
                    <a:pt x="110" y="208"/>
                  </a:lnTo>
                  <a:lnTo>
                    <a:pt x="111" y="209"/>
                  </a:lnTo>
                  <a:lnTo>
                    <a:pt x="110" y="211"/>
                  </a:lnTo>
                  <a:lnTo>
                    <a:pt x="110" y="211"/>
                  </a:lnTo>
                  <a:lnTo>
                    <a:pt x="111" y="212"/>
                  </a:lnTo>
                  <a:lnTo>
                    <a:pt x="111" y="215"/>
                  </a:lnTo>
                  <a:lnTo>
                    <a:pt x="94" y="260"/>
                  </a:lnTo>
                  <a:lnTo>
                    <a:pt x="77" y="306"/>
                  </a:lnTo>
                  <a:lnTo>
                    <a:pt x="71" y="325"/>
                  </a:lnTo>
                  <a:lnTo>
                    <a:pt x="64" y="344"/>
                  </a:lnTo>
                  <a:lnTo>
                    <a:pt x="59" y="365"/>
                  </a:lnTo>
                  <a:lnTo>
                    <a:pt x="56" y="386"/>
                  </a:lnTo>
                  <a:lnTo>
                    <a:pt x="57" y="404"/>
                  </a:lnTo>
                  <a:lnTo>
                    <a:pt x="63" y="420"/>
                  </a:lnTo>
                  <a:lnTo>
                    <a:pt x="72" y="431"/>
                  </a:lnTo>
                  <a:lnTo>
                    <a:pt x="84" y="436"/>
                  </a:lnTo>
                  <a:lnTo>
                    <a:pt x="97" y="438"/>
                  </a:lnTo>
                  <a:lnTo>
                    <a:pt x="111" y="437"/>
                  </a:lnTo>
                  <a:lnTo>
                    <a:pt x="127" y="433"/>
                  </a:lnTo>
                  <a:lnTo>
                    <a:pt x="141" y="429"/>
                  </a:lnTo>
                  <a:lnTo>
                    <a:pt x="156" y="425"/>
                  </a:lnTo>
                  <a:lnTo>
                    <a:pt x="169" y="421"/>
                  </a:lnTo>
                  <a:lnTo>
                    <a:pt x="209" y="411"/>
                  </a:lnTo>
                  <a:lnTo>
                    <a:pt x="250" y="406"/>
                  </a:lnTo>
                  <a:lnTo>
                    <a:pt x="279" y="407"/>
                  </a:lnTo>
                  <a:lnTo>
                    <a:pt x="305" y="411"/>
                  </a:lnTo>
                  <a:lnTo>
                    <a:pt x="332" y="416"/>
                  </a:lnTo>
                  <a:lnTo>
                    <a:pt x="348" y="418"/>
                  </a:lnTo>
                  <a:lnTo>
                    <a:pt x="361" y="416"/>
                  </a:lnTo>
                  <a:lnTo>
                    <a:pt x="374" y="412"/>
                  </a:lnTo>
                  <a:lnTo>
                    <a:pt x="385" y="404"/>
                  </a:lnTo>
                  <a:lnTo>
                    <a:pt x="391" y="390"/>
                  </a:lnTo>
                  <a:lnTo>
                    <a:pt x="394" y="373"/>
                  </a:lnTo>
                  <a:lnTo>
                    <a:pt x="391" y="355"/>
                  </a:lnTo>
                  <a:lnTo>
                    <a:pt x="386" y="338"/>
                  </a:lnTo>
                  <a:lnTo>
                    <a:pt x="374" y="313"/>
                  </a:lnTo>
                  <a:lnTo>
                    <a:pt x="360" y="289"/>
                  </a:lnTo>
                  <a:lnTo>
                    <a:pt x="347" y="266"/>
                  </a:lnTo>
                  <a:lnTo>
                    <a:pt x="335" y="241"/>
                  </a:lnTo>
                  <a:lnTo>
                    <a:pt x="328" y="213"/>
                  </a:lnTo>
                  <a:lnTo>
                    <a:pt x="328" y="212"/>
                  </a:lnTo>
                  <a:lnTo>
                    <a:pt x="330" y="209"/>
                  </a:lnTo>
                  <a:lnTo>
                    <a:pt x="331" y="209"/>
                  </a:lnTo>
                  <a:lnTo>
                    <a:pt x="334" y="209"/>
                  </a:lnTo>
                  <a:lnTo>
                    <a:pt x="335" y="211"/>
                  </a:lnTo>
                  <a:lnTo>
                    <a:pt x="356" y="204"/>
                  </a:lnTo>
                  <a:lnTo>
                    <a:pt x="373" y="194"/>
                  </a:lnTo>
                  <a:lnTo>
                    <a:pt x="387" y="179"/>
                  </a:lnTo>
                  <a:lnTo>
                    <a:pt x="397" y="161"/>
                  </a:lnTo>
                  <a:lnTo>
                    <a:pt x="400" y="141"/>
                  </a:lnTo>
                  <a:lnTo>
                    <a:pt x="400" y="119"/>
                  </a:lnTo>
                  <a:lnTo>
                    <a:pt x="398" y="102"/>
                  </a:lnTo>
                  <a:lnTo>
                    <a:pt x="391" y="86"/>
                  </a:lnTo>
                  <a:lnTo>
                    <a:pt x="383" y="72"/>
                  </a:lnTo>
                  <a:lnTo>
                    <a:pt x="373" y="59"/>
                  </a:lnTo>
                  <a:lnTo>
                    <a:pt x="359" y="50"/>
                  </a:lnTo>
                  <a:lnTo>
                    <a:pt x="342" y="44"/>
                  </a:lnTo>
                  <a:lnTo>
                    <a:pt x="319" y="44"/>
                  </a:lnTo>
                  <a:close/>
                  <a:moveTo>
                    <a:pt x="339" y="8"/>
                  </a:moveTo>
                  <a:lnTo>
                    <a:pt x="318" y="8"/>
                  </a:lnTo>
                  <a:lnTo>
                    <a:pt x="297" y="14"/>
                  </a:lnTo>
                  <a:lnTo>
                    <a:pt x="276" y="23"/>
                  </a:lnTo>
                  <a:lnTo>
                    <a:pt x="256" y="33"/>
                  </a:lnTo>
                  <a:lnTo>
                    <a:pt x="232" y="42"/>
                  </a:lnTo>
                  <a:lnTo>
                    <a:pt x="207" y="44"/>
                  </a:lnTo>
                  <a:lnTo>
                    <a:pt x="183" y="43"/>
                  </a:lnTo>
                  <a:lnTo>
                    <a:pt x="157" y="37"/>
                  </a:lnTo>
                  <a:lnTo>
                    <a:pt x="139" y="30"/>
                  </a:lnTo>
                  <a:lnTo>
                    <a:pt x="119" y="25"/>
                  </a:lnTo>
                  <a:lnTo>
                    <a:pt x="101" y="23"/>
                  </a:lnTo>
                  <a:lnTo>
                    <a:pt x="81" y="27"/>
                  </a:lnTo>
                  <a:lnTo>
                    <a:pt x="60" y="37"/>
                  </a:lnTo>
                  <a:lnTo>
                    <a:pt x="43" y="51"/>
                  </a:lnTo>
                  <a:lnTo>
                    <a:pt x="50" y="47"/>
                  </a:lnTo>
                  <a:lnTo>
                    <a:pt x="57" y="43"/>
                  </a:lnTo>
                  <a:lnTo>
                    <a:pt x="81" y="37"/>
                  </a:lnTo>
                  <a:lnTo>
                    <a:pt x="105" y="37"/>
                  </a:lnTo>
                  <a:lnTo>
                    <a:pt x="127" y="42"/>
                  </a:lnTo>
                  <a:lnTo>
                    <a:pt x="149" y="51"/>
                  </a:lnTo>
                  <a:lnTo>
                    <a:pt x="166" y="59"/>
                  </a:lnTo>
                  <a:lnTo>
                    <a:pt x="183" y="64"/>
                  </a:lnTo>
                  <a:lnTo>
                    <a:pt x="200" y="68"/>
                  </a:lnTo>
                  <a:lnTo>
                    <a:pt x="217" y="68"/>
                  </a:lnTo>
                  <a:lnTo>
                    <a:pt x="237" y="64"/>
                  </a:lnTo>
                  <a:lnTo>
                    <a:pt x="260" y="55"/>
                  </a:lnTo>
                  <a:lnTo>
                    <a:pt x="283" y="46"/>
                  </a:lnTo>
                  <a:lnTo>
                    <a:pt x="308" y="37"/>
                  </a:lnTo>
                  <a:lnTo>
                    <a:pt x="326" y="34"/>
                  </a:lnTo>
                  <a:lnTo>
                    <a:pt x="344" y="35"/>
                  </a:lnTo>
                  <a:lnTo>
                    <a:pt x="361" y="40"/>
                  </a:lnTo>
                  <a:lnTo>
                    <a:pt x="377" y="51"/>
                  </a:lnTo>
                  <a:lnTo>
                    <a:pt x="391" y="65"/>
                  </a:lnTo>
                  <a:lnTo>
                    <a:pt x="400" y="82"/>
                  </a:lnTo>
                  <a:lnTo>
                    <a:pt x="407" y="103"/>
                  </a:lnTo>
                  <a:lnTo>
                    <a:pt x="410" y="126"/>
                  </a:lnTo>
                  <a:lnTo>
                    <a:pt x="408" y="148"/>
                  </a:lnTo>
                  <a:lnTo>
                    <a:pt x="403" y="169"/>
                  </a:lnTo>
                  <a:lnTo>
                    <a:pt x="394" y="187"/>
                  </a:lnTo>
                  <a:lnTo>
                    <a:pt x="381" y="202"/>
                  </a:lnTo>
                  <a:lnTo>
                    <a:pt x="395" y="191"/>
                  </a:lnTo>
                  <a:lnTo>
                    <a:pt x="408" y="178"/>
                  </a:lnTo>
                  <a:lnTo>
                    <a:pt x="419" y="164"/>
                  </a:lnTo>
                  <a:lnTo>
                    <a:pt x="427" y="147"/>
                  </a:lnTo>
                  <a:lnTo>
                    <a:pt x="428" y="123"/>
                  </a:lnTo>
                  <a:lnTo>
                    <a:pt x="424" y="98"/>
                  </a:lnTo>
                  <a:lnTo>
                    <a:pt x="416" y="75"/>
                  </a:lnTo>
                  <a:lnTo>
                    <a:pt x="404" y="54"/>
                  </a:lnTo>
                  <a:lnTo>
                    <a:pt x="391" y="37"/>
                  </a:lnTo>
                  <a:lnTo>
                    <a:pt x="376" y="22"/>
                  </a:lnTo>
                  <a:lnTo>
                    <a:pt x="359" y="13"/>
                  </a:lnTo>
                  <a:lnTo>
                    <a:pt x="339" y="8"/>
                  </a:lnTo>
                  <a:close/>
                  <a:moveTo>
                    <a:pt x="335" y="0"/>
                  </a:moveTo>
                  <a:lnTo>
                    <a:pt x="356" y="4"/>
                  </a:lnTo>
                  <a:lnTo>
                    <a:pt x="374" y="13"/>
                  </a:lnTo>
                  <a:lnTo>
                    <a:pt x="391" y="26"/>
                  </a:lnTo>
                  <a:lnTo>
                    <a:pt x="406" y="43"/>
                  </a:lnTo>
                  <a:lnTo>
                    <a:pt x="416" y="61"/>
                  </a:lnTo>
                  <a:lnTo>
                    <a:pt x="425" y="81"/>
                  </a:lnTo>
                  <a:lnTo>
                    <a:pt x="432" y="107"/>
                  </a:lnTo>
                  <a:lnTo>
                    <a:pt x="435" y="130"/>
                  </a:lnTo>
                  <a:lnTo>
                    <a:pt x="431" y="150"/>
                  </a:lnTo>
                  <a:lnTo>
                    <a:pt x="421" y="170"/>
                  </a:lnTo>
                  <a:lnTo>
                    <a:pt x="408" y="187"/>
                  </a:lnTo>
                  <a:lnTo>
                    <a:pt x="391" y="203"/>
                  </a:lnTo>
                  <a:lnTo>
                    <a:pt x="369" y="216"/>
                  </a:lnTo>
                  <a:lnTo>
                    <a:pt x="368" y="216"/>
                  </a:lnTo>
                  <a:lnTo>
                    <a:pt x="366" y="216"/>
                  </a:lnTo>
                  <a:lnTo>
                    <a:pt x="378" y="254"/>
                  </a:lnTo>
                  <a:lnTo>
                    <a:pt x="395" y="292"/>
                  </a:lnTo>
                  <a:lnTo>
                    <a:pt x="408" y="309"/>
                  </a:lnTo>
                  <a:lnTo>
                    <a:pt x="420" y="326"/>
                  </a:lnTo>
                  <a:lnTo>
                    <a:pt x="431" y="346"/>
                  </a:lnTo>
                  <a:lnTo>
                    <a:pt x="432" y="363"/>
                  </a:lnTo>
                  <a:lnTo>
                    <a:pt x="428" y="378"/>
                  </a:lnTo>
                  <a:lnTo>
                    <a:pt x="419" y="394"/>
                  </a:lnTo>
                  <a:lnTo>
                    <a:pt x="406" y="407"/>
                  </a:lnTo>
                  <a:lnTo>
                    <a:pt x="391" y="418"/>
                  </a:lnTo>
                  <a:lnTo>
                    <a:pt x="377" y="425"/>
                  </a:lnTo>
                  <a:lnTo>
                    <a:pt x="376" y="425"/>
                  </a:lnTo>
                  <a:lnTo>
                    <a:pt x="374" y="424"/>
                  </a:lnTo>
                  <a:lnTo>
                    <a:pt x="369" y="425"/>
                  </a:lnTo>
                  <a:lnTo>
                    <a:pt x="364" y="427"/>
                  </a:lnTo>
                  <a:lnTo>
                    <a:pt x="347" y="428"/>
                  </a:lnTo>
                  <a:lnTo>
                    <a:pt x="330" y="425"/>
                  </a:lnTo>
                  <a:lnTo>
                    <a:pt x="313" y="421"/>
                  </a:lnTo>
                  <a:lnTo>
                    <a:pt x="279" y="416"/>
                  </a:lnTo>
                  <a:lnTo>
                    <a:pt x="245" y="416"/>
                  </a:lnTo>
                  <a:lnTo>
                    <a:pt x="211" y="421"/>
                  </a:lnTo>
                  <a:lnTo>
                    <a:pt x="177" y="431"/>
                  </a:lnTo>
                  <a:lnTo>
                    <a:pt x="144" y="440"/>
                  </a:lnTo>
                  <a:lnTo>
                    <a:pt x="110" y="448"/>
                  </a:lnTo>
                  <a:lnTo>
                    <a:pt x="94" y="448"/>
                  </a:lnTo>
                  <a:lnTo>
                    <a:pt x="81" y="445"/>
                  </a:lnTo>
                  <a:lnTo>
                    <a:pt x="68" y="440"/>
                  </a:lnTo>
                  <a:lnTo>
                    <a:pt x="59" y="429"/>
                  </a:lnTo>
                  <a:lnTo>
                    <a:pt x="51" y="416"/>
                  </a:lnTo>
                  <a:lnTo>
                    <a:pt x="47" y="398"/>
                  </a:lnTo>
                  <a:lnTo>
                    <a:pt x="47" y="378"/>
                  </a:lnTo>
                  <a:lnTo>
                    <a:pt x="51" y="359"/>
                  </a:lnTo>
                  <a:lnTo>
                    <a:pt x="56" y="340"/>
                  </a:lnTo>
                  <a:lnTo>
                    <a:pt x="63" y="322"/>
                  </a:lnTo>
                  <a:lnTo>
                    <a:pt x="75" y="287"/>
                  </a:lnTo>
                  <a:lnTo>
                    <a:pt x="88" y="251"/>
                  </a:lnTo>
                  <a:lnTo>
                    <a:pt x="102" y="216"/>
                  </a:lnTo>
                  <a:lnTo>
                    <a:pt x="85" y="222"/>
                  </a:lnTo>
                  <a:lnTo>
                    <a:pt x="67" y="222"/>
                  </a:lnTo>
                  <a:lnTo>
                    <a:pt x="50" y="217"/>
                  </a:lnTo>
                  <a:lnTo>
                    <a:pt x="33" y="207"/>
                  </a:lnTo>
                  <a:lnTo>
                    <a:pt x="20" y="192"/>
                  </a:lnTo>
                  <a:lnTo>
                    <a:pt x="9" y="175"/>
                  </a:lnTo>
                  <a:lnTo>
                    <a:pt x="3" y="156"/>
                  </a:lnTo>
                  <a:lnTo>
                    <a:pt x="0" y="136"/>
                  </a:lnTo>
                  <a:lnTo>
                    <a:pt x="1" y="116"/>
                  </a:lnTo>
                  <a:lnTo>
                    <a:pt x="9" y="92"/>
                  </a:lnTo>
                  <a:lnTo>
                    <a:pt x="23" y="69"/>
                  </a:lnTo>
                  <a:lnTo>
                    <a:pt x="37" y="50"/>
                  </a:lnTo>
                  <a:lnTo>
                    <a:pt x="54" y="34"/>
                  </a:lnTo>
                  <a:lnTo>
                    <a:pt x="75" y="22"/>
                  </a:lnTo>
                  <a:lnTo>
                    <a:pt x="97" y="17"/>
                  </a:lnTo>
                  <a:lnTo>
                    <a:pt x="122" y="18"/>
                  </a:lnTo>
                  <a:lnTo>
                    <a:pt x="144" y="23"/>
                  </a:lnTo>
                  <a:lnTo>
                    <a:pt x="164" y="30"/>
                  </a:lnTo>
                  <a:lnTo>
                    <a:pt x="184" y="35"/>
                  </a:lnTo>
                  <a:lnTo>
                    <a:pt x="205" y="38"/>
                  </a:lnTo>
                  <a:lnTo>
                    <a:pt x="228" y="35"/>
                  </a:lnTo>
                  <a:lnTo>
                    <a:pt x="250" y="27"/>
                  </a:lnTo>
                  <a:lnTo>
                    <a:pt x="270" y="18"/>
                  </a:lnTo>
                  <a:lnTo>
                    <a:pt x="291" y="9"/>
                  </a:lnTo>
                  <a:lnTo>
                    <a:pt x="311" y="3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58"/>
            <p:cNvSpPr>
              <a:spLocks noEditPoints="1"/>
            </p:cNvSpPr>
            <p:nvPr/>
          </p:nvSpPr>
          <p:spPr bwMode="auto">
            <a:xfrm>
              <a:off x="5511800" y="293688"/>
              <a:ext cx="585788" cy="595313"/>
            </a:xfrm>
            <a:custGeom>
              <a:avLst/>
              <a:gdLst>
                <a:gd name="T0" fmla="*/ 25 w 369"/>
                <a:gd name="T1" fmla="*/ 22 h 375"/>
                <a:gd name="T2" fmla="*/ 5 w 369"/>
                <a:gd name="T3" fmla="*/ 72 h 375"/>
                <a:gd name="T4" fmla="*/ 18 w 369"/>
                <a:gd name="T5" fmla="*/ 125 h 375"/>
                <a:gd name="T6" fmla="*/ 56 w 369"/>
                <a:gd name="T7" fmla="*/ 151 h 375"/>
                <a:gd name="T8" fmla="*/ 92 w 369"/>
                <a:gd name="T9" fmla="*/ 138 h 375"/>
                <a:gd name="T10" fmla="*/ 92 w 369"/>
                <a:gd name="T11" fmla="*/ 137 h 375"/>
                <a:gd name="T12" fmla="*/ 96 w 369"/>
                <a:gd name="T13" fmla="*/ 136 h 375"/>
                <a:gd name="T14" fmla="*/ 97 w 369"/>
                <a:gd name="T15" fmla="*/ 179 h 375"/>
                <a:gd name="T16" fmla="*/ 80 w 369"/>
                <a:gd name="T17" fmla="*/ 216 h 375"/>
                <a:gd name="T18" fmla="*/ 62 w 369"/>
                <a:gd name="T19" fmla="*/ 261 h 375"/>
                <a:gd name="T20" fmla="*/ 47 w 369"/>
                <a:gd name="T21" fmla="*/ 315 h 375"/>
                <a:gd name="T22" fmla="*/ 53 w 369"/>
                <a:gd name="T23" fmla="*/ 358 h 375"/>
                <a:gd name="T24" fmla="*/ 98 w 369"/>
                <a:gd name="T25" fmla="*/ 366 h 375"/>
                <a:gd name="T26" fmla="*/ 170 w 369"/>
                <a:gd name="T27" fmla="*/ 344 h 375"/>
                <a:gd name="T28" fmla="*/ 279 w 369"/>
                <a:gd name="T29" fmla="*/ 336 h 375"/>
                <a:gd name="T30" fmla="*/ 323 w 369"/>
                <a:gd name="T31" fmla="*/ 346 h 375"/>
                <a:gd name="T32" fmla="*/ 354 w 369"/>
                <a:gd name="T33" fmla="*/ 341 h 375"/>
                <a:gd name="T34" fmla="*/ 360 w 369"/>
                <a:gd name="T35" fmla="*/ 310 h 375"/>
                <a:gd name="T36" fmla="*/ 338 w 369"/>
                <a:gd name="T37" fmla="*/ 256 h 375"/>
                <a:gd name="T38" fmla="*/ 309 w 369"/>
                <a:gd name="T39" fmla="*/ 208 h 375"/>
                <a:gd name="T40" fmla="*/ 293 w 369"/>
                <a:gd name="T41" fmla="*/ 146 h 375"/>
                <a:gd name="T42" fmla="*/ 296 w 369"/>
                <a:gd name="T43" fmla="*/ 145 h 375"/>
                <a:gd name="T44" fmla="*/ 299 w 369"/>
                <a:gd name="T45" fmla="*/ 142 h 375"/>
                <a:gd name="T46" fmla="*/ 334 w 369"/>
                <a:gd name="T47" fmla="*/ 134 h 375"/>
                <a:gd name="T48" fmla="*/ 360 w 369"/>
                <a:gd name="T49" fmla="*/ 95 h 375"/>
                <a:gd name="T50" fmla="*/ 358 w 369"/>
                <a:gd name="T51" fmla="*/ 47 h 375"/>
                <a:gd name="T52" fmla="*/ 327 w 369"/>
                <a:gd name="T53" fmla="*/ 11 h 375"/>
                <a:gd name="T54" fmla="*/ 270 w 369"/>
                <a:gd name="T55" fmla="*/ 15 h 375"/>
                <a:gd name="T56" fmla="*/ 198 w 369"/>
                <a:gd name="T57" fmla="*/ 39 h 375"/>
                <a:gd name="T58" fmla="*/ 134 w 369"/>
                <a:gd name="T59" fmla="*/ 26 h 375"/>
                <a:gd name="T60" fmla="*/ 79 w 369"/>
                <a:gd name="T61" fmla="*/ 6 h 375"/>
                <a:gd name="T62" fmla="*/ 326 w 369"/>
                <a:gd name="T63" fmla="*/ 2 h 375"/>
                <a:gd name="T64" fmla="*/ 361 w 369"/>
                <a:gd name="T65" fmla="*/ 35 h 375"/>
                <a:gd name="T66" fmla="*/ 369 w 369"/>
                <a:gd name="T67" fmla="*/ 86 h 375"/>
                <a:gd name="T68" fmla="*/ 348 w 369"/>
                <a:gd name="T69" fmla="*/ 133 h 375"/>
                <a:gd name="T70" fmla="*/ 300 w 369"/>
                <a:gd name="T71" fmla="*/ 149 h 375"/>
                <a:gd name="T72" fmla="*/ 304 w 369"/>
                <a:gd name="T73" fmla="*/ 174 h 375"/>
                <a:gd name="T74" fmla="*/ 339 w 369"/>
                <a:gd name="T75" fmla="*/ 248 h 375"/>
                <a:gd name="T76" fmla="*/ 363 w 369"/>
                <a:gd name="T77" fmla="*/ 298 h 375"/>
                <a:gd name="T78" fmla="*/ 364 w 369"/>
                <a:gd name="T79" fmla="*/ 336 h 375"/>
                <a:gd name="T80" fmla="*/ 344 w 369"/>
                <a:gd name="T81" fmla="*/ 354 h 375"/>
                <a:gd name="T82" fmla="*/ 310 w 369"/>
                <a:gd name="T83" fmla="*/ 352 h 375"/>
                <a:gd name="T84" fmla="*/ 204 w 369"/>
                <a:gd name="T85" fmla="*/ 344 h 375"/>
                <a:gd name="T86" fmla="*/ 107 w 369"/>
                <a:gd name="T87" fmla="*/ 370 h 375"/>
                <a:gd name="T88" fmla="*/ 62 w 369"/>
                <a:gd name="T89" fmla="*/ 371 h 375"/>
                <a:gd name="T90" fmla="*/ 42 w 369"/>
                <a:gd name="T91" fmla="*/ 356 h 375"/>
                <a:gd name="T92" fmla="*/ 42 w 369"/>
                <a:gd name="T93" fmla="*/ 318 h 375"/>
                <a:gd name="T94" fmla="*/ 59 w 369"/>
                <a:gd name="T95" fmla="*/ 257 h 375"/>
                <a:gd name="T96" fmla="*/ 85 w 369"/>
                <a:gd name="T97" fmla="*/ 195 h 375"/>
                <a:gd name="T98" fmla="*/ 97 w 369"/>
                <a:gd name="T99" fmla="*/ 153 h 375"/>
                <a:gd name="T100" fmla="*/ 84 w 369"/>
                <a:gd name="T101" fmla="*/ 150 h 375"/>
                <a:gd name="T102" fmla="*/ 50 w 369"/>
                <a:gd name="T103" fmla="*/ 157 h 375"/>
                <a:gd name="T104" fmla="*/ 13 w 369"/>
                <a:gd name="T105" fmla="*/ 129 h 375"/>
                <a:gd name="T106" fmla="*/ 0 w 369"/>
                <a:gd name="T107" fmla="*/ 79 h 375"/>
                <a:gd name="T108" fmla="*/ 22 w 369"/>
                <a:gd name="T109" fmla="*/ 21 h 375"/>
                <a:gd name="T110" fmla="*/ 75 w 369"/>
                <a:gd name="T111" fmla="*/ 2 h 375"/>
                <a:gd name="T112" fmla="*/ 138 w 369"/>
                <a:gd name="T113" fmla="*/ 21 h 375"/>
                <a:gd name="T114" fmla="*/ 198 w 369"/>
                <a:gd name="T115" fmla="*/ 31 h 375"/>
                <a:gd name="T116" fmla="*/ 265 w 369"/>
                <a:gd name="T117" fmla="*/ 10 h 375"/>
                <a:gd name="T118" fmla="*/ 310 w 369"/>
                <a:gd name="T119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9" h="375">
                  <a:moveTo>
                    <a:pt x="60" y="6"/>
                  </a:moveTo>
                  <a:lnTo>
                    <a:pt x="42" y="10"/>
                  </a:lnTo>
                  <a:lnTo>
                    <a:pt x="25" y="22"/>
                  </a:lnTo>
                  <a:lnTo>
                    <a:pt x="15" y="36"/>
                  </a:lnTo>
                  <a:lnTo>
                    <a:pt x="8" y="52"/>
                  </a:lnTo>
                  <a:lnTo>
                    <a:pt x="5" y="72"/>
                  </a:lnTo>
                  <a:lnTo>
                    <a:pt x="7" y="90"/>
                  </a:lnTo>
                  <a:lnTo>
                    <a:pt x="11" y="108"/>
                  </a:lnTo>
                  <a:lnTo>
                    <a:pt x="18" y="125"/>
                  </a:lnTo>
                  <a:lnTo>
                    <a:pt x="29" y="138"/>
                  </a:lnTo>
                  <a:lnTo>
                    <a:pt x="42" y="148"/>
                  </a:lnTo>
                  <a:lnTo>
                    <a:pt x="56" y="151"/>
                  </a:lnTo>
                  <a:lnTo>
                    <a:pt x="72" y="149"/>
                  </a:lnTo>
                  <a:lnTo>
                    <a:pt x="90" y="138"/>
                  </a:lnTo>
                  <a:lnTo>
                    <a:pt x="92" y="138"/>
                  </a:lnTo>
                  <a:lnTo>
                    <a:pt x="93" y="138"/>
                  </a:lnTo>
                  <a:lnTo>
                    <a:pt x="92" y="138"/>
                  </a:lnTo>
                  <a:lnTo>
                    <a:pt x="92" y="137"/>
                  </a:lnTo>
                  <a:lnTo>
                    <a:pt x="93" y="136"/>
                  </a:lnTo>
                  <a:lnTo>
                    <a:pt x="94" y="136"/>
                  </a:lnTo>
                  <a:lnTo>
                    <a:pt x="96" y="136"/>
                  </a:lnTo>
                  <a:lnTo>
                    <a:pt x="102" y="150"/>
                  </a:lnTo>
                  <a:lnTo>
                    <a:pt x="102" y="163"/>
                  </a:lnTo>
                  <a:lnTo>
                    <a:pt x="97" y="179"/>
                  </a:lnTo>
                  <a:lnTo>
                    <a:pt x="90" y="192"/>
                  </a:lnTo>
                  <a:lnTo>
                    <a:pt x="84" y="206"/>
                  </a:lnTo>
                  <a:lnTo>
                    <a:pt x="80" y="216"/>
                  </a:lnTo>
                  <a:lnTo>
                    <a:pt x="75" y="229"/>
                  </a:lnTo>
                  <a:lnTo>
                    <a:pt x="68" y="244"/>
                  </a:lnTo>
                  <a:lnTo>
                    <a:pt x="62" y="261"/>
                  </a:lnTo>
                  <a:lnTo>
                    <a:pt x="55" y="280"/>
                  </a:lnTo>
                  <a:lnTo>
                    <a:pt x="51" y="298"/>
                  </a:lnTo>
                  <a:lnTo>
                    <a:pt x="47" y="315"/>
                  </a:lnTo>
                  <a:lnTo>
                    <a:pt x="46" y="332"/>
                  </a:lnTo>
                  <a:lnTo>
                    <a:pt x="47" y="346"/>
                  </a:lnTo>
                  <a:lnTo>
                    <a:pt x="53" y="358"/>
                  </a:lnTo>
                  <a:lnTo>
                    <a:pt x="60" y="366"/>
                  </a:lnTo>
                  <a:lnTo>
                    <a:pt x="80" y="369"/>
                  </a:lnTo>
                  <a:lnTo>
                    <a:pt x="98" y="366"/>
                  </a:lnTo>
                  <a:lnTo>
                    <a:pt x="117" y="361"/>
                  </a:lnTo>
                  <a:lnTo>
                    <a:pt x="135" y="354"/>
                  </a:lnTo>
                  <a:lnTo>
                    <a:pt x="170" y="344"/>
                  </a:lnTo>
                  <a:lnTo>
                    <a:pt x="208" y="337"/>
                  </a:lnTo>
                  <a:lnTo>
                    <a:pt x="244" y="335"/>
                  </a:lnTo>
                  <a:lnTo>
                    <a:pt x="279" y="336"/>
                  </a:lnTo>
                  <a:lnTo>
                    <a:pt x="293" y="340"/>
                  </a:lnTo>
                  <a:lnTo>
                    <a:pt x="309" y="344"/>
                  </a:lnTo>
                  <a:lnTo>
                    <a:pt x="323" y="346"/>
                  </a:lnTo>
                  <a:lnTo>
                    <a:pt x="339" y="346"/>
                  </a:lnTo>
                  <a:lnTo>
                    <a:pt x="352" y="341"/>
                  </a:lnTo>
                  <a:lnTo>
                    <a:pt x="354" y="341"/>
                  </a:lnTo>
                  <a:lnTo>
                    <a:pt x="355" y="341"/>
                  </a:lnTo>
                  <a:lnTo>
                    <a:pt x="360" y="327"/>
                  </a:lnTo>
                  <a:lnTo>
                    <a:pt x="360" y="310"/>
                  </a:lnTo>
                  <a:lnTo>
                    <a:pt x="355" y="292"/>
                  </a:lnTo>
                  <a:lnTo>
                    <a:pt x="347" y="273"/>
                  </a:lnTo>
                  <a:lnTo>
                    <a:pt x="338" y="256"/>
                  </a:lnTo>
                  <a:lnTo>
                    <a:pt x="327" y="240"/>
                  </a:lnTo>
                  <a:lnTo>
                    <a:pt x="320" y="226"/>
                  </a:lnTo>
                  <a:lnTo>
                    <a:pt x="309" y="208"/>
                  </a:lnTo>
                  <a:lnTo>
                    <a:pt x="301" y="188"/>
                  </a:lnTo>
                  <a:lnTo>
                    <a:pt x="295" y="168"/>
                  </a:lnTo>
                  <a:lnTo>
                    <a:pt x="293" y="146"/>
                  </a:lnTo>
                  <a:lnTo>
                    <a:pt x="293" y="145"/>
                  </a:lnTo>
                  <a:lnTo>
                    <a:pt x="295" y="145"/>
                  </a:lnTo>
                  <a:lnTo>
                    <a:pt x="296" y="145"/>
                  </a:lnTo>
                  <a:lnTo>
                    <a:pt x="297" y="146"/>
                  </a:lnTo>
                  <a:lnTo>
                    <a:pt x="297" y="144"/>
                  </a:lnTo>
                  <a:lnTo>
                    <a:pt x="299" y="142"/>
                  </a:lnTo>
                  <a:lnTo>
                    <a:pt x="300" y="142"/>
                  </a:lnTo>
                  <a:lnTo>
                    <a:pt x="318" y="140"/>
                  </a:lnTo>
                  <a:lnTo>
                    <a:pt x="334" y="134"/>
                  </a:lnTo>
                  <a:lnTo>
                    <a:pt x="346" y="124"/>
                  </a:lnTo>
                  <a:lnTo>
                    <a:pt x="355" y="111"/>
                  </a:lnTo>
                  <a:lnTo>
                    <a:pt x="360" y="95"/>
                  </a:lnTo>
                  <a:lnTo>
                    <a:pt x="363" y="79"/>
                  </a:lnTo>
                  <a:lnTo>
                    <a:pt x="361" y="62"/>
                  </a:lnTo>
                  <a:lnTo>
                    <a:pt x="358" y="47"/>
                  </a:lnTo>
                  <a:lnTo>
                    <a:pt x="351" y="32"/>
                  </a:lnTo>
                  <a:lnTo>
                    <a:pt x="341" y="21"/>
                  </a:lnTo>
                  <a:lnTo>
                    <a:pt x="327" y="11"/>
                  </a:lnTo>
                  <a:lnTo>
                    <a:pt x="310" y="7"/>
                  </a:lnTo>
                  <a:lnTo>
                    <a:pt x="292" y="9"/>
                  </a:lnTo>
                  <a:lnTo>
                    <a:pt x="270" y="15"/>
                  </a:lnTo>
                  <a:lnTo>
                    <a:pt x="248" y="26"/>
                  </a:lnTo>
                  <a:lnTo>
                    <a:pt x="225" y="34"/>
                  </a:lnTo>
                  <a:lnTo>
                    <a:pt x="198" y="39"/>
                  </a:lnTo>
                  <a:lnTo>
                    <a:pt x="169" y="38"/>
                  </a:lnTo>
                  <a:lnTo>
                    <a:pt x="151" y="34"/>
                  </a:lnTo>
                  <a:lnTo>
                    <a:pt x="134" y="26"/>
                  </a:lnTo>
                  <a:lnTo>
                    <a:pt x="115" y="18"/>
                  </a:lnTo>
                  <a:lnTo>
                    <a:pt x="97" y="11"/>
                  </a:lnTo>
                  <a:lnTo>
                    <a:pt x="79" y="6"/>
                  </a:lnTo>
                  <a:lnTo>
                    <a:pt x="60" y="6"/>
                  </a:lnTo>
                  <a:close/>
                  <a:moveTo>
                    <a:pt x="310" y="0"/>
                  </a:moveTo>
                  <a:lnTo>
                    <a:pt x="326" y="2"/>
                  </a:lnTo>
                  <a:lnTo>
                    <a:pt x="339" y="9"/>
                  </a:lnTo>
                  <a:lnTo>
                    <a:pt x="351" y="19"/>
                  </a:lnTo>
                  <a:lnTo>
                    <a:pt x="361" y="35"/>
                  </a:lnTo>
                  <a:lnTo>
                    <a:pt x="367" y="51"/>
                  </a:lnTo>
                  <a:lnTo>
                    <a:pt x="369" y="69"/>
                  </a:lnTo>
                  <a:lnTo>
                    <a:pt x="369" y="86"/>
                  </a:lnTo>
                  <a:lnTo>
                    <a:pt x="365" y="103"/>
                  </a:lnTo>
                  <a:lnTo>
                    <a:pt x="358" y="119"/>
                  </a:lnTo>
                  <a:lnTo>
                    <a:pt x="348" y="133"/>
                  </a:lnTo>
                  <a:lnTo>
                    <a:pt x="335" y="142"/>
                  </a:lnTo>
                  <a:lnTo>
                    <a:pt x="320" y="149"/>
                  </a:lnTo>
                  <a:lnTo>
                    <a:pt x="300" y="149"/>
                  </a:lnTo>
                  <a:lnTo>
                    <a:pt x="299" y="149"/>
                  </a:lnTo>
                  <a:lnTo>
                    <a:pt x="297" y="146"/>
                  </a:lnTo>
                  <a:lnTo>
                    <a:pt x="304" y="174"/>
                  </a:lnTo>
                  <a:lnTo>
                    <a:pt x="314" y="200"/>
                  </a:lnTo>
                  <a:lnTo>
                    <a:pt x="326" y="223"/>
                  </a:lnTo>
                  <a:lnTo>
                    <a:pt x="339" y="248"/>
                  </a:lnTo>
                  <a:lnTo>
                    <a:pt x="352" y="273"/>
                  </a:lnTo>
                  <a:lnTo>
                    <a:pt x="358" y="285"/>
                  </a:lnTo>
                  <a:lnTo>
                    <a:pt x="363" y="298"/>
                  </a:lnTo>
                  <a:lnTo>
                    <a:pt x="367" y="311"/>
                  </a:lnTo>
                  <a:lnTo>
                    <a:pt x="367" y="324"/>
                  </a:lnTo>
                  <a:lnTo>
                    <a:pt x="364" y="33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44" y="354"/>
                  </a:lnTo>
                  <a:lnTo>
                    <a:pt x="334" y="356"/>
                  </a:lnTo>
                  <a:lnTo>
                    <a:pt x="322" y="354"/>
                  </a:lnTo>
                  <a:lnTo>
                    <a:pt x="310" y="352"/>
                  </a:lnTo>
                  <a:lnTo>
                    <a:pt x="275" y="344"/>
                  </a:lnTo>
                  <a:lnTo>
                    <a:pt x="240" y="341"/>
                  </a:lnTo>
                  <a:lnTo>
                    <a:pt x="204" y="344"/>
                  </a:lnTo>
                  <a:lnTo>
                    <a:pt x="172" y="352"/>
                  </a:lnTo>
                  <a:lnTo>
                    <a:pt x="140" y="361"/>
                  </a:lnTo>
                  <a:lnTo>
                    <a:pt x="107" y="370"/>
                  </a:lnTo>
                  <a:lnTo>
                    <a:pt x="92" y="374"/>
                  </a:lnTo>
                  <a:lnTo>
                    <a:pt x="76" y="375"/>
                  </a:lnTo>
                  <a:lnTo>
                    <a:pt x="62" y="371"/>
                  </a:lnTo>
                  <a:lnTo>
                    <a:pt x="60" y="371"/>
                  </a:lnTo>
                  <a:lnTo>
                    <a:pt x="49" y="365"/>
                  </a:lnTo>
                  <a:lnTo>
                    <a:pt x="42" y="356"/>
                  </a:lnTo>
                  <a:lnTo>
                    <a:pt x="39" y="344"/>
                  </a:lnTo>
                  <a:lnTo>
                    <a:pt x="41" y="331"/>
                  </a:lnTo>
                  <a:lnTo>
                    <a:pt x="42" y="318"/>
                  </a:lnTo>
                  <a:lnTo>
                    <a:pt x="45" y="306"/>
                  </a:lnTo>
                  <a:lnTo>
                    <a:pt x="49" y="294"/>
                  </a:lnTo>
                  <a:lnTo>
                    <a:pt x="59" y="257"/>
                  </a:lnTo>
                  <a:lnTo>
                    <a:pt x="72" y="221"/>
                  </a:lnTo>
                  <a:lnTo>
                    <a:pt x="77" y="209"/>
                  </a:lnTo>
                  <a:lnTo>
                    <a:pt x="85" y="195"/>
                  </a:lnTo>
                  <a:lnTo>
                    <a:pt x="90" y="180"/>
                  </a:lnTo>
                  <a:lnTo>
                    <a:pt x="96" y="166"/>
                  </a:lnTo>
                  <a:lnTo>
                    <a:pt x="97" y="153"/>
                  </a:lnTo>
                  <a:lnTo>
                    <a:pt x="93" y="140"/>
                  </a:lnTo>
                  <a:lnTo>
                    <a:pt x="93" y="140"/>
                  </a:lnTo>
                  <a:lnTo>
                    <a:pt x="84" y="150"/>
                  </a:lnTo>
                  <a:lnTo>
                    <a:pt x="73" y="155"/>
                  </a:lnTo>
                  <a:lnTo>
                    <a:pt x="62" y="158"/>
                  </a:lnTo>
                  <a:lnTo>
                    <a:pt x="50" y="157"/>
                  </a:lnTo>
                  <a:lnTo>
                    <a:pt x="38" y="153"/>
                  </a:lnTo>
                  <a:lnTo>
                    <a:pt x="24" y="142"/>
                  </a:lnTo>
                  <a:lnTo>
                    <a:pt x="13" y="129"/>
                  </a:lnTo>
                  <a:lnTo>
                    <a:pt x="5" y="113"/>
                  </a:lnTo>
                  <a:lnTo>
                    <a:pt x="1" y="96"/>
                  </a:lnTo>
                  <a:lnTo>
                    <a:pt x="0" y="79"/>
                  </a:lnTo>
                  <a:lnTo>
                    <a:pt x="3" y="55"/>
                  </a:lnTo>
                  <a:lnTo>
                    <a:pt x="11" y="35"/>
                  </a:lnTo>
                  <a:lnTo>
                    <a:pt x="22" y="21"/>
                  </a:lnTo>
                  <a:lnTo>
                    <a:pt x="37" y="9"/>
                  </a:lnTo>
                  <a:lnTo>
                    <a:pt x="55" y="4"/>
                  </a:lnTo>
                  <a:lnTo>
                    <a:pt x="75" y="2"/>
                  </a:lnTo>
                  <a:lnTo>
                    <a:pt x="97" y="5"/>
                  </a:lnTo>
                  <a:lnTo>
                    <a:pt x="118" y="13"/>
                  </a:lnTo>
                  <a:lnTo>
                    <a:pt x="138" y="21"/>
                  </a:lnTo>
                  <a:lnTo>
                    <a:pt x="157" y="27"/>
                  </a:lnTo>
                  <a:lnTo>
                    <a:pt x="177" y="31"/>
                  </a:lnTo>
                  <a:lnTo>
                    <a:pt x="198" y="31"/>
                  </a:lnTo>
                  <a:lnTo>
                    <a:pt x="221" y="27"/>
                  </a:lnTo>
                  <a:lnTo>
                    <a:pt x="242" y="19"/>
                  </a:lnTo>
                  <a:lnTo>
                    <a:pt x="265" y="10"/>
                  </a:lnTo>
                  <a:lnTo>
                    <a:pt x="280" y="4"/>
                  </a:lnTo>
                  <a:lnTo>
                    <a:pt x="295" y="1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59"/>
            <p:cNvSpPr>
              <a:spLocks/>
            </p:cNvSpPr>
            <p:nvPr/>
          </p:nvSpPr>
          <p:spPr bwMode="auto">
            <a:xfrm>
              <a:off x="6042025" y="815975"/>
              <a:ext cx="19050" cy="11113"/>
            </a:xfrm>
            <a:custGeom>
              <a:avLst/>
              <a:gdLst>
                <a:gd name="T0" fmla="*/ 10 w 12"/>
                <a:gd name="T1" fmla="*/ 0 h 7"/>
                <a:gd name="T2" fmla="*/ 12 w 12"/>
                <a:gd name="T3" fmla="*/ 0 h 7"/>
                <a:gd name="T4" fmla="*/ 12 w 12"/>
                <a:gd name="T5" fmla="*/ 2 h 7"/>
                <a:gd name="T6" fmla="*/ 12 w 12"/>
                <a:gd name="T7" fmla="*/ 4 h 7"/>
                <a:gd name="T8" fmla="*/ 10 w 12"/>
                <a:gd name="T9" fmla="*/ 6 h 7"/>
                <a:gd name="T10" fmla="*/ 8 w 12"/>
                <a:gd name="T11" fmla="*/ 7 h 7"/>
                <a:gd name="T12" fmla="*/ 5 w 12"/>
                <a:gd name="T13" fmla="*/ 7 h 7"/>
                <a:gd name="T14" fmla="*/ 3 w 12"/>
                <a:gd name="T15" fmla="*/ 6 h 7"/>
                <a:gd name="T16" fmla="*/ 0 w 12"/>
                <a:gd name="T17" fmla="*/ 4 h 7"/>
                <a:gd name="T18" fmla="*/ 0 w 12"/>
                <a:gd name="T19" fmla="*/ 3 h 7"/>
                <a:gd name="T20" fmla="*/ 1 w 12"/>
                <a:gd name="T21" fmla="*/ 3 h 7"/>
                <a:gd name="T22" fmla="*/ 3 w 12"/>
                <a:gd name="T23" fmla="*/ 3 h 7"/>
                <a:gd name="T24" fmla="*/ 4 w 12"/>
                <a:gd name="T25" fmla="*/ 4 h 7"/>
                <a:gd name="T26" fmla="*/ 5 w 12"/>
                <a:gd name="T27" fmla="*/ 4 h 7"/>
                <a:gd name="T28" fmla="*/ 7 w 12"/>
                <a:gd name="T29" fmla="*/ 4 h 7"/>
                <a:gd name="T30" fmla="*/ 9 w 12"/>
                <a:gd name="T31" fmla="*/ 3 h 7"/>
                <a:gd name="T32" fmla="*/ 9 w 12"/>
                <a:gd name="T33" fmla="*/ 2 h 7"/>
                <a:gd name="T34" fmla="*/ 10 w 12"/>
                <a:gd name="T35" fmla="*/ 0 h 7"/>
                <a:gd name="T36" fmla="*/ 10 w 12"/>
                <a:gd name="T3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7"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8" y="7"/>
                  </a:lnTo>
                  <a:lnTo>
                    <a:pt x="5" y="7"/>
                  </a:lnTo>
                  <a:lnTo>
                    <a:pt x="3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4" y="4"/>
                  </a:lnTo>
                  <a:lnTo>
                    <a:pt x="5" y="4"/>
                  </a:lnTo>
                  <a:lnTo>
                    <a:pt x="7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60"/>
            <p:cNvSpPr>
              <a:spLocks/>
            </p:cNvSpPr>
            <p:nvPr/>
          </p:nvSpPr>
          <p:spPr bwMode="auto">
            <a:xfrm>
              <a:off x="6053138" y="793750"/>
              <a:ext cx="15875" cy="11113"/>
            </a:xfrm>
            <a:custGeom>
              <a:avLst/>
              <a:gdLst>
                <a:gd name="T0" fmla="*/ 6 w 10"/>
                <a:gd name="T1" fmla="*/ 0 h 7"/>
                <a:gd name="T2" fmla="*/ 7 w 10"/>
                <a:gd name="T3" fmla="*/ 0 h 7"/>
                <a:gd name="T4" fmla="*/ 9 w 10"/>
                <a:gd name="T5" fmla="*/ 1 h 7"/>
                <a:gd name="T6" fmla="*/ 10 w 10"/>
                <a:gd name="T7" fmla="*/ 4 h 7"/>
                <a:gd name="T8" fmla="*/ 10 w 10"/>
                <a:gd name="T9" fmla="*/ 5 h 7"/>
                <a:gd name="T10" fmla="*/ 10 w 10"/>
                <a:gd name="T11" fmla="*/ 7 h 7"/>
                <a:gd name="T12" fmla="*/ 9 w 10"/>
                <a:gd name="T13" fmla="*/ 7 h 7"/>
                <a:gd name="T14" fmla="*/ 9 w 10"/>
                <a:gd name="T15" fmla="*/ 7 h 7"/>
                <a:gd name="T16" fmla="*/ 7 w 10"/>
                <a:gd name="T17" fmla="*/ 7 h 7"/>
                <a:gd name="T18" fmla="*/ 7 w 10"/>
                <a:gd name="T19" fmla="*/ 4 h 7"/>
                <a:gd name="T20" fmla="*/ 6 w 10"/>
                <a:gd name="T21" fmla="*/ 3 h 7"/>
                <a:gd name="T22" fmla="*/ 1 w 10"/>
                <a:gd name="T23" fmla="*/ 5 h 7"/>
                <a:gd name="T24" fmla="*/ 0 w 10"/>
                <a:gd name="T25" fmla="*/ 5 h 7"/>
                <a:gd name="T26" fmla="*/ 0 w 10"/>
                <a:gd name="T27" fmla="*/ 5 h 7"/>
                <a:gd name="T28" fmla="*/ 0 w 10"/>
                <a:gd name="T29" fmla="*/ 4 h 7"/>
                <a:gd name="T30" fmla="*/ 0 w 10"/>
                <a:gd name="T31" fmla="*/ 3 h 7"/>
                <a:gd name="T32" fmla="*/ 6 w 10"/>
                <a:gd name="T33" fmla="*/ 0 h 7"/>
                <a:gd name="T34" fmla="*/ 6 w 10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7" y="0"/>
                  </a:lnTo>
                  <a:lnTo>
                    <a:pt x="9" y="1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6" y="3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61"/>
            <p:cNvSpPr>
              <a:spLocks/>
            </p:cNvSpPr>
            <p:nvPr/>
          </p:nvSpPr>
          <p:spPr bwMode="auto">
            <a:xfrm>
              <a:off x="6035675" y="768350"/>
              <a:ext cx="22225" cy="20638"/>
            </a:xfrm>
            <a:custGeom>
              <a:avLst/>
              <a:gdLst>
                <a:gd name="T0" fmla="*/ 3 w 14"/>
                <a:gd name="T1" fmla="*/ 0 h 13"/>
                <a:gd name="T2" fmla="*/ 4 w 14"/>
                <a:gd name="T3" fmla="*/ 2 h 13"/>
                <a:gd name="T4" fmla="*/ 4 w 14"/>
                <a:gd name="T5" fmla="*/ 3 h 13"/>
                <a:gd name="T6" fmla="*/ 4 w 14"/>
                <a:gd name="T7" fmla="*/ 4 h 13"/>
                <a:gd name="T8" fmla="*/ 4 w 14"/>
                <a:gd name="T9" fmla="*/ 7 h 13"/>
                <a:gd name="T10" fmla="*/ 5 w 14"/>
                <a:gd name="T11" fmla="*/ 8 h 13"/>
                <a:gd name="T12" fmla="*/ 8 w 14"/>
                <a:gd name="T13" fmla="*/ 8 h 13"/>
                <a:gd name="T14" fmla="*/ 9 w 14"/>
                <a:gd name="T15" fmla="*/ 7 h 13"/>
                <a:gd name="T16" fmla="*/ 11 w 14"/>
                <a:gd name="T17" fmla="*/ 4 h 13"/>
                <a:gd name="T18" fmla="*/ 11 w 14"/>
                <a:gd name="T19" fmla="*/ 3 h 13"/>
                <a:gd name="T20" fmla="*/ 12 w 14"/>
                <a:gd name="T21" fmla="*/ 3 h 13"/>
                <a:gd name="T22" fmla="*/ 13 w 14"/>
                <a:gd name="T23" fmla="*/ 3 h 13"/>
                <a:gd name="T24" fmla="*/ 14 w 14"/>
                <a:gd name="T25" fmla="*/ 4 h 13"/>
                <a:gd name="T26" fmla="*/ 14 w 14"/>
                <a:gd name="T27" fmla="*/ 7 h 13"/>
                <a:gd name="T28" fmla="*/ 13 w 14"/>
                <a:gd name="T29" fmla="*/ 11 h 13"/>
                <a:gd name="T30" fmla="*/ 11 w 14"/>
                <a:gd name="T31" fmla="*/ 12 h 13"/>
                <a:gd name="T32" fmla="*/ 8 w 14"/>
                <a:gd name="T33" fmla="*/ 13 h 13"/>
                <a:gd name="T34" fmla="*/ 4 w 14"/>
                <a:gd name="T35" fmla="*/ 13 h 13"/>
                <a:gd name="T36" fmla="*/ 1 w 14"/>
                <a:gd name="T37" fmla="*/ 11 h 13"/>
                <a:gd name="T38" fmla="*/ 0 w 14"/>
                <a:gd name="T39" fmla="*/ 10 h 13"/>
                <a:gd name="T40" fmla="*/ 0 w 14"/>
                <a:gd name="T41" fmla="*/ 7 h 13"/>
                <a:gd name="T42" fmla="*/ 0 w 14"/>
                <a:gd name="T43" fmla="*/ 3 h 13"/>
                <a:gd name="T44" fmla="*/ 1 w 14"/>
                <a:gd name="T45" fmla="*/ 2 h 13"/>
                <a:gd name="T46" fmla="*/ 3 w 14"/>
                <a:gd name="T4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" h="13">
                  <a:moveTo>
                    <a:pt x="3" y="0"/>
                  </a:moveTo>
                  <a:lnTo>
                    <a:pt x="4" y="2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7"/>
                  </a:lnTo>
                  <a:lnTo>
                    <a:pt x="5" y="8"/>
                  </a:lnTo>
                  <a:lnTo>
                    <a:pt x="8" y="8"/>
                  </a:lnTo>
                  <a:lnTo>
                    <a:pt x="9" y="7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3" y="3"/>
                  </a:lnTo>
                  <a:lnTo>
                    <a:pt x="14" y="4"/>
                  </a:lnTo>
                  <a:lnTo>
                    <a:pt x="14" y="7"/>
                  </a:lnTo>
                  <a:lnTo>
                    <a:pt x="13" y="11"/>
                  </a:lnTo>
                  <a:lnTo>
                    <a:pt x="11" y="12"/>
                  </a:lnTo>
                  <a:lnTo>
                    <a:pt x="8" y="13"/>
                  </a:lnTo>
                  <a:lnTo>
                    <a:pt x="4" y="13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62"/>
            <p:cNvSpPr>
              <a:spLocks/>
            </p:cNvSpPr>
            <p:nvPr/>
          </p:nvSpPr>
          <p:spPr bwMode="auto">
            <a:xfrm>
              <a:off x="5553075" y="395288"/>
              <a:ext cx="23813" cy="15875"/>
            </a:xfrm>
            <a:custGeom>
              <a:avLst/>
              <a:gdLst>
                <a:gd name="T0" fmla="*/ 4 w 15"/>
                <a:gd name="T1" fmla="*/ 0 h 10"/>
                <a:gd name="T2" fmla="*/ 6 w 15"/>
                <a:gd name="T3" fmla="*/ 0 h 10"/>
                <a:gd name="T4" fmla="*/ 6 w 15"/>
                <a:gd name="T5" fmla="*/ 1 h 10"/>
                <a:gd name="T6" fmla="*/ 6 w 15"/>
                <a:gd name="T7" fmla="*/ 2 h 10"/>
                <a:gd name="T8" fmla="*/ 4 w 15"/>
                <a:gd name="T9" fmla="*/ 4 h 10"/>
                <a:gd name="T10" fmla="*/ 4 w 15"/>
                <a:gd name="T11" fmla="*/ 4 h 10"/>
                <a:gd name="T12" fmla="*/ 4 w 15"/>
                <a:gd name="T13" fmla="*/ 5 h 10"/>
                <a:gd name="T14" fmla="*/ 6 w 15"/>
                <a:gd name="T15" fmla="*/ 6 h 10"/>
                <a:gd name="T16" fmla="*/ 8 w 15"/>
                <a:gd name="T17" fmla="*/ 6 h 10"/>
                <a:gd name="T18" fmla="*/ 11 w 15"/>
                <a:gd name="T19" fmla="*/ 6 h 10"/>
                <a:gd name="T20" fmla="*/ 12 w 15"/>
                <a:gd name="T21" fmla="*/ 5 h 10"/>
                <a:gd name="T22" fmla="*/ 15 w 15"/>
                <a:gd name="T23" fmla="*/ 5 h 10"/>
                <a:gd name="T24" fmla="*/ 15 w 15"/>
                <a:gd name="T25" fmla="*/ 6 h 10"/>
                <a:gd name="T26" fmla="*/ 13 w 15"/>
                <a:gd name="T27" fmla="*/ 8 h 10"/>
                <a:gd name="T28" fmla="*/ 12 w 15"/>
                <a:gd name="T29" fmla="*/ 9 h 10"/>
                <a:gd name="T30" fmla="*/ 8 w 15"/>
                <a:gd name="T31" fmla="*/ 10 h 10"/>
                <a:gd name="T32" fmla="*/ 6 w 15"/>
                <a:gd name="T33" fmla="*/ 10 h 10"/>
                <a:gd name="T34" fmla="*/ 3 w 15"/>
                <a:gd name="T35" fmla="*/ 9 h 10"/>
                <a:gd name="T36" fmla="*/ 2 w 15"/>
                <a:gd name="T37" fmla="*/ 8 h 10"/>
                <a:gd name="T38" fmla="*/ 0 w 15"/>
                <a:gd name="T39" fmla="*/ 5 h 10"/>
                <a:gd name="T40" fmla="*/ 2 w 15"/>
                <a:gd name="T41" fmla="*/ 2 h 10"/>
                <a:gd name="T42" fmla="*/ 3 w 15"/>
                <a:gd name="T43" fmla="*/ 1 h 10"/>
                <a:gd name="T44" fmla="*/ 4 w 15"/>
                <a:gd name="T4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0">
                  <a:moveTo>
                    <a:pt x="4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6" y="6"/>
                  </a:lnTo>
                  <a:lnTo>
                    <a:pt x="8" y="6"/>
                  </a:lnTo>
                  <a:lnTo>
                    <a:pt x="11" y="6"/>
                  </a:lnTo>
                  <a:lnTo>
                    <a:pt x="12" y="5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3" y="8"/>
                  </a:lnTo>
                  <a:lnTo>
                    <a:pt x="12" y="9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3" y="9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63"/>
            <p:cNvSpPr>
              <a:spLocks/>
            </p:cNvSpPr>
            <p:nvPr/>
          </p:nvSpPr>
          <p:spPr bwMode="auto">
            <a:xfrm>
              <a:off x="5567363" y="377825"/>
              <a:ext cx="19050" cy="14288"/>
            </a:xfrm>
            <a:custGeom>
              <a:avLst/>
              <a:gdLst>
                <a:gd name="T0" fmla="*/ 7 w 12"/>
                <a:gd name="T1" fmla="*/ 0 h 9"/>
                <a:gd name="T2" fmla="*/ 10 w 12"/>
                <a:gd name="T3" fmla="*/ 0 h 9"/>
                <a:gd name="T4" fmla="*/ 12 w 12"/>
                <a:gd name="T5" fmla="*/ 3 h 9"/>
                <a:gd name="T6" fmla="*/ 12 w 12"/>
                <a:gd name="T7" fmla="*/ 5 h 9"/>
                <a:gd name="T8" fmla="*/ 12 w 12"/>
                <a:gd name="T9" fmla="*/ 7 h 9"/>
                <a:gd name="T10" fmla="*/ 11 w 12"/>
                <a:gd name="T11" fmla="*/ 7 h 9"/>
                <a:gd name="T12" fmla="*/ 11 w 12"/>
                <a:gd name="T13" fmla="*/ 7 h 9"/>
                <a:gd name="T14" fmla="*/ 10 w 12"/>
                <a:gd name="T15" fmla="*/ 4 h 9"/>
                <a:gd name="T16" fmla="*/ 8 w 12"/>
                <a:gd name="T17" fmla="*/ 3 h 9"/>
                <a:gd name="T18" fmla="*/ 6 w 12"/>
                <a:gd name="T19" fmla="*/ 3 h 9"/>
                <a:gd name="T20" fmla="*/ 4 w 12"/>
                <a:gd name="T21" fmla="*/ 4 h 9"/>
                <a:gd name="T22" fmla="*/ 4 w 12"/>
                <a:gd name="T23" fmla="*/ 5 h 9"/>
                <a:gd name="T24" fmla="*/ 4 w 12"/>
                <a:gd name="T25" fmla="*/ 8 h 9"/>
                <a:gd name="T26" fmla="*/ 4 w 12"/>
                <a:gd name="T27" fmla="*/ 9 h 9"/>
                <a:gd name="T28" fmla="*/ 3 w 12"/>
                <a:gd name="T29" fmla="*/ 9 h 9"/>
                <a:gd name="T30" fmla="*/ 2 w 12"/>
                <a:gd name="T31" fmla="*/ 9 h 9"/>
                <a:gd name="T32" fmla="*/ 2 w 12"/>
                <a:gd name="T33" fmla="*/ 9 h 9"/>
                <a:gd name="T34" fmla="*/ 0 w 12"/>
                <a:gd name="T35" fmla="*/ 7 h 9"/>
                <a:gd name="T36" fmla="*/ 0 w 12"/>
                <a:gd name="T37" fmla="*/ 4 h 9"/>
                <a:gd name="T38" fmla="*/ 2 w 12"/>
                <a:gd name="T39" fmla="*/ 2 h 9"/>
                <a:gd name="T40" fmla="*/ 4 w 12"/>
                <a:gd name="T41" fmla="*/ 0 h 9"/>
                <a:gd name="T42" fmla="*/ 7 w 12"/>
                <a:gd name="T4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lnTo>
                    <a:pt x="10" y="0"/>
                  </a:lnTo>
                  <a:lnTo>
                    <a:pt x="12" y="3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0" y="4"/>
                  </a:lnTo>
                  <a:lnTo>
                    <a:pt x="8" y="3"/>
                  </a:lnTo>
                  <a:lnTo>
                    <a:pt x="6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9"/>
                  </a:lnTo>
                  <a:lnTo>
                    <a:pt x="3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64"/>
            <p:cNvSpPr>
              <a:spLocks/>
            </p:cNvSpPr>
            <p:nvPr/>
          </p:nvSpPr>
          <p:spPr bwMode="auto">
            <a:xfrm>
              <a:off x="5562600" y="344488"/>
              <a:ext cx="20638" cy="14288"/>
            </a:xfrm>
            <a:custGeom>
              <a:avLst/>
              <a:gdLst>
                <a:gd name="T0" fmla="*/ 13 w 13"/>
                <a:gd name="T1" fmla="*/ 0 h 9"/>
                <a:gd name="T2" fmla="*/ 13 w 13"/>
                <a:gd name="T3" fmla="*/ 0 h 9"/>
                <a:gd name="T4" fmla="*/ 13 w 13"/>
                <a:gd name="T5" fmla="*/ 4 h 9"/>
                <a:gd name="T6" fmla="*/ 11 w 13"/>
                <a:gd name="T7" fmla="*/ 7 h 9"/>
                <a:gd name="T8" fmla="*/ 9 w 13"/>
                <a:gd name="T9" fmla="*/ 8 h 9"/>
                <a:gd name="T10" fmla="*/ 6 w 13"/>
                <a:gd name="T11" fmla="*/ 9 h 9"/>
                <a:gd name="T12" fmla="*/ 2 w 13"/>
                <a:gd name="T13" fmla="*/ 9 h 9"/>
                <a:gd name="T14" fmla="*/ 0 w 13"/>
                <a:gd name="T15" fmla="*/ 8 h 9"/>
                <a:gd name="T16" fmla="*/ 0 w 13"/>
                <a:gd name="T17" fmla="*/ 7 h 9"/>
                <a:gd name="T18" fmla="*/ 0 w 13"/>
                <a:gd name="T19" fmla="*/ 6 h 9"/>
                <a:gd name="T20" fmla="*/ 1 w 13"/>
                <a:gd name="T21" fmla="*/ 6 h 9"/>
                <a:gd name="T22" fmla="*/ 3 w 13"/>
                <a:gd name="T23" fmla="*/ 7 h 9"/>
                <a:gd name="T24" fmla="*/ 6 w 13"/>
                <a:gd name="T25" fmla="*/ 7 h 9"/>
                <a:gd name="T26" fmla="*/ 7 w 13"/>
                <a:gd name="T27" fmla="*/ 6 h 9"/>
                <a:gd name="T28" fmla="*/ 10 w 13"/>
                <a:gd name="T29" fmla="*/ 3 h 9"/>
                <a:gd name="T30" fmla="*/ 10 w 13"/>
                <a:gd name="T31" fmla="*/ 2 h 9"/>
                <a:gd name="T32" fmla="*/ 11 w 13"/>
                <a:gd name="T33" fmla="*/ 0 h 9"/>
                <a:gd name="T34" fmla="*/ 13 w 13"/>
                <a:gd name="T3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lnTo>
                    <a:pt x="13" y="0"/>
                  </a:lnTo>
                  <a:lnTo>
                    <a:pt x="13" y="4"/>
                  </a:lnTo>
                  <a:lnTo>
                    <a:pt x="11" y="7"/>
                  </a:lnTo>
                  <a:lnTo>
                    <a:pt x="9" y="8"/>
                  </a:lnTo>
                  <a:lnTo>
                    <a:pt x="6" y="9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3" y="7"/>
                  </a:lnTo>
                  <a:lnTo>
                    <a:pt x="6" y="7"/>
                  </a:lnTo>
                  <a:lnTo>
                    <a:pt x="7" y="6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65"/>
            <p:cNvSpPr>
              <a:spLocks/>
            </p:cNvSpPr>
            <p:nvPr/>
          </p:nvSpPr>
          <p:spPr bwMode="auto">
            <a:xfrm>
              <a:off x="5605463" y="328613"/>
              <a:ext cx="19050" cy="22225"/>
            </a:xfrm>
            <a:custGeom>
              <a:avLst/>
              <a:gdLst>
                <a:gd name="T0" fmla="*/ 7 w 12"/>
                <a:gd name="T1" fmla="*/ 0 h 14"/>
                <a:gd name="T2" fmla="*/ 8 w 12"/>
                <a:gd name="T3" fmla="*/ 0 h 14"/>
                <a:gd name="T4" fmla="*/ 8 w 12"/>
                <a:gd name="T5" fmla="*/ 1 h 14"/>
                <a:gd name="T6" fmla="*/ 8 w 12"/>
                <a:gd name="T7" fmla="*/ 2 h 14"/>
                <a:gd name="T8" fmla="*/ 7 w 12"/>
                <a:gd name="T9" fmla="*/ 4 h 14"/>
                <a:gd name="T10" fmla="*/ 5 w 12"/>
                <a:gd name="T11" fmla="*/ 5 h 14"/>
                <a:gd name="T12" fmla="*/ 5 w 12"/>
                <a:gd name="T13" fmla="*/ 6 h 14"/>
                <a:gd name="T14" fmla="*/ 5 w 12"/>
                <a:gd name="T15" fmla="*/ 8 h 14"/>
                <a:gd name="T16" fmla="*/ 8 w 12"/>
                <a:gd name="T17" fmla="*/ 9 h 14"/>
                <a:gd name="T18" fmla="*/ 9 w 12"/>
                <a:gd name="T19" fmla="*/ 9 h 14"/>
                <a:gd name="T20" fmla="*/ 11 w 12"/>
                <a:gd name="T21" fmla="*/ 9 h 14"/>
                <a:gd name="T22" fmla="*/ 12 w 12"/>
                <a:gd name="T23" fmla="*/ 9 h 14"/>
                <a:gd name="T24" fmla="*/ 12 w 12"/>
                <a:gd name="T25" fmla="*/ 10 h 14"/>
                <a:gd name="T26" fmla="*/ 12 w 12"/>
                <a:gd name="T27" fmla="*/ 12 h 14"/>
                <a:gd name="T28" fmla="*/ 11 w 12"/>
                <a:gd name="T29" fmla="*/ 13 h 14"/>
                <a:gd name="T30" fmla="*/ 8 w 12"/>
                <a:gd name="T31" fmla="*/ 14 h 14"/>
                <a:gd name="T32" fmla="*/ 7 w 12"/>
                <a:gd name="T33" fmla="*/ 14 h 14"/>
                <a:gd name="T34" fmla="*/ 4 w 12"/>
                <a:gd name="T35" fmla="*/ 13 h 14"/>
                <a:gd name="T36" fmla="*/ 1 w 12"/>
                <a:gd name="T37" fmla="*/ 12 h 14"/>
                <a:gd name="T38" fmla="*/ 0 w 12"/>
                <a:gd name="T39" fmla="*/ 9 h 14"/>
                <a:gd name="T40" fmla="*/ 0 w 12"/>
                <a:gd name="T41" fmla="*/ 6 h 14"/>
                <a:gd name="T42" fmla="*/ 0 w 12"/>
                <a:gd name="T43" fmla="*/ 4 h 14"/>
                <a:gd name="T44" fmla="*/ 1 w 12"/>
                <a:gd name="T45" fmla="*/ 1 h 14"/>
                <a:gd name="T46" fmla="*/ 4 w 12"/>
                <a:gd name="T47" fmla="*/ 0 h 14"/>
                <a:gd name="T48" fmla="*/ 7 w 12"/>
                <a:gd name="T4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" h="14">
                  <a:moveTo>
                    <a:pt x="7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8" y="2"/>
                  </a:lnTo>
                  <a:lnTo>
                    <a:pt x="7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1" y="13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4" y="13"/>
                  </a:lnTo>
                  <a:lnTo>
                    <a:pt x="1" y="12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66"/>
            <p:cNvSpPr>
              <a:spLocks/>
            </p:cNvSpPr>
            <p:nvPr/>
          </p:nvSpPr>
          <p:spPr bwMode="auto">
            <a:xfrm>
              <a:off x="5603875" y="363538"/>
              <a:ext cx="20638" cy="25400"/>
            </a:xfrm>
            <a:custGeom>
              <a:avLst/>
              <a:gdLst>
                <a:gd name="T0" fmla="*/ 6 w 13"/>
                <a:gd name="T1" fmla="*/ 0 h 16"/>
                <a:gd name="T2" fmla="*/ 9 w 13"/>
                <a:gd name="T3" fmla="*/ 1 h 16"/>
                <a:gd name="T4" fmla="*/ 12 w 13"/>
                <a:gd name="T5" fmla="*/ 3 h 16"/>
                <a:gd name="T6" fmla="*/ 13 w 13"/>
                <a:gd name="T7" fmla="*/ 5 h 16"/>
                <a:gd name="T8" fmla="*/ 13 w 13"/>
                <a:gd name="T9" fmla="*/ 9 h 16"/>
                <a:gd name="T10" fmla="*/ 13 w 13"/>
                <a:gd name="T11" fmla="*/ 12 h 16"/>
                <a:gd name="T12" fmla="*/ 13 w 13"/>
                <a:gd name="T13" fmla="*/ 14 h 16"/>
                <a:gd name="T14" fmla="*/ 13 w 13"/>
                <a:gd name="T15" fmla="*/ 16 h 16"/>
                <a:gd name="T16" fmla="*/ 12 w 13"/>
                <a:gd name="T17" fmla="*/ 16 h 16"/>
                <a:gd name="T18" fmla="*/ 10 w 13"/>
                <a:gd name="T19" fmla="*/ 14 h 16"/>
                <a:gd name="T20" fmla="*/ 10 w 13"/>
                <a:gd name="T21" fmla="*/ 13 h 16"/>
                <a:gd name="T22" fmla="*/ 9 w 13"/>
                <a:gd name="T23" fmla="*/ 11 h 16"/>
                <a:gd name="T24" fmla="*/ 9 w 13"/>
                <a:gd name="T25" fmla="*/ 8 h 16"/>
                <a:gd name="T26" fmla="*/ 8 w 13"/>
                <a:gd name="T27" fmla="*/ 7 h 16"/>
                <a:gd name="T28" fmla="*/ 6 w 13"/>
                <a:gd name="T29" fmla="*/ 5 h 16"/>
                <a:gd name="T30" fmla="*/ 5 w 13"/>
                <a:gd name="T31" fmla="*/ 5 h 16"/>
                <a:gd name="T32" fmla="*/ 4 w 13"/>
                <a:gd name="T33" fmla="*/ 5 h 16"/>
                <a:gd name="T34" fmla="*/ 2 w 13"/>
                <a:gd name="T35" fmla="*/ 7 h 16"/>
                <a:gd name="T36" fmla="*/ 2 w 13"/>
                <a:gd name="T37" fmla="*/ 8 h 16"/>
                <a:gd name="T38" fmla="*/ 2 w 13"/>
                <a:gd name="T39" fmla="*/ 9 h 16"/>
                <a:gd name="T40" fmla="*/ 2 w 13"/>
                <a:gd name="T41" fmla="*/ 9 h 16"/>
                <a:gd name="T42" fmla="*/ 1 w 13"/>
                <a:gd name="T43" fmla="*/ 9 h 16"/>
                <a:gd name="T44" fmla="*/ 0 w 13"/>
                <a:gd name="T45" fmla="*/ 7 h 16"/>
                <a:gd name="T46" fmla="*/ 0 w 13"/>
                <a:gd name="T47" fmla="*/ 4 h 16"/>
                <a:gd name="T48" fmla="*/ 1 w 13"/>
                <a:gd name="T49" fmla="*/ 3 h 16"/>
                <a:gd name="T50" fmla="*/ 2 w 13"/>
                <a:gd name="T51" fmla="*/ 0 h 16"/>
                <a:gd name="T52" fmla="*/ 6 w 13"/>
                <a:gd name="T5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" h="16">
                  <a:moveTo>
                    <a:pt x="6" y="0"/>
                  </a:moveTo>
                  <a:lnTo>
                    <a:pt x="9" y="1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3" y="9"/>
                  </a:lnTo>
                  <a:lnTo>
                    <a:pt x="13" y="12"/>
                  </a:lnTo>
                  <a:lnTo>
                    <a:pt x="13" y="14"/>
                  </a:lnTo>
                  <a:lnTo>
                    <a:pt x="13" y="16"/>
                  </a:lnTo>
                  <a:lnTo>
                    <a:pt x="12" y="16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9" y="11"/>
                  </a:lnTo>
                  <a:lnTo>
                    <a:pt x="9" y="8"/>
                  </a:lnTo>
                  <a:lnTo>
                    <a:pt x="8" y="7"/>
                  </a:lnTo>
                  <a:lnTo>
                    <a:pt x="6" y="5"/>
                  </a:lnTo>
                  <a:lnTo>
                    <a:pt x="5" y="5"/>
                  </a:lnTo>
                  <a:lnTo>
                    <a:pt x="4" y="5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67"/>
            <p:cNvSpPr>
              <a:spLocks/>
            </p:cNvSpPr>
            <p:nvPr/>
          </p:nvSpPr>
          <p:spPr bwMode="auto">
            <a:xfrm>
              <a:off x="5711825" y="701675"/>
              <a:ext cx="22225" cy="23813"/>
            </a:xfrm>
            <a:custGeom>
              <a:avLst/>
              <a:gdLst>
                <a:gd name="T0" fmla="*/ 4 w 14"/>
                <a:gd name="T1" fmla="*/ 0 h 15"/>
                <a:gd name="T2" fmla="*/ 4 w 14"/>
                <a:gd name="T3" fmla="*/ 2 h 15"/>
                <a:gd name="T4" fmla="*/ 4 w 14"/>
                <a:gd name="T5" fmla="*/ 3 h 15"/>
                <a:gd name="T6" fmla="*/ 4 w 14"/>
                <a:gd name="T7" fmla="*/ 6 h 15"/>
                <a:gd name="T8" fmla="*/ 4 w 14"/>
                <a:gd name="T9" fmla="*/ 8 h 15"/>
                <a:gd name="T10" fmla="*/ 5 w 14"/>
                <a:gd name="T11" fmla="*/ 10 h 15"/>
                <a:gd name="T12" fmla="*/ 8 w 14"/>
                <a:gd name="T13" fmla="*/ 11 h 15"/>
                <a:gd name="T14" fmla="*/ 10 w 14"/>
                <a:gd name="T15" fmla="*/ 10 h 15"/>
                <a:gd name="T16" fmla="*/ 12 w 14"/>
                <a:gd name="T17" fmla="*/ 8 h 15"/>
                <a:gd name="T18" fmla="*/ 13 w 14"/>
                <a:gd name="T19" fmla="*/ 8 h 15"/>
                <a:gd name="T20" fmla="*/ 14 w 14"/>
                <a:gd name="T21" fmla="*/ 10 h 15"/>
                <a:gd name="T22" fmla="*/ 14 w 14"/>
                <a:gd name="T23" fmla="*/ 11 h 15"/>
                <a:gd name="T24" fmla="*/ 12 w 14"/>
                <a:gd name="T25" fmla="*/ 14 h 15"/>
                <a:gd name="T26" fmla="*/ 9 w 14"/>
                <a:gd name="T27" fmla="*/ 15 h 15"/>
                <a:gd name="T28" fmla="*/ 5 w 14"/>
                <a:gd name="T29" fmla="*/ 15 h 15"/>
                <a:gd name="T30" fmla="*/ 2 w 14"/>
                <a:gd name="T31" fmla="*/ 14 h 15"/>
                <a:gd name="T32" fmla="*/ 1 w 14"/>
                <a:gd name="T33" fmla="*/ 11 h 15"/>
                <a:gd name="T34" fmla="*/ 0 w 14"/>
                <a:gd name="T35" fmla="*/ 7 h 15"/>
                <a:gd name="T36" fmla="*/ 0 w 14"/>
                <a:gd name="T37" fmla="*/ 4 h 15"/>
                <a:gd name="T38" fmla="*/ 2 w 14"/>
                <a:gd name="T39" fmla="*/ 2 h 15"/>
                <a:gd name="T40" fmla="*/ 4 w 14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" h="15">
                  <a:moveTo>
                    <a:pt x="4" y="0"/>
                  </a:moveTo>
                  <a:lnTo>
                    <a:pt x="4" y="2"/>
                  </a:lnTo>
                  <a:lnTo>
                    <a:pt x="4" y="3"/>
                  </a:lnTo>
                  <a:lnTo>
                    <a:pt x="4" y="6"/>
                  </a:lnTo>
                  <a:lnTo>
                    <a:pt x="4" y="8"/>
                  </a:lnTo>
                  <a:lnTo>
                    <a:pt x="5" y="10"/>
                  </a:lnTo>
                  <a:lnTo>
                    <a:pt x="8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2" y="14"/>
                  </a:lnTo>
                  <a:lnTo>
                    <a:pt x="9" y="15"/>
                  </a:lnTo>
                  <a:lnTo>
                    <a:pt x="5" y="15"/>
                  </a:lnTo>
                  <a:lnTo>
                    <a:pt x="2" y="14"/>
                  </a:lnTo>
                  <a:lnTo>
                    <a:pt x="1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68"/>
            <p:cNvSpPr>
              <a:spLocks/>
            </p:cNvSpPr>
            <p:nvPr/>
          </p:nvSpPr>
          <p:spPr bwMode="auto">
            <a:xfrm>
              <a:off x="5694363" y="690563"/>
              <a:ext cx="23813" cy="15875"/>
            </a:xfrm>
            <a:custGeom>
              <a:avLst/>
              <a:gdLst>
                <a:gd name="T0" fmla="*/ 8 w 15"/>
                <a:gd name="T1" fmla="*/ 0 h 10"/>
                <a:gd name="T2" fmla="*/ 12 w 15"/>
                <a:gd name="T3" fmla="*/ 0 h 10"/>
                <a:gd name="T4" fmla="*/ 15 w 15"/>
                <a:gd name="T5" fmla="*/ 1 h 10"/>
                <a:gd name="T6" fmla="*/ 15 w 15"/>
                <a:gd name="T7" fmla="*/ 1 h 10"/>
                <a:gd name="T8" fmla="*/ 15 w 15"/>
                <a:gd name="T9" fmla="*/ 2 h 10"/>
                <a:gd name="T10" fmla="*/ 13 w 15"/>
                <a:gd name="T11" fmla="*/ 2 h 10"/>
                <a:gd name="T12" fmla="*/ 11 w 15"/>
                <a:gd name="T13" fmla="*/ 2 h 10"/>
                <a:gd name="T14" fmla="*/ 8 w 15"/>
                <a:gd name="T15" fmla="*/ 2 h 10"/>
                <a:gd name="T16" fmla="*/ 6 w 15"/>
                <a:gd name="T17" fmla="*/ 4 h 10"/>
                <a:gd name="T18" fmla="*/ 4 w 15"/>
                <a:gd name="T19" fmla="*/ 6 h 10"/>
                <a:gd name="T20" fmla="*/ 3 w 15"/>
                <a:gd name="T21" fmla="*/ 9 h 10"/>
                <a:gd name="T22" fmla="*/ 3 w 15"/>
                <a:gd name="T23" fmla="*/ 10 h 10"/>
                <a:gd name="T24" fmla="*/ 2 w 15"/>
                <a:gd name="T25" fmla="*/ 10 h 10"/>
                <a:gd name="T26" fmla="*/ 0 w 15"/>
                <a:gd name="T27" fmla="*/ 10 h 10"/>
                <a:gd name="T28" fmla="*/ 0 w 15"/>
                <a:gd name="T29" fmla="*/ 9 h 10"/>
                <a:gd name="T30" fmla="*/ 2 w 15"/>
                <a:gd name="T31" fmla="*/ 5 h 10"/>
                <a:gd name="T32" fmla="*/ 3 w 15"/>
                <a:gd name="T33" fmla="*/ 2 h 10"/>
                <a:gd name="T34" fmla="*/ 6 w 15"/>
                <a:gd name="T35" fmla="*/ 0 h 10"/>
                <a:gd name="T36" fmla="*/ 8 w 15"/>
                <a:gd name="T3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10">
                  <a:moveTo>
                    <a:pt x="8" y="0"/>
                  </a:moveTo>
                  <a:lnTo>
                    <a:pt x="12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3" y="9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69"/>
            <p:cNvSpPr>
              <a:spLocks/>
            </p:cNvSpPr>
            <p:nvPr/>
          </p:nvSpPr>
          <p:spPr bwMode="auto">
            <a:xfrm>
              <a:off x="5691188" y="719138"/>
              <a:ext cx="15875" cy="26988"/>
            </a:xfrm>
            <a:custGeom>
              <a:avLst/>
              <a:gdLst>
                <a:gd name="T0" fmla="*/ 5 w 10"/>
                <a:gd name="T1" fmla="*/ 0 h 17"/>
                <a:gd name="T2" fmla="*/ 6 w 10"/>
                <a:gd name="T3" fmla="*/ 0 h 17"/>
                <a:gd name="T4" fmla="*/ 6 w 10"/>
                <a:gd name="T5" fmla="*/ 1 h 17"/>
                <a:gd name="T6" fmla="*/ 6 w 10"/>
                <a:gd name="T7" fmla="*/ 3 h 17"/>
                <a:gd name="T8" fmla="*/ 5 w 10"/>
                <a:gd name="T9" fmla="*/ 4 h 17"/>
                <a:gd name="T10" fmla="*/ 4 w 10"/>
                <a:gd name="T11" fmla="*/ 6 h 17"/>
                <a:gd name="T12" fmla="*/ 4 w 10"/>
                <a:gd name="T13" fmla="*/ 9 h 17"/>
                <a:gd name="T14" fmla="*/ 4 w 10"/>
                <a:gd name="T15" fmla="*/ 10 h 17"/>
                <a:gd name="T16" fmla="*/ 5 w 10"/>
                <a:gd name="T17" fmla="*/ 12 h 17"/>
                <a:gd name="T18" fmla="*/ 8 w 10"/>
                <a:gd name="T19" fmla="*/ 12 h 17"/>
                <a:gd name="T20" fmla="*/ 9 w 10"/>
                <a:gd name="T21" fmla="*/ 12 h 17"/>
                <a:gd name="T22" fmla="*/ 10 w 10"/>
                <a:gd name="T23" fmla="*/ 13 h 17"/>
                <a:gd name="T24" fmla="*/ 9 w 10"/>
                <a:gd name="T25" fmla="*/ 16 h 17"/>
                <a:gd name="T26" fmla="*/ 8 w 10"/>
                <a:gd name="T27" fmla="*/ 16 h 17"/>
                <a:gd name="T28" fmla="*/ 5 w 10"/>
                <a:gd name="T29" fmla="*/ 17 h 17"/>
                <a:gd name="T30" fmla="*/ 2 w 10"/>
                <a:gd name="T31" fmla="*/ 16 h 17"/>
                <a:gd name="T32" fmla="*/ 1 w 10"/>
                <a:gd name="T33" fmla="*/ 14 h 17"/>
                <a:gd name="T34" fmla="*/ 0 w 10"/>
                <a:gd name="T35" fmla="*/ 12 h 17"/>
                <a:gd name="T36" fmla="*/ 0 w 10"/>
                <a:gd name="T37" fmla="*/ 9 h 17"/>
                <a:gd name="T38" fmla="*/ 0 w 10"/>
                <a:gd name="T39" fmla="*/ 5 h 17"/>
                <a:gd name="T40" fmla="*/ 2 w 10"/>
                <a:gd name="T41" fmla="*/ 3 h 17"/>
                <a:gd name="T42" fmla="*/ 4 w 10"/>
                <a:gd name="T43" fmla="*/ 0 h 17"/>
                <a:gd name="T44" fmla="*/ 5 w 10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" h="17">
                  <a:moveTo>
                    <a:pt x="5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5" y="4"/>
                  </a:lnTo>
                  <a:lnTo>
                    <a:pt x="4" y="6"/>
                  </a:lnTo>
                  <a:lnTo>
                    <a:pt x="4" y="9"/>
                  </a:lnTo>
                  <a:lnTo>
                    <a:pt x="4" y="10"/>
                  </a:lnTo>
                  <a:lnTo>
                    <a:pt x="5" y="12"/>
                  </a:lnTo>
                  <a:lnTo>
                    <a:pt x="8" y="12"/>
                  </a:lnTo>
                  <a:lnTo>
                    <a:pt x="9" y="12"/>
                  </a:lnTo>
                  <a:lnTo>
                    <a:pt x="10" y="13"/>
                  </a:lnTo>
                  <a:lnTo>
                    <a:pt x="9" y="16"/>
                  </a:lnTo>
                  <a:lnTo>
                    <a:pt x="8" y="16"/>
                  </a:lnTo>
                  <a:lnTo>
                    <a:pt x="5" y="17"/>
                  </a:lnTo>
                  <a:lnTo>
                    <a:pt x="2" y="16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70"/>
            <p:cNvSpPr>
              <a:spLocks/>
            </p:cNvSpPr>
            <p:nvPr/>
          </p:nvSpPr>
          <p:spPr bwMode="auto">
            <a:xfrm>
              <a:off x="5661025" y="706438"/>
              <a:ext cx="23813" cy="17463"/>
            </a:xfrm>
            <a:custGeom>
              <a:avLst/>
              <a:gdLst>
                <a:gd name="T0" fmla="*/ 13 w 15"/>
                <a:gd name="T1" fmla="*/ 0 h 11"/>
                <a:gd name="T2" fmla="*/ 15 w 15"/>
                <a:gd name="T3" fmla="*/ 1 h 11"/>
                <a:gd name="T4" fmla="*/ 15 w 15"/>
                <a:gd name="T5" fmla="*/ 3 h 11"/>
                <a:gd name="T6" fmla="*/ 13 w 15"/>
                <a:gd name="T7" fmla="*/ 5 h 11"/>
                <a:gd name="T8" fmla="*/ 11 w 15"/>
                <a:gd name="T9" fmla="*/ 9 h 11"/>
                <a:gd name="T10" fmla="*/ 8 w 15"/>
                <a:gd name="T11" fmla="*/ 11 h 11"/>
                <a:gd name="T12" fmla="*/ 6 w 15"/>
                <a:gd name="T13" fmla="*/ 11 h 11"/>
                <a:gd name="T14" fmla="*/ 3 w 15"/>
                <a:gd name="T15" fmla="*/ 11 h 11"/>
                <a:gd name="T16" fmla="*/ 0 w 15"/>
                <a:gd name="T17" fmla="*/ 8 h 11"/>
                <a:gd name="T18" fmla="*/ 0 w 15"/>
                <a:gd name="T19" fmla="*/ 7 h 11"/>
                <a:gd name="T20" fmla="*/ 2 w 15"/>
                <a:gd name="T21" fmla="*/ 5 h 11"/>
                <a:gd name="T22" fmla="*/ 3 w 15"/>
                <a:gd name="T23" fmla="*/ 7 h 11"/>
                <a:gd name="T24" fmla="*/ 4 w 15"/>
                <a:gd name="T25" fmla="*/ 8 h 11"/>
                <a:gd name="T26" fmla="*/ 7 w 15"/>
                <a:gd name="T27" fmla="*/ 7 h 11"/>
                <a:gd name="T28" fmla="*/ 8 w 15"/>
                <a:gd name="T29" fmla="*/ 7 h 11"/>
                <a:gd name="T30" fmla="*/ 10 w 15"/>
                <a:gd name="T31" fmla="*/ 4 h 11"/>
                <a:gd name="T32" fmla="*/ 11 w 15"/>
                <a:gd name="T33" fmla="*/ 3 h 11"/>
                <a:gd name="T34" fmla="*/ 12 w 15"/>
                <a:gd name="T35" fmla="*/ 1 h 11"/>
                <a:gd name="T36" fmla="*/ 13 w 15"/>
                <a:gd name="T3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11">
                  <a:moveTo>
                    <a:pt x="13" y="0"/>
                  </a:moveTo>
                  <a:lnTo>
                    <a:pt x="15" y="1"/>
                  </a:lnTo>
                  <a:lnTo>
                    <a:pt x="15" y="3"/>
                  </a:lnTo>
                  <a:lnTo>
                    <a:pt x="13" y="5"/>
                  </a:lnTo>
                  <a:lnTo>
                    <a:pt x="11" y="9"/>
                  </a:lnTo>
                  <a:lnTo>
                    <a:pt x="8" y="11"/>
                  </a:lnTo>
                  <a:lnTo>
                    <a:pt x="6" y="11"/>
                  </a:lnTo>
                  <a:lnTo>
                    <a:pt x="3" y="11"/>
                  </a:lnTo>
                  <a:lnTo>
                    <a:pt x="0" y="8"/>
                  </a:lnTo>
                  <a:lnTo>
                    <a:pt x="0" y="7"/>
                  </a:lnTo>
                  <a:lnTo>
                    <a:pt x="2" y="5"/>
                  </a:lnTo>
                  <a:lnTo>
                    <a:pt x="3" y="7"/>
                  </a:lnTo>
                  <a:lnTo>
                    <a:pt x="4" y="8"/>
                  </a:lnTo>
                  <a:lnTo>
                    <a:pt x="7" y="7"/>
                  </a:lnTo>
                  <a:lnTo>
                    <a:pt x="8" y="7"/>
                  </a:lnTo>
                  <a:lnTo>
                    <a:pt x="10" y="4"/>
                  </a:lnTo>
                  <a:lnTo>
                    <a:pt x="11" y="3"/>
                  </a:lnTo>
                  <a:lnTo>
                    <a:pt x="12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71"/>
            <p:cNvSpPr>
              <a:spLocks/>
            </p:cNvSpPr>
            <p:nvPr/>
          </p:nvSpPr>
          <p:spPr bwMode="auto">
            <a:xfrm>
              <a:off x="5907088" y="441325"/>
              <a:ext cx="25400" cy="15875"/>
            </a:xfrm>
            <a:custGeom>
              <a:avLst/>
              <a:gdLst>
                <a:gd name="T0" fmla="*/ 2 w 16"/>
                <a:gd name="T1" fmla="*/ 0 h 10"/>
                <a:gd name="T2" fmla="*/ 2 w 16"/>
                <a:gd name="T3" fmla="*/ 1 h 10"/>
                <a:gd name="T4" fmla="*/ 2 w 16"/>
                <a:gd name="T5" fmla="*/ 1 h 10"/>
                <a:gd name="T6" fmla="*/ 2 w 16"/>
                <a:gd name="T7" fmla="*/ 3 h 10"/>
                <a:gd name="T8" fmla="*/ 2 w 16"/>
                <a:gd name="T9" fmla="*/ 5 h 10"/>
                <a:gd name="T10" fmla="*/ 4 w 16"/>
                <a:gd name="T11" fmla="*/ 6 h 10"/>
                <a:gd name="T12" fmla="*/ 5 w 16"/>
                <a:gd name="T13" fmla="*/ 7 h 10"/>
                <a:gd name="T14" fmla="*/ 9 w 16"/>
                <a:gd name="T15" fmla="*/ 7 h 10"/>
                <a:gd name="T16" fmla="*/ 12 w 16"/>
                <a:gd name="T17" fmla="*/ 6 h 10"/>
                <a:gd name="T18" fmla="*/ 14 w 16"/>
                <a:gd name="T19" fmla="*/ 5 h 10"/>
                <a:gd name="T20" fmla="*/ 16 w 16"/>
                <a:gd name="T21" fmla="*/ 5 h 10"/>
                <a:gd name="T22" fmla="*/ 16 w 16"/>
                <a:gd name="T23" fmla="*/ 6 h 10"/>
                <a:gd name="T24" fmla="*/ 16 w 16"/>
                <a:gd name="T25" fmla="*/ 7 h 10"/>
                <a:gd name="T26" fmla="*/ 13 w 16"/>
                <a:gd name="T27" fmla="*/ 9 h 10"/>
                <a:gd name="T28" fmla="*/ 9 w 16"/>
                <a:gd name="T29" fmla="*/ 10 h 10"/>
                <a:gd name="T30" fmla="*/ 5 w 16"/>
                <a:gd name="T31" fmla="*/ 10 h 10"/>
                <a:gd name="T32" fmla="*/ 2 w 16"/>
                <a:gd name="T33" fmla="*/ 9 h 10"/>
                <a:gd name="T34" fmla="*/ 1 w 16"/>
                <a:gd name="T35" fmla="*/ 7 h 10"/>
                <a:gd name="T36" fmla="*/ 0 w 16"/>
                <a:gd name="T37" fmla="*/ 5 h 10"/>
                <a:gd name="T38" fmla="*/ 0 w 16"/>
                <a:gd name="T39" fmla="*/ 2 h 10"/>
                <a:gd name="T40" fmla="*/ 1 w 16"/>
                <a:gd name="T41" fmla="*/ 0 h 10"/>
                <a:gd name="T42" fmla="*/ 2 w 16"/>
                <a:gd name="T4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0">
                  <a:moveTo>
                    <a:pt x="2" y="0"/>
                  </a:move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4" y="6"/>
                  </a:lnTo>
                  <a:lnTo>
                    <a:pt x="5" y="7"/>
                  </a:lnTo>
                  <a:lnTo>
                    <a:pt x="9" y="7"/>
                  </a:lnTo>
                  <a:lnTo>
                    <a:pt x="12" y="6"/>
                  </a:lnTo>
                  <a:lnTo>
                    <a:pt x="14" y="5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3" y="9"/>
                  </a:lnTo>
                  <a:lnTo>
                    <a:pt x="9" y="10"/>
                  </a:lnTo>
                  <a:lnTo>
                    <a:pt x="5" y="10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72"/>
            <p:cNvSpPr>
              <a:spLocks/>
            </p:cNvSpPr>
            <p:nvPr/>
          </p:nvSpPr>
          <p:spPr bwMode="auto">
            <a:xfrm>
              <a:off x="5932488" y="417513"/>
              <a:ext cx="33338" cy="14288"/>
            </a:xfrm>
            <a:custGeom>
              <a:avLst/>
              <a:gdLst>
                <a:gd name="T0" fmla="*/ 11 w 21"/>
                <a:gd name="T1" fmla="*/ 0 h 9"/>
                <a:gd name="T2" fmla="*/ 14 w 21"/>
                <a:gd name="T3" fmla="*/ 1 h 9"/>
                <a:gd name="T4" fmla="*/ 17 w 21"/>
                <a:gd name="T5" fmla="*/ 3 h 9"/>
                <a:gd name="T6" fmla="*/ 19 w 21"/>
                <a:gd name="T7" fmla="*/ 4 h 9"/>
                <a:gd name="T8" fmla="*/ 21 w 21"/>
                <a:gd name="T9" fmla="*/ 7 h 9"/>
                <a:gd name="T10" fmla="*/ 19 w 21"/>
                <a:gd name="T11" fmla="*/ 8 h 9"/>
                <a:gd name="T12" fmla="*/ 18 w 21"/>
                <a:gd name="T13" fmla="*/ 8 h 9"/>
                <a:gd name="T14" fmla="*/ 13 w 21"/>
                <a:gd name="T15" fmla="*/ 5 h 9"/>
                <a:gd name="T16" fmla="*/ 9 w 21"/>
                <a:gd name="T17" fmla="*/ 5 h 9"/>
                <a:gd name="T18" fmla="*/ 6 w 21"/>
                <a:gd name="T19" fmla="*/ 7 h 9"/>
                <a:gd name="T20" fmla="*/ 4 w 21"/>
                <a:gd name="T21" fmla="*/ 8 h 9"/>
                <a:gd name="T22" fmla="*/ 2 w 21"/>
                <a:gd name="T23" fmla="*/ 8 h 9"/>
                <a:gd name="T24" fmla="*/ 1 w 21"/>
                <a:gd name="T25" fmla="*/ 9 h 9"/>
                <a:gd name="T26" fmla="*/ 1 w 21"/>
                <a:gd name="T27" fmla="*/ 9 h 9"/>
                <a:gd name="T28" fmla="*/ 0 w 21"/>
                <a:gd name="T29" fmla="*/ 9 h 9"/>
                <a:gd name="T30" fmla="*/ 0 w 21"/>
                <a:gd name="T31" fmla="*/ 8 h 9"/>
                <a:gd name="T32" fmla="*/ 0 w 21"/>
                <a:gd name="T33" fmla="*/ 7 h 9"/>
                <a:gd name="T34" fmla="*/ 0 w 21"/>
                <a:gd name="T35" fmla="*/ 5 h 9"/>
                <a:gd name="T36" fmla="*/ 1 w 21"/>
                <a:gd name="T37" fmla="*/ 4 h 9"/>
                <a:gd name="T38" fmla="*/ 2 w 21"/>
                <a:gd name="T39" fmla="*/ 4 h 9"/>
                <a:gd name="T40" fmla="*/ 5 w 21"/>
                <a:gd name="T41" fmla="*/ 1 h 9"/>
                <a:gd name="T42" fmla="*/ 7 w 21"/>
                <a:gd name="T43" fmla="*/ 1 h 9"/>
                <a:gd name="T44" fmla="*/ 11 w 21"/>
                <a:gd name="T4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">
                  <a:moveTo>
                    <a:pt x="11" y="0"/>
                  </a:moveTo>
                  <a:lnTo>
                    <a:pt x="14" y="1"/>
                  </a:lnTo>
                  <a:lnTo>
                    <a:pt x="17" y="3"/>
                  </a:lnTo>
                  <a:lnTo>
                    <a:pt x="19" y="4"/>
                  </a:lnTo>
                  <a:lnTo>
                    <a:pt x="21" y="7"/>
                  </a:lnTo>
                  <a:lnTo>
                    <a:pt x="19" y="8"/>
                  </a:lnTo>
                  <a:lnTo>
                    <a:pt x="18" y="8"/>
                  </a:lnTo>
                  <a:lnTo>
                    <a:pt x="13" y="5"/>
                  </a:lnTo>
                  <a:lnTo>
                    <a:pt x="9" y="5"/>
                  </a:lnTo>
                  <a:lnTo>
                    <a:pt x="6" y="7"/>
                  </a:lnTo>
                  <a:lnTo>
                    <a:pt x="4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4"/>
                  </a:lnTo>
                  <a:lnTo>
                    <a:pt x="5" y="1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73"/>
            <p:cNvSpPr>
              <a:spLocks/>
            </p:cNvSpPr>
            <p:nvPr/>
          </p:nvSpPr>
          <p:spPr bwMode="auto">
            <a:xfrm>
              <a:off x="5946775" y="438150"/>
              <a:ext cx="26988" cy="23813"/>
            </a:xfrm>
            <a:custGeom>
              <a:avLst/>
              <a:gdLst>
                <a:gd name="T0" fmla="*/ 5 w 17"/>
                <a:gd name="T1" fmla="*/ 0 h 15"/>
                <a:gd name="T2" fmla="*/ 6 w 17"/>
                <a:gd name="T3" fmla="*/ 0 h 15"/>
                <a:gd name="T4" fmla="*/ 8 w 17"/>
                <a:gd name="T5" fmla="*/ 2 h 15"/>
                <a:gd name="T6" fmla="*/ 8 w 17"/>
                <a:gd name="T7" fmla="*/ 3 h 15"/>
                <a:gd name="T8" fmla="*/ 6 w 17"/>
                <a:gd name="T9" fmla="*/ 4 h 15"/>
                <a:gd name="T10" fmla="*/ 5 w 17"/>
                <a:gd name="T11" fmla="*/ 4 h 15"/>
                <a:gd name="T12" fmla="*/ 5 w 17"/>
                <a:gd name="T13" fmla="*/ 5 h 15"/>
                <a:gd name="T14" fmla="*/ 5 w 17"/>
                <a:gd name="T15" fmla="*/ 8 h 15"/>
                <a:gd name="T16" fmla="*/ 6 w 17"/>
                <a:gd name="T17" fmla="*/ 9 h 15"/>
                <a:gd name="T18" fmla="*/ 8 w 17"/>
                <a:gd name="T19" fmla="*/ 9 h 15"/>
                <a:gd name="T20" fmla="*/ 10 w 17"/>
                <a:gd name="T21" fmla="*/ 9 h 15"/>
                <a:gd name="T22" fmla="*/ 13 w 17"/>
                <a:gd name="T23" fmla="*/ 9 h 15"/>
                <a:gd name="T24" fmla="*/ 14 w 17"/>
                <a:gd name="T25" fmla="*/ 8 h 15"/>
                <a:gd name="T26" fmla="*/ 15 w 17"/>
                <a:gd name="T27" fmla="*/ 8 h 15"/>
                <a:gd name="T28" fmla="*/ 17 w 17"/>
                <a:gd name="T29" fmla="*/ 9 h 15"/>
                <a:gd name="T30" fmla="*/ 17 w 17"/>
                <a:gd name="T31" fmla="*/ 11 h 15"/>
                <a:gd name="T32" fmla="*/ 17 w 17"/>
                <a:gd name="T33" fmla="*/ 12 h 15"/>
                <a:gd name="T34" fmla="*/ 13 w 17"/>
                <a:gd name="T35" fmla="*/ 13 h 15"/>
                <a:gd name="T36" fmla="*/ 10 w 17"/>
                <a:gd name="T37" fmla="*/ 15 h 15"/>
                <a:gd name="T38" fmla="*/ 6 w 17"/>
                <a:gd name="T39" fmla="*/ 15 h 15"/>
                <a:gd name="T40" fmla="*/ 4 w 17"/>
                <a:gd name="T41" fmla="*/ 13 h 15"/>
                <a:gd name="T42" fmla="*/ 1 w 17"/>
                <a:gd name="T43" fmla="*/ 11 h 15"/>
                <a:gd name="T44" fmla="*/ 0 w 17"/>
                <a:gd name="T45" fmla="*/ 8 h 15"/>
                <a:gd name="T46" fmla="*/ 0 w 17"/>
                <a:gd name="T47" fmla="*/ 5 h 15"/>
                <a:gd name="T48" fmla="*/ 1 w 17"/>
                <a:gd name="T49" fmla="*/ 3 h 15"/>
                <a:gd name="T50" fmla="*/ 2 w 17"/>
                <a:gd name="T51" fmla="*/ 2 h 15"/>
                <a:gd name="T52" fmla="*/ 5 w 17"/>
                <a:gd name="T5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15">
                  <a:moveTo>
                    <a:pt x="5" y="0"/>
                  </a:moveTo>
                  <a:lnTo>
                    <a:pt x="6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9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9"/>
                  </a:lnTo>
                  <a:lnTo>
                    <a:pt x="17" y="11"/>
                  </a:lnTo>
                  <a:lnTo>
                    <a:pt x="17" y="12"/>
                  </a:lnTo>
                  <a:lnTo>
                    <a:pt x="13" y="13"/>
                  </a:lnTo>
                  <a:lnTo>
                    <a:pt x="10" y="15"/>
                  </a:lnTo>
                  <a:lnTo>
                    <a:pt x="6" y="15"/>
                  </a:lnTo>
                  <a:lnTo>
                    <a:pt x="4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74"/>
            <p:cNvSpPr>
              <a:spLocks/>
            </p:cNvSpPr>
            <p:nvPr/>
          </p:nvSpPr>
          <p:spPr bwMode="auto">
            <a:xfrm>
              <a:off x="5981700" y="385763"/>
              <a:ext cx="25400" cy="19050"/>
            </a:xfrm>
            <a:custGeom>
              <a:avLst/>
              <a:gdLst>
                <a:gd name="T0" fmla="*/ 4 w 16"/>
                <a:gd name="T1" fmla="*/ 0 h 12"/>
                <a:gd name="T2" fmla="*/ 5 w 16"/>
                <a:gd name="T3" fmla="*/ 2 h 12"/>
                <a:gd name="T4" fmla="*/ 5 w 16"/>
                <a:gd name="T5" fmla="*/ 2 h 12"/>
                <a:gd name="T6" fmla="*/ 5 w 16"/>
                <a:gd name="T7" fmla="*/ 3 h 12"/>
                <a:gd name="T8" fmla="*/ 4 w 16"/>
                <a:gd name="T9" fmla="*/ 4 h 12"/>
                <a:gd name="T10" fmla="*/ 4 w 16"/>
                <a:gd name="T11" fmla="*/ 6 h 12"/>
                <a:gd name="T12" fmla="*/ 5 w 16"/>
                <a:gd name="T13" fmla="*/ 8 h 12"/>
                <a:gd name="T14" fmla="*/ 7 w 16"/>
                <a:gd name="T15" fmla="*/ 8 h 12"/>
                <a:gd name="T16" fmla="*/ 9 w 16"/>
                <a:gd name="T17" fmla="*/ 8 h 12"/>
                <a:gd name="T18" fmla="*/ 12 w 16"/>
                <a:gd name="T19" fmla="*/ 8 h 12"/>
                <a:gd name="T20" fmla="*/ 13 w 16"/>
                <a:gd name="T21" fmla="*/ 8 h 12"/>
                <a:gd name="T22" fmla="*/ 14 w 16"/>
                <a:gd name="T23" fmla="*/ 8 h 12"/>
                <a:gd name="T24" fmla="*/ 16 w 16"/>
                <a:gd name="T25" fmla="*/ 8 h 12"/>
                <a:gd name="T26" fmla="*/ 16 w 16"/>
                <a:gd name="T27" fmla="*/ 10 h 12"/>
                <a:gd name="T28" fmla="*/ 14 w 16"/>
                <a:gd name="T29" fmla="*/ 11 h 12"/>
                <a:gd name="T30" fmla="*/ 12 w 16"/>
                <a:gd name="T31" fmla="*/ 12 h 12"/>
                <a:gd name="T32" fmla="*/ 9 w 16"/>
                <a:gd name="T33" fmla="*/ 12 h 12"/>
                <a:gd name="T34" fmla="*/ 5 w 16"/>
                <a:gd name="T35" fmla="*/ 12 h 12"/>
                <a:gd name="T36" fmla="*/ 3 w 16"/>
                <a:gd name="T37" fmla="*/ 11 h 12"/>
                <a:gd name="T38" fmla="*/ 0 w 16"/>
                <a:gd name="T39" fmla="*/ 10 h 12"/>
                <a:gd name="T40" fmla="*/ 0 w 16"/>
                <a:gd name="T41" fmla="*/ 7 h 12"/>
                <a:gd name="T42" fmla="*/ 0 w 16"/>
                <a:gd name="T43" fmla="*/ 4 h 12"/>
                <a:gd name="T44" fmla="*/ 0 w 16"/>
                <a:gd name="T45" fmla="*/ 3 h 12"/>
                <a:gd name="T46" fmla="*/ 3 w 16"/>
                <a:gd name="T47" fmla="*/ 2 h 12"/>
                <a:gd name="T48" fmla="*/ 4 w 16"/>
                <a:gd name="T4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12">
                  <a:moveTo>
                    <a:pt x="4" y="0"/>
                  </a:move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4" y="4"/>
                  </a:lnTo>
                  <a:lnTo>
                    <a:pt x="4" y="6"/>
                  </a:lnTo>
                  <a:lnTo>
                    <a:pt x="5" y="8"/>
                  </a:lnTo>
                  <a:lnTo>
                    <a:pt x="7" y="8"/>
                  </a:lnTo>
                  <a:lnTo>
                    <a:pt x="9" y="8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14" y="11"/>
                  </a:lnTo>
                  <a:lnTo>
                    <a:pt x="12" y="12"/>
                  </a:lnTo>
                  <a:lnTo>
                    <a:pt x="9" y="12"/>
                  </a:lnTo>
                  <a:lnTo>
                    <a:pt x="5" y="12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3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0" name="Freeform 110"/>
          <p:cNvSpPr>
            <a:spLocks noEditPoints="1"/>
          </p:cNvSpPr>
          <p:nvPr/>
        </p:nvSpPr>
        <p:spPr bwMode="auto">
          <a:xfrm rot="15898099">
            <a:off x="2938098" y="6165874"/>
            <a:ext cx="133355" cy="848533"/>
          </a:xfrm>
          <a:custGeom>
            <a:avLst/>
            <a:gdLst>
              <a:gd name="T0" fmla="*/ 14 w 52"/>
              <a:gd name="T1" fmla="*/ 321 h 431"/>
              <a:gd name="T2" fmla="*/ 17 w 52"/>
              <a:gd name="T3" fmla="*/ 384 h 431"/>
              <a:gd name="T4" fmla="*/ 18 w 52"/>
              <a:gd name="T5" fmla="*/ 410 h 431"/>
              <a:gd name="T6" fmla="*/ 23 w 52"/>
              <a:gd name="T7" fmla="*/ 422 h 431"/>
              <a:gd name="T8" fmla="*/ 36 w 52"/>
              <a:gd name="T9" fmla="*/ 428 h 431"/>
              <a:gd name="T10" fmla="*/ 43 w 52"/>
              <a:gd name="T11" fmla="*/ 419 h 431"/>
              <a:gd name="T12" fmla="*/ 44 w 52"/>
              <a:gd name="T13" fmla="*/ 403 h 431"/>
              <a:gd name="T14" fmla="*/ 44 w 52"/>
              <a:gd name="T15" fmla="*/ 393 h 431"/>
              <a:gd name="T16" fmla="*/ 37 w 52"/>
              <a:gd name="T17" fmla="*/ 331 h 431"/>
              <a:gd name="T18" fmla="*/ 24 w 52"/>
              <a:gd name="T19" fmla="*/ 236 h 431"/>
              <a:gd name="T20" fmla="*/ 11 w 52"/>
              <a:gd name="T21" fmla="*/ 236 h 431"/>
              <a:gd name="T22" fmla="*/ 10 w 52"/>
              <a:gd name="T23" fmla="*/ 117 h 431"/>
              <a:gd name="T24" fmla="*/ 11 w 52"/>
              <a:gd name="T25" fmla="*/ 229 h 431"/>
              <a:gd name="T26" fmla="*/ 36 w 52"/>
              <a:gd name="T27" fmla="*/ 220 h 431"/>
              <a:gd name="T28" fmla="*/ 44 w 52"/>
              <a:gd name="T29" fmla="*/ 198 h 431"/>
              <a:gd name="T30" fmla="*/ 43 w 52"/>
              <a:gd name="T31" fmla="*/ 177 h 431"/>
              <a:gd name="T32" fmla="*/ 24 w 52"/>
              <a:gd name="T33" fmla="*/ 66 h 431"/>
              <a:gd name="T34" fmla="*/ 6 w 52"/>
              <a:gd name="T35" fmla="*/ 0 h 431"/>
              <a:gd name="T36" fmla="*/ 10 w 52"/>
              <a:gd name="T37" fmla="*/ 1 h 431"/>
              <a:gd name="T38" fmla="*/ 43 w 52"/>
              <a:gd name="T39" fmla="*/ 118 h 431"/>
              <a:gd name="T40" fmla="*/ 52 w 52"/>
              <a:gd name="T41" fmla="*/ 187 h 431"/>
              <a:gd name="T42" fmla="*/ 52 w 52"/>
              <a:gd name="T43" fmla="*/ 211 h 431"/>
              <a:gd name="T44" fmla="*/ 44 w 52"/>
              <a:gd name="T45" fmla="*/ 229 h 431"/>
              <a:gd name="T46" fmla="*/ 35 w 52"/>
              <a:gd name="T47" fmla="*/ 234 h 431"/>
              <a:gd name="T48" fmla="*/ 37 w 52"/>
              <a:gd name="T49" fmla="*/ 278 h 431"/>
              <a:gd name="T50" fmla="*/ 49 w 52"/>
              <a:gd name="T51" fmla="*/ 363 h 431"/>
              <a:gd name="T52" fmla="*/ 49 w 52"/>
              <a:gd name="T53" fmla="*/ 412 h 431"/>
              <a:gd name="T54" fmla="*/ 39 w 52"/>
              <a:gd name="T55" fmla="*/ 428 h 431"/>
              <a:gd name="T56" fmla="*/ 27 w 52"/>
              <a:gd name="T57" fmla="*/ 429 h 431"/>
              <a:gd name="T58" fmla="*/ 17 w 52"/>
              <a:gd name="T59" fmla="*/ 424 h 431"/>
              <a:gd name="T60" fmla="*/ 10 w 52"/>
              <a:gd name="T61" fmla="*/ 405 h 431"/>
              <a:gd name="T62" fmla="*/ 9 w 52"/>
              <a:gd name="T63" fmla="*/ 384 h 431"/>
              <a:gd name="T64" fmla="*/ 1 w 52"/>
              <a:gd name="T65" fmla="*/ 173 h 431"/>
              <a:gd name="T66" fmla="*/ 3 w 52"/>
              <a:gd name="T67" fmla="*/ 3 h 431"/>
              <a:gd name="T68" fmla="*/ 5 w 52"/>
              <a:gd name="T6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2" h="431">
                <a:moveTo>
                  <a:pt x="11" y="236"/>
                </a:moveTo>
                <a:lnTo>
                  <a:pt x="14" y="321"/>
                </a:lnTo>
                <a:lnTo>
                  <a:pt x="17" y="373"/>
                </a:lnTo>
                <a:lnTo>
                  <a:pt x="17" y="384"/>
                </a:lnTo>
                <a:lnTo>
                  <a:pt x="17" y="397"/>
                </a:lnTo>
                <a:lnTo>
                  <a:pt x="18" y="410"/>
                </a:lnTo>
                <a:lnTo>
                  <a:pt x="22" y="420"/>
                </a:lnTo>
                <a:lnTo>
                  <a:pt x="23" y="422"/>
                </a:lnTo>
                <a:lnTo>
                  <a:pt x="31" y="428"/>
                </a:lnTo>
                <a:lnTo>
                  <a:pt x="36" y="428"/>
                </a:lnTo>
                <a:lnTo>
                  <a:pt x="40" y="424"/>
                </a:lnTo>
                <a:lnTo>
                  <a:pt x="43" y="419"/>
                </a:lnTo>
                <a:lnTo>
                  <a:pt x="44" y="411"/>
                </a:lnTo>
                <a:lnTo>
                  <a:pt x="44" y="403"/>
                </a:lnTo>
                <a:lnTo>
                  <a:pt x="44" y="397"/>
                </a:lnTo>
                <a:lnTo>
                  <a:pt x="44" y="393"/>
                </a:lnTo>
                <a:lnTo>
                  <a:pt x="41" y="373"/>
                </a:lnTo>
                <a:lnTo>
                  <a:pt x="37" y="331"/>
                </a:lnTo>
                <a:lnTo>
                  <a:pt x="32" y="284"/>
                </a:lnTo>
                <a:lnTo>
                  <a:pt x="24" y="236"/>
                </a:lnTo>
                <a:lnTo>
                  <a:pt x="18" y="236"/>
                </a:lnTo>
                <a:lnTo>
                  <a:pt x="11" y="236"/>
                </a:lnTo>
                <a:close/>
                <a:moveTo>
                  <a:pt x="9" y="17"/>
                </a:moveTo>
                <a:lnTo>
                  <a:pt x="10" y="117"/>
                </a:lnTo>
                <a:lnTo>
                  <a:pt x="10" y="215"/>
                </a:lnTo>
                <a:lnTo>
                  <a:pt x="11" y="229"/>
                </a:lnTo>
                <a:lnTo>
                  <a:pt x="24" y="227"/>
                </a:lnTo>
                <a:lnTo>
                  <a:pt x="36" y="220"/>
                </a:lnTo>
                <a:lnTo>
                  <a:pt x="44" y="207"/>
                </a:lnTo>
                <a:lnTo>
                  <a:pt x="44" y="198"/>
                </a:lnTo>
                <a:lnTo>
                  <a:pt x="44" y="187"/>
                </a:lnTo>
                <a:lnTo>
                  <a:pt x="43" y="177"/>
                </a:lnTo>
                <a:lnTo>
                  <a:pt x="35" y="114"/>
                </a:lnTo>
                <a:lnTo>
                  <a:pt x="24" y="66"/>
                </a:lnTo>
                <a:lnTo>
                  <a:pt x="9" y="17"/>
                </a:lnTo>
                <a:close/>
                <a:moveTo>
                  <a:pt x="6" y="0"/>
                </a:moveTo>
                <a:lnTo>
                  <a:pt x="9" y="0"/>
                </a:lnTo>
                <a:lnTo>
                  <a:pt x="10" y="1"/>
                </a:lnTo>
                <a:lnTo>
                  <a:pt x="30" y="59"/>
                </a:lnTo>
                <a:lnTo>
                  <a:pt x="43" y="118"/>
                </a:lnTo>
                <a:lnTo>
                  <a:pt x="51" y="177"/>
                </a:lnTo>
                <a:lnTo>
                  <a:pt x="52" y="187"/>
                </a:lnTo>
                <a:lnTo>
                  <a:pt x="52" y="199"/>
                </a:lnTo>
                <a:lnTo>
                  <a:pt x="52" y="211"/>
                </a:lnTo>
                <a:lnTo>
                  <a:pt x="49" y="221"/>
                </a:lnTo>
                <a:lnTo>
                  <a:pt x="44" y="229"/>
                </a:lnTo>
                <a:lnTo>
                  <a:pt x="39" y="232"/>
                </a:lnTo>
                <a:lnTo>
                  <a:pt x="35" y="234"/>
                </a:lnTo>
                <a:lnTo>
                  <a:pt x="30" y="236"/>
                </a:lnTo>
                <a:lnTo>
                  <a:pt x="37" y="278"/>
                </a:lnTo>
                <a:lnTo>
                  <a:pt x="44" y="320"/>
                </a:lnTo>
                <a:lnTo>
                  <a:pt x="49" y="363"/>
                </a:lnTo>
                <a:lnTo>
                  <a:pt x="51" y="405"/>
                </a:lnTo>
                <a:lnTo>
                  <a:pt x="49" y="412"/>
                </a:lnTo>
                <a:lnTo>
                  <a:pt x="45" y="422"/>
                </a:lnTo>
                <a:lnTo>
                  <a:pt x="39" y="428"/>
                </a:lnTo>
                <a:lnTo>
                  <a:pt x="32" y="431"/>
                </a:lnTo>
                <a:lnTo>
                  <a:pt x="27" y="429"/>
                </a:lnTo>
                <a:lnTo>
                  <a:pt x="26" y="429"/>
                </a:lnTo>
                <a:lnTo>
                  <a:pt x="17" y="424"/>
                </a:lnTo>
                <a:lnTo>
                  <a:pt x="11" y="415"/>
                </a:lnTo>
                <a:lnTo>
                  <a:pt x="10" y="405"/>
                </a:lnTo>
                <a:lnTo>
                  <a:pt x="10" y="394"/>
                </a:lnTo>
                <a:lnTo>
                  <a:pt x="9" y="384"/>
                </a:lnTo>
                <a:lnTo>
                  <a:pt x="3" y="257"/>
                </a:lnTo>
                <a:lnTo>
                  <a:pt x="1" y="173"/>
                </a:lnTo>
                <a:lnTo>
                  <a:pt x="0" y="88"/>
                </a:lnTo>
                <a:lnTo>
                  <a:pt x="3" y="3"/>
                </a:lnTo>
                <a:lnTo>
                  <a:pt x="3" y="1"/>
                </a:lnTo>
                <a:lnTo>
                  <a:pt x="5" y="0"/>
                </a:lnTo>
                <a:lnTo>
                  <a:pt x="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998009" y="6641368"/>
            <a:ext cx="227005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" altLang="en-US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2016. FUSE all rights reserved.</a:t>
            </a:r>
            <a:endParaRPr lang="ko-KR" altLang="en-US" sz="1050" dirty="0">
              <a:solidFill>
                <a:schemeClr val="bg1"/>
              </a:solidFill>
              <a:highlight>
                <a:srgbClr val="FFD966"/>
              </a:highlight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3433256" y="942521"/>
            <a:ext cx="8216606" cy="4845139"/>
            <a:chOff x="3433256" y="942521"/>
            <a:chExt cx="8216606" cy="4845139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4028052" y="1304910"/>
              <a:ext cx="4913022" cy="0"/>
            </a:xfrm>
            <a:prstGeom prst="line">
              <a:avLst/>
            </a:prstGeom>
            <a:ln>
              <a:solidFill>
                <a:srgbClr val="4B3C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25"/>
            <p:cNvSpPr txBox="1">
              <a:spLocks noChangeArrowheads="1"/>
            </p:cNvSpPr>
            <p:nvPr/>
          </p:nvSpPr>
          <p:spPr bwMode="auto">
            <a:xfrm>
              <a:off x="5468076" y="942521"/>
              <a:ext cx="1863560" cy="578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kern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Walkthrough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sp>
          <p:nvSpPr>
            <p:cNvPr id="46" name="TextBox 25"/>
            <p:cNvSpPr txBox="1">
              <a:spLocks noChangeArrowheads="1"/>
            </p:cNvSpPr>
            <p:nvPr/>
          </p:nvSpPr>
          <p:spPr bwMode="auto">
            <a:xfrm>
              <a:off x="3433256" y="1604121"/>
              <a:ext cx="8216606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ko-KR" altLang="en-US" sz="2400" b="0" i="0" u="none" strike="noStrike" kern="0" cap="none" spc="0" normalizeH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  <a:r>
                <a:rPr lang="ko-KR" altLang="en-US" sz="1600" kern="0" noProof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코드발표자</a:t>
              </a:r>
              <a:r>
                <a:rPr lang="en-US" altLang="ko-KR" sz="1600" kern="0" noProof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:	</a:t>
              </a:r>
              <a:r>
                <a:rPr lang="ko-KR" altLang="en-US" sz="2400" kern="0" noProof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리뷰의 주제와 시간을 정해서 발표</a:t>
              </a:r>
              <a:r>
                <a:rPr lang="en-US" altLang="ko-KR" sz="2400" kern="0" noProof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.</a:t>
              </a:r>
            </a:p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endParaRPr kumimoji="0" lang="en-US" altLang="ko-KR" sz="2400" b="0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lang="ko-KR" altLang="en-US" sz="2400" kern="0" noProof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  <a:r>
                <a:rPr lang="ko-KR" altLang="en-US" sz="16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발표자 외 팀원</a:t>
              </a:r>
              <a:r>
                <a:rPr lang="en-US" altLang="ko-KR" sz="1600" kern="0" noProof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: 	</a:t>
              </a:r>
              <a:r>
                <a:rPr lang="ko-KR" altLang="en-US" sz="2400" kern="0" noProof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의견이나 아이디어를 제안</a:t>
              </a:r>
              <a:r>
                <a:rPr lang="en-US" altLang="ko-KR" sz="2400" kern="0" noProof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.</a:t>
              </a: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4028052" y="5787660"/>
              <a:ext cx="4913022" cy="0"/>
            </a:xfrm>
            <a:prstGeom prst="line">
              <a:avLst/>
            </a:prstGeom>
            <a:ln>
              <a:solidFill>
                <a:srgbClr val="4B3C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/>
            <p:cNvSpPr/>
            <p:nvPr/>
          </p:nvSpPr>
          <p:spPr>
            <a:xfrm>
              <a:off x="8941074" y="1758435"/>
              <a:ext cx="803665" cy="292433"/>
            </a:xfrm>
            <a:prstGeom prst="rect">
              <a:avLst/>
            </a:prstGeom>
            <a:solidFill>
              <a:srgbClr val="4B0D0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384945" y="4384221"/>
              <a:ext cx="2593919" cy="1090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kern="0" dirty="0">
                  <a:solidFill>
                    <a:srgbClr val="4B0D0D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사례에 대한 정보 공유</a:t>
              </a:r>
              <a:r>
                <a:rPr lang="en-US" altLang="ko-KR" sz="2000" kern="0" dirty="0">
                  <a:solidFill>
                    <a:srgbClr val="4B0D0D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 </a:t>
              </a:r>
              <a:r>
                <a:rPr lang="ko-KR" altLang="en-US" sz="2000" kern="0" dirty="0">
                  <a:solidFill>
                    <a:srgbClr val="4B0D0D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혹은</a:t>
              </a:r>
              <a:endParaRPr lang="en-US" altLang="ko-KR" sz="2000" kern="0" dirty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  <a:p>
              <a:pPr algn="ctr"/>
              <a:r>
                <a:rPr lang="ko-KR" altLang="en-US" sz="2000" kern="0" dirty="0">
                  <a:solidFill>
                    <a:srgbClr val="4B0D0D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아이디어 수집</a:t>
              </a:r>
              <a:endParaRPr lang="en-US" altLang="ko-KR" sz="2000" kern="0" dirty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>
              <a:off x="6484563" y="3025994"/>
              <a:ext cx="0" cy="1044791"/>
            </a:xfrm>
            <a:prstGeom prst="straightConnector1">
              <a:avLst/>
            </a:prstGeom>
            <a:ln w="31750" cmpd="dbl">
              <a:solidFill>
                <a:srgbClr val="4B3C3F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5359369" y="2541822"/>
              <a:ext cx="559754" cy="207018"/>
            </a:xfrm>
            <a:prstGeom prst="rect">
              <a:avLst/>
            </a:prstGeom>
            <a:solidFill>
              <a:srgbClr val="4B0D0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681904" y="2468906"/>
              <a:ext cx="872768" cy="283681"/>
            </a:xfrm>
            <a:prstGeom prst="rect">
              <a:avLst/>
            </a:prstGeom>
            <a:solidFill>
              <a:srgbClr val="4B0D0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292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2" r="79891"/>
          <a:stretch/>
        </p:blipFill>
        <p:spPr>
          <a:xfrm>
            <a:off x="1" y="0"/>
            <a:ext cx="1062318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075765" cy="6858000"/>
          </a:xfrm>
          <a:prstGeom prst="rect">
            <a:avLst/>
          </a:prstGeom>
          <a:solidFill>
            <a:schemeClr val="bg2">
              <a:lumMod val="2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6381" y="170645"/>
            <a:ext cx="1529366" cy="152936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478619" y="627482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Cha</a:t>
            </a:r>
            <a:r>
              <a:rPr lang="en-US" altLang="ko-KR" sz="1600" spc="300" dirty="0">
                <a:solidFill>
                  <a:srgbClr val="663300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pter</a:t>
            </a:r>
            <a:endParaRPr lang="ko-KR" altLang="en-US" sz="1600" spc="300" dirty="0">
              <a:solidFill>
                <a:srgbClr val="663300"/>
              </a:solidFill>
              <a:latin typeface="HY동녘B" panose="0203060000010101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2846" y="1000854"/>
            <a:ext cx="11176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683" y="1017611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600" dirty="0">
                <a:solidFill>
                  <a:schemeClr val="bg1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두</a:t>
            </a:r>
            <a:r>
              <a:rPr lang="ko-KR" altLang="en-US" sz="14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 번째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272861" y="5881874"/>
            <a:ext cx="880782" cy="814761"/>
            <a:chOff x="6807200" y="3192463"/>
            <a:chExt cx="622300" cy="639763"/>
          </a:xfrm>
        </p:grpSpPr>
        <p:sp>
          <p:nvSpPr>
            <p:cNvPr id="12" name="Freeform 147"/>
            <p:cNvSpPr>
              <a:spLocks noEditPoints="1"/>
            </p:cNvSpPr>
            <p:nvPr/>
          </p:nvSpPr>
          <p:spPr bwMode="auto">
            <a:xfrm>
              <a:off x="6807200" y="3192463"/>
              <a:ext cx="622300" cy="639763"/>
            </a:xfrm>
            <a:custGeom>
              <a:avLst/>
              <a:gdLst>
                <a:gd name="T0" fmla="*/ 220 w 392"/>
                <a:gd name="T1" fmla="*/ 332 h 403"/>
                <a:gd name="T2" fmla="*/ 220 w 392"/>
                <a:gd name="T3" fmla="*/ 327 h 403"/>
                <a:gd name="T4" fmla="*/ 318 w 392"/>
                <a:gd name="T5" fmla="*/ 319 h 403"/>
                <a:gd name="T6" fmla="*/ 323 w 392"/>
                <a:gd name="T7" fmla="*/ 320 h 403"/>
                <a:gd name="T8" fmla="*/ 19 w 392"/>
                <a:gd name="T9" fmla="*/ 285 h 403"/>
                <a:gd name="T10" fmla="*/ 32 w 392"/>
                <a:gd name="T11" fmla="*/ 319 h 403"/>
                <a:gd name="T12" fmla="*/ 46 w 392"/>
                <a:gd name="T13" fmla="*/ 306 h 403"/>
                <a:gd name="T14" fmla="*/ 306 w 392"/>
                <a:gd name="T15" fmla="*/ 48 h 403"/>
                <a:gd name="T16" fmla="*/ 305 w 392"/>
                <a:gd name="T17" fmla="*/ 73 h 403"/>
                <a:gd name="T18" fmla="*/ 91 w 392"/>
                <a:gd name="T19" fmla="*/ 146 h 403"/>
                <a:gd name="T20" fmla="*/ 190 w 392"/>
                <a:gd name="T21" fmla="*/ 171 h 403"/>
                <a:gd name="T22" fmla="*/ 366 w 392"/>
                <a:gd name="T23" fmla="*/ 132 h 403"/>
                <a:gd name="T24" fmla="*/ 365 w 392"/>
                <a:gd name="T25" fmla="*/ 140 h 403"/>
                <a:gd name="T26" fmla="*/ 93 w 392"/>
                <a:gd name="T27" fmla="*/ 207 h 403"/>
                <a:gd name="T28" fmla="*/ 11 w 392"/>
                <a:gd name="T29" fmla="*/ 281 h 403"/>
                <a:gd name="T30" fmla="*/ 35 w 392"/>
                <a:gd name="T31" fmla="*/ 280 h 403"/>
                <a:gd name="T32" fmla="*/ 52 w 392"/>
                <a:gd name="T33" fmla="*/ 322 h 403"/>
                <a:gd name="T34" fmla="*/ 14 w 392"/>
                <a:gd name="T35" fmla="*/ 340 h 403"/>
                <a:gd name="T36" fmla="*/ 13 w 392"/>
                <a:gd name="T37" fmla="*/ 399 h 403"/>
                <a:gd name="T38" fmla="*/ 192 w 392"/>
                <a:gd name="T39" fmla="*/ 334 h 403"/>
                <a:gd name="T40" fmla="*/ 252 w 392"/>
                <a:gd name="T41" fmla="*/ 332 h 403"/>
                <a:gd name="T42" fmla="*/ 289 w 392"/>
                <a:gd name="T43" fmla="*/ 340 h 403"/>
                <a:gd name="T44" fmla="*/ 292 w 392"/>
                <a:gd name="T45" fmla="*/ 319 h 403"/>
                <a:gd name="T46" fmla="*/ 332 w 392"/>
                <a:gd name="T47" fmla="*/ 319 h 403"/>
                <a:gd name="T48" fmla="*/ 377 w 392"/>
                <a:gd name="T49" fmla="*/ 317 h 403"/>
                <a:gd name="T50" fmla="*/ 382 w 392"/>
                <a:gd name="T51" fmla="*/ 301 h 403"/>
                <a:gd name="T52" fmla="*/ 369 w 392"/>
                <a:gd name="T53" fmla="*/ 135 h 403"/>
                <a:gd name="T54" fmla="*/ 302 w 392"/>
                <a:gd name="T55" fmla="*/ 81 h 403"/>
                <a:gd name="T56" fmla="*/ 301 w 392"/>
                <a:gd name="T57" fmla="*/ 47 h 403"/>
                <a:gd name="T58" fmla="*/ 255 w 392"/>
                <a:gd name="T59" fmla="*/ 0 h 403"/>
                <a:gd name="T60" fmla="*/ 282 w 392"/>
                <a:gd name="T61" fmla="*/ 19 h 403"/>
                <a:gd name="T62" fmla="*/ 307 w 392"/>
                <a:gd name="T63" fmla="*/ 46 h 403"/>
                <a:gd name="T64" fmla="*/ 317 w 392"/>
                <a:gd name="T65" fmla="*/ 74 h 403"/>
                <a:gd name="T66" fmla="*/ 349 w 392"/>
                <a:gd name="T67" fmla="*/ 90 h 403"/>
                <a:gd name="T68" fmla="*/ 382 w 392"/>
                <a:gd name="T69" fmla="*/ 213 h 403"/>
                <a:gd name="T70" fmla="*/ 389 w 392"/>
                <a:gd name="T71" fmla="*/ 322 h 403"/>
                <a:gd name="T72" fmla="*/ 332 w 392"/>
                <a:gd name="T73" fmla="*/ 338 h 403"/>
                <a:gd name="T74" fmla="*/ 323 w 392"/>
                <a:gd name="T75" fmla="*/ 334 h 403"/>
                <a:gd name="T76" fmla="*/ 305 w 392"/>
                <a:gd name="T77" fmla="*/ 322 h 403"/>
                <a:gd name="T78" fmla="*/ 298 w 392"/>
                <a:gd name="T79" fmla="*/ 339 h 403"/>
                <a:gd name="T80" fmla="*/ 292 w 392"/>
                <a:gd name="T81" fmla="*/ 348 h 403"/>
                <a:gd name="T82" fmla="*/ 254 w 392"/>
                <a:gd name="T83" fmla="*/ 353 h 403"/>
                <a:gd name="T84" fmla="*/ 213 w 392"/>
                <a:gd name="T85" fmla="*/ 338 h 403"/>
                <a:gd name="T86" fmla="*/ 190 w 392"/>
                <a:gd name="T87" fmla="*/ 364 h 403"/>
                <a:gd name="T88" fmla="*/ 14 w 392"/>
                <a:gd name="T89" fmla="*/ 403 h 403"/>
                <a:gd name="T90" fmla="*/ 10 w 392"/>
                <a:gd name="T91" fmla="*/ 399 h 403"/>
                <a:gd name="T92" fmla="*/ 9 w 392"/>
                <a:gd name="T93" fmla="*/ 338 h 403"/>
                <a:gd name="T94" fmla="*/ 10 w 392"/>
                <a:gd name="T95" fmla="*/ 331 h 403"/>
                <a:gd name="T96" fmla="*/ 25 w 392"/>
                <a:gd name="T97" fmla="*/ 332 h 403"/>
                <a:gd name="T98" fmla="*/ 5 w 392"/>
                <a:gd name="T99" fmla="*/ 290 h 403"/>
                <a:gd name="T100" fmla="*/ 0 w 392"/>
                <a:gd name="T101" fmla="*/ 252 h 403"/>
                <a:gd name="T102" fmla="*/ 1 w 392"/>
                <a:gd name="T103" fmla="*/ 214 h 403"/>
                <a:gd name="T104" fmla="*/ 252 w 392"/>
                <a:gd name="T105" fmla="*/ 1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92" h="403">
                  <a:moveTo>
                    <a:pt x="220" y="327"/>
                  </a:moveTo>
                  <a:lnTo>
                    <a:pt x="214" y="328"/>
                  </a:lnTo>
                  <a:lnTo>
                    <a:pt x="209" y="330"/>
                  </a:lnTo>
                  <a:lnTo>
                    <a:pt x="204" y="332"/>
                  </a:lnTo>
                  <a:lnTo>
                    <a:pt x="220" y="332"/>
                  </a:lnTo>
                  <a:lnTo>
                    <a:pt x="235" y="336"/>
                  </a:lnTo>
                  <a:lnTo>
                    <a:pt x="248" y="344"/>
                  </a:lnTo>
                  <a:lnTo>
                    <a:pt x="241" y="335"/>
                  </a:lnTo>
                  <a:lnTo>
                    <a:pt x="231" y="328"/>
                  </a:lnTo>
                  <a:lnTo>
                    <a:pt x="220" y="327"/>
                  </a:lnTo>
                  <a:close/>
                  <a:moveTo>
                    <a:pt x="311" y="315"/>
                  </a:moveTo>
                  <a:lnTo>
                    <a:pt x="309" y="315"/>
                  </a:lnTo>
                  <a:lnTo>
                    <a:pt x="305" y="317"/>
                  </a:lnTo>
                  <a:lnTo>
                    <a:pt x="311" y="318"/>
                  </a:lnTo>
                  <a:lnTo>
                    <a:pt x="318" y="319"/>
                  </a:lnTo>
                  <a:lnTo>
                    <a:pt x="320" y="322"/>
                  </a:lnTo>
                  <a:lnTo>
                    <a:pt x="324" y="324"/>
                  </a:lnTo>
                  <a:lnTo>
                    <a:pt x="328" y="328"/>
                  </a:lnTo>
                  <a:lnTo>
                    <a:pt x="326" y="323"/>
                  </a:lnTo>
                  <a:lnTo>
                    <a:pt x="323" y="320"/>
                  </a:lnTo>
                  <a:lnTo>
                    <a:pt x="320" y="317"/>
                  </a:lnTo>
                  <a:lnTo>
                    <a:pt x="315" y="315"/>
                  </a:lnTo>
                  <a:lnTo>
                    <a:pt x="311" y="315"/>
                  </a:lnTo>
                  <a:close/>
                  <a:moveTo>
                    <a:pt x="23" y="285"/>
                  </a:moveTo>
                  <a:lnTo>
                    <a:pt x="19" y="285"/>
                  </a:lnTo>
                  <a:lnTo>
                    <a:pt x="15" y="286"/>
                  </a:lnTo>
                  <a:lnTo>
                    <a:pt x="11" y="288"/>
                  </a:lnTo>
                  <a:lnTo>
                    <a:pt x="21" y="297"/>
                  </a:lnTo>
                  <a:lnTo>
                    <a:pt x="29" y="307"/>
                  </a:lnTo>
                  <a:lnTo>
                    <a:pt x="32" y="319"/>
                  </a:lnTo>
                  <a:lnTo>
                    <a:pt x="31" y="332"/>
                  </a:lnTo>
                  <a:lnTo>
                    <a:pt x="36" y="330"/>
                  </a:lnTo>
                  <a:lnTo>
                    <a:pt x="43" y="324"/>
                  </a:lnTo>
                  <a:lnTo>
                    <a:pt x="46" y="315"/>
                  </a:lnTo>
                  <a:lnTo>
                    <a:pt x="46" y="306"/>
                  </a:lnTo>
                  <a:lnTo>
                    <a:pt x="43" y="297"/>
                  </a:lnTo>
                  <a:lnTo>
                    <a:pt x="36" y="290"/>
                  </a:lnTo>
                  <a:lnTo>
                    <a:pt x="27" y="285"/>
                  </a:lnTo>
                  <a:lnTo>
                    <a:pt x="23" y="285"/>
                  </a:lnTo>
                  <a:close/>
                  <a:moveTo>
                    <a:pt x="306" y="48"/>
                  </a:moveTo>
                  <a:lnTo>
                    <a:pt x="305" y="50"/>
                  </a:lnTo>
                  <a:lnTo>
                    <a:pt x="301" y="56"/>
                  </a:lnTo>
                  <a:lnTo>
                    <a:pt x="298" y="64"/>
                  </a:lnTo>
                  <a:lnTo>
                    <a:pt x="302" y="70"/>
                  </a:lnTo>
                  <a:lnTo>
                    <a:pt x="305" y="73"/>
                  </a:lnTo>
                  <a:lnTo>
                    <a:pt x="307" y="74"/>
                  </a:lnTo>
                  <a:lnTo>
                    <a:pt x="306" y="48"/>
                  </a:lnTo>
                  <a:close/>
                  <a:moveTo>
                    <a:pt x="256" y="8"/>
                  </a:moveTo>
                  <a:lnTo>
                    <a:pt x="175" y="77"/>
                  </a:lnTo>
                  <a:lnTo>
                    <a:pt x="91" y="146"/>
                  </a:lnTo>
                  <a:lnTo>
                    <a:pt x="8" y="214"/>
                  </a:lnTo>
                  <a:lnTo>
                    <a:pt x="55" y="204"/>
                  </a:lnTo>
                  <a:lnTo>
                    <a:pt x="102" y="195"/>
                  </a:lnTo>
                  <a:lnTo>
                    <a:pt x="145" y="183"/>
                  </a:lnTo>
                  <a:lnTo>
                    <a:pt x="190" y="171"/>
                  </a:lnTo>
                  <a:lnTo>
                    <a:pt x="233" y="158"/>
                  </a:lnTo>
                  <a:lnTo>
                    <a:pt x="276" y="146"/>
                  </a:lnTo>
                  <a:lnTo>
                    <a:pt x="320" y="137"/>
                  </a:lnTo>
                  <a:lnTo>
                    <a:pt x="365" y="131"/>
                  </a:lnTo>
                  <a:lnTo>
                    <a:pt x="366" y="132"/>
                  </a:lnTo>
                  <a:lnTo>
                    <a:pt x="368" y="133"/>
                  </a:lnTo>
                  <a:lnTo>
                    <a:pt x="369" y="135"/>
                  </a:lnTo>
                  <a:lnTo>
                    <a:pt x="368" y="137"/>
                  </a:lnTo>
                  <a:lnTo>
                    <a:pt x="366" y="139"/>
                  </a:lnTo>
                  <a:lnTo>
                    <a:pt x="365" y="140"/>
                  </a:lnTo>
                  <a:lnTo>
                    <a:pt x="301" y="150"/>
                  </a:lnTo>
                  <a:lnTo>
                    <a:pt x="239" y="166"/>
                  </a:lnTo>
                  <a:lnTo>
                    <a:pt x="176" y="184"/>
                  </a:lnTo>
                  <a:lnTo>
                    <a:pt x="136" y="196"/>
                  </a:lnTo>
                  <a:lnTo>
                    <a:pt x="93" y="207"/>
                  </a:lnTo>
                  <a:lnTo>
                    <a:pt x="49" y="216"/>
                  </a:lnTo>
                  <a:lnTo>
                    <a:pt x="6" y="220"/>
                  </a:lnTo>
                  <a:lnTo>
                    <a:pt x="8" y="251"/>
                  </a:lnTo>
                  <a:lnTo>
                    <a:pt x="8" y="283"/>
                  </a:lnTo>
                  <a:lnTo>
                    <a:pt x="11" y="281"/>
                  </a:lnTo>
                  <a:lnTo>
                    <a:pt x="14" y="279"/>
                  </a:lnTo>
                  <a:lnTo>
                    <a:pt x="18" y="277"/>
                  </a:lnTo>
                  <a:lnTo>
                    <a:pt x="23" y="277"/>
                  </a:lnTo>
                  <a:lnTo>
                    <a:pt x="30" y="279"/>
                  </a:lnTo>
                  <a:lnTo>
                    <a:pt x="35" y="280"/>
                  </a:lnTo>
                  <a:lnTo>
                    <a:pt x="40" y="284"/>
                  </a:lnTo>
                  <a:lnTo>
                    <a:pt x="48" y="292"/>
                  </a:lnTo>
                  <a:lnTo>
                    <a:pt x="53" y="301"/>
                  </a:lnTo>
                  <a:lnTo>
                    <a:pt x="55" y="311"/>
                  </a:lnTo>
                  <a:lnTo>
                    <a:pt x="52" y="322"/>
                  </a:lnTo>
                  <a:lnTo>
                    <a:pt x="47" y="331"/>
                  </a:lnTo>
                  <a:lnTo>
                    <a:pt x="39" y="338"/>
                  </a:lnTo>
                  <a:lnTo>
                    <a:pt x="31" y="341"/>
                  </a:lnTo>
                  <a:lnTo>
                    <a:pt x="22" y="343"/>
                  </a:lnTo>
                  <a:lnTo>
                    <a:pt x="14" y="340"/>
                  </a:lnTo>
                  <a:lnTo>
                    <a:pt x="15" y="369"/>
                  </a:lnTo>
                  <a:lnTo>
                    <a:pt x="14" y="396"/>
                  </a:lnTo>
                  <a:lnTo>
                    <a:pt x="14" y="398"/>
                  </a:lnTo>
                  <a:lnTo>
                    <a:pt x="13" y="399"/>
                  </a:lnTo>
                  <a:lnTo>
                    <a:pt x="13" y="399"/>
                  </a:lnTo>
                  <a:lnTo>
                    <a:pt x="99" y="377"/>
                  </a:lnTo>
                  <a:lnTo>
                    <a:pt x="186" y="358"/>
                  </a:lnTo>
                  <a:lnTo>
                    <a:pt x="186" y="358"/>
                  </a:lnTo>
                  <a:lnTo>
                    <a:pt x="187" y="345"/>
                  </a:lnTo>
                  <a:lnTo>
                    <a:pt x="192" y="334"/>
                  </a:lnTo>
                  <a:lnTo>
                    <a:pt x="203" y="324"/>
                  </a:lnTo>
                  <a:lnTo>
                    <a:pt x="214" y="319"/>
                  </a:lnTo>
                  <a:lnTo>
                    <a:pt x="229" y="319"/>
                  </a:lnTo>
                  <a:lnTo>
                    <a:pt x="242" y="323"/>
                  </a:lnTo>
                  <a:lnTo>
                    <a:pt x="252" y="332"/>
                  </a:lnTo>
                  <a:lnTo>
                    <a:pt x="258" y="345"/>
                  </a:lnTo>
                  <a:lnTo>
                    <a:pt x="268" y="344"/>
                  </a:lnTo>
                  <a:lnTo>
                    <a:pt x="279" y="343"/>
                  </a:lnTo>
                  <a:lnTo>
                    <a:pt x="288" y="340"/>
                  </a:lnTo>
                  <a:lnTo>
                    <a:pt x="289" y="340"/>
                  </a:lnTo>
                  <a:lnTo>
                    <a:pt x="289" y="338"/>
                  </a:lnTo>
                  <a:lnTo>
                    <a:pt x="289" y="334"/>
                  </a:lnTo>
                  <a:lnTo>
                    <a:pt x="288" y="331"/>
                  </a:lnTo>
                  <a:lnTo>
                    <a:pt x="289" y="324"/>
                  </a:lnTo>
                  <a:lnTo>
                    <a:pt x="292" y="319"/>
                  </a:lnTo>
                  <a:lnTo>
                    <a:pt x="296" y="314"/>
                  </a:lnTo>
                  <a:lnTo>
                    <a:pt x="299" y="310"/>
                  </a:lnTo>
                  <a:lnTo>
                    <a:pt x="313" y="307"/>
                  </a:lnTo>
                  <a:lnTo>
                    <a:pt x="323" y="310"/>
                  </a:lnTo>
                  <a:lnTo>
                    <a:pt x="332" y="319"/>
                  </a:lnTo>
                  <a:lnTo>
                    <a:pt x="335" y="331"/>
                  </a:lnTo>
                  <a:lnTo>
                    <a:pt x="360" y="323"/>
                  </a:lnTo>
                  <a:lnTo>
                    <a:pt x="366" y="322"/>
                  </a:lnTo>
                  <a:lnTo>
                    <a:pt x="371" y="319"/>
                  </a:lnTo>
                  <a:lnTo>
                    <a:pt x="377" y="317"/>
                  </a:lnTo>
                  <a:lnTo>
                    <a:pt x="381" y="314"/>
                  </a:lnTo>
                  <a:lnTo>
                    <a:pt x="383" y="311"/>
                  </a:lnTo>
                  <a:lnTo>
                    <a:pt x="383" y="309"/>
                  </a:lnTo>
                  <a:lnTo>
                    <a:pt x="383" y="305"/>
                  </a:lnTo>
                  <a:lnTo>
                    <a:pt x="382" y="301"/>
                  </a:lnTo>
                  <a:lnTo>
                    <a:pt x="382" y="284"/>
                  </a:lnTo>
                  <a:lnTo>
                    <a:pt x="379" y="266"/>
                  </a:lnTo>
                  <a:lnTo>
                    <a:pt x="377" y="250"/>
                  </a:lnTo>
                  <a:lnTo>
                    <a:pt x="369" y="135"/>
                  </a:lnTo>
                  <a:lnTo>
                    <a:pt x="369" y="135"/>
                  </a:lnTo>
                  <a:lnTo>
                    <a:pt x="352" y="104"/>
                  </a:lnTo>
                  <a:lnTo>
                    <a:pt x="328" y="78"/>
                  </a:lnTo>
                  <a:lnTo>
                    <a:pt x="320" y="84"/>
                  </a:lnTo>
                  <a:lnTo>
                    <a:pt x="311" y="84"/>
                  </a:lnTo>
                  <a:lnTo>
                    <a:pt x="302" y="81"/>
                  </a:lnTo>
                  <a:lnTo>
                    <a:pt x="294" y="74"/>
                  </a:lnTo>
                  <a:lnTo>
                    <a:pt x="292" y="68"/>
                  </a:lnTo>
                  <a:lnTo>
                    <a:pt x="292" y="59"/>
                  </a:lnTo>
                  <a:lnTo>
                    <a:pt x="294" y="52"/>
                  </a:lnTo>
                  <a:lnTo>
                    <a:pt x="301" y="47"/>
                  </a:lnTo>
                  <a:lnTo>
                    <a:pt x="289" y="36"/>
                  </a:lnTo>
                  <a:lnTo>
                    <a:pt x="277" y="26"/>
                  </a:lnTo>
                  <a:lnTo>
                    <a:pt x="267" y="17"/>
                  </a:lnTo>
                  <a:lnTo>
                    <a:pt x="256" y="8"/>
                  </a:lnTo>
                  <a:close/>
                  <a:moveTo>
                    <a:pt x="255" y="0"/>
                  </a:moveTo>
                  <a:lnTo>
                    <a:pt x="256" y="0"/>
                  </a:lnTo>
                  <a:lnTo>
                    <a:pt x="259" y="1"/>
                  </a:lnTo>
                  <a:lnTo>
                    <a:pt x="259" y="4"/>
                  </a:lnTo>
                  <a:lnTo>
                    <a:pt x="271" y="10"/>
                  </a:lnTo>
                  <a:lnTo>
                    <a:pt x="282" y="19"/>
                  </a:lnTo>
                  <a:lnTo>
                    <a:pt x="290" y="26"/>
                  </a:lnTo>
                  <a:lnTo>
                    <a:pt x="299" y="35"/>
                  </a:lnTo>
                  <a:lnTo>
                    <a:pt x="306" y="44"/>
                  </a:lnTo>
                  <a:lnTo>
                    <a:pt x="306" y="46"/>
                  </a:lnTo>
                  <a:lnTo>
                    <a:pt x="307" y="46"/>
                  </a:lnTo>
                  <a:lnTo>
                    <a:pt x="307" y="46"/>
                  </a:lnTo>
                  <a:lnTo>
                    <a:pt x="309" y="46"/>
                  </a:lnTo>
                  <a:lnTo>
                    <a:pt x="311" y="60"/>
                  </a:lnTo>
                  <a:lnTo>
                    <a:pt x="311" y="76"/>
                  </a:lnTo>
                  <a:lnTo>
                    <a:pt x="317" y="74"/>
                  </a:lnTo>
                  <a:lnTo>
                    <a:pt x="322" y="74"/>
                  </a:lnTo>
                  <a:lnTo>
                    <a:pt x="327" y="73"/>
                  </a:lnTo>
                  <a:lnTo>
                    <a:pt x="328" y="73"/>
                  </a:lnTo>
                  <a:lnTo>
                    <a:pt x="330" y="73"/>
                  </a:lnTo>
                  <a:lnTo>
                    <a:pt x="349" y="90"/>
                  </a:lnTo>
                  <a:lnTo>
                    <a:pt x="365" y="110"/>
                  </a:lnTo>
                  <a:lnTo>
                    <a:pt x="377" y="132"/>
                  </a:lnTo>
                  <a:lnTo>
                    <a:pt x="377" y="135"/>
                  </a:lnTo>
                  <a:lnTo>
                    <a:pt x="377" y="135"/>
                  </a:lnTo>
                  <a:lnTo>
                    <a:pt x="382" y="213"/>
                  </a:lnTo>
                  <a:lnTo>
                    <a:pt x="389" y="290"/>
                  </a:lnTo>
                  <a:lnTo>
                    <a:pt x="390" y="298"/>
                  </a:lnTo>
                  <a:lnTo>
                    <a:pt x="391" y="306"/>
                  </a:lnTo>
                  <a:lnTo>
                    <a:pt x="392" y="315"/>
                  </a:lnTo>
                  <a:lnTo>
                    <a:pt x="389" y="322"/>
                  </a:lnTo>
                  <a:lnTo>
                    <a:pt x="382" y="328"/>
                  </a:lnTo>
                  <a:lnTo>
                    <a:pt x="369" y="332"/>
                  </a:lnTo>
                  <a:lnTo>
                    <a:pt x="356" y="334"/>
                  </a:lnTo>
                  <a:lnTo>
                    <a:pt x="343" y="336"/>
                  </a:lnTo>
                  <a:lnTo>
                    <a:pt x="332" y="338"/>
                  </a:lnTo>
                  <a:lnTo>
                    <a:pt x="331" y="338"/>
                  </a:lnTo>
                  <a:lnTo>
                    <a:pt x="330" y="338"/>
                  </a:lnTo>
                  <a:lnTo>
                    <a:pt x="328" y="338"/>
                  </a:lnTo>
                  <a:lnTo>
                    <a:pt x="327" y="338"/>
                  </a:lnTo>
                  <a:lnTo>
                    <a:pt x="323" y="334"/>
                  </a:lnTo>
                  <a:lnTo>
                    <a:pt x="320" y="331"/>
                  </a:lnTo>
                  <a:lnTo>
                    <a:pt x="318" y="328"/>
                  </a:lnTo>
                  <a:lnTo>
                    <a:pt x="315" y="326"/>
                  </a:lnTo>
                  <a:lnTo>
                    <a:pt x="310" y="323"/>
                  </a:lnTo>
                  <a:lnTo>
                    <a:pt x="305" y="322"/>
                  </a:lnTo>
                  <a:lnTo>
                    <a:pt x="299" y="322"/>
                  </a:lnTo>
                  <a:lnTo>
                    <a:pt x="297" y="327"/>
                  </a:lnTo>
                  <a:lnTo>
                    <a:pt x="297" y="332"/>
                  </a:lnTo>
                  <a:lnTo>
                    <a:pt x="297" y="336"/>
                  </a:lnTo>
                  <a:lnTo>
                    <a:pt x="298" y="339"/>
                  </a:lnTo>
                  <a:lnTo>
                    <a:pt x="298" y="341"/>
                  </a:lnTo>
                  <a:lnTo>
                    <a:pt x="298" y="345"/>
                  </a:lnTo>
                  <a:lnTo>
                    <a:pt x="296" y="347"/>
                  </a:lnTo>
                  <a:lnTo>
                    <a:pt x="294" y="348"/>
                  </a:lnTo>
                  <a:lnTo>
                    <a:pt x="292" y="348"/>
                  </a:lnTo>
                  <a:lnTo>
                    <a:pt x="280" y="351"/>
                  </a:lnTo>
                  <a:lnTo>
                    <a:pt x="268" y="351"/>
                  </a:lnTo>
                  <a:lnTo>
                    <a:pt x="256" y="352"/>
                  </a:lnTo>
                  <a:lnTo>
                    <a:pt x="255" y="352"/>
                  </a:lnTo>
                  <a:lnTo>
                    <a:pt x="254" y="353"/>
                  </a:lnTo>
                  <a:lnTo>
                    <a:pt x="252" y="353"/>
                  </a:lnTo>
                  <a:lnTo>
                    <a:pt x="251" y="353"/>
                  </a:lnTo>
                  <a:lnTo>
                    <a:pt x="239" y="347"/>
                  </a:lnTo>
                  <a:lnTo>
                    <a:pt x="226" y="340"/>
                  </a:lnTo>
                  <a:lnTo>
                    <a:pt x="213" y="338"/>
                  </a:lnTo>
                  <a:lnTo>
                    <a:pt x="200" y="336"/>
                  </a:lnTo>
                  <a:lnTo>
                    <a:pt x="193" y="348"/>
                  </a:lnTo>
                  <a:lnTo>
                    <a:pt x="191" y="361"/>
                  </a:lnTo>
                  <a:lnTo>
                    <a:pt x="191" y="362"/>
                  </a:lnTo>
                  <a:lnTo>
                    <a:pt x="190" y="364"/>
                  </a:lnTo>
                  <a:lnTo>
                    <a:pt x="188" y="365"/>
                  </a:lnTo>
                  <a:lnTo>
                    <a:pt x="187" y="365"/>
                  </a:lnTo>
                  <a:lnTo>
                    <a:pt x="131" y="381"/>
                  </a:lnTo>
                  <a:lnTo>
                    <a:pt x="72" y="392"/>
                  </a:lnTo>
                  <a:lnTo>
                    <a:pt x="14" y="403"/>
                  </a:lnTo>
                  <a:lnTo>
                    <a:pt x="13" y="403"/>
                  </a:lnTo>
                  <a:lnTo>
                    <a:pt x="11" y="402"/>
                  </a:lnTo>
                  <a:lnTo>
                    <a:pt x="11" y="400"/>
                  </a:lnTo>
                  <a:lnTo>
                    <a:pt x="11" y="399"/>
                  </a:lnTo>
                  <a:lnTo>
                    <a:pt x="10" y="399"/>
                  </a:lnTo>
                  <a:lnTo>
                    <a:pt x="9" y="399"/>
                  </a:lnTo>
                  <a:lnTo>
                    <a:pt x="8" y="398"/>
                  </a:lnTo>
                  <a:lnTo>
                    <a:pt x="8" y="396"/>
                  </a:lnTo>
                  <a:lnTo>
                    <a:pt x="6" y="366"/>
                  </a:lnTo>
                  <a:lnTo>
                    <a:pt x="9" y="338"/>
                  </a:lnTo>
                  <a:lnTo>
                    <a:pt x="8" y="336"/>
                  </a:lnTo>
                  <a:lnTo>
                    <a:pt x="8" y="335"/>
                  </a:lnTo>
                  <a:lnTo>
                    <a:pt x="8" y="334"/>
                  </a:lnTo>
                  <a:lnTo>
                    <a:pt x="9" y="332"/>
                  </a:lnTo>
                  <a:lnTo>
                    <a:pt x="10" y="331"/>
                  </a:lnTo>
                  <a:lnTo>
                    <a:pt x="11" y="331"/>
                  </a:lnTo>
                  <a:lnTo>
                    <a:pt x="13" y="332"/>
                  </a:lnTo>
                  <a:lnTo>
                    <a:pt x="18" y="334"/>
                  </a:lnTo>
                  <a:lnTo>
                    <a:pt x="25" y="334"/>
                  </a:lnTo>
                  <a:lnTo>
                    <a:pt x="25" y="332"/>
                  </a:lnTo>
                  <a:lnTo>
                    <a:pt x="27" y="319"/>
                  </a:lnTo>
                  <a:lnTo>
                    <a:pt x="23" y="309"/>
                  </a:lnTo>
                  <a:lnTo>
                    <a:pt x="15" y="298"/>
                  </a:lnTo>
                  <a:lnTo>
                    <a:pt x="6" y="289"/>
                  </a:lnTo>
                  <a:lnTo>
                    <a:pt x="5" y="290"/>
                  </a:lnTo>
                  <a:lnTo>
                    <a:pt x="4" y="290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0" y="286"/>
                  </a:lnTo>
                  <a:lnTo>
                    <a:pt x="0" y="252"/>
                  </a:lnTo>
                  <a:lnTo>
                    <a:pt x="1" y="220"/>
                  </a:lnTo>
                  <a:lnTo>
                    <a:pt x="0" y="218"/>
                  </a:lnTo>
                  <a:lnTo>
                    <a:pt x="0" y="217"/>
                  </a:lnTo>
                  <a:lnTo>
                    <a:pt x="1" y="216"/>
                  </a:lnTo>
                  <a:lnTo>
                    <a:pt x="1" y="214"/>
                  </a:lnTo>
                  <a:lnTo>
                    <a:pt x="1" y="213"/>
                  </a:lnTo>
                  <a:lnTo>
                    <a:pt x="2" y="213"/>
                  </a:lnTo>
                  <a:lnTo>
                    <a:pt x="83" y="140"/>
                  </a:lnTo>
                  <a:lnTo>
                    <a:pt x="167" y="69"/>
                  </a:lnTo>
                  <a:lnTo>
                    <a:pt x="252" y="1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48"/>
            <p:cNvSpPr>
              <a:spLocks noEditPoints="1"/>
            </p:cNvSpPr>
            <p:nvPr/>
          </p:nvSpPr>
          <p:spPr bwMode="auto">
            <a:xfrm>
              <a:off x="6950075" y="3635375"/>
              <a:ext cx="87313" cy="90488"/>
            </a:xfrm>
            <a:custGeom>
              <a:avLst/>
              <a:gdLst>
                <a:gd name="T0" fmla="*/ 25 w 55"/>
                <a:gd name="T1" fmla="*/ 5 h 57"/>
                <a:gd name="T2" fmla="*/ 20 w 55"/>
                <a:gd name="T3" fmla="*/ 9 h 57"/>
                <a:gd name="T4" fmla="*/ 14 w 55"/>
                <a:gd name="T5" fmla="*/ 13 h 57"/>
                <a:gd name="T6" fmla="*/ 12 w 55"/>
                <a:gd name="T7" fmla="*/ 17 h 57"/>
                <a:gd name="T8" fmla="*/ 9 w 55"/>
                <a:gd name="T9" fmla="*/ 23 h 57"/>
                <a:gd name="T10" fmla="*/ 8 w 55"/>
                <a:gd name="T11" fmla="*/ 31 h 57"/>
                <a:gd name="T12" fmla="*/ 9 w 55"/>
                <a:gd name="T13" fmla="*/ 39 h 57"/>
                <a:gd name="T14" fmla="*/ 13 w 55"/>
                <a:gd name="T15" fmla="*/ 45 h 57"/>
                <a:gd name="T16" fmla="*/ 20 w 55"/>
                <a:gd name="T17" fmla="*/ 49 h 57"/>
                <a:gd name="T18" fmla="*/ 25 w 55"/>
                <a:gd name="T19" fmla="*/ 49 h 57"/>
                <a:gd name="T20" fmla="*/ 29 w 55"/>
                <a:gd name="T21" fmla="*/ 49 h 57"/>
                <a:gd name="T22" fmla="*/ 28 w 55"/>
                <a:gd name="T23" fmla="*/ 48 h 57"/>
                <a:gd name="T24" fmla="*/ 28 w 55"/>
                <a:gd name="T25" fmla="*/ 47 h 57"/>
                <a:gd name="T26" fmla="*/ 29 w 55"/>
                <a:gd name="T27" fmla="*/ 44 h 57"/>
                <a:gd name="T28" fmla="*/ 30 w 55"/>
                <a:gd name="T29" fmla="*/ 41 h 57"/>
                <a:gd name="T30" fmla="*/ 31 w 55"/>
                <a:gd name="T31" fmla="*/ 39 h 57"/>
                <a:gd name="T32" fmla="*/ 33 w 55"/>
                <a:gd name="T33" fmla="*/ 35 h 57"/>
                <a:gd name="T34" fmla="*/ 33 w 55"/>
                <a:gd name="T35" fmla="*/ 30 h 57"/>
                <a:gd name="T36" fmla="*/ 30 w 55"/>
                <a:gd name="T37" fmla="*/ 24 h 57"/>
                <a:gd name="T38" fmla="*/ 26 w 55"/>
                <a:gd name="T39" fmla="*/ 19 h 57"/>
                <a:gd name="T40" fmla="*/ 21 w 55"/>
                <a:gd name="T41" fmla="*/ 17 h 57"/>
                <a:gd name="T42" fmla="*/ 16 w 55"/>
                <a:gd name="T43" fmla="*/ 17 h 57"/>
                <a:gd name="T44" fmla="*/ 12 w 55"/>
                <a:gd name="T45" fmla="*/ 22 h 57"/>
                <a:gd name="T46" fmla="*/ 11 w 55"/>
                <a:gd name="T47" fmla="*/ 22 h 57"/>
                <a:gd name="T48" fmla="*/ 11 w 55"/>
                <a:gd name="T49" fmla="*/ 22 h 57"/>
                <a:gd name="T50" fmla="*/ 9 w 55"/>
                <a:gd name="T51" fmla="*/ 21 h 57"/>
                <a:gd name="T52" fmla="*/ 14 w 55"/>
                <a:gd name="T53" fmla="*/ 14 h 57"/>
                <a:gd name="T54" fmla="*/ 21 w 55"/>
                <a:gd name="T55" fmla="*/ 13 h 57"/>
                <a:gd name="T56" fmla="*/ 29 w 55"/>
                <a:gd name="T57" fmla="*/ 15 h 57"/>
                <a:gd name="T58" fmla="*/ 35 w 55"/>
                <a:gd name="T59" fmla="*/ 21 h 57"/>
                <a:gd name="T60" fmla="*/ 38 w 55"/>
                <a:gd name="T61" fmla="*/ 27 h 57"/>
                <a:gd name="T62" fmla="*/ 39 w 55"/>
                <a:gd name="T63" fmla="*/ 36 h 57"/>
                <a:gd name="T64" fmla="*/ 37 w 55"/>
                <a:gd name="T65" fmla="*/ 44 h 57"/>
                <a:gd name="T66" fmla="*/ 42 w 55"/>
                <a:gd name="T67" fmla="*/ 40 h 57"/>
                <a:gd name="T68" fmla="*/ 45 w 55"/>
                <a:gd name="T69" fmla="*/ 35 h 57"/>
                <a:gd name="T70" fmla="*/ 47 w 55"/>
                <a:gd name="T71" fmla="*/ 28 h 57"/>
                <a:gd name="T72" fmla="*/ 46 w 55"/>
                <a:gd name="T73" fmla="*/ 19 h 57"/>
                <a:gd name="T74" fmla="*/ 42 w 55"/>
                <a:gd name="T75" fmla="*/ 13 h 57"/>
                <a:gd name="T76" fmla="*/ 35 w 55"/>
                <a:gd name="T77" fmla="*/ 7 h 57"/>
                <a:gd name="T78" fmla="*/ 26 w 55"/>
                <a:gd name="T79" fmla="*/ 5 h 57"/>
                <a:gd name="T80" fmla="*/ 25 w 55"/>
                <a:gd name="T81" fmla="*/ 5 h 57"/>
                <a:gd name="T82" fmla="*/ 28 w 55"/>
                <a:gd name="T83" fmla="*/ 0 h 57"/>
                <a:gd name="T84" fmla="*/ 29 w 55"/>
                <a:gd name="T85" fmla="*/ 0 h 57"/>
                <a:gd name="T86" fmla="*/ 29 w 55"/>
                <a:gd name="T87" fmla="*/ 0 h 57"/>
                <a:gd name="T88" fmla="*/ 41 w 55"/>
                <a:gd name="T89" fmla="*/ 2 h 57"/>
                <a:gd name="T90" fmla="*/ 50 w 55"/>
                <a:gd name="T91" fmla="*/ 10 h 57"/>
                <a:gd name="T92" fmla="*/ 55 w 55"/>
                <a:gd name="T93" fmla="*/ 22 h 57"/>
                <a:gd name="T94" fmla="*/ 52 w 55"/>
                <a:gd name="T95" fmla="*/ 34 h 57"/>
                <a:gd name="T96" fmla="*/ 47 w 55"/>
                <a:gd name="T97" fmla="*/ 44 h 57"/>
                <a:gd name="T98" fmla="*/ 38 w 55"/>
                <a:gd name="T99" fmla="*/ 53 h 57"/>
                <a:gd name="T100" fmla="*/ 28 w 55"/>
                <a:gd name="T101" fmla="*/ 57 h 57"/>
                <a:gd name="T102" fmla="*/ 17 w 55"/>
                <a:gd name="T103" fmla="*/ 56 h 57"/>
                <a:gd name="T104" fmla="*/ 8 w 55"/>
                <a:gd name="T105" fmla="*/ 51 h 57"/>
                <a:gd name="T106" fmla="*/ 3 w 55"/>
                <a:gd name="T107" fmla="*/ 41 h 57"/>
                <a:gd name="T108" fmla="*/ 0 w 55"/>
                <a:gd name="T109" fmla="*/ 32 h 57"/>
                <a:gd name="T110" fmla="*/ 3 w 55"/>
                <a:gd name="T111" fmla="*/ 21 h 57"/>
                <a:gd name="T112" fmla="*/ 8 w 55"/>
                <a:gd name="T113" fmla="*/ 11 h 57"/>
                <a:gd name="T114" fmla="*/ 17 w 55"/>
                <a:gd name="T115" fmla="*/ 4 h 57"/>
                <a:gd name="T116" fmla="*/ 28 w 55"/>
                <a:gd name="T1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" h="57">
                  <a:moveTo>
                    <a:pt x="25" y="5"/>
                  </a:moveTo>
                  <a:lnTo>
                    <a:pt x="20" y="9"/>
                  </a:lnTo>
                  <a:lnTo>
                    <a:pt x="14" y="13"/>
                  </a:lnTo>
                  <a:lnTo>
                    <a:pt x="12" y="17"/>
                  </a:lnTo>
                  <a:lnTo>
                    <a:pt x="9" y="23"/>
                  </a:lnTo>
                  <a:lnTo>
                    <a:pt x="8" y="31"/>
                  </a:lnTo>
                  <a:lnTo>
                    <a:pt x="9" y="39"/>
                  </a:lnTo>
                  <a:lnTo>
                    <a:pt x="13" y="45"/>
                  </a:lnTo>
                  <a:lnTo>
                    <a:pt x="20" y="49"/>
                  </a:lnTo>
                  <a:lnTo>
                    <a:pt x="25" y="49"/>
                  </a:lnTo>
                  <a:lnTo>
                    <a:pt x="29" y="49"/>
                  </a:lnTo>
                  <a:lnTo>
                    <a:pt x="28" y="48"/>
                  </a:lnTo>
                  <a:lnTo>
                    <a:pt x="28" y="47"/>
                  </a:lnTo>
                  <a:lnTo>
                    <a:pt x="29" y="44"/>
                  </a:lnTo>
                  <a:lnTo>
                    <a:pt x="30" y="41"/>
                  </a:lnTo>
                  <a:lnTo>
                    <a:pt x="31" y="39"/>
                  </a:lnTo>
                  <a:lnTo>
                    <a:pt x="33" y="35"/>
                  </a:lnTo>
                  <a:lnTo>
                    <a:pt x="33" y="30"/>
                  </a:lnTo>
                  <a:lnTo>
                    <a:pt x="30" y="24"/>
                  </a:lnTo>
                  <a:lnTo>
                    <a:pt x="26" y="19"/>
                  </a:lnTo>
                  <a:lnTo>
                    <a:pt x="21" y="17"/>
                  </a:lnTo>
                  <a:lnTo>
                    <a:pt x="16" y="17"/>
                  </a:lnTo>
                  <a:lnTo>
                    <a:pt x="12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9" y="21"/>
                  </a:lnTo>
                  <a:lnTo>
                    <a:pt x="14" y="14"/>
                  </a:lnTo>
                  <a:lnTo>
                    <a:pt x="21" y="13"/>
                  </a:lnTo>
                  <a:lnTo>
                    <a:pt x="29" y="15"/>
                  </a:lnTo>
                  <a:lnTo>
                    <a:pt x="35" y="21"/>
                  </a:lnTo>
                  <a:lnTo>
                    <a:pt x="38" y="27"/>
                  </a:lnTo>
                  <a:lnTo>
                    <a:pt x="39" y="36"/>
                  </a:lnTo>
                  <a:lnTo>
                    <a:pt x="37" y="44"/>
                  </a:lnTo>
                  <a:lnTo>
                    <a:pt x="42" y="40"/>
                  </a:lnTo>
                  <a:lnTo>
                    <a:pt x="45" y="35"/>
                  </a:lnTo>
                  <a:lnTo>
                    <a:pt x="47" y="28"/>
                  </a:lnTo>
                  <a:lnTo>
                    <a:pt x="46" y="19"/>
                  </a:lnTo>
                  <a:lnTo>
                    <a:pt x="42" y="13"/>
                  </a:lnTo>
                  <a:lnTo>
                    <a:pt x="35" y="7"/>
                  </a:lnTo>
                  <a:lnTo>
                    <a:pt x="26" y="5"/>
                  </a:lnTo>
                  <a:lnTo>
                    <a:pt x="25" y="5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41" y="2"/>
                  </a:lnTo>
                  <a:lnTo>
                    <a:pt x="50" y="10"/>
                  </a:lnTo>
                  <a:lnTo>
                    <a:pt x="55" y="22"/>
                  </a:lnTo>
                  <a:lnTo>
                    <a:pt x="52" y="34"/>
                  </a:lnTo>
                  <a:lnTo>
                    <a:pt x="47" y="44"/>
                  </a:lnTo>
                  <a:lnTo>
                    <a:pt x="38" y="53"/>
                  </a:lnTo>
                  <a:lnTo>
                    <a:pt x="28" y="57"/>
                  </a:lnTo>
                  <a:lnTo>
                    <a:pt x="17" y="56"/>
                  </a:lnTo>
                  <a:lnTo>
                    <a:pt x="8" y="51"/>
                  </a:lnTo>
                  <a:lnTo>
                    <a:pt x="3" y="41"/>
                  </a:lnTo>
                  <a:lnTo>
                    <a:pt x="0" y="32"/>
                  </a:lnTo>
                  <a:lnTo>
                    <a:pt x="3" y="21"/>
                  </a:lnTo>
                  <a:lnTo>
                    <a:pt x="8" y="11"/>
                  </a:lnTo>
                  <a:lnTo>
                    <a:pt x="17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49"/>
            <p:cNvSpPr>
              <a:spLocks noEditPoints="1"/>
            </p:cNvSpPr>
            <p:nvPr/>
          </p:nvSpPr>
          <p:spPr bwMode="auto">
            <a:xfrm>
              <a:off x="7151688" y="3508375"/>
              <a:ext cx="80963" cy="82550"/>
            </a:xfrm>
            <a:custGeom>
              <a:avLst/>
              <a:gdLst>
                <a:gd name="T0" fmla="*/ 20 w 51"/>
                <a:gd name="T1" fmla="*/ 17 h 52"/>
                <a:gd name="T2" fmla="*/ 16 w 51"/>
                <a:gd name="T3" fmla="*/ 17 h 52"/>
                <a:gd name="T4" fmla="*/ 13 w 51"/>
                <a:gd name="T5" fmla="*/ 19 h 52"/>
                <a:gd name="T6" fmla="*/ 10 w 51"/>
                <a:gd name="T7" fmla="*/ 22 h 52"/>
                <a:gd name="T8" fmla="*/ 9 w 51"/>
                <a:gd name="T9" fmla="*/ 22 h 52"/>
                <a:gd name="T10" fmla="*/ 8 w 51"/>
                <a:gd name="T11" fmla="*/ 22 h 52"/>
                <a:gd name="T12" fmla="*/ 7 w 51"/>
                <a:gd name="T13" fmla="*/ 27 h 52"/>
                <a:gd name="T14" fmla="*/ 7 w 51"/>
                <a:gd name="T15" fmla="*/ 32 h 52"/>
                <a:gd name="T16" fmla="*/ 8 w 51"/>
                <a:gd name="T17" fmla="*/ 38 h 52"/>
                <a:gd name="T18" fmla="*/ 14 w 51"/>
                <a:gd name="T19" fmla="*/ 44 h 52"/>
                <a:gd name="T20" fmla="*/ 24 w 51"/>
                <a:gd name="T21" fmla="*/ 46 h 52"/>
                <a:gd name="T22" fmla="*/ 31 w 51"/>
                <a:gd name="T23" fmla="*/ 44 h 52"/>
                <a:gd name="T24" fmla="*/ 31 w 51"/>
                <a:gd name="T25" fmla="*/ 43 h 52"/>
                <a:gd name="T26" fmla="*/ 33 w 51"/>
                <a:gd name="T27" fmla="*/ 39 h 52"/>
                <a:gd name="T28" fmla="*/ 34 w 51"/>
                <a:gd name="T29" fmla="*/ 35 h 52"/>
                <a:gd name="T30" fmla="*/ 34 w 51"/>
                <a:gd name="T31" fmla="*/ 31 h 52"/>
                <a:gd name="T32" fmla="*/ 34 w 51"/>
                <a:gd name="T33" fmla="*/ 27 h 52"/>
                <a:gd name="T34" fmla="*/ 33 w 51"/>
                <a:gd name="T35" fmla="*/ 23 h 52"/>
                <a:gd name="T36" fmla="*/ 30 w 51"/>
                <a:gd name="T37" fmla="*/ 19 h 52"/>
                <a:gd name="T38" fmla="*/ 28 w 51"/>
                <a:gd name="T39" fmla="*/ 18 h 52"/>
                <a:gd name="T40" fmla="*/ 24 w 51"/>
                <a:gd name="T41" fmla="*/ 17 h 52"/>
                <a:gd name="T42" fmla="*/ 20 w 51"/>
                <a:gd name="T43" fmla="*/ 17 h 52"/>
                <a:gd name="T44" fmla="*/ 18 w 51"/>
                <a:gd name="T45" fmla="*/ 5 h 52"/>
                <a:gd name="T46" fmla="*/ 13 w 51"/>
                <a:gd name="T47" fmla="*/ 10 h 52"/>
                <a:gd name="T48" fmla="*/ 10 w 51"/>
                <a:gd name="T49" fmla="*/ 15 h 52"/>
                <a:gd name="T50" fmla="*/ 17 w 51"/>
                <a:gd name="T51" fmla="*/ 12 h 52"/>
                <a:gd name="T52" fmla="*/ 25 w 51"/>
                <a:gd name="T53" fmla="*/ 10 h 52"/>
                <a:gd name="T54" fmla="*/ 33 w 51"/>
                <a:gd name="T55" fmla="*/ 13 h 52"/>
                <a:gd name="T56" fmla="*/ 37 w 51"/>
                <a:gd name="T57" fmla="*/ 17 h 52"/>
                <a:gd name="T58" fmla="*/ 38 w 51"/>
                <a:gd name="T59" fmla="*/ 21 h 52"/>
                <a:gd name="T60" fmla="*/ 41 w 51"/>
                <a:gd name="T61" fmla="*/ 25 h 52"/>
                <a:gd name="T62" fmla="*/ 41 w 51"/>
                <a:gd name="T63" fmla="*/ 29 h 52"/>
                <a:gd name="T64" fmla="*/ 41 w 51"/>
                <a:gd name="T65" fmla="*/ 32 h 52"/>
                <a:gd name="T66" fmla="*/ 41 w 51"/>
                <a:gd name="T67" fmla="*/ 36 h 52"/>
                <a:gd name="T68" fmla="*/ 43 w 51"/>
                <a:gd name="T69" fmla="*/ 31 h 52"/>
                <a:gd name="T70" fmla="*/ 45 w 51"/>
                <a:gd name="T71" fmla="*/ 26 h 52"/>
                <a:gd name="T72" fmla="*/ 43 w 51"/>
                <a:gd name="T73" fmla="*/ 21 h 52"/>
                <a:gd name="T74" fmla="*/ 42 w 51"/>
                <a:gd name="T75" fmla="*/ 17 h 52"/>
                <a:gd name="T76" fmla="*/ 35 w 51"/>
                <a:gd name="T77" fmla="*/ 9 h 52"/>
                <a:gd name="T78" fmla="*/ 28 w 51"/>
                <a:gd name="T79" fmla="*/ 6 h 52"/>
                <a:gd name="T80" fmla="*/ 18 w 51"/>
                <a:gd name="T81" fmla="*/ 5 h 52"/>
                <a:gd name="T82" fmla="*/ 28 w 51"/>
                <a:gd name="T83" fmla="*/ 0 h 52"/>
                <a:gd name="T84" fmla="*/ 37 w 51"/>
                <a:gd name="T85" fmla="*/ 2 h 52"/>
                <a:gd name="T86" fmla="*/ 45 w 51"/>
                <a:gd name="T87" fmla="*/ 9 h 52"/>
                <a:gd name="T88" fmla="*/ 50 w 51"/>
                <a:gd name="T89" fmla="*/ 18 h 52"/>
                <a:gd name="T90" fmla="*/ 51 w 51"/>
                <a:gd name="T91" fmla="*/ 31 h 52"/>
                <a:gd name="T92" fmla="*/ 45 w 51"/>
                <a:gd name="T93" fmla="*/ 43 h 52"/>
                <a:gd name="T94" fmla="*/ 34 w 51"/>
                <a:gd name="T95" fmla="*/ 51 h 52"/>
                <a:gd name="T96" fmla="*/ 25 w 51"/>
                <a:gd name="T97" fmla="*/ 52 h 52"/>
                <a:gd name="T98" fmla="*/ 16 w 51"/>
                <a:gd name="T99" fmla="*/ 51 h 52"/>
                <a:gd name="T100" fmla="*/ 7 w 51"/>
                <a:gd name="T101" fmla="*/ 46 h 52"/>
                <a:gd name="T102" fmla="*/ 1 w 51"/>
                <a:gd name="T103" fmla="*/ 38 h 52"/>
                <a:gd name="T104" fmla="*/ 0 w 51"/>
                <a:gd name="T105" fmla="*/ 29 h 52"/>
                <a:gd name="T106" fmla="*/ 3 w 51"/>
                <a:gd name="T107" fmla="*/ 18 h 52"/>
                <a:gd name="T108" fmla="*/ 8 w 51"/>
                <a:gd name="T109" fmla="*/ 9 h 52"/>
                <a:gd name="T110" fmla="*/ 16 w 51"/>
                <a:gd name="T111" fmla="*/ 2 h 52"/>
                <a:gd name="T112" fmla="*/ 16 w 51"/>
                <a:gd name="T113" fmla="*/ 1 h 52"/>
                <a:gd name="T114" fmla="*/ 17 w 51"/>
                <a:gd name="T115" fmla="*/ 1 h 52"/>
                <a:gd name="T116" fmla="*/ 28 w 51"/>
                <a:gd name="T1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" h="52">
                  <a:moveTo>
                    <a:pt x="20" y="17"/>
                  </a:moveTo>
                  <a:lnTo>
                    <a:pt x="16" y="17"/>
                  </a:lnTo>
                  <a:lnTo>
                    <a:pt x="13" y="19"/>
                  </a:lnTo>
                  <a:lnTo>
                    <a:pt x="10" y="22"/>
                  </a:lnTo>
                  <a:lnTo>
                    <a:pt x="9" y="22"/>
                  </a:lnTo>
                  <a:lnTo>
                    <a:pt x="8" y="22"/>
                  </a:lnTo>
                  <a:lnTo>
                    <a:pt x="7" y="27"/>
                  </a:lnTo>
                  <a:lnTo>
                    <a:pt x="7" y="32"/>
                  </a:lnTo>
                  <a:lnTo>
                    <a:pt x="8" y="38"/>
                  </a:lnTo>
                  <a:lnTo>
                    <a:pt x="14" y="44"/>
                  </a:lnTo>
                  <a:lnTo>
                    <a:pt x="24" y="46"/>
                  </a:lnTo>
                  <a:lnTo>
                    <a:pt x="31" y="44"/>
                  </a:lnTo>
                  <a:lnTo>
                    <a:pt x="31" y="43"/>
                  </a:lnTo>
                  <a:lnTo>
                    <a:pt x="33" y="39"/>
                  </a:lnTo>
                  <a:lnTo>
                    <a:pt x="34" y="35"/>
                  </a:lnTo>
                  <a:lnTo>
                    <a:pt x="34" y="31"/>
                  </a:lnTo>
                  <a:lnTo>
                    <a:pt x="34" y="27"/>
                  </a:lnTo>
                  <a:lnTo>
                    <a:pt x="33" y="23"/>
                  </a:lnTo>
                  <a:lnTo>
                    <a:pt x="30" y="19"/>
                  </a:lnTo>
                  <a:lnTo>
                    <a:pt x="28" y="18"/>
                  </a:lnTo>
                  <a:lnTo>
                    <a:pt x="24" y="17"/>
                  </a:lnTo>
                  <a:lnTo>
                    <a:pt x="20" y="17"/>
                  </a:lnTo>
                  <a:close/>
                  <a:moveTo>
                    <a:pt x="18" y="5"/>
                  </a:moveTo>
                  <a:lnTo>
                    <a:pt x="13" y="10"/>
                  </a:lnTo>
                  <a:lnTo>
                    <a:pt x="10" y="15"/>
                  </a:lnTo>
                  <a:lnTo>
                    <a:pt x="17" y="12"/>
                  </a:lnTo>
                  <a:lnTo>
                    <a:pt x="25" y="10"/>
                  </a:lnTo>
                  <a:lnTo>
                    <a:pt x="33" y="13"/>
                  </a:lnTo>
                  <a:lnTo>
                    <a:pt x="37" y="17"/>
                  </a:lnTo>
                  <a:lnTo>
                    <a:pt x="38" y="21"/>
                  </a:lnTo>
                  <a:lnTo>
                    <a:pt x="41" y="25"/>
                  </a:lnTo>
                  <a:lnTo>
                    <a:pt x="41" y="29"/>
                  </a:lnTo>
                  <a:lnTo>
                    <a:pt x="41" y="32"/>
                  </a:lnTo>
                  <a:lnTo>
                    <a:pt x="41" y="36"/>
                  </a:lnTo>
                  <a:lnTo>
                    <a:pt x="43" y="31"/>
                  </a:lnTo>
                  <a:lnTo>
                    <a:pt x="45" y="26"/>
                  </a:lnTo>
                  <a:lnTo>
                    <a:pt x="43" y="21"/>
                  </a:lnTo>
                  <a:lnTo>
                    <a:pt x="42" y="17"/>
                  </a:lnTo>
                  <a:lnTo>
                    <a:pt x="35" y="9"/>
                  </a:lnTo>
                  <a:lnTo>
                    <a:pt x="28" y="6"/>
                  </a:lnTo>
                  <a:lnTo>
                    <a:pt x="18" y="5"/>
                  </a:lnTo>
                  <a:close/>
                  <a:moveTo>
                    <a:pt x="28" y="0"/>
                  </a:moveTo>
                  <a:lnTo>
                    <a:pt x="37" y="2"/>
                  </a:lnTo>
                  <a:lnTo>
                    <a:pt x="45" y="9"/>
                  </a:lnTo>
                  <a:lnTo>
                    <a:pt x="50" y="18"/>
                  </a:lnTo>
                  <a:lnTo>
                    <a:pt x="51" y="31"/>
                  </a:lnTo>
                  <a:lnTo>
                    <a:pt x="45" y="43"/>
                  </a:lnTo>
                  <a:lnTo>
                    <a:pt x="34" y="51"/>
                  </a:lnTo>
                  <a:lnTo>
                    <a:pt x="25" y="52"/>
                  </a:lnTo>
                  <a:lnTo>
                    <a:pt x="16" y="51"/>
                  </a:lnTo>
                  <a:lnTo>
                    <a:pt x="7" y="46"/>
                  </a:lnTo>
                  <a:lnTo>
                    <a:pt x="1" y="38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8" y="9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50"/>
            <p:cNvSpPr>
              <a:spLocks noEditPoints="1"/>
            </p:cNvSpPr>
            <p:nvPr/>
          </p:nvSpPr>
          <p:spPr bwMode="auto">
            <a:xfrm>
              <a:off x="7243763" y="3563938"/>
              <a:ext cx="60325" cy="61913"/>
            </a:xfrm>
            <a:custGeom>
              <a:avLst/>
              <a:gdLst>
                <a:gd name="T0" fmla="*/ 14 w 38"/>
                <a:gd name="T1" fmla="*/ 12 h 39"/>
                <a:gd name="T2" fmla="*/ 11 w 38"/>
                <a:gd name="T3" fmla="*/ 12 h 39"/>
                <a:gd name="T4" fmla="*/ 7 w 38"/>
                <a:gd name="T5" fmla="*/ 13 h 39"/>
                <a:gd name="T6" fmla="*/ 7 w 38"/>
                <a:gd name="T7" fmla="*/ 14 h 39"/>
                <a:gd name="T8" fmla="*/ 6 w 38"/>
                <a:gd name="T9" fmla="*/ 17 h 39"/>
                <a:gd name="T10" fmla="*/ 6 w 38"/>
                <a:gd name="T11" fmla="*/ 21 h 39"/>
                <a:gd name="T12" fmla="*/ 6 w 38"/>
                <a:gd name="T13" fmla="*/ 25 h 39"/>
                <a:gd name="T14" fmla="*/ 7 w 38"/>
                <a:gd name="T15" fmla="*/ 29 h 39"/>
                <a:gd name="T16" fmla="*/ 10 w 38"/>
                <a:gd name="T17" fmla="*/ 32 h 39"/>
                <a:gd name="T18" fmla="*/ 13 w 38"/>
                <a:gd name="T19" fmla="*/ 33 h 39"/>
                <a:gd name="T20" fmla="*/ 17 w 38"/>
                <a:gd name="T21" fmla="*/ 33 h 39"/>
                <a:gd name="T22" fmla="*/ 21 w 38"/>
                <a:gd name="T23" fmla="*/ 33 h 39"/>
                <a:gd name="T24" fmla="*/ 23 w 38"/>
                <a:gd name="T25" fmla="*/ 32 h 39"/>
                <a:gd name="T26" fmla="*/ 26 w 38"/>
                <a:gd name="T27" fmla="*/ 30 h 39"/>
                <a:gd name="T28" fmla="*/ 26 w 38"/>
                <a:gd name="T29" fmla="*/ 28 h 39"/>
                <a:gd name="T30" fmla="*/ 26 w 38"/>
                <a:gd name="T31" fmla="*/ 25 h 39"/>
                <a:gd name="T32" fmla="*/ 24 w 38"/>
                <a:gd name="T33" fmla="*/ 21 h 39"/>
                <a:gd name="T34" fmla="*/ 23 w 38"/>
                <a:gd name="T35" fmla="*/ 17 h 39"/>
                <a:gd name="T36" fmla="*/ 21 w 38"/>
                <a:gd name="T37" fmla="*/ 14 h 39"/>
                <a:gd name="T38" fmla="*/ 18 w 38"/>
                <a:gd name="T39" fmla="*/ 13 h 39"/>
                <a:gd name="T40" fmla="*/ 14 w 38"/>
                <a:gd name="T41" fmla="*/ 12 h 39"/>
                <a:gd name="T42" fmla="*/ 15 w 38"/>
                <a:gd name="T43" fmla="*/ 5 h 39"/>
                <a:gd name="T44" fmla="*/ 11 w 38"/>
                <a:gd name="T45" fmla="*/ 7 h 39"/>
                <a:gd name="T46" fmla="*/ 9 w 38"/>
                <a:gd name="T47" fmla="*/ 9 h 39"/>
                <a:gd name="T48" fmla="*/ 13 w 38"/>
                <a:gd name="T49" fmla="*/ 8 h 39"/>
                <a:gd name="T50" fmla="*/ 18 w 38"/>
                <a:gd name="T51" fmla="*/ 7 h 39"/>
                <a:gd name="T52" fmla="*/ 22 w 38"/>
                <a:gd name="T53" fmla="*/ 8 h 39"/>
                <a:gd name="T54" fmla="*/ 26 w 38"/>
                <a:gd name="T55" fmla="*/ 11 h 39"/>
                <a:gd name="T56" fmla="*/ 28 w 38"/>
                <a:gd name="T57" fmla="*/ 14 h 39"/>
                <a:gd name="T58" fmla="*/ 31 w 38"/>
                <a:gd name="T59" fmla="*/ 20 h 39"/>
                <a:gd name="T60" fmla="*/ 31 w 38"/>
                <a:gd name="T61" fmla="*/ 16 h 39"/>
                <a:gd name="T62" fmla="*/ 30 w 38"/>
                <a:gd name="T63" fmla="*/ 12 h 39"/>
                <a:gd name="T64" fmla="*/ 27 w 38"/>
                <a:gd name="T65" fmla="*/ 9 h 39"/>
                <a:gd name="T66" fmla="*/ 23 w 38"/>
                <a:gd name="T67" fmla="*/ 7 h 39"/>
                <a:gd name="T68" fmla="*/ 19 w 38"/>
                <a:gd name="T69" fmla="*/ 5 h 39"/>
                <a:gd name="T70" fmla="*/ 18 w 38"/>
                <a:gd name="T71" fmla="*/ 5 h 39"/>
                <a:gd name="T72" fmla="*/ 15 w 38"/>
                <a:gd name="T73" fmla="*/ 5 h 39"/>
                <a:gd name="T74" fmla="*/ 22 w 38"/>
                <a:gd name="T75" fmla="*/ 0 h 39"/>
                <a:gd name="T76" fmla="*/ 26 w 38"/>
                <a:gd name="T77" fmla="*/ 1 h 39"/>
                <a:gd name="T78" fmla="*/ 30 w 38"/>
                <a:gd name="T79" fmla="*/ 3 h 39"/>
                <a:gd name="T80" fmla="*/ 32 w 38"/>
                <a:gd name="T81" fmla="*/ 5 h 39"/>
                <a:gd name="T82" fmla="*/ 35 w 38"/>
                <a:gd name="T83" fmla="*/ 9 h 39"/>
                <a:gd name="T84" fmla="*/ 36 w 38"/>
                <a:gd name="T85" fmla="*/ 13 h 39"/>
                <a:gd name="T86" fmla="*/ 38 w 38"/>
                <a:gd name="T87" fmla="*/ 17 h 39"/>
                <a:gd name="T88" fmla="*/ 35 w 38"/>
                <a:gd name="T89" fmla="*/ 28 h 39"/>
                <a:gd name="T90" fmla="*/ 28 w 38"/>
                <a:gd name="T91" fmla="*/ 37 h 39"/>
                <a:gd name="T92" fmla="*/ 18 w 38"/>
                <a:gd name="T93" fmla="*/ 39 h 39"/>
                <a:gd name="T94" fmla="*/ 7 w 38"/>
                <a:gd name="T95" fmla="*/ 37 h 39"/>
                <a:gd name="T96" fmla="*/ 1 w 38"/>
                <a:gd name="T97" fmla="*/ 29 h 39"/>
                <a:gd name="T98" fmla="*/ 0 w 38"/>
                <a:gd name="T99" fmla="*/ 18 h 39"/>
                <a:gd name="T100" fmla="*/ 1 w 38"/>
                <a:gd name="T101" fmla="*/ 14 h 39"/>
                <a:gd name="T102" fmla="*/ 2 w 38"/>
                <a:gd name="T103" fmla="*/ 11 h 39"/>
                <a:gd name="T104" fmla="*/ 5 w 38"/>
                <a:gd name="T105" fmla="*/ 7 h 39"/>
                <a:gd name="T106" fmla="*/ 7 w 38"/>
                <a:gd name="T107" fmla="*/ 4 h 39"/>
                <a:gd name="T108" fmla="*/ 10 w 38"/>
                <a:gd name="T109" fmla="*/ 1 h 39"/>
                <a:gd name="T110" fmla="*/ 14 w 38"/>
                <a:gd name="T111" fmla="*/ 0 h 39"/>
                <a:gd name="T112" fmla="*/ 18 w 38"/>
                <a:gd name="T113" fmla="*/ 1 h 39"/>
                <a:gd name="T114" fmla="*/ 22 w 38"/>
                <a:gd name="T1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" h="39">
                  <a:moveTo>
                    <a:pt x="14" y="12"/>
                  </a:moveTo>
                  <a:lnTo>
                    <a:pt x="11" y="12"/>
                  </a:lnTo>
                  <a:lnTo>
                    <a:pt x="7" y="13"/>
                  </a:lnTo>
                  <a:lnTo>
                    <a:pt x="7" y="14"/>
                  </a:lnTo>
                  <a:lnTo>
                    <a:pt x="6" y="17"/>
                  </a:lnTo>
                  <a:lnTo>
                    <a:pt x="6" y="21"/>
                  </a:lnTo>
                  <a:lnTo>
                    <a:pt x="6" y="25"/>
                  </a:lnTo>
                  <a:lnTo>
                    <a:pt x="7" y="29"/>
                  </a:lnTo>
                  <a:lnTo>
                    <a:pt x="10" y="32"/>
                  </a:lnTo>
                  <a:lnTo>
                    <a:pt x="13" y="33"/>
                  </a:lnTo>
                  <a:lnTo>
                    <a:pt x="17" y="33"/>
                  </a:lnTo>
                  <a:lnTo>
                    <a:pt x="21" y="33"/>
                  </a:lnTo>
                  <a:lnTo>
                    <a:pt x="23" y="32"/>
                  </a:lnTo>
                  <a:lnTo>
                    <a:pt x="26" y="30"/>
                  </a:lnTo>
                  <a:lnTo>
                    <a:pt x="26" y="28"/>
                  </a:lnTo>
                  <a:lnTo>
                    <a:pt x="26" y="25"/>
                  </a:lnTo>
                  <a:lnTo>
                    <a:pt x="24" y="21"/>
                  </a:lnTo>
                  <a:lnTo>
                    <a:pt x="23" y="17"/>
                  </a:lnTo>
                  <a:lnTo>
                    <a:pt x="21" y="14"/>
                  </a:lnTo>
                  <a:lnTo>
                    <a:pt x="18" y="13"/>
                  </a:lnTo>
                  <a:lnTo>
                    <a:pt x="14" y="12"/>
                  </a:lnTo>
                  <a:close/>
                  <a:moveTo>
                    <a:pt x="15" y="5"/>
                  </a:moveTo>
                  <a:lnTo>
                    <a:pt x="11" y="7"/>
                  </a:lnTo>
                  <a:lnTo>
                    <a:pt x="9" y="9"/>
                  </a:lnTo>
                  <a:lnTo>
                    <a:pt x="13" y="8"/>
                  </a:lnTo>
                  <a:lnTo>
                    <a:pt x="18" y="7"/>
                  </a:lnTo>
                  <a:lnTo>
                    <a:pt x="22" y="8"/>
                  </a:lnTo>
                  <a:lnTo>
                    <a:pt x="26" y="11"/>
                  </a:lnTo>
                  <a:lnTo>
                    <a:pt x="28" y="14"/>
                  </a:lnTo>
                  <a:lnTo>
                    <a:pt x="31" y="20"/>
                  </a:lnTo>
                  <a:lnTo>
                    <a:pt x="31" y="16"/>
                  </a:lnTo>
                  <a:lnTo>
                    <a:pt x="30" y="12"/>
                  </a:lnTo>
                  <a:lnTo>
                    <a:pt x="27" y="9"/>
                  </a:lnTo>
                  <a:lnTo>
                    <a:pt x="23" y="7"/>
                  </a:lnTo>
                  <a:lnTo>
                    <a:pt x="19" y="5"/>
                  </a:lnTo>
                  <a:lnTo>
                    <a:pt x="18" y="5"/>
                  </a:lnTo>
                  <a:lnTo>
                    <a:pt x="15" y="5"/>
                  </a:lnTo>
                  <a:close/>
                  <a:moveTo>
                    <a:pt x="22" y="0"/>
                  </a:moveTo>
                  <a:lnTo>
                    <a:pt x="26" y="1"/>
                  </a:lnTo>
                  <a:lnTo>
                    <a:pt x="30" y="3"/>
                  </a:lnTo>
                  <a:lnTo>
                    <a:pt x="32" y="5"/>
                  </a:lnTo>
                  <a:lnTo>
                    <a:pt x="35" y="9"/>
                  </a:lnTo>
                  <a:lnTo>
                    <a:pt x="36" y="13"/>
                  </a:lnTo>
                  <a:lnTo>
                    <a:pt x="38" y="17"/>
                  </a:lnTo>
                  <a:lnTo>
                    <a:pt x="35" y="28"/>
                  </a:lnTo>
                  <a:lnTo>
                    <a:pt x="28" y="37"/>
                  </a:lnTo>
                  <a:lnTo>
                    <a:pt x="18" y="39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2" y="11"/>
                  </a:lnTo>
                  <a:lnTo>
                    <a:pt x="5" y="7"/>
                  </a:lnTo>
                  <a:lnTo>
                    <a:pt x="7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8" y="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51"/>
            <p:cNvSpPr>
              <a:spLocks noEditPoints="1"/>
            </p:cNvSpPr>
            <p:nvPr/>
          </p:nvSpPr>
          <p:spPr bwMode="auto">
            <a:xfrm>
              <a:off x="7321550" y="3443288"/>
              <a:ext cx="50800" cy="50800"/>
            </a:xfrm>
            <a:custGeom>
              <a:avLst/>
              <a:gdLst>
                <a:gd name="T0" fmla="*/ 10 w 32"/>
                <a:gd name="T1" fmla="*/ 11 h 32"/>
                <a:gd name="T2" fmla="*/ 7 w 32"/>
                <a:gd name="T3" fmla="*/ 12 h 32"/>
                <a:gd name="T4" fmla="*/ 7 w 32"/>
                <a:gd name="T5" fmla="*/ 13 h 32"/>
                <a:gd name="T6" fmla="*/ 7 w 32"/>
                <a:gd name="T7" fmla="*/ 13 h 32"/>
                <a:gd name="T8" fmla="*/ 6 w 32"/>
                <a:gd name="T9" fmla="*/ 13 h 32"/>
                <a:gd name="T10" fmla="*/ 6 w 32"/>
                <a:gd name="T11" fmla="*/ 17 h 32"/>
                <a:gd name="T12" fmla="*/ 7 w 32"/>
                <a:gd name="T13" fmla="*/ 21 h 32"/>
                <a:gd name="T14" fmla="*/ 10 w 32"/>
                <a:gd name="T15" fmla="*/ 24 h 32"/>
                <a:gd name="T16" fmla="*/ 13 w 32"/>
                <a:gd name="T17" fmla="*/ 25 h 32"/>
                <a:gd name="T18" fmla="*/ 17 w 32"/>
                <a:gd name="T19" fmla="*/ 25 h 32"/>
                <a:gd name="T20" fmla="*/ 19 w 32"/>
                <a:gd name="T21" fmla="*/ 25 h 32"/>
                <a:gd name="T22" fmla="*/ 20 w 32"/>
                <a:gd name="T23" fmla="*/ 22 h 32"/>
                <a:gd name="T24" fmla="*/ 20 w 32"/>
                <a:gd name="T25" fmla="*/ 20 h 32"/>
                <a:gd name="T26" fmla="*/ 19 w 32"/>
                <a:gd name="T27" fmla="*/ 17 h 32"/>
                <a:gd name="T28" fmla="*/ 16 w 32"/>
                <a:gd name="T29" fmla="*/ 13 h 32"/>
                <a:gd name="T30" fmla="*/ 13 w 32"/>
                <a:gd name="T31" fmla="*/ 12 h 32"/>
                <a:gd name="T32" fmla="*/ 12 w 32"/>
                <a:gd name="T33" fmla="*/ 11 h 32"/>
                <a:gd name="T34" fmla="*/ 11 w 32"/>
                <a:gd name="T35" fmla="*/ 11 h 32"/>
                <a:gd name="T36" fmla="*/ 10 w 32"/>
                <a:gd name="T37" fmla="*/ 11 h 32"/>
                <a:gd name="T38" fmla="*/ 13 w 32"/>
                <a:gd name="T39" fmla="*/ 4 h 32"/>
                <a:gd name="T40" fmla="*/ 10 w 32"/>
                <a:gd name="T41" fmla="*/ 7 h 32"/>
                <a:gd name="T42" fmla="*/ 13 w 32"/>
                <a:gd name="T43" fmla="*/ 7 h 32"/>
                <a:gd name="T44" fmla="*/ 16 w 32"/>
                <a:gd name="T45" fmla="*/ 8 h 32"/>
                <a:gd name="T46" fmla="*/ 20 w 32"/>
                <a:gd name="T47" fmla="*/ 9 h 32"/>
                <a:gd name="T48" fmla="*/ 23 w 32"/>
                <a:gd name="T49" fmla="*/ 12 h 32"/>
                <a:gd name="T50" fmla="*/ 24 w 32"/>
                <a:gd name="T51" fmla="*/ 15 h 32"/>
                <a:gd name="T52" fmla="*/ 25 w 32"/>
                <a:gd name="T53" fmla="*/ 18 h 32"/>
                <a:gd name="T54" fmla="*/ 25 w 32"/>
                <a:gd name="T55" fmla="*/ 16 h 32"/>
                <a:gd name="T56" fmla="*/ 25 w 32"/>
                <a:gd name="T57" fmla="*/ 12 h 32"/>
                <a:gd name="T58" fmla="*/ 24 w 32"/>
                <a:gd name="T59" fmla="*/ 9 h 32"/>
                <a:gd name="T60" fmla="*/ 20 w 32"/>
                <a:gd name="T61" fmla="*/ 7 h 32"/>
                <a:gd name="T62" fmla="*/ 17 w 32"/>
                <a:gd name="T63" fmla="*/ 5 h 32"/>
                <a:gd name="T64" fmla="*/ 13 w 32"/>
                <a:gd name="T65" fmla="*/ 4 h 32"/>
                <a:gd name="T66" fmla="*/ 13 w 32"/>
                <a:gd name="T67" fmla="*/ 4 h 32"/>
                <a:gd name="T68" fmla="*/ 15 w 32"/>
                <a:gd name="T69" fmla="*/ 0 h 32"/>
                <a:gd name="T70" fmla="*/ 16 w 32"/>
                <a:gd name="T71" fmla="*/ 0 h 32"/>
                <a:gd name="T72" fmla="*/ 16 w 32"/>
                <a:gd name="T73" fmla="*/ 0 h 32"/>
                <a:gd name="T74" fmla="*/ 21 w 32"/>
                <a:gd name="T75" fmla="*/ 1 h 32"/>
                <a:gd name="T76" fmla="*/ 25 w 32"/>
                <a:gd name="T77" fmla="*/ 3 h 32"/>
                <a:gd name="T78" fmla="*/ 28 w 32"/>
                <a:gd name="T79" fmla="*/ 5 h 32"/>
                <a:gd name="T80" fmla="*/ 30 w 32"/>
                <a:gd name="T81" fmla="*/ 9 h 32"/>
                <a:gd name="T82" fmla="*/ 32 w 32"/>
                <a:gd name="T83" fmla="*/ 13 h 32"/>
                <a:gd name="T84" fmla="*/ 32 w 32"/>
                <a:gd name="T85" fmla="*/ 18 h 32"/>
                <a:gd name="T86" fmla="*/ 30 w 32"/>
                <a:gd name="T87" fmla="*/ 24 h 32"/>
                <a:gd name="T88" fmla="*/ 27 w 32"/>
                <a:gd name="T89" fmla="*/ 28 h 32"/>
                <a:gd name="T90" fmla="*/ 23 w 32"/>
                <a:gd name="T91" fmla="*/ 30 h 32"/>
                <a:gd name="T92" fmla="*/ 19 w 32"/>
                <a:gd name="T93" fmla="*/ 32 h 32"/>
                <a:gd name="T94" fmla="*/ 13 w 32"/>
                <a:gd name="T95" fmla="*/ 32 h 32"/>
                <a:gd name="T96" fmla="*/ 8 w 32"/>
                <a:gd name="T97" fmla="*/ 30 h 32"/>
                <a:gd name="T98" fmla="*/ 4 w 32"/>
                <a:gd name="T99" fmla="*/ 28 h 32"/>
                <a:gd name="T100" fmla="*/ 2 w 32"/>
                <a:gd name="T101" fmla="*/ 24 h 32"/>
                <a:gd name="T102" fmla="*/ 0 w 32"/>
                <a:gd name="T103" fmla="*/ 18 h 32"/>
                <a:gd name="T104" fmla="*/ 0 w 32"/>
                <a:gd name="T105" fmla="*/ 13 h 32"/>
                <a:gd name="T106" fmla="*/ 2 w 32"/>
                <a:gd name="T107" fmla="*/ 8 h 32"/>
                <a:gd name="T108" fmla="*/ 6 w 32"/>
                <a:gd name="T109" fmla="*/ 4 h 32"/>
                <a:gd name="T110" fmla="*/ 10 w 32"/>
                <a:gd name="T111" fmla="*/ 1 h 32"/>
                <a:gd name="T112" fmla="*/ 15 w 32"/>
                <a:gd name="T1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" h="32">
                  <a:moveTo>
                    <a:pt x="10" y="11"/>
                  </a:move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6" y="13"/>
                  </a:lnTo>
                  <a:lnTo>
                    <a:pt x="6" y="17"/>
                  </a:lnTo>
                  <a:lnTo>
                    <a:pt x="7" y="21"/>
                  </a:lnTo>
                  <a:lnTo>
                    <a:pt x="10" y="24"/>
                  </a:lnTo>
                  <a:lnTo>
                    <a:pt x="13" y="25"/>
                  </a:lnTo>
                  <a:lnTo>
                    <a:pt x="17" y="25"/>
                  </a:lnTo>
                  <a:lnTo>
                    <a:pt x="19" y="25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19" y="17"/>
                  </a:lnTo>
                  <a:lnTo>
                    <a:pt x="16" y="13"/>
                  </a:lnTo>
                  <a:lnTo>
                    <a:pt x="13" y="12"/>
                  </a:lnTo>
                  <a:lnTo>
                    <a:pt x="12" y="11"/>
                  </a:lnTo>
                  <a:lnTo>
                    <a:pt x="11" y="11"/>
                  </a:lnTo>
                  <a:lnTo>
                    <a:pt x="10" y="11"/>
                  </a:lnTo>
                  <a:close/>
                  <a:moveTo>
                    <a:pt x="13" y="4"/>
                  </a:moveTo>
                  <a:lnTo>
                    <a:pt x="10" y="7"/>
                  </a:lnTo>
                  <a:lnTo>
                    <a:pt x="13" y="7"/>
                  </a:lnTo>
                  <a:lnTo>
                    <a:pt x="16" y="8"/>
                  </a:lnTo>
                  <a:lnTo>
                    <a:pt x="20" y="9"/>
                  </a:lnTo>
                  <a:lnTo>
                    <a:pt x="23" y="12"/>
                  </a:lnTo>
                  <a:lnTo>
                    <a:pt x="24" y="15"/>
                  </a:lnTo>
                  <a:lnTo>
                    <a:pt x="25" y="18"/>
                  </a:lnTo>
                  <a:lnTo>
                    <a:pt x="25" y="16"/>
                  </a:lnTo>
                  <a:lnTo>
                    <a:pt x="25" y="12"/>
                  </a:lnTo>
                  <a:lnTo>
                    <a:pt x="24" y="9"/>
                  </a:lnTo>
                  <a:lnTo>
                    <a:pt x="20" y="7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13" y="4"/>
                  </a:lnTo>
                  <a:close/>
                  <a:moveTo>
                    <a:pt x="15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21" y="1"/>
                  </a:lnTo>
                  <a:lnTo>
                    <a:pt x="25" y="3"/>
                  </a:lnTo>
                  <a:lnTo>
                    <a:pt x="28" y="5"/>
                  </a:lnTo>
                  <a:lnTo>
                    <a:pt x="30" y="9"/>
                  </a:lnTo>
                  <a:lnTo>
                    <a:pt x="32" y="13"/>
                  </a:lnTo>
                  <a:lnTo>
                    <a:pt x="32" y="18"/>
                  </a:lnTo>
                  <a:lnTo>
                    <a:pt x="30" y="24"/>
                  </a:lnTo>
                  <a:lnTo>
                    <a:pt x="27" y="28"/>
                  </a:lnTo>
                  <a:lnTo>
                    <a:pt x="23" y="30"/>
                  </a:lnTo>
                  <a:lnTo>
                    <a:pt x="19" y="32"/>
                  </a:lnTo>
                  <a:lnTo>
                    <a:pt x="13" y="32"/>
                  </a:lnTo>
                  <a:lnTo>
                    <a:pt x="8" y="30"/>
                  </a:lnTo>
                  <a:lnTo>
                    <a:pt x="4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2" y="8"/>
                  </a:lnTo>
                  <a:lnTo>
                    <a:pt x="6" y="4"/>
                  </a:lnTo>
                  <a:lnTo>
                    <a:pt x="1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52"/>
            <p:cNvSpPr>
              <a:spLocks noEditPoints="1"/>
            </p:cNvSpPr>
            <p:nvPr/>
          </p:nvSpPr>
          <p:spPr bwMode="auto">
            <a:xfrm>
              <a:off x="7172325" y="3335338"/>
              <a:ext cx="74613" cy="79375"/>
            </a:xfrm>
            <a:custGeom>
              <a:avLst/>
              <a:gdLst>
                <a:gd name="T0" fmla="*/ 16 w 47"/>
                <a:gd name="T1" fmla="*/ 16 h 50"/>
                <a:gd name="T2" fmla="*/ 12 w 47"/>
                <a:gd name="T3" fmla="*/ 17 h 50"/>
                <a:gd name="T4" fmla="*/ 9 w 47"/>
                <a:gd name="T5" fmla="*/ 20 h 50"/>
                <a:gd name="T6" fmla="*/ 8 w 47"/>
                <a:gd name="T7" fmla="*/ 21 h 50"/>
                <a:gd name="T8" fmla="*/ 7 w 47"/>
                <a:gd name="T9" fmla="*/ 25 h 50"/>
                <a:gd name="T10" fmla="*/ 7 w 47"/>
                <a:gd name="T11" fmla="*/ 28 h 50"/>
                <a:gd name="T12" fmla="*/ 5 w 47"/>
                <a:gd name="T13" fmla="*/ 29 h 50"/>
                <a:gd name="T14" fmla="*/ 5 w 47"/>
                <a:gd name="T15" fmla="*/ 29 h 50"/>
                <a:gd name="T16" fmla="*/ 7 w 47"/>
                <a:gd name="T17" fmla="*/ 33 h 50"/>
                <a:gd name="T18" fmla="*/ 9 w 47"/>
                <a:gd name="T19" fmla="*/ 37 h 50"/>
                <a:gd name="T20" fmla="*/ 12 w 47"/>
                <a:gd name="T21" fmla="*/ 41 h 50"/>
                <a:gd name="T22" fmla="*/ 16 w 47"/>
                <a:gd name="T23" fmla="*/ 42 h 50"/>
                <a:gd name="T24" fmla="*/ 21 w 47"/>
                <a:gd name="T25" fmla="*/ 43 h 50"/>
                <a:gd name="T26" fmla="*/ 25 w 47"/>
                <a:gd name="T27" fmla="*/ 42 h 50"/>
                <a:gd name="T28" fmla="*/ 29 w 47"/>
                <a:gd name="T29" fmla="*/ 42 h 50"/>
                <a:gd name="T30" fmla="*/ 29 w 47"/>
                <a:gd name="T31" fmla="*/ 41 h 50"/>
                <a:gd name="T32" fmla="*/ 30 w 47"/>
                <a:gd name="T33" fmla="*/ 38 h 50"/>
                <a:gd name="T34" fmla="*/ 30 w 47"/>
                <a:gd name="T35" fmla="*/ 37 h 50"/>
                <a:gd name="T36" fmla="*/ 30 w 47"/>
                <a:gd name="T37" fmla="*/ 34 h 50"/>
                <a:gd name="T38" fmla="*/ 29 w 47"/>
                <a:gd name="T39" fmla="*/ 32 h 50"/>
                <a:gd name="T40" fmla="*/ 28 w 47"/>
                <a:gd name="T41" fmla="*/ 26 h 50"/>
                <a:gd name="T42" fmla="*/ 24 w 47"/>
                <a:gd name="T43" fmla="*/ 21 h 50"/>
                <a:gd name="T44" fmla="*/ 21 w 47"/>
                <a:gd name="T45" fmla="*/ 18 h 50"/>
                <a:gd name="T46" fmla="*/ 18 w 47"/>
                <a:gd name="T47" fmla="*/ 17 h 50"/>
                <a:gd name="T48" fmla="*/ 16 w 47"/>
                <a:gd name="T49" fmla="*/ 16 h 50"/>
                <a:gd name="T50" fmla="*/ 28 w 47"/>
                <a:gd name="T51" fmla="*/ 7 h 50"/>
                <a:gd name="T52" fmla="*/ 18 w 47"/>
                <a:gd name="T53" fmla="*/ 7 h 50"/>
                <a:gd name="T54" fmla="*/ 12 w 47"/>
                <a:gd name="T55" fmla="*/ 12 h 50"/>
                <a:gd name="T56" fmla="*/ 15 w 47"/>
                <a:gd name="T57" fmla="*/ 11 h 50"/>
                <a:gd name="T58" fmla="*/ 18 w 47"/>
                <a:gd name="T59" fmla="*/ 11 h 50"/>
                <a:gd name="T60" fmla="*/ 22 w 47"/>
                <a:gd name="T61" fmla="*/ 12 h 50"/>
                <a:gd name="T62" fmla="*/ 25 w 47"/>
                <a:gd name="T63" fmla="*/ 14 h 50"/>
                <a:gd name="T64" fmla="*/ 29 w 47"/>
                <a:gd name="T65" fmla="*/ 18 h 50"/>
                <a:gd name="T66" fmla="*/ 32 w 47"/>
                <a:gd name="T67" fmla="*/ 22 h 50"/>
                <a:gd name="T68" fmla="*/ 33 w 47"/>
                <a:gd name="T69" fmla="*/ 26 h 50"/>
                <a:gd name="T70" fmla="*/ 34 w 47"/>
                <a:gd name="T71" fmla="*/ 29 h 50"/>
                <a:gd name="T72" fmla="*/ 35 w 47"/>
                <a:gd name="T73" fmla="*/ 33 h 50"/>
                <a:gd name="T74" fmla="*/ 35 w 47"/>
                <a:gd name="T75" fmla="*/ 37 h 50"/>
                <a:gd name="T76" fmla="*/ 41 w 47"/>
                <a:gd name="T77" fmla="*/ 29 h 50"/>
                <a:gd name="T78" fmla="*/ 39 w 47"/>
                <a:gd name="T79" fmla="*/ 20 h 50"/>
                <a:gd name="T80" fmla="*/ 35 w 47"/>
                <a:gd name="T81" fmla="*/ 12 h 50"/>
                <a:gd name="T82" fmla="*/ 28 w 47"/>
                <a:gd name="T83" fmla="*/ 7 h 50"/>
                <a:gd name="T84" fmla="*/ 24 w 47"/>
                <a:gd name="T85" fmla="*/ 0 h 50"/>
                <a:gd name="T86" fmla="*/ 32 w 47"/>
                <a:gd name="T87" fmla="*/ 1 h 50"/>
                <a:gd name="T88" fmla="*/ 38 w 47"/>
                <a:gd name="T89" fmla="*/ 4 h 50"/>
                <a:gd name="T90" fmla="*/ 45 w 47"/>
                <a:gd name="T91" fmla="*/ 13 h 50"/>
                <a:gd name="T92" fmla="*/ 47 w 47"/>
                <a:gd name="T93" fmla="*/ 22 h 50"/>
                <a:gd name="T94" fmla="*/ 47 w 47"/>
                <a:gd name="T95" fmla="*/ 33 h 50"/>
                <a:gd name="T96" fmla="*/ 42 w 47"/>
                <a:gd name="T97" fmla="*/ 42 h 50"/>
                <a:gd name="T98" fmla="*/ 33 w 47"/>
                <a:gd name="T99" fmla="*/ 47 h 50"/>
                <a:gd name="T100" fmla="*/ 22 w 47"/>
                <a:gd name="T101" fmla="*/ 50 h 50"/>
                <a:gd name="T102" fmla="*/ 13 w 47"/>
                <a:gd name="T103" fmla="*/ 47 h 50"/>
                <a:gd name="T104" fmla="*/ 4 w 47"/>
                <a:gd name="T105" fmla="*/ 42 h 50"/>
                <a:gd name="T106" fmla="*/ 0 w 47"/>
                <a:gd name="T107" fmla="*/ 32 h 50"/>
                <a:gd name="T108" fmla="*/ 0 w 47"/>
                <a:gd name="T109" fmla="*/ 20 h 50"/>
                <a:gd name="T110" fmla="*/ 5 w 47"/>
                <a:gd name="T111" fmla="*/ 11 h 50"/>
                <a:gd name="T112" fmla="*/ 9 w 47"/>
                <a:gd name="T113" fmla="*/ 4 h 50"/>
                <a:gd name="T114" fmla="*/ 16 w 47"/>
                <a:gd name="T115" fmla="*/ 0 h 50"/>
                <a:gd name="T116" fmla="*/ 24 w 47"/>
                <a:gd name="T1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" h="50">
                  <a:moveTo>
                    <a:pt x="16" y="16"/>
                  </a:moveTo>
                  <a:lnTo>
                    <a:pt x="12" y="17"/>
                  </a:lnTo>
                  <a:lnTo>
                    <a:pt x="9" y="20"/>
                  </a:lnTo>
                  <a:lnTo>
                    <a:pt x="8" y="21"/>
                  </a:lnTo>
                  <a:lnTo>
                    <a:pt x="7" y="25"/>
                  </a:lnTo>
                  <a:lnTo>
                    <a:pt x="7" y="28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7" y="33"/>
                  </a:lnTo>
                  <a:lnTo>
                    <a:pt x="9" y="37"/>
                  </a:lnTo>
                  <a:lnTo>
                    <a:pt x="12" y="41"/>
                  </a:lnTo>
                  <a:lnTo>
                    <a:pt x="16" y="42"/>
                  </a:lnTo>
                  <a:lnTo>
                    <a:pt x="21" y="43"/>
                  </a:lnTo>
                  <a:lnTo>
                    <a:pt x="25" y="42"/>
                  </a:lnTo>
                  <a:lnTo>
                    <a:pt x="29" y="42"/>
                  </a:lnTo>
                  <a:lnTo>
                    <a:pt x="29" y="41"/>
                  </a:lnTo>
                  <a:lnTo>
                    <a:pt x="30" y="38"/>
                  </a:lnTo>
                  <a:lnTo>
                    <a:pt x="30" y="37"/>
                  </a:lnTo>
                  <a:lnTo>
                    <a:pt x="30" y="34"/>
                  </a:lnTo>
                  <a:lnTo>
                    <a:pt x="29" y="32"/>
                  </a:lnTo>
                  <a:lnTo>
                    <a:pt x="28" y="26"/>
                  </a:lnTo>
                  <a:lnTo>
                    <a:pt x="24" y="21"/>
                  </a:lnTo>
                  <a:lnTo>
                    <a:pt x="21" y="18"/>
                  </a:lnTo>
                  <a:lnTo>
                    <a:pt x="18" y="17"/>
                  </a:lnTo>
                  <a:lnTo>
                    <a:pt x="16" y="16"/>
                  </a:lnTo>
                  <a:close/>
                  <a:moveTo>
                    <a:pt x="28" y="7"/>
                  </a:moveTo>
                  <a:lnTo>
                    <a:pt x="18" y="7"/>
                  </a:lnTo>
                  <a:lnTo>
                    <a:pt x="12" y="12"/>
                  </a:lnTo>
                  <a:lnTo>
                    <a:pt x="15" y="11"/>
                  </a:lnTo>
                  <a:lnTo>
                    <a:pt x="18" y="11"/>
                  </a:lnTo>
                  <a:lnTo>
                    <a:pt x="22" y="12"/>
                  </a:lnTo>
                  <a:lnTo>
                    <a:pt x="25" y="14"/>
                  </a:lnTo>
                  <a:lnTo>
                    <a:pt x="29" y="18"/>
                  </a:lnTo>
                  <a:lnTo>
                    <a:pt x="32" y="22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3"/>
                  </a:lnTo>
                  <a:lnTo>
                    <a:pt x="35" y="37"/>
                  </a:lnTo>
                  <a:lnTo>
                    <a:pt x="41" y="29"/>
                  </a:lnTo>
                  <a:lnTo>
                    <a:pt x="39" y="20"/>
                  </a:lnTo>
                  <a:lnTo>
                    <a:pt x="35" y="12"/>
                  </a:lnTo>
                  <a:lnTo>
                    <a:pt x="28" y="7"/>
                  </a:lnTo>
                  <a:close/>
                  <a:moveTo>
                    <a:pt x="24" y="0"/>
                  </a:moveTo>
                  <a:lnTo>
                    <a:pt x="32" y="1"/>
                  </a:lnTo>
                  <a:lnTo>
                    <a:pt x="38" y="4"/>
                  </a:lnTo>
                  <a:lnTo>
                    <a:pt x="45" y="13"/>
                  </a:lnTo>
                  <a:lnTo>
                    <a:pt x="47" y="22"/>
                  </a:lnTo>
                  <a:lnTo>
                    <a:pt x="47" y="33"/>
                  </a:lnTo>
                  <a:lnTo>
                    <a:pt x="42" y="42"/>
                  </a:lnTo>
                  <a:lnTo>
                    <a:pt x="33" y="47"/>
                  </a:lnTo>
                  <a:lnTo>
                    <a:pt x="22" y="50"/>
                  </a:lnTo>
                  <a:lnTo>
                    <a:pt x="13" y="47"/>
                  </a:lnTo>
                  <a:lnTo>
                    <a:pt x="4" y="42"/>
                  </a:lnTo>
                  <a:lnTo>
                    <a:pt x="0" y="32"/>
                  </a:lnTo>
                  <a:lnTo>
                    <a:pt x="0" y="20"/>
                  </a:lnTo>
                  <a:lnTo>
                    <a:pt x="5" y="11"/>
                  </a:lnTo>
                  <a:lnTo>
                    <a:pt x="9" y="4"/>
                  </a:lnTo>
                  <a:lnTo>
                    <a:pt x="16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53"/>
            <p:cNvSpPr>
              <a:spLocks noEditPoints="1"/>
            </p:cNvSpPr>
            <p:nvPr/>
          </p:nvSpPr>
          <p:spPr bwMode="auto">
            <a:xfrm>
              <a:off x="7089775" y="3325813"/>
              <a:ext cx="46038" cy="53975"/>
            </a:xfrm>
            <a:custGeom>
              <a:avLst/>
              <a:gdLst>
                <a:gd name="T0" fmla="*/ 12 w 29"/>
                <a:gd name="T1" fmla="*/ 14 h 34"/>
                <a:gd name="T2" fmla="*/ 9 w 29"/>
                <a:gd name="T3" fmla="*/ 14 h 34"/>
                <a:gd name="T4" fmla="*/ 6 w 29"/>
                <a:gd name="T5" fmla="*/ 15 h 34"/>
                <a:gd name="T6" fmla="*/ 6 w 29"/>
                <a:gd name="T7" fmla="*/ 15 h 34"/>
                <a:gd name="T8" fmla="*/ 5 w 29"/>
                <a:gd name="T9" fmla="*/ 15 h 34"/>
                <a:gd name="T10" fmla="*/ 5 w 29"/>
                <a:gd name="T11" fmla="*/ 15 h 34"/>
                <a:gd name="T12" fmla="*/ 5 w 29"/>
                <a:gd name="T13" fmla="*/ 18 h 34"/>
                <a:gd name="T14" fmla="*/ 5 w 29"/>
                <a:gd name="T15" fmla="*/ 22 h 34"/>
                <a:gd name="T16" fmla="*/ 8 w 29"/>
                <a:gd name="T17" fmla="*/ 24 h 34"/>
                <a:gd name="T18" fmla="*/ 9 w 29"/>
                <a:gd name="T19" fmla="*/ 26 h 34"/>
                <a:gd name="T20" fmla="*/ 13 w 29"/>
                <a:gd name="T21" fmla="*/ 28 h 34"/>
                <a:gd name="T22" fmla="*/ 15 w 29"/>
                <a:gd name="T23" fmla="*/ 28 h 34"/>
                <a:gd name="T24" fmla="*/ 18 w 29"/>
                <a:gd name="T25" fmla="*/ 27 h 34"/>
                <a:gd name="T26" fmla="*/ 18 w 29"/>
                <a:gd name="T27" fmla="*/ 24 h 34"/>
                <a:gd name="T28" fmla="*/ 18 w 29"/>
                <a:gd name="T29" fmla="*/ 23 h 34"/>
                <a:gd name="T30" fmla="*/ 17 w 29"/>
                <a:gd name="T31" fmla="*/ 19 h 34"/>
                <a:gd name="T32" fmla="*/ 15 w 29"/>
                <a:gd name="T33" fmla="*/ 17 h 34"/>
                <a:gd name="T34" fmla="*/ 14 w 29"/>
                <a:gd name="T35" fmla="*/ 15 h 34"/>
                <a:gd name="T36" fmla="*/ 12 w 29"/>
                <a:gd name="T37" fmla="*/ 14 h 34"/>
                <a:gd name="T38" fmla="*/ 6 w 29"/>
                <a:gd name="T39" fmla="*/ 5 h 34"/>
                <a:gd name="T40" fmla="*/ 5 w 29"/>
                <a:gd name="T41" fmla="*/ 9 h 34"/>
                <a:gd name="T42" fmla="*/ 5 w 29"/>
                <a:gd name="T43" fmla="*/ 14 h 34"/>
                <a:gd name="T44" fmla="*/ 6 w 29"/>
                <a:gd name="T45" fmla="*/ 11 h 34"/>
                <a:gd name="T46" fmla="*/ 9 w 29"/>
                <a:gd name="T47" fmla="*/ 10 h 34"/>
                <a:gd name="T48" fmla="*/ 12 w 29"/>
                <a:gd name="T49" fmla="*/ 10 h 34"/>
                <a:gd name="T50" fmla="*/ 14 w 29"/>
                <a:gd name="T51" fmla="*/ 10 h 34"/>
                <a:gd name="T52" fmla="*/ 17 w 29"/>
                <a:gd name="T53" fmla="*/ 11 h 34"/>
                <a:gd name="T54" fmla="*/ 19 w 29"/>
                <a:gd name="T55" fmla="*/ 14 h 34"/>
                <a:gd name="T56" fmla="*/ 21 w 29"/>
                <a:gd name="T57" fmla="*/ 17 h 34"/>
                <a:gd name="T58" fmla="*/ 22 w 29"/>
                <a:gd name="T59" fmla="*/ 19 h 34"/>
                <a:gd name="T60" fmla="*/ 22 w 29"/>
                <a:gd name="T61" fmla="*/ 22 h 34"/>
                <a:gd name="T62" fmla="*/ 23 w 29"/>
                <a:gd name="T63" fmla="*/ 18 h 34"/>
                <a:gd name="T64" fmla="*/ 22 w 29"/>
                <a:gd name="T65" fmla="*/ 14 h 34"/>
                <a:gd name="T66" fmla="*/ 19 w 29"/>
                <a:gd name="T67" fmla="*/ 10 h 34"/>
                <a:gd name="T68" fmla="*/ 17 w 29"/>
                <a:gd name="T69" fmla="*/ 7 h 34"/>
                <a:gd name="T70" fmla="*/ 13 w 29"/>
                <a:gd name="T71" fmla="*/ 7 h 34"/>
                <a:gd name="T72" fmla="*/ 10 w 29"/>
                <a:gd name="T73" fmla="*/ 6 h 34"/>
                <a:gd name="T74" fmla="*/ 6 w 29"/>
                <a:gd name="T75" fmla="*/ 5 h 34"/>
                <a:gd name="T76" fmla="*/ 8 w 29"/>
                <a:gd name="T77" fmla="*/ 0 h 34"/>
                <a:gd name="T78" fmla="*/ 8 w 29"/>
                <a:gd name="T79" fmla="*/ 1 h 34"/>
                <a:gd name="T80" fmla="*/ 12 w 29"/>
                <a:gd name="T81" fmla="*/ 0 h 34"/>
                <a:gd name="T82" fmla="*/ 15 w 29"/>
                <a:gd name="T83" fmla="*/ 1 h 34"/>
                <a:gd name="T84" fmla="*/ 19 w 29"/>
                <a:gd name="T85" fmla="*/ 2 h 34"/>
                <a:gd name="T86" fmla="*/ 22 w 29"/>
                <a:gd name="T87" fmla="*/ 5 h 34"/>
                <a:gd name="T88" fmla="*/ 25 w 29"/>
                <a:gd name="T89" fmla="*/ 7 h 34"/>
                <a:gd name="T90" fmla="*/ 26 w 29"/>
                <a:gd name="T91" fmla="*/ 10 h 34"/>
                <a:gd name="T92" fmla="*/ 29 w 29"/>
                <a:gd name="T93" fmla="*/ 15 h 34"/>
                <a:gd name="T94" fmla="*/ 29 w 29"/>
                <a:gd name="T95" fmla="*/ 19 h 34"/>
                <a:gd name="T96" fmla="*/ 27 w 29"/>
                <a:gd name="T97" fmla="*/ 24 h 34"/>
                <a:gd name="T98" fmla="*/ 26 w 29"/>
                <a:gd name="T99" fmla="*/ 28 h 34"/>
                <a:gd name="T100" fmla="*/ 23 w 29"/>
                <a:gd name="T101" fmla="*/ 31 h 34"/>
                <a:gd name="T102" fmla="*/ 18 w 29"/>
                <a:gd name="T103" fmla="*/ 34 h 34"/>
                <a:gd name="T104" fmla="*/ 14 w 29"/>
                <a:gd name="T105" fmla="*/ 34 h 34"/>
                <a:gd name="T106" fmla="*/ 10 w 29"/>
                <a:gd name="T107" fmla="*/ 32 h 34"/>
                <a:gd name="T108" fmla="*/ 6 w 29"/>
                <a:gd name="T109" fmla="*/ 30 h 34"/>
                <a:gd name="T110" fmla="*/ 2 w 29"/>
                <a:gd name="T111" fmla="*/ 27 h 34"/>
                <a:gd name="T112" fmla="*/ 0 w 29"/>
                <a:gd name="T113" fmla="*/ 18 h 34"/>
                <a:gd name="T114" fmla="*/ 1 w 29"/>
                <a:gd name="T115" fmla="*/ 9 h 34"/>
                <a:gd name="T116" fmla="*/ 6 w 29"/>
                <a:gd name="T117" fmla="*/ 1 h 34"/>
                <a:gd name="T118" fmla="*/ 8 w 29"/>
                <a:gd name="T1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" h="34">
                  <a:moveTo>
                    <a:pt x="12" y="14"/>
                  </a:moveTo>
                  <a:lnTo>
                    <a:pt x="9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8"/>
                  </a:lnTo>
                  <a:lnTo>
                    <a:pt x="5" y="22"/>
                  </a:lnTo>
                  <a:lnTo>
                    <a:pt x="8" y="24"/>
                  </a:lnTo>
                  <a:lnTo>
                    <a:pt x="9" y="26"/>
                  </a:lnTo>
                  <a:lnTo>
                    <a:pt x="13" y="28"/>
                  </a:lnTo>
                  <a:lnTo>
                    <a:pt x="15" y="28"/>
                  </a:lnTo>
                  <a:lnTo>
                    <a:pt x="18" y="27"/>
                  </a:lnTo>
                  <a:lnTo>
                    <a:pt x="18" y="24"/>
                  </a:lnTo>
                  <a:lnTo>
                    <a:pt x="18" y="23"/>
                  </a:lnTo>
                  <a:lnTo>
                    <a:pt x="17" y="19"/>
                  </a:lnTo>
                  <a:lnTo>
                    <a:pt x="15" y="17"/>
                  </a:lnTo>
                  <a:lnTo>
                    <a:pt x="14" y="15"/>
                  </a:lnTo>
                  <a:lnTo>
                    <a:pt x="12" y="14"/>
                  </a:lnTo>
                  <a:close/>
                  <a:moveTo>
                    <a:pt x="6" y="5"/>
                  </a:moveTo>
                  <a:lnTo>
                    <a:pt x="5" y="9"/>
                  </a:lnTo>
                  <a:lnTo>
                    <a:pt x="5" y="14"/>
                  </a:lnTo>
                  <a:lnTo>
                    <a:pt x="6" y="11"/>
                  </a:lnTo>
                  <a:lnTo>
                    <a:pt x="9" y="10"/>
                  </a:lnTo>
                  <a:lnTo>
                    <a:pt x="12" y="10"/>
                  </a:lnTo>
                  <a:lnTo>
                    <a:pt x="14" y="10"/>
                  </a:lnTo>
                  <a:lnTo>
                    <a:pt x="17" y="11"/>
                  </a:lnTo>
                  <a:lnTo>
                    <a:pt x="19" y="14"/>
                  </a:lnTo>
                  <a:lnTo>
                    <a:pt x="21" y="17"/>
                  </a:lnTo>
                  <a:lnTo>
                    <a:pt x="22" y="19"/>
                  </a:lnTo>
                  <a:lnTo>
                    <a:pt x="22" y="22"/>
                  </a:lnTo>
                  <a:lnTo>
                    <a:pt x="23" y="18"/>
                  </a:lnTo>
                  <a:lnTo>
                    <a:pt x="22" y="14"/>
                  </a:lnTo>
                  <a:lnTo>
                    <a:pt x="19" y="10"/>
                  </a:lnTo>
                  <a:lnTo>
                    <a:pt x="17" y="7"/>
                  </a:lnTo>
                  <a:lnTo>
                    <a:pt x="13" y="7"/>
                  </a:lnTo>
                  <a:lnTo>
                    <a:pt x="10" y="6"/>
                  </a:lnTo>
                  <a:lnTo>
                    <a:pt x="6" y="5"/>
                  </a:lnTo>
                  <a:close/>
                  <a:moveTo>
                    <a:pt x="8" y="0"/>
                  </a:move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2"/>
                  </a:lnTo>
                  <a:lnTo>
                    <a:pt x="22" y="5"/>
                  </a:lnTo>
                  <a:lnTo>
                    <a:pt x="25" y="7"/>
                  </a:lnTo>
                  <a:lnTo>
                    <a:pt x="26" y="10"/>
                  </a:lnTo>
                  <a:lnTo>
                    <a:pt x="29" y="15"/>
                  </a:lnTo>
                  <a:lnTo>
                    <a:pt x="29" y="19"/>
                  </a:lnTo>
                  <a:lnTo>
                    <a:pt x="27" y="24"/>
                  </a:lnTo>
                  <a:lnTo>
                    <a:pt x="26" y="28"/>
                  </a:lnTo>
                  <a:lnTo>
                    <a:pt x="23" y="31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2"/>
                  </a:lnTo>
                  <a:lnTo>
                    <a:pt x="6" y="30"/>
                  </a:lnTo>
                  <a:lnTo>
                    <a:pt x="2" y="27"/>
                  </a:lnTo>
                  <a:lnTo>
                    <a:pt x="0" y="18"/>
                  </a:lnTo>
                  <a:lnTo>
                    <a:pt x="1" y="9"/>
                  </a:lnTo>
                  <a:lnTo>
                    <a:pt x="6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54"/>
            <p:cNvSpPr>
              <a:spLocks noEditPoints="1"/>
            </p:cNvSpPr>
            <p:nvPr/>
          </p:nvSpPr>
          <p:spPr bwMode="auto">
            <a:xfrm>
              <a:off x="6994525" y="3413125"/>
              <a:ext cx="50800" cy="53975"/>
            </a:xfrm>
            <a:custGeom>
              <a:avLst/>
              <a:gdLst>
                <a:gd name="T0" fmla="*/ 14 w 32"/>
                <a:gd name="T1" fmla="*/ 3 h 34"/>
                <a:gd name="T2" fmla="*/ 9 w 32"/>
                <a:gd name="T3" fmla="*/ 5 h 34"/>
                <a:gd name="T4" fmla="*/ 6 w 32"/>
                <a:gd name="T5" fmla="*/ 9 h 34"/>
                <a:gd name="T6" fmla="*/ 6 w 32"/>
                <a:gd name="T7" fmla="*/ 15 h 34"/>
                <a:gd name="T8" fmla="*/ 6 w 32"/>
                <a:gd name="T9" fmla="*/ 20 h 34"/>
                <a:gd name="T10" fmla="*/ 11 w 32"/>
                <a:gd name="T11" fmla="*/ 27 h 34"/>
                <a:gd name="T12" fmla="*/ 18 w 32"/>
                <a:gd name="T13" fmla="*/ 28 h 34"/>
                <a:gd name="T14" fmla="*/ 24 w 32"/>
                <a:gd name="T15" fmla="*/ 23 h 34"/>
                <a:gd name="T16" fmla="*/ 22 w 32"/>
                <a:gd name="T17" fmla="*/ 15 h 34"/>
                <a:gd name="T18" fmla="*/ 18 w 32"/>
                <a:gd name="T19" fmla="*/ 13 h 34"/>
                <a:gd name="T20" fmla="*/ 13 w 32"/>
                <a:gd name="T21" fmla="*/ 11 h 34"/>
                <a:gd name="T22" fmla="*/ 9 w 32"/>
                <a:gd name="T23" fmla="*/ 14 h 34"/>
                <a:gd name="T24" fmla="*/ 7 w 32"/>
                <a:gd name="T25" fmla="*/ 18 h 34"/>
                <a:gd name="T26" fmla="*/ 6 w 32"/>
                <a:gd name="T27" fmla="*/ 18 h 34"/>
                <a:gd name="T28" fmla="*/ 6 w 32"/>
                <a:gd name="T29" fmla="*/ 14 h 34"/>
                <a:gd name="T30" fmla="*/ 10 w 32"/>
                <a:gd name="T31" fmla="*/ 9 h 34"/>
                <a:gd name="T32" fmla="*/ 17 w 32"/>
                <a:gd name="T33" fmla="*/ 7 h 34"/>
                <a:gd name="T34" fmla="*/ 23 w 32"/>
                <a:gd name="T35" fmla="*/ 10 h 34"/>
                <a:gd name="T36" fmla="*/ 26 w 32"/>
                <a:gd name="T37" fmla="*/ 11 h 34"/>
                <a:gd name="T38" fmla="*/ 20 w 32"/>
                <a:gd name="T39" fmla="*/ 6 h 34"/>
                <a:gd name="T40" fmla="*/ 14 w 32"/>
                <a:gd name="T41" fmla="*/ 3 h 34"/>
                <a:gd name="T42" fmla="*/ 20 w 32"/>
                <a:gd name="T43" fmla="*/ 1 h 34"/>
                <a:gd name="T44" fmla="*/ 28 w 32"/>
                <a:gd name="T45" fmla="*/ 6 h 34"/>
                <a:gd name="T46" fmla="*/ 32 w 32"/>
                <a:gd name="T47" fmla="*/ 14 h 34"/>
                <a:gd name="T48" fmla="*/ 30 w 32"/>
                <a:gd name="T49" fmla="*/ 24 h 34"/>
                <a:gd name="T50" fmla="*/ 28 w 32"/>
                <a:gd name="T51" fmla="*/ 31 h 34"/>
                <a:gd name="T52" fmla="*/ 27 w 32"/>
                <a:gd name="T53" fmla="*/ 31 h 34"/>
                <a:gd name="T54" fmla="*/ 22 w 32"/>
                <a:gd name="T55" fmla="*/ 32 h 34"/>
                <a:gd name="T56" fmla="*/ 13 w 32"/>
                <a:gd name="T57" fmla="*/ 34 h 34"/>
                <a:gd name="T58" fmla="*/ 5 w 32"/>
                <a:gd name="T59" fmla="*/ 28 h 34"/>
                <a:gd name="T60" fmla="*/ 1 w 32"/>
                <a:gd name="T61" fmla="*/ 20 h 34"/>
                <a:gd name="T62" fmla="*/ 1 w 32"/>
                <a:gd name="T63" fmla="*/ 11 h 34"/>
                <a:gd name="T64" fmla="*/ 3 w 32"/>
                <a:gd name="T65" fmla="*/ 5 h 34"/>
                <a:gd name="T66" fmla="*/ 9 w 32"/>
                <a:gd name="T67" fmla="*/ 1 h 34"/>
                <a:gd name="T68" fmla="*/ 11 w 32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" h="34">
                  <a:moveTo>
                    <a:pt x="14" y="3"/>
                  </a:moveTo>
                  <a:lnTo>
                    <a:pt x="14" y="3"/>
                  </a:lnTo>
                  <a:lnTo>
                    <a:pt x="11" y="3"/>
                  </a:lnTo>
                  <a:lnTo>
                    <a:pt x="9" y="5"/>
                  </a:lnTo>
                  <a:lnTo>
                    <a:pt x="7" y="7"/>
                  </a:lnTo>
                  <a:lnTo>
                    <a:pt x="6" y="9"/>
                  </a:lnTo>
                  <a:lnTo>
                    <a:pt x="6" y="13"/>
                  </a:lnTo>
                  <a:lnTo>
                    <a:pt x="6" y="15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9" y="24"/>
                  </a:lnTo>
                  <a:lnTo>
                    <a:pt x="11" y="27"/>
                  </a:lnTo>
                  <a:lnTo>
                    <a:pt x="14" y="28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4" y="23"/>
                  </a:lnTo>
                  <a:lnTo>
                    <a:pt x="23" y="19"/>
                  </a:lnTo>
                  <a:lnTo>
                    <a:pt x="22" y="15"/>
                  </a:lnTo>
                  <a:lnTo>
                    <a:pt x="20" y="14"/>
                  </a:lnTo>
                  <a:lnTo>
                    <a:pt x="18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3"/>
                  </a:lnTo>
                  <a:lnTo>
                    <a:pt x="9" y="14"/>
                  </a:lnTo>
                  <a:lnTo>
                    <a:pt x="9" y="17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6" y="14"/>
                  </a:lnTo>
                  <a:lnTo>
                    <a:pt x="7" y="11"/>
                  </a:lnTo>
                  <a:lnTo>
                    <a:pt x="10" y="9"/>
                  </a:lnTo>
                  <a:lnTo>
                    <a:pt x="14" y="7"/>
                  </a:lnTo>
                  <a:lnTo>
                    <a:pt x="17" y="7"/>
                  </a:lnTo>
                  <a:lnTo>
                    <a:pt x="20" y="9"/>
                  </a:lnTo>
                  <a:lnTo>
                    <a:pt x="23" y="10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3" y="7"/>
                  </a:lnTo>
                  <a:lnTo>
                    <a:pt x="20" y="6"/>
                  </a:lnTo>
                  <a:lnTo>
                    <a:pt x="18" y="5"/>
                  </a:lnTo>
                  <a:lnTo>
                    <a:pt x="14" y="3"/>
                  </a:lnTo>
                  <a:close/>
                  <a:moveTo>
                    <a:pt x="17" y="0"/>
                  </a:moveTo>
                  <a:lnTo>
                    <a:pt x="20" y="1"/>
                  </a:lnTo>
                  <a:lnTo>
                    <a:pt x="24" y="2"/>
                  </a:lnTo>
                  <a:lnTo>
                    <a:pt x="28" y="6"/>
                  </a:lnTo>
                  <a:lnTo>
                    <a:pt x="31" y="9"/>
                  </a:lnTo>
                  <a:lnTo>
                    <a:pt x="32" y="14"/>
                  </a:lnTo>
                  <a:lnTo>
                    <a:pt x="32" y="19"/>
                  </a:lnTo>
                  <a:lnTo>
                    <a:pt x="30" y="24"/>
                  </a:lnTo>
                  <a:lnTo>
                    <a:pt x="30" y="28"/>
                  </a:lnTo>
                  <a:lnTo>
                    <a:pt x="28" y="31"/>
                  </a:lnTo>
                  <a:lnTo>
                    <a:pt x="28" y="31"/>
                  </a:lnTo>
                  <a:lnTo>
                    <a:pt x="27" y="31"/>
                  </a:lnTo>
                  <a:lnTo>
                    <a:pt x="26" y="31"/>
                  </a:lnTo>
                  <a:lnTo>
                    <a:pt x="22" y="32"/>
                  </a:lnTo>
                  <a:lnTo>
                    <a:pt x="18" y="34"/>
                  </a:lnTo>
                  <a:lnTo>
                    <a:pt x="13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1" y="20"/>
                  </a:lnTo>
                  <a:lnTo>
                    <a:pt x="0" y="15"/>
                  </a:lnTo>
                  <a:lnTo>
                    <a:pt x="1" y="11"/>
                  </a:lnTo>
                  <a:lnTo>
                    <a:pt x="2" y="9"/>
                  </a:lnTo>
                  <a:lnTo>
                    <a:pt x="3" y="5"/>
                  </a:lnTo>
                  <a:lnTo>
                    <a:pt x="5" y="2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55"/>
            <p:cNvSpPr>
              <a:spLocks noEditPoints="1"/>
            </p:cNvSpPr>
            <p:nvPr/>
          </p:nvSpPr>
          <p:spPr bwMode="auto">
            <a:xfrm>
              <a:off x="7023100" y="3549650"/>
              <a:ext cx="60325" cy="65088"/>
            </a:xfrm>
            <a:custGeom>
              <a:avLst/>
              <a:gdLst>
                <a:gd name="T0" fmla="*/ 14 w 38"/>
                <a:gd name="T1" fmla="*/ 10 h 41"/>
                <a:gd name="T2" fmla="*/ 12 w 38"/>
                <a:gd name="T3" fmla="*/ 10 h 41"/>
                <a:gd name="T4" fmla="*/ 9 w 38"/>
                <a:gd name="T5" fmla="*/ 12 h 41"/>
                <a:gd name="T6" fmla="*/ 8 w 38"/>
                <a:gd name="T7" fmla="*/ 13 h 41"/>
                <a:gd name="T8" fmla="*/ 6 w 38"/>
                <a:gd name="T9" fmla="*/ 17 h 41"/>
                <a:gd name="T10" fmla="*/ 6 w 38"/>
                <a:gd name="T11" fmla="*/ 17 h 41"/>
                <a:gd name="T12" fmla="*/ 5 w 38"/>
                <a:gd name="T13" fmla="*/ 20 h 41"/>
                <a:gd name="T14" fmla="*/ 5 w 38"/>
                <a:gd name="T15" fmla="*/ 23 h 41"/>
                <a:gd name="T16" fmla="*/ 5 w 38"/>
                <a:gd name="T17" fmla="*/ 27 h 41"/>
                <a:gd name="T18" fmla="*/ 8 w 38"/>
                <a:gd name="T19" fmla="*/ 30 h 41"/>
                <a:gd name="T20" fmla="*/ 10 w 38"/>
                <a:gd name="T21" fmla="*/ 33 h 41"/>
                <a:gd name="T22" fmla="*/ 14 w 38"/>
                <a:gd name="T23" fmla="*/ 34 h 41"/>
                <a:gd name="T24" fmla="*/ 19 w 38"/>
                <a:gd name="T25" fmla="*/ 34 h 41"/>
                <a:gd name="T26" fmla="*/ 23 w 38"/>
                <a:gd name="T27" fmla="*/ 33 h 41"/>
                <a:gd name="T28" fmla="*/ 23 w 38"/>
                <a:gd name="T29" fmla="*/ 33 h 41"/>
                <a:gd name="T30" fmla="*/ 23 w 38"/>
                <a:gd name="T31" fmla="*/ 29 h 41"/>
                <a:gd name="T32" fmla="*/ 25 w 38"/>
                <a:gd name="T33" fmla="*/ 25 h 41"/>
                <a:gd name="T34" fmla="*/ 25 w 38"/>
                <a:gd name="T35" fmla="*/ 21 h 41"/>
                <a:gd name="T36" fmla="*/ 23 w 38"/>
                <a:gd name="T37" fmla="*/ 18 h 41"/>
                <a:gd name="T38" fmla="*/ 22 w 38"/>
                <a:gd name="T39" fmla="*/ 14 h 41"/>
                <a:gd name="T40" fmla="*/ 19 w 38"/>
                <a:gd name="T41" fmla="*/ 12 h 41"/>
                <a:gd name="T42" fmla="*/ 17 w 38"/>
                <a:gd name="T43" fmla="*/ 10 h 41"/>
                <a:gd name="T44" fmla="*/ 14 w 38"/>
                <a:gd name="T45" fmla="*/ 10 h 41"/>
                <a:gd name="T46" fmla="*/ 21 w 38"/>
                <a:gd name="T47" fmla="*/ 5 h 41"/>
                <a:gd name="T48" fmla="*/ 17 w 38"/>
                <a:gd name="T49" fmla="*/ 5 h 41"/>
                <a:gd name="T50" fmla="*/ 18 w 38"/>
                <a:gd name="T51" fmla="*/ 6 h 41"/>
                <a:gd name="T52" fmla="*/ 21 w 38"/>
                <a:gd name="T53" fmla="*/ 6 h 41"/>
                <a:gd name="T54" fmla="*/ 25 w 38"/>
                <a:gd name="T55" fmla="*/ 9 h 41"/>
                <a:gd name="T56" fmla="*/ 27 w 38"/>
                <a:gd name="T57" fmla="*/ 13 h 41"/>
                <a:gd name="T58" fmla="*/ 29 w 38"/>
                <a:gd name="T59" fmla="*/ 17 h 41"/>
                <a:gd name="T60" fmla="*/ 30 w 38"/>
                <a:gd name="T61" fmla="*/ 21 h 41"/>
                <a:gd name="T62" fmla="*/ 30 w 38"/>
                <a:gd name="T63" fmla="*/ 25 h 41"/>
                <a:gd name="T64" fmla="*/ 31 w 38"/>
                <a:gd name="T65" fmla="*/ 21 h 41"/>
                <a:gd name="T66" fmla="*/ 31 w 38"/>
                <a:gd name="T67" fmla="*/ 16 h 41"/>
                <a:gd name="T68" fmla="*/ 30 w 38"/>
                <a:gd name="T69" fmla="*/ 12 h 41"/>
                <a:gd name="T70" fmla="*/ 27 w 38"/>
                <a:gd name="T71" fmla="*/ 8 h 41"/>
                <a:gd name="T72" fmla="*/ 23 w 38"/>
                <a:gd name="T73" fmla="*/ 5 h 41"/>
                <a:gd name="T74" fmla="*/ 21 w 38"/>
                <a:gd name="T75" fmla="*/ 5 h 41"/>
                <a:gd name="T76" fmla="*/ 19 w 38"/>
                <a:gd name="T77" fmla="*/ 0 h 41"/>
                <a:gd name="T78" fmla="*/ 27 w 38"/>
                <a:gd name="T79" fmla="*/ 1 h 41"/>
                <a:gd name="T80" fmla="*/ 34 w 38"/>
                <a:gd name="T81" fmla="*/ 6 h 41"/>
                <a:gd name="T82" fmla="*/ 38 w 38"/>
                <a:gd name="T83" fmla="*/ 14 h 41"/>
                <a:gd name="T84" fmla="*/ 38 w 38"/>
                <a:gd name="T85" fmla="*/ 23 h 41"/>
                <a:gd name="T86" fmla="*/ 34 w 38"/>
                <a:gd name="T87" fmla="*/ 31 h 41"/>
                <a:gd name="T88" fmla="*/ 27 w 38"/>
                <a:gd name="T89" fmla="*/ 38 h 41"/>
                <a:gd name="T90" fmla="*/ 19 w 38"/>
                <a:gd name="T91" fmla="*/ 41 h 41"/>
                <a:gd name="T92" fmla="*/ 12 w 38"/>
                <a:gd name="T93" fmla="*/ 39 h 41"/>
                <a:gd name="T94" fmla="*/ 5 w 38"/>
                <a:gd name="T95" fmla="*/ 37 h 41"/>
                <a:gd name="T96" fmla="*/ 1 w 38"/>
                <a:gd name="T97" fmla="*/ 30 h 41"/>
                <a:gd name="T98" fmla="*/ 0 w 38"/>
                <a:gd name="T99" fmla="*/ 22 h 41"/>
                <a:gd name="T100" fmla="*/ 2 w 38"/>
                <a:gd name="T101" fmla="*/ 13 h 41"/>
                <a:gd name="T102" fmla="*/ 6 w 38"/>
                <a:gd name="T103" fmla="*/ 6 h 41"/>
                <a:gd name="T104" fmla="*/ 12 w 38"/>
                <a:gd name="T105" fmla="*/ 3 h 41"/>
                <a:gd name="T106" fmla="*/ 19 w 38"/>
                <a:gd name="T10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" h="41">
                  <a:moveTo>
                    <a:pt x="14" y="10"/>
                  </a:moveTo>
                  <a:lnTo>
                    <a:pt x="12" y="10"/>
                  </a:lnTo>
                  <a:lnTo>
                    <a:pt x="9" y="12"/>
                  </a:lnTo>
                  <a:lnTo>
                    <a:pt x="8" y="13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5" y="20"/>
                  </a:lnTo>
                  <a:lnTo>
                    <a:pt x="5" y="23"/>
                  </a:lnTo>
                  <a:lnTo>
                    <a:pt x="5" y="27"/>
                  </a:lnTo>
                  <a:lnTo>
                    <a:pt x="8" y="30"/>
                  </a:lnTo>
                  <a:lnTo>
                    <a:pt x="10" y="33"/>
                  </a:lnTo>
                  <a:lnTo>
                    <a:pt x="14" y="34"/>
                  </a:lnTo>
                  <a:lnTo>
                    <a:pt x="19" y="34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23" y="29"/>
                  </a:lnTo>
                  <a:lnTo>
                    <a:pt x="25" y="25"/>
                  </a:lnTo>
                  <a:lnTo>
                    <a:pt x="25" y="21"/>
                  </a:lnTo>
                  <a:lnTo>
                    <a:pt x="23" y="18"/>
                  </a:lnTo>
                  <a:lnTo>
                    <a:pt x="22" y="14"/>
                  </a:lnTo>
                  <a:lnTo>
                    <a:pt x="19" y="12"/>
                  </a:lnTo>
                  <a:lnTo>
                    <a:pt x="17" y="10"/>
                  </a:lnTo>
                  <a:lnTo>
                    <a:pt x="14" y="10"/>
                  </a:lnTo>
                  <a:close/>
                  <a:moveTo>
                    <a:pt x="21" y="5"/>
                  </a:moveTo>
                  <a:lnTo>
                    <a:pt x="17" y="5"/>
                  </a:lnTo>
                  <a:lnTo>
                    <a:pt x="18" y="6"/>
                  </a:lnTo>
                  <a:lnTo>
                    <a:pt x="21" y="6"/>
                  </a:lnTo>
                  <a:lnTo>
                    <a:pt x="25" y="9"/>
                  </a:lnTo>
                  <a:lnTo>
                    <a:pt x="27" y="13"/>
                  </a:lnTo>
                  <a:lnTo>
                    <a:pt x="29" y="17"/>
                  </a:lnTo>
                  <a:lnTo>
                    <a:pt x="30" y="21"/>
                  </a:lnTo>
                  <a:lnTo>
                    <a:pt x="30" y="25"/>
                  </a:lnTo>
                  <a:lnTo>
                    <a:pt x="31" y="21"/>
                  </a:lnTo>
                  <a:lnTo>
                    <a:pt x="31" y="16"/>
                  </a:lnTo>
                  <a:lnTo>
                    <a:pt x="30" y="12"/>
                  </a:lnTo>
                  <a:lnTo>
                    <a:pt x="27" y="8"/>
                  </a:lnTo>
                  <a:lnTo>
                    <a:pt x="23" y="5"/>
                  </a:lnTo>
                  <a:lnTo>
                    <a:pt x="21" y="5"/>
                  </a:lnTo>
                  <a:close/>
                  <a:moveTo>
                    <a:pt x="19" y="0"/>
                  </a:moveTo>
                  <a:lnTo>
                    <a:pt x="27" y="1"/>
                  </a:lnTo>
                  <a:lnTo>
                    <a:pt x="34" y="6"/>
                  </a:lnTo>
                  <a:lnTo>
                    <a:pt x="38" y="14"/>
                  </a:lnTo>
                  <a:lnTo>
                    <a:pt x="38" y="23"/>
                  </a:lnTo>
                  <a:lnTo>
                    <a:pt x="34" y="31"/>
                  </a:lnTo>
                  <a:lnTo>
                    <a:pt x="27" y="38"/>
                  </a:lnTo>
                  <a:lnTo>
                    <a:pt x="19" y="41"/>
                  </a:lnTo>
                  <a:lnTo>
                    <a:pt x="12" y="39"/>
                  </a:lnTo>
                  <a:lnTo>
                    <a:pt x="5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2" y="13"/>
                  </a:lnTo>
                  <a:lnTo>
                    <a:pt x="6" y="6"/>
                  </a:lnTo>
                  <a:lnTo>
                    <a:pt x="12" y="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231015" y="5667010"/>
            <a:ext cx="690563" cy="711200"/>
            <a:chOff x="5476875" y="207963"/>
            <a:chExt cx="690563" cy="711200"/>
          </a:xfrm>
        </p:grpSpPr>
        <p:sp>
          <p:nvSpPr>
            <p:cNvPr id="22" name="Freeform 157"/>
            <p:cNvSpPr>
              <a:spLocks noEditPoints="1"/>
            </p:cNvSpPr>
            <p:nvPr/>
          </p:nvSpPr>
          <p:spPr bwMode="auto">
            <a:xfrm>
              <a:off x="5476875" y="207963"/>
              <a:ext cx="690563" cy="711200"/>
            </a:xfrm>
            <a:custGeom>
              <a:avLst/>
              <a:gdLst>
                <a:gd name="T0" fmla="*/ 344 w 435"/>
                <a:gd name="T1" fmla="*/ 239 h 448"/>
                <a:gd name="T2" fmla="*/ 391 w 435"/>
                <a:gd name="T3" fmla="*/ 322 h 448"/>
                <a:gd name="T4" fmla="*/ 402 w 435"/>
                <a:gd name="T5" fmla="*/ 395 h 448"/>
                <a:gd name="T6" fmla="*/ 421 w 435"/>
                <a:gd name="T7" fmla="*/ 373 h 448"/>
                <a:gd name="T8" fmla="*/ 404 w 435"/>
                <a:gd name="T9" fmla="*/ 318 h 448"/>
                <a:gd name="T10" fmla="*/ 361 w 435"/>
                <a:gd name="T11" fmla="*/ 213 h 448"/>
                <a:gd name="T12" fmla="*/ 255 w 435"/>
                <a:gd name="T13" fmla="*/ 65 h 448"/>
                <a:gd name="T14" fmla="*/ 165 w 435"/>
                <a:gd name="T15" fmla="*/ 68 h 448"/>
                <a:gd name="T16" fmla="*/ 72 w 435"/>
                <a:gd name="T17" fmla="*/ 48 h 448"/>
                <a:gd name="T18" fmla="*/ 25 w 435"/>
                <a:gd name="T19" fmla="*/ 81 h 448"/>
                <a:gd name="T20" fmla="*/ 14 w 435"/>
                <a:gd name="T21" fmla="*/ 105 h 448"/>
                <a:gd name="T22" fmla="*/ 25 w 435"/>
                <a:gd name="T23" fmla="*/ 181 h 448"/>
                <a:gd name="T24" fmla="*/ 86 w 435"/>
                <a:gd name="T25" fmla="*/ 213 h 448"/>
                <a:gd name="T26" fmla="*/ 111 w 435"/>
                <a:gd name="T27" fmla="*/ 209 h 448"/>
                <a:gd name="T28" fmla="*/ 111 w 435"/>
                <a:gd name="T29" fmla="*/ 215 h 448"/>
                <a:gd name="T30" fmla="*/ 64 w 435"/>
                <a:gd name="T31" fmla="*/ 344 h 448"/>
                <a:gd name="T32" fmla="*/ 63 w 435"/>
                <a:gd name="T33" fmla="*/ 420 h 448"/>
                <a:gd name="T34" fmla="*/ 111 w 435"/>
                <a:gd name="T35" fmla="*/ 437 h 448"/>
                <a:gd name="T36" fmla="*/ 169 w 435"/>
                <a:gd name="T37" fmla="*/ 421 h 448"/>
                <a:gd name="T38" fmla="*/ 305 w 435"/>
                <a:gd name="T39" fmla="*/ 411 h 448"/>
                <a:gd name="T40" fmla="*/ 374 w 435"/>
                <a:gd name="T41" fmla="*/ 412 h 448"/>
                <a:gd name="T42" fmla="*/ 391 w 435"/>
                <a:gd name="T43" fmla="*/ 355 h 448"/>
                <a:gd name="T44" fmla="*/ 347 w 435"/>
                <a:gd name="T45" fmla="*/ 266 h 448"/>
                <a:gd name="T46" fmla="*/ 330 w 435"/>
                <a:gd name="T47" fmla="*/ 209 h 448"/>
                <a:gd name="T48" fmla="*/ 356 w 435"/>
                <a:gd name="T49" fmla="*/ 204 h 448"/>
                <a:gd name="T50" fmla="*/ 400 w 435"/>
                <a:gd name="T51" fmla="*/ 141 h 448"/>
                <a:gd name="T52" fmla="*/ 383 w 435"/>
                <a:gd name="T53" fmla="*/ 72 h 448"/>
                <a:gd name="T54" fmla="*/ 319 w 435"/>
                <a:gd name="T55" fmla="*/ 44 h 448"/>
                <a:gd name="T56" fmla="*/ 276 w 435"/>
                <a:gd name="T57" fmla="*/ 23 h 448"/>
                <a:gd name="T58" fmla="*/ 183 w 435"/>
                <a:gd name="T59" fmla="*/ 43 h 448"/>
                <a:gd name="T60" fmla="*/ 101 w 435"/>
                <a:gd name="T61" fmla="*/ 23 h 448"/>
                <a:gd name="T62" fmla="*/ 50 w 435"/>
                <a:gd name="T63" fmla="*/ 47 h 448"/>
                <a:gd name="T64" fmla="*/ 127 w 435"/>
                <a:gd name="T65" fmla="*/ 42 h 448"/>
                <a:gd name="T66" fmla="*/ 200 w 435"/>
                <a:gd name="T67" fmla="*/ 68 h 448"/>
                <a:gd name="T68" fmla="*/ 283 w 435"/>
                <a:gd name="T69" fmla="*/ 46 h 448"/>
                <a:gd name="T70" fmla="*/ 361 w 435"/>
                <a:gd name="T71" fmla="*/ 40 h 448"/>
                <a:gd name="T72" fmla="*/ 407 w 435"/>
                <a:gd name="T73" fmla="*/ 103 h 448"/>
                <a:gd name="T74" fmla="*/ 394 w 435"/>
                <a:gd name="T75" fmla="*/ 187 h 448"/>
                <a:gd name="T76" fmla="*/ 419 w 435"/>
                <a:gd name="T77" fmla="*/ 164 h 448"/>
                <a:gd name="T78" fmla="*/ 416 w 435"/>
                <a:gd name="T79" fmla="*/ 75 h 448"/>
                <a:gd name="T80" fmla="*/ 359 w 435"/>
                <a:gd name="T81" fmla="*/ 13 h 448"/>
                <a:gd name="T82" fmla="*/ 374 w 435"/>
                <a:gd name="T83" fmla="*/ 13 h 448"/>
                <a:gd name="T84" fmla="*/ 425 w 435"/>
                <a:gd name="T85" fmla="*/ 81 h 448"/>
                <a:gd name="T86" fmla="*/ 421 w 435"/>
                <a:gd name="T87" fmla="*/ 170 h 448"/>
                <a:gd name="T88" fmla="*/ 368 w 435"/>
                <a:gd name="T89" fmla="*/ 216 h 448"/>
                <a:gd name="T90" fmla="*/ 408 w 435"/>
                <a:gd name="T91" fmla="*/ 309 h 448"/>
                <a:gd name="T92" fmla="*/ 428 w 435"/>
                <a:gd name="T93" fmla="*/ 378 h 448"/>
                <a:gd name="T94" fmla="*/ 377 w 435"/>
                <a:gd name="T95" fmla="*/ 425 h 448"/>
                <a:gd name="T96" fmla="*/ 364 w 435"/>
                <a:gd name="T97" fmla="*/ 427 h 448"/>
                <a:gd name="T98" fmla="*/ 279 w 435"/>
                <a:gd name="T99" fmla="*/ 416 h 448"/>
                <a:gd name="T100" fmla="*/ 144 w 435"/>
                <a:gd name="T101" fmla="*/ 440 h 448"/>
                <a:gd name="T102" fmla="*/ 68 w 435"/>
                <a:gd name="T103" fmla="*/ 440 h 448"/>
                <a:gd name="T104" fmla="*/ 47 w 435"/>
                <a:gd name="T105" fmla="*/ 378 h 448"/>
                <a:gd name="T106" fmla="*/ 75 w 435"/>
                <a:gd name="T107" fmla="*/ 287 h 448"/>
                <a:gd name="T108" fmla="*/ 67 w 435"/>
                <a:gd name="T109" fmla="*/ 222 h 448"/>
                <a:gd name="T110" fmla="*/ 9 w 435"/>
                <a:gd name="T111" fmla="*/ 175 h 448"/>
                <a:gd name="T112" fmla="*/ 9 w 435"/>
                <a:gd name="T113" fmla="*/ 92 h 448"/>
                <a:gd name="T114" fmla="*/ 75 w 435"/>
                <a:gd name="T115" fmla="*/ 22 h 448"/>
                <a:gd name="T116" fmla="*/ 164 w 435"/>
                <a:gd name="T117" fmla="*/ 30 h 448"/>
                <a:gd name="T118" fmla="*/ 250 w 435"/>
                <a:gd name="T119" fmla="*/ 27 h 448"/>
                <a:gd name="T120" fmla="*/ 335 w 435"/>
                <a:gd name="T121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5" h="448">
                  <a:moveTo>
                    <a:pt x="361" y="213"/>
                  </a:moveTo>
                  <a:lnTo>
                    <a:pt x="349" y="217"/>
                  </a:lnTo>
                  <a:lnTo>
                    <a:pt x="336" y="219"/>
                  </a:lnTo>
                  <a:lnTo>
                    <a:pt x="344" y="239"/>
                  </a:lnTo>
                  <a:lnTo>
                    <a:pt x="355" y="260"/>
                  </a:lnTo>
                  <a:lnTo>
                    <a:pt x="366" y="281"/>
                  </a:lnTo>
                  <a:lnTo>
                    <a:pt x="380" y="301"/>
                  </a:lnTo>
                  <a:lnTo>
                    <a:pt x="391" y="322"/>
                  </a:lnTo>
                  <a:lnTo>
                    <a:pt x="399" y="343"/>
                  </a:lnTo>
                  <a:lnTo>
                    <a:pt x="404" y="365"/>
                  </a:lnTo>
                  <a:lnTo>
                    <a:pt x="403" y="389"/>
                  </a:lnTo>
                  <a:lnTo>
                    <a:pt x="402" y="395"/>
                  </a:lnTo>
                  <a:lnTo>
                    <a:pt x="399" y="402"/>
                  </a:lnTo>
                  <a:lnTo>
                    <a:pt x="395" y="408"/>
                  </a:lnTo>
                  <a:lnTo>
                    <a:pt x="411" y="391"/>
                  </a:lnTo>
                  <a:lnTo>
                    <a:pt x="421" y="373"/>
                  </a:lnTo>
                  <a:lnTo>
                    <a:pt x="424" y="357"/>
                  </a:lnTo>
                  <a:lnTo>
                    <a:pt x="420" y="344"/>
                  </a:lnTo>
                  <a:lnTo>
                    <a:pt x="414" y="331"/>
                  </a:lnTo>
                  <a:lnTo>
                    <a:pt x="404" y="318"/>
                  </a:lnTo>
                  <a:lnTo>
                    <a:pt x="397" y="306"/>
                  </a:lnTo>
                  <a:lnTo>
                    <a:pt x="381" y="277"/>
                  </a:lnTo>
                  <a:lnTo>
                    <a:pt x="369" y="246"/>
                  </a:lnTo>
                  <a:lnTo>
                    <a:pt x="361" y="213"/>
                  </a:lnTo>
                  <a:close/>
                  <a:moveTo>
                    <a:pt x="319" y="44"/>
                  </a:moveTo>
                  <a:lnTo>
                    <a:pt x="298" y="48"/>
                  </a:lnTo>
                  <a:lnTo>
                    <a:pt x="276" y="56"/>
                  </a:lnTo>
                  <a:lnTo>
                    <a:pt x="255" y="65"/>
                  </a:lnTo>
                  <a:lnTo>
                    <a:pt x="234" y="73"/>
                  </a:lnTo>
                  <a:lnTo>
                    <a:pt x="212" y="77"/>
                  </a:lnTo>
                  <a:lnTo>
                    <a:pt x="190" y="77"/>
                  </a:lnTo>
                  <a:lnTo>
                    <a:pt x="165" y="68"/>
                  </a:lnTo>
                  <a:lnTo>
                    <a:pt x="143" y="58"/>
                  </a:lnTo>
                  <a:lnTo>
                    <a:pt x="118" y="48"/>
                  </a:lnTo>
                  <a:lnTo>
                    <a:pt x="95" y="44"/>
                  </a:lnTo>
                  <a:lnTo>
                    <a:pt x="72" y="48"/>
                  </a:lnTo>
                  <a:lnTo>
                    <a:pt x="51" y="58"/>
                  </a:lnTo>
                  <a:lnTo>
                    <a:pt x="33" y="72"/>
                  </a:lnTo>
                  <a:lnTo>
                    <a:pt x="29" y="76"/>
                  </a:lnTo>
                  <a:lnTo>
                    <a:pt x="25" y="81"/>
                  </a:lnTo>
                  <a:lnTo>
                    <a:pt x="23" y="85"/>
                  </a:lnTo>
                  <a:lnTo>
                    <a:pt x="22" y="85"/>
                  </a:lnTo>
                  <a:lnTo>
                    <a:pt x="22" y="86"/>
                  </a:lnTo>
                  <a:lnTo>
                    <a:pt x="14" y="105"/>
                  </a:lnTo>
                  <a:lnTo>
                    <a:pt x="10" y="124"/>
                  </a:lnTo>
                  <a:lnTo>
                    <a:pt x="12" y="144"/>
                  </a:lnTo>
                  <a:lnTo>
                    <a:pt x="17" y="164"/>
                  </a:lnTo>
                  <a:lnTo>
                    <a:pt x="25" y="181"/>
                  </a:lnTo>
                  <a:lnTo>
                    <a:pt x="35" y="195"/>
                  </a:lnTo>
                  <a:lnTo>
                    <a:pt x="50" y="207"/>
                  </a:lnTo>
                  <a:lnTo>
                    <a:pt x="67" y="212"/>
                  </a:lnTo>
                  <a:lnTo>
                    <a:pt x="86" y="213"/>
                  </a:lnTo>
                  <a:lnTo>
                    <a:pt x="107" y="207"/>
                  </a:lnTo>
                  <a:lnTo>
                    <a:pt x="109" y="207"/>
                  </a:lnTo>
                  <a:lnTo>
                    <a:pt x="110" y="208"/>
                  </a:lnTo>
                  <a:lnTo>
                    <a:pt x="111" y="209"/>
                  </a:lnTo>
                  <a:lnTo>
                    <a:pt x="110" y="211"/>
                  </a:lnTo>
                  <a:lnTo>
                    <a:pt x="110" y="211"/>
                  </a:lnTo>
                  <a:lnTo>
                    <a:pt x="111" y="212"/>
                  </a:lnTo>
                  <a:lnTo>
                    <a:pt x="111" y="215"/>
                  </a:lnTo>
                  <a:lnTo>
                    <a:pt x="94" y="260"/>
                  </a:lnTo>
                  <a:lnTo>
                    <a:pt x="77" y="306"/>
                  </a:lnTo>
                  <a:lnTo>
                    <a:pt x="71" y="325"/>
                  </a:lnTo>
                  <a:lnTo>
                    <a:pt x="64" y="344"/>
                  </a:lnTo>
                  <a:lnTo>
                    <a:pt x="59" y="365"/>
                  </a:lnTo>
                  <a:lnTo>
                    <a:pt x="56" y="386"/>
                  </a:lnTo>
                  <a:lnTo>
                    <a:pt x="57" y="404"/>
                  </a:lnTo>
                  <a:lnTo>
                    <a:pt x="63" y="420"/>
                  </a:lnTo>
                  <a:lnTo>
                    <a:pt x="72" y="431"/>
                  </a:lnTo>
                  <a:lnTo>
                    <a:pt x="84" y="436"/>
                  </a:lnTo>
                  <a:lnTo>
                    <a:pt x="97" y="438"/>
                  </a:lnTo>
                  <a:lnTo>
                    <a:pt x="111" y="437"/>
                  </a:lnTo>
                  <a:lnTo>
                    <a:pt x="127" y="433"/>
                  </a:lnTo>
                  <a:lnTo>
                    <a:pt x="141" y="429"/>
                  </a:lnTo>
                  <a:lnTo>
                    <a:pt x="156" y="425"/>
                  </a:lnTo>
                  <a:lnTo>
                    <a:pt x="169" y="421"/>
                  </a:lnTo>
                  <a:lnTo>
                    <a:pt x="209" y="411"/>
                  </a:lnTo>
                  <a:lnTo>
                    <a:pt x="250" y="406"/>
                  </a:lnTo>
                  <a:lnTo>
                    <a:pt x="279" y="407"/>
                  </a:lnTo>
                  <a:lnTo>
                    <a:pt x="305" y="411"/>
                  </a:lnTo>
                  <a:lnTo>
                    <a:pt x="332" y="416"/>
                  </a:lnTo>
                  <a:lnTo>
                    <a:pt x="348" y="418"/>
                  </a:lnTo>
                  <a:lnTo>
                    <a:pt x="361" y="416"/>
                  </a:lnTo>
                  <a:lnTo>
                    <a:pt x="374" y="412"/>
                  </a:lnTo>
                  <a:lnTo>
                    <a:pt x="385" y="404"/>
                  </a:lnTo>
                  <a:lnTo>
                    <a:pt x="391" y="390"/>
                  </a:lnTo>
                  <a:lnTo>
                    <a:pt x="394" y="373"/>
                  </a:lnTo>
                  <a:lnTo>
                    <a:pt x="391" y="355"/>
                  </a:lnTo>
                  <a:lnTo>
                    <a:pt x="386" y="338"/>
                  </a:lnTo>
                  <a:lnTo>
                    <a:pt x="374" y="313"/>
                  </a:lnTo>
                  <a:lnTo>
                    <a:pt x="360" y="289"/>
                  </a:lnTo>
                  <a:lnTo>
                    <a:pt x="347" y="266"/>
                  </a:lnTo>
                  <a:lnTo>
                    <a:pt x="335" y="241"/>
                  </a:lnTo>
                  <a:lnTo>
                    <a:pt x="328" y="213"/>
                  </a:lnTo>
                  <a:lnTo>
                    <a:pt x="328" y="212"/>
                  </a:lnTo>
                  <a:lnTo>
                    <a:pt x="330" y="209"/>
                  </a:lnTo>
                  <a:lnTo>
                    <a:pt x="331" y="209"/>
                  </a:lnTo>
                  <a:lnTo>
                    <a:pt x="334" y="209"/>
                  </a:lnTo>
                  <a:lnTo>
                    <a:pt x="335" y="211"/>
                  </a:lnTo>
                  <a:lnTo>
                    <a:pt x="356" y="204"/>
                  </a:lnTo>
                  <a:lnTo>
                    <a:pt x="373" y="194"/>
                  </a:lnTo>
                  <a:lnTo>
                    <a:pt x="387" y="179"/>
                  </a:lnTo>
                  <a:lnTo>
                    <a:pt x="397" y="161"/>
                  </a:lnTo>
                  <a:lnTo>
                    <a:pt x="400" y="141"/>
                  </a:lnTo>
                  <a:lnTo>
                    <a:pt x="400" y="119"/>
                  </a:lnTo>
                  <a:lnTo>
                    <a:pt x="398" y="102"/>
                  </a:lnTo>
                  <a:lnTo>
                    <a:pt x="391" y="86"/>
                  </a:lnTo>
                  <a:lnTo>
                    <a:pt x="383" y="72"/>
                  </a:lnTo>
                  <a:lnTo>
                    <a:pt x="373" y="59"/>
                  </a:lnTo>
                  <a:lnTo>
                    <a:pt x="359" y="50"/>
                  </a:lnTo>
                  <a:lnTo>
                    <a:pt x="342" y="44"/>
                  </a:lnTo>
                  <a:lnTo>
                    <a:pt x="319" y="44"/>
                  </a:lnTo>
                  <a:close/>
                  <a:moveTo>
                    <a:pt x="339" y="8"/>
                  </a:moveTo>
                  <a:lnTo>
                    <a:pt x="318" y="8"/>
                  </a:lnTo>
                  <a:lnTo>
                    <a:pt x="297" y="14"/>
                  </a:lnTo>
                  <a:lnTo>
                    <a:pt x="276" y="23"/>
                  </a:lnTo>
                  <a:lnTo>
                    <a:pt x="256" y="33"/>
                  </a:lnTo>
                  <a:lnTo>
                    <a:pt x="232" y="42"/>
                  </a:lnTo>
                  <a:lnTo>
                    <a:pt x="207" y="44"/>
                  </a:lnTo>
                  <a:lnTo>
                    <a:pt x="183" y="43"/>
                  </a:lnTo>
                  <a:lnTo>
                    <a:pt x="157" y="37"/>
                  </a:lnTo>
                  <a:lnTo>
                    <a:pt x="139" y="30"/>
                  </a:lnTo>
                  <a:lnTo>
                    <a:pt x="119" y="25"/>
                  </a:lnTo>
                  <a:lnTo>
                    <a:pt x="101" y="23"/>
                  </a:lnTo>
                  <a:lnTo>
                    <a:pt x="81" y="27"/>
                  </a:lnTo>
                  <a:lnTo>
                    <a:pt x="60" y="37"/>
                  </a:lnTo>
                  <a:lnTo>
                    <a:pt x="43" y="51"/>
                  </a:lnTo>
                  <a:lnTo>
                    <a:pt x="50" y="47"/>
                  </a:lnTo>
                  <a:lnTo>
                    <a:pt x="57" y="43"/>
                  </a:lnTo>
                  <a:lnTo>
                    <a:pt x="81" y="37"/>
                  </a:lnTo>
                  <a:lnTo>
                    <a:pt x="105" y="37"/>
                  </a:lnTo>
                  <a:lnTo>
                    <a:pt x="127" y="42"/>
                  </a:lnTo>
                  <a:lnTo>
                    <a:pt x="149" y="51"/>
                  </a:lnTo>
                  <a:lnTo>
                    <a:pt x="166" y="59"/>
                  </a:lnTo>
                  <a:lnTo>
                    <a:pt x="183" y="64"/>
                  </a:lnTo>
                  <a:lnTo>
                    <a:pt x="200" y="68"/>
                  </a:lnTo>
                  <a:lnTo>
                    <a:pt x="217" y="68"/>
                  </a:lnTo>
                  <a:lnTo>
                    <a:pt x="237" y="64"/>
                  </a:lnTo>
                  <a:lnTo>
                    <a:pt x="260" y="55"/>
                  </a:lnTo>
                  <a:lnTo>
                    <a:pt x="283" y="46"/>
                  </a:lnTo>
                  <a:lnTo>
                    <a:pt x="308" y="37"/>
                  </a:lnTo>
                  <a:lnTo>
                    <a:pt x="326" y="34"/>
                  </a:lnTo>
                  <a:lnTo>
                    <a:pt x="344" y="35"/>
                  </a:lnTo>
                  <a:lnTo>
                    <a:pt x="361" y="40"/>
                  </a:lnTo>
                  <a:lnTo>
                    <a:pt x="377" y="51"/>
                  </a:lnTo>
                  <a:lnTo>
                    <a:pt x="391" y="65"/>
                  </a:lnTo>
                  <a:lnTo>
                    <a:pt x="400" y="82"/>
                  </a:lnTo>
                  <a:lnTo>
                    <a:pt x="407" y="103"/>
                  </a:lnTo>
                  <a:lnTo>
                    <a:pt x="410" y="126"/>
                  </a:lnTo>
                  <a:lnTo>
                    <a:pt x="408" y="148"/>
                  </a:lnTo>
                  <a:lnTo>
                    <a:pt x="403" y="169"/>
                  </a:lnTo>
                  <a:lnTo>
                    <a:pt x="394" y="187"/>
                  </a:lnTo>
                  <a:lnTo>
                    <a:pt x="381" y="202"/>
                  </a:lnTo>
                  <a:lnTo>
                    <a:pt x="395" y="191"/>
                  </a:lnTo>
                  <a:lnTo>
                    <a:pt x="408" y="178"/>
                  </a:lnTo>
                  <a:lnTo>
                    <a:pt x="419" y="164"/>
                  </a:lnTo>
                  <a:lnTo>
                    <a:pt x="427" y="147"/>
                  </a:lnTo>
                  <a:lnTo>
                    <a:pt x="428" y="123"/>
                  </a:lnTo>
                  <a:lnTo>
                    <a:pt x="424" y="98"/>
                  </a:lnTo>
                  <a:lnTo>
                    <a:pt x="416" y="75"/>
                  </a:lnTo>
                  <a:lnTo>
                    <a:pt x="404" y="54"/>
                  </a:lnTo>
                  <a:lnTo>
                    <a:pt x="391" y="37"/>
                  </a:lnTo>
                  <a:lnTo>
                    <a:pt x="376" y="22"/>
                  </a:lnTo>
                  <a:lnTo>
                    <a:pt x="359" y="13"/>
                  </a:lnTo>
                  <a:lnTo>
                    <a:pt x="339" y="8"/>
                  </a:lnTo>
                  <a:close/>
                  <a:moveTo>
                    <a:pt x="335" y="0"/>
                  </a:moveTo>
                  <a:lnTo>
                    <a:pt x="356" y="4"/>
                  </a:lnTo>
                  <a:lnTo>
                    <a:pt x="374" y="13"/>
                  </a:lnTo>
                  <a:lnTo>
                    <a:pt x="391" y="26"/>
                  </a:lnTo>
                  <a:lnTo>
                    <a:pt x="406" y="43"/>
                  </a:lnTo>
                  <a:lnTo>
                    <a:pt x="416" y="61"/>
                  </a:lnTo>
                  <a:lnTo>
                    <a:pt x="425" y="81"/>
                  </a:lnTo>
                  <a:lnTo>
                    <a:pt x="432" y="107"/>
                  </a:lnTo>
                  <a:lnTo>
                    <a:pt x="435" y="130"/>
                  </a:lnTo>
                  <a:lnTo>
                    <a:pt x="431" y="150"/>
                  </a:lnTo>
                  <a:lnTo>
                    <a:pt x="421" y="170"/>
                  </a:lnTo>
                  <a:lnTo>
                    <a:pt x="408" y="187"/>
                  </a:lnTo>
                  <a:lnTo>
                    <a:pt x="391" y="203"/>
                  </a:lnTo>
                  <a:lnTo>
                    <a:pt x="369" y="216"/>
                  </a:lnTo>
                  <a:lnTo>
                    <a:pt x="368" y="216"/>
                  </a:lnTo>
                  <a:lnTo>
                    <a:pt x="366" y="216"/>
                  </a:lnTo>
                  <a:lnTo>
                    <a:pt x="378" y="254"/>
                  </a:lnTo>
                  <a:lnTo>
                    <a:pt x="395" y="292"/>
                  </a:lnTo>
                  <a:lnTo>
                    <a:pt x="408" y="309"/>
                  </a:lnTo>
                  <a:lnTo>
                    <a:pt x="420" y="326"/>
                  </a:lnTo>
                  <a:lnTo>
                    <a:pt x="431" y="346"/>
                  </a:lnTo>
                  <a:lnTo>
                    <a:pt x="432" y="363"/>
                  </a:lnTo>
                  <a:lnTo>
                    <a:pt x="428" y="378"/>
                  </a:lnTo>
                  <a:lnTo>
                    <a:pt x="419" y="394"/>
                  </a:lnTo>
                  <a:lnTo>
                    <a:pt x="406" y="407"/>
                  </a:lnTo>
                  <a:lnTo>
                    <a:pt x="391" y="418"/>
                  </a:lnTo>
                  <a:lnTo>
                    <a:pt x="377" y="425"/>
                  </a:lnTo>
                  <a:lnTo>
                    <a:pt x="376" y="425"/>
                  </a:lnTo>
                  <a:lnTo>
                    <a:pt x="374" y="424"/>
                  </a:lnTo>
                  <a:lnTo>
                    <a:pt x="369" y="425"/>
                  </a:lnTo>
                  <a:lnTo>
                    <a:pt x="364" y="427"/>
                  </a:lnTo>
                  <a:lnTo>
                    <a:pt x="347" y="428"/>
                  </a:lnTo>
                  <a:lnTo>
                    <a:pt x="330" y="425"/>
                  </a:lnTo>
                  <a:lnTo>
                    <a:pt x="313" y="421"/>
                  </a:lnTo>
                  <a:lnTo>
                    <a:pt x="279" y="416"/>
                  </a:lnTo>
                  <a:lnTo>
                    <a:pt x="245" y="416"/>
                  </a:lnTo>
                  <a:lnTo>
                    <a:pt x="211" y="421"/>
                  </a:lnTo>
                  <a:lnTo>
                    <a:pt x="177" y="431"/>
                  </a:lnTo>
                  <a:lnTo>
                    <a:pt x="144" y="440"/>
                  </a:lnTo>
                  <a:lnTo>
                    <a:pt x="110" y="448"/>
                  </a:lnTo>
                  <a:lnTo>
                    <a:pt x="94" y="448"/>
                  </a:lnTo>
                  <a:lnTo>
                    <a:pt x="81" y="445"/>
                  </a:lnTo>
                  <a:lnTo>
                    <a:pt x="68" y="440"/>
                  </a:lnTo>
                  <a:lnTo>
                    <a:pt x="59" y="429"/>
                  </a:lnTo>
                  <a:lnTo>
                    <a:pt x="51" y="416"/>
                  </a:lnTo>
                  <a:lnTo>
                    <a:pt x="47" y="398"/>
                  </a:lnTo>
                  <a:lnTo>
                    <a:pt x="47" y="378"/>
                  </a:lnTo>
                  <a:lnTo>
                    <a:pt x="51" y="359"/>
                  </a:lnTo>
                  <a:lnTo>
                    <a:pt x="56" y="340"/>
                  </a:lnTo>
                  <a:lnTo>
                    <a:pt x="63" y="322"/>
                  </a:lnTo>
                  <a:lnTo>
                    <a:pt x="75" y="287"/>
                  </a:lnTo>
                  <a:lnTo>
                    <a:pt x="88" y="251"/>
                  </a:lnTo>
                  <a:lnTo>
                    <a:pt x="102" y="216"/>
                  </a:lnTo>
                  <a:lnTo>
                    <a:pt x="85" y="222"/>
                  </a:lnTo>
                  <a:lnTo>
                    <a:pt x="67" y="222"/>
                  </a:lnTo>
                  <a:lnTo>
                    <a:pt x="50" y="217"/>
                  </a:lnTo>
                  <a:lnTo>
                    <a:pt x="33" y="207"/>
                  </a:lnTo>
                  <a:lnTo>
                    <a:pt x="20" y="192"/>
                  </a:lnTo>
                  <a:lnTo>
                    <a:pt x="9" y="175"/>
                  </a:lnTo>
                  <a:lnTo>
                    <a:pt x="3" y="156"/>
                  </a:lnTo>
                  <a:lnTo>
                    <a:pt x="0" y="136"/>
                  </a:lnTo>
                  <a:lnTo>
                    <a:pt x="1" y="116"/>
                  </a:lnTo>
                  <a:lnTo>
                    <a:pt x="9" y="92"/>
                  </a:lnTo>
                  <a:lnTo>
                    <a:pt x="23" y="69"/>
                  </a:lnTo>
                  <a:lnTo>
                    <a:pt x="37" y="50"/>
                  </a:lnTo>
                  <a:lnTo>
                    <a:pt x="54" y="34"/>
                  </a:lnTo>
                  <a:lnTo>
                    <a:pt x="75" y="22"/>
                  </a:lnTo>
                  <a:lnTo>
                    <a:pt x="97" y="17"/>
                  </a:lnTo>
                  <a:lnTo>
                    <a:pt x="122" y="18"/>
                  </a:lnTo>
                  <a:lnTo>
                    <a:pt x="144" y="23"/>
                  </a:lnTo>
                  <a:lnTo>
                    <a:pt x="164" y="30"/>
                  </a:lnTo>
                  <a:lnTo>
                    <a:pt x="184" y="35"/>
                  </a:lnTo>
                  <a:lnTo>
                    <a:pt x="205" y="38"/>
                  </a:lnTo>
                  <a:lnTo>
                    <a:pt x="228" y="35"/>
                  </a:lnTo>
                  <a:lnTo>
                    <a:pt x="250" y="27"/>
                  </a:lnTo>
                  <a:lnTo>
                    <a:pt x="270" y="18"/>
                  </a:lnTo>
                  <a:lnTo>
                    <a:pt x="291" y="9"/>
                  </a:lnTo>
                  <a:lnTo>
                    <a:pt x="311" y="3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58"/>
            <p:cNvSpPr>
              <a:spLocks noEditPoints="1"/>
            </p:cNvSpPr>
            <p:nvPr/>
          </p:nvSpPr>
          <p:spPr bwMode="auto">
            <a:xfrm>
              <a:off x="5511800" y="293688"/>
              <a:ext cx="585788" cy="595313"/>
            </a:xfrm>
            <a:custGeom>
              <a:avLst/>
              <a:gdLst>
                <a:gd name="T0" fmla="*/ 25 w 369"/>
                <a:gd name="T1" fmla="*/ 22 h 375"/>
                <a:gd name="T2" fmla="*/ 5 w 369"/>
                <a:gd name="T3" fmla="*/ 72 h 375"/>
                <a:gd name="T4" fmla="*/ 18 w 369"/>
                <a:gd name="T5" fmla="*/ 125 h 375"/>
                <a:gd name="T6" fmla="*/ 56 w 369"/>
                <a:gd name="T7" fmla="*/ 151 h 375"/>
                <a:gd name="T8" fmla="*/ 92 w 369"/>
                <a:gd name="T9" fmla="*/ 138 h 375"/>
                <a:gd name="T10" fmla="*/ 92 w 369"/>
                <a:gd name="T11" fmla="*/ 137 h 375"/>
                <a:gd name="T12" fmla="*/ 96 w 369"/>
                <a:gd name="T13" fmla="*/ 136 h 375"/>
                <a:gd name="T14" fmla="*/ 97 w 369"/>
                <a:gd name="T15" fmla="*/ 179 h 375"/>
                <a:gd name="T16" fmla="*/ 80 w 369"/>
                <a:gd name="T17" fmla="*/ 216 h 375"/>
                <a:gd name="T18" fmla="*/ 62 w 369"/>
                <a:gd name="T19" fmla="*/ 261 h 375"/>
                <a:gd name="T20" fmla="*/ 47 w 369"/>
                <a:gd name="T21" fmla="*/ 315 h 375"/>
                <a:gd name="T22" fmla="*/ 53 w 369"/>
                <a:gd name="T23" fmla="*/ 358 h 375"/>
                <a:gd name="T24" fmla="*/ 98 w 369"/>
                <a:gd name="T25" fmla="*/ 366 h 375"/>
                <a:gd name="T26" fmla="*/ 170 w 369"/>
                <a:gd name="T27" fmla="*/ 344 h 375"/>
                <a:gd name="T28" fmla="*/ 279 w 369"/>
                <a:gd name="T29" fmla="*/ 336 h 375"/>
                <a:gd name="T30" fmla="*/ 323 w 369"/>
                <a:gd name="T31" fmla="*/ 346 h 375"/>
                <a:gd name="T32" fmla="*/ 354 w 369"/>
                <a:gd name="T33" fmla="*/ 341 h 375"/>
                <a:gd name="T34" fmla="*/ 360 w 369"/>
                <a:gd name="T35" fmla="*/ 310 h 375"/>
                <a:gd name="T36" fmla="*/ 338 w 369"/>
                <a:gd name="T37" fmla="*/ 256 h 375"/>
                <a:gd name="T38" fmla="*/ 309 w 369"/>
                <a:gd name="T39" fmla="*/ 208 h 375"/>
                <a:gd name="T40" fmla="*/ 293 w 369"/>
                <a:gd name="T41" fmla="*/ 146 h 375"/>
                <a:gd name="T42" fmla="*/ 296 w 369"/>
                <a:gd name="T43" fmla="*/ 145 h 375"/>
                <a:gd name="T44" fmla="*/ 299 w 369"/>
                <a:gd name="T45" fmla="*/ 142 h 375"/>
                <a:gd name="T46" fmla="*/ 334 w 369"/>
                <a:gd name="T47" fmla="*/ 134 h 375"/>
                <a:gd name="T48" fmla="*/ 360 w 369"/>
                <a:gd name="T49" fmla="*/ 95 h 375"/>
                <a:gd name="T50" fmla="*/ 358 w 369"/>
                <a:gd name="T51" fmla="*/ 47 h 375"/>
                <a:gd name="T52" fmla="*/ 327 w 369"/>
                <a:gd name="T53" fmla="*/ 11 h 375"/>
                <a:gd name="T54" fmla="*/ 270 w 369"/>
                <a:gd name="T55" fmla="*/ 15 h 375"/>
                <a:gd name="T56" fmla="*/ 198 w 369"/>
                <a:gd name="T57" fmla="*/ 39 h 375"/>
                <a:gd name="T58" fmla="*/ 134 w 369"/>
                <a:gd name="T59" fmla="*/ 26 h 375"/>
                <a:gd name="T60" fmla="*/ 79 w 369"/>
                <a:gd name="T61" fmla="*/ 6 h 375"/>
                <a:gd name="T62" fmla="*/ 326 w 369"/>
                <a:gd name="T63" fmla="*/ 2 h 375"/>
                <a:gd name="T64" fmla="*/ 361 w 369"/>
                <a:gd name="T65" fmla="*/ 35 h 375"/>
                <a:gd name="T66" fmla="*/ 369 w 369"/>
                <a:gd name="T67" fmla="*/ 86 h 375"/>
                <a:gd name="T68" fmla="*/ 348 w 369"/>
                <a:gd name="T69" fmla="*/ 133 h 375"/>
                <a:gd name="T70" fmla="*/ 300 w 369"/>
                <a:gd name="T71" fmla="*/ 149 h 375"/>
                <a:gd name="T72" fmla="*/ 304 w 369"/>
                <a:gd name="T73" fmla="*/ 174 h 375"/>
                <a:gd name="T74" fmla="*/ 339 w 369"/>
                <a:gd name="T75" fmla="*/ 248 h 375"/>
                <a:gd name="T76" fmla="*/ 363 w 369"/>
                <a:gd name="T77" fmla="*/ 298 h 375"/>
                <a:gd name="T78" fmla="*/ 364 w 369"/>
                <a:gd name="T79" fmla="*/ 336 h 375"/>
                <a:gd name="T80" fmla="*/ 344 w 369"/>
                <a:gd name="T81" fmla="*/ 354 h 375"/>
                <a:gd name="T82" fmla="*/ 310 w 369"/>
                <a:gd name="T83" fmla="*/ 352 h 375"/>
                <a:gd name="T84" fmla="*/ 204 w 369"/>
                <a:gd name="T85" fmla="*/ 344 h 375"/>
                <a:gd name="T86" fmla="*/ 107 w 369"/>
                <a:gd name="T87" fmla="*/ 370 h 375"/>
                <a:gd name="T88" fmla="*/ 62 w 369"/>
                <a:gd name="T89" fmla="*/ 371 h 375"/>
                <a:gd name="T90" fmla="*/ 42 w 369"/>
                <a:gd name="T91" fmla="*/ 356 h 375"/>
                <a:gd name="T92" fmla="*/ 42 w 369"/>
                <a:gd name="T93" fmla="*/ 318 h 375"/>
                <a:gd name="T94" fmla="*/ 59 w 369"/>
                <a:gd name="T95" fmla="*/ 257 h 375"/>
                <a:gd name="T96" fmla="*/ 85 w 369"/>
                <a:gd name="T97" fmla="*/ 195 h 375"/>
                <a:gd name="T98" fmla="*/ 97 w 369"/>
                <a:gd name="T99" fmla="*/ 153 h 375"/>
                <a:gd name="T100" fmla="*/ 84 w 369"/>
                <a:gd name="T101" fmla="*/ 150 h 375"/>
                <a:gd name="T102" fmla="*/ 50 w 369"/>
                <a:gd name="T103" fmla="*/ 157 h 375"/>
                <a:gd name="T104" fmla="*/ 13 w 369"/>
                <a:gd name="T105" fmla="*/ 129 h 375"/>
                <a:gd name="T106" fmla="*/ 0 w 369"/>
                <a:gd name="T107" fmla="*/ 79 h 375"/>
                <a:gd name="T108" fmla="*/ 22 w 369"/>
                <a:gd name="T109" fmla="*/ 21 h 375"/>
                <a:gd name="T110" fmla="*/ 75 w 369"/>
                <a:gd name="T111" fmla="*/ 2 h 375"/>
                <a:gd name="T112" fmla="*/ 138 w 369"/>
                <a:gd name="T113" fmla="*/ 21 h 375"/>
                <a:gd name="T114" fmla="*/ 198 w 369"/>
                <a:gd name="T115" fmla="*/ 31 h 375"/>
                <a:gd name="T116" fmla="*/ 265 w 369"/>
                <a:gd name="T117" fmla="*/ 10 h 375"/>
                <a:gd name="T118" fmla="*/ 310 w 369"/>
                <a:gd name="T119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9" h="375">
                  <a:moveTo>
                    <a:pt x="60" y="6"/>
                  </a:moveTo>
                  <a:lnTo>
                    <a:pt x="42" y="10"/>
                  </a:lnTo>
                  <a:lnTo>
                    <a:pt x="25" y="22"/>
                  </a:lnTo>
                  <a:lnTo>
                    <a:pt x="15" y="36"/>
                  </a:lnTo>
                  <a:lnTo>
                    <a:pt x="8" y="52"/>
                  </a:lnTo>
                  <a:lnTo>
                    <a:pt x="5" y="72"/>
                  </a:lnTo>
                  <a:lnTo>
                    <a:pt x="7" y="90"/>
                  </a:lnTo>
                  <a:lnTo>
                    <a:pt x="11" y="108"/>
                  </a:lnTo>
                  <a:lnTo>
                    <a:pt x="18" y="125"/>
                  </a:lnTo>
                  <a:lnTo>
                    <a:pt x="29" y="138"/>
                  </a:lnTo>
                  <a:lnTo>
                    <a:pt x="42" y="148"/>
                  </a:lnTo>
                  <a:lnTo>
                    <a:pt x="56" y="151"/>
                  </a:lnTo>
                  <a:lnTo>
                    <a:pt x="72" y="149"/>
                  </a:lnTo>
                  <a:lnTo>
                    <a:pt x="90" y="138"/>
                  </a:lnTo>
                  <a:lnTo>
                    <a:pt x="92" y="138"/>
                  </a:lnTo>
                  <a:lnTo>
                    <a:pt x="93" y="138"/>
                  </a:lnTo>
                  <a:lnTo>
                    <a:pt x="92" y="138"/>
                  </a:lnTo>
                  <a:lnTo>
                    <a:pt x="92" y="137"/>
                  </a:lnTo>
                  <a:lnTo>
                    <a:pt x="93" y="136"/>
                  </a:lnTo>
                  <a:lnTo>
                    <a:pt x="94" y="136"/>
                  </a:lnTo>
                  <a:lnTo>
                    <a:pt x="96" y="136"/>
                  </a:lnTo>
                  <a:lnTo>
                    <a:pt x="102" y="150"/>
                  </a:lnTo>
                  <a:lnTo>
                    <a:pt x="102" y="163"/>
                  </a:lnTo>
                  <a:lnTo>
                    <a:pt x="97" y="179"/>
                  </a:lnTo>
                  <a:lnTo>
                    <a:pt x="90" y="192"/>
                  </a:lnTo>
                  <a:lnTo>
                    <a:pt x="84" y="206"/>
                  </a:lnTo>
                  <a:lnTo>
                    <a:pt x="80" y="216"/>
                  </a:lnTo>
                  <a:lnTo>
                    <a:pt x="75" y="229"/>
                  </a:lnTo>
                  <a:lnTo>
                    <a:pt x="68" y="244"/>
                  </a:lnTo>
                  <a:lnTo>
                    <a:pt x="62" y="261"/>
                  </a:lnTo>
                  <a:lnTo>
                    <a:pt x="55" y="280"/>
                  </a:lnTo>
                  <a:lnTo>
                    <a:pt x="51" y="298"/>
                  </a:lnTo>
                  <a:lnTo>
                    <a:pt x="47" y="315"/>
                  </a:lnTo>
                  <a:lnTo>
                    <a:pt x="46" y="332"/>
                  </a:lnTo>
                  <a:lnTo>
                    <a:pt x="47" y="346"/>
                  </a:lnTo>
                  <a:lnTo>
                    <a:pt x="53" y="358"/>
                  </a:lnTo>
                  <a:lnTo>
                    <a:pt x="60" y="366"/>
                  </a:lnTo>
                  <a:lnTo>
                    <a:pt x="80" y="369"/>
                  </a:lnTo>
                  <a:lnTo>
                    <a:pt x="98" y="366"/>
                  </a:lnTo>
                  <a:lnTo>
                    <a:pt x="117" y="361"/>
                  </a:lnTo>
                  <a:lnTo>
                    <a:pt x="135" y="354"/>
                  </a:lnTo>
                  <a:lnTo>
                    <a:pt x="170" y="344"/>
                  </a:lnTo>
                  <a:lnTo>
                    <a:pt x="208" y="337"/>
                  </a:lnTo>
                  <a:lnTo>
                    <a:pt x="244" y="335"/>
                  </a:lnTo>
                  <a:lnTo>
                    <a:pt x="279" y="336"/>
                  </a:lnTo>
                  <a:lnTo>
                    <a:pt x="293" y="340"/>
                  </a:lnTo>
                  <a:lnTo>
                    <a:pt x="309" y="344"/>
                  </a:lnTo>
                  <a:lnTo>
                    <a:pt x="323" y="346"/>
                  </a:lnTo>
                  <a:lnTo>
                    <a:pt x="339" y="346"/>
                  </a:lnTo>
                  <a:lnTo>
                    <a:pt x="352" y="341"/>
                  </a:lnTo>
                  <a:lnTo>
                    <a:pt x="354" y="341"/>
                  </a:lnTo>
                  <a:lnTo>
                    <a:pt x="355" y="341"/>
                  </a:lnTo>
                  <a:lnTo>
                    <a:pt x="360" y="327"/>
                  </a:lnTo>
                  <a:lnTo>
                    <a:pt x="360" y="310"/>
                  </a:lnTo>
                  <a:lnTo>
                    <a:pt x="355" y="292"/>
                  </a:lnTo>
                  <a:lnTo>
                    <a:pt x="347" y="273"/>
                  </a:lnTo>
                  <a:lnTo>
                    <a:pt x="338" y="256"/>
                  </a:lnTo>
                  <a:lnTo>
                    <a:pt x="327" y="240"/>
                  </a:lnTo>
                  <a:lnTo>
                    <a:pt x="320" y="226"/>
                  </a:lnTo>
                  <a:lnTo>
                    <a:pt x="309" y="208"/>
                  </a:lnTo>
                  <a:lnTo>
                    <a:pt x="301" y="188"/>
                  </a:lnTo>
                  <a:lnTo>
                    <a:pt x="295" y="168"/>
                  </a:lnTo>
                  <a:lnTo>
                    <a:pt x="293" y="146"/>
                  </a:lnTo>
                  <a:lnTo>
                    <a:pt x="293" y="145"/>
                  </a:lnTo>
                  <a:lnTo>
                    <a:pt x="295" y="145"/>
                  </a:lnTo>
                  <a:lnTo>
                    <a:pt x="296" y="145"/>
                  </a:lnTo>
                  <a:lnTo>
                    <a:pt x="297" y="146"/>
                  </a:lnTo>
                  <a:lnTo>
                    <a:pt x="297" y="144"/>
                  </a:lnTo>
                  <a:lnTo>
                    <a:pt x="299" y="142"/>
                  </a:lnTo>
                  <a:lnTo>
                    <a:pt x="300" y="142"/>
                  </a:lnTo>
                  <a:lnTo>
                    <a:pt x="318" y="140"/>
                  </a:lnTo>
                  <a:lnTo>
                    <a:pt x="334" y="134"/>
                  </a:lnTo>
                  <a:lnTo>
                    <a:pt x="346" y="124"/>
                  </a:lnTo>
                  <a:lnTo>
                    <a:pt x="355" y="111"/>
                  </a:lnTo>
                  <a:lnTo>
                    <a:pt x="360" y="95"/>
                  </a:lnTo>
                  <a:lnTo>
                    <a:pt x="363" y="79"/>
                  </a:lnTo>
                  <a:lnTo>
                    <a:pt x="361" y="62"/>
                  </a:lnTo>
                  <a:lnTo>
                    <a:pt x="358" y="47"/>
                  </a:lnTo>
                  <a:lnTo>
                    <a:pt x="351" y="32"/>
                  </a:lnTo>
                  <a:lnTo>
                    <a:pt x="341" y="21"/>
                  </a:lnTo>
                  <a:lnTo>
                    <a:pt x="327" y="11"/>
                  </a:lnTo>
                  <a:lnTo>
                    <a:pt x="310" y="7"/>
                  </a:lnTo>
                  <a:lnTo>
                    <a:pt x="292" y="9"/>
                  </a:lnTo>
                  <a:lnTo>
                    <a:pt x="270" y="15"/>
                  </a:lnTo>
                  <a:lnTo>
                    <a:pt x="248" y="26"/>
                  </a:lnTo>
                  <a:lnTo>
                    <a:pt x="225" y="34"/>
                  </a:lnTo>
                  <a:lnTo>
                    <a:pt x="198" y="39"/>
                  </a:lnTo>
                  <a:lnTo>
                    <a:pt x="169" y="38"/>
                  </a:lnTo>
                  <a:lnTo>
                    <a:pt x="151" y="34"/>
                  </a:lnTo>
                  <a:lnTo>
                    <a:pt x="134" y="26"/>
                  </a:lnTo>
                  <a:lnTo>
                    <a:pt x="115" y="18"/>
                  </a:lnTo>
                  <a:lnTo>
                    <a:pt x="97" y="11"/>
                  </a:lnTo>
                  <a:lnTo>
                    <a:pt x="79" y="6"/>
                  </a:lnTo>
                  <a:lnTo>
                    <a:pt x="60" y="6"/>
                  </a:lnTo>
                  <a:close/>
                  <a:moveTo>
                    <a:pt x="310" y="0"/>
                  </a:moveTo>
                  <a:lnTo>
                    <a:pt x="326" y="2"/>
                  </a:lnTo>
                  <a:lnTo>
                    <a:pt x="339" y="9"/>
                  </a:lnTo>
                  <a:lnTo>
                    <a:pt x="351" y="19"/>
                  </a:lnTo>
                  <a:lnTo>
                    <a:pt x="361" y="35"/>
                  </a:lnTo>
                  <a:lnTo>
                    <a:pt x="367" y="51"/>
                  </a:lnTo>
                  <a:lnTo>
                    <a:pt x="369" y="69"/>
                  </a:lnTo>
                  <a:lnTo>
                    <a:pt x="369" y="86"/>
                  </a:lnTo>
                  <a:lnTo>
                    <a:pt x="365" y="103"/>
                  </a:lnTo>
                  <a:lnTo>
                    <a:pt x="358" y="119"/>
                  </a:lnTo>
                  <a:lnTo>
                    <a:pt x="348" y="133"/>
                  </a:lnTo>
                  <a:lnTo>
                    <a:pt x="335" y="142"/>
                  </a:lnTo>
                  <a:lnTo>
                    <a:pt x="320" y="149"/>
                  </a:lnTo>
                  <a:lnTo>
                    <a:pt x="300" y="149"/>
                  </a:lnTo>
                  <a:lnTo>
                    <a:pt x="299" y="149"/>
                  </a:lnTo>
                  <a:lnTo>
                    <a:pt x="297" y="146"/>
                  </a:lnTo>
                  <a:lnTo>
                    <a:pt x="304" y="174"/>
                  </a:lnTo>
                  <a:lnTo>
                    <a:pt x="314" y="200"/>
                  </a:lnTo>
                  <a:lnTo>
                    <a:pt x="326" y="223"/>
                  </a:lnTo>
                  <a:lnTo>
                    <a:pt x="339" y="248"/>
                  </a:lnTo>
                  <a:lnTo>
                    <a:pt x="352" y="273"/>
                  </a:lnTo>
                  <a:lnTo>
                    <a:pt x="358" y="285"/>
                  </a:lnTo>
                  <a:lnTo>
                    <a:pt x="363" y="298"/>
                  </a:lnTo>
                  <a:lnTo>
                    <a:pt x="367" y="311"/>
                  </a:lnTo>
                  <a:lnTo>
                    <a:pt x="367" y="324"/>
                  </a:lnTo>
                  <a:lnTo>
                    <a:pt x="364" y="33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44" y="354"/>
                  </a:lnTo>
                  <a:lnTo>
                    <a:pt x="334" y="356"/>
                  </a:lnTo>
                  <a:lnTo>
                    <a:pt x="322" y="354"/>
                  </a:lnTo>
                  <a:lnTo>
                    <a:pt x="310" y="352"/>
                  </a:lnTo>
                  <a:lnTo>
                    <a:pt x="275" y="344"/>
                  </a:lnTo>
                  <a:lnTo>
                    <a:pt x="240" y="341"/>
                  </a:lnTo>
                  <a:lnTo>
                    <a:pt x="204" y="344"/>
                  </a:lnTo>
                  <a:lnTo>
                    <a:pt x="172" y="352"/>
                  </a:lnTo>
                  <a:lnTo>
                    <a:pt x="140" y="361"/>
                  </a:lnTo>
                  <a:lnTo>
                    <a:pt x="107" y="370"/>
                  </a:lnTo>
                  <a:lnTo>
                    <a:pt x="92" y="374"/>
                  </a:lnTo>
                  <a:lnTo>
                    <a:pt x="76" y="375"/>
                  </a:lnTo>
                  <a:lnTo>
                    <a:pt x="62" y="371"/>
                  </a:lnTo>
                  <a:lnTo>
                    <a:pt x="60" y="371"/>
                  </a:lnTo>
                  <a:lnTo>
                    <a:pt x="49" y="365"/>
                  </a:lnTo>
                  <a:lnTo>
                    <a:pt x="42" y="356"/>
                  </a:lnTo>
                  <a:lnTo>
                    <a:pt x="39" y="344"/>
                  </a:lnTo>
                  <a:lnTo>
                    <a:pt x="41" y="331"/>
                  </a:lnTo>
                  <a:lnTo>
                    <a:pt x="42" y="318"/>
                  </a:lnTo>
                  <a:lnTo>
                    <a:pt x="45" y="306"/>
                  </a:lnTo>
                  <a:lnTo>
                    <a:pt x="49" y="294"/>
                  </a:lnTo>
                  <a:lnTo>
                    <a:pt x="59" y="257"/>
                  </a:lnTo>
                  <a:lnTo>
                    <a:pt x="72" y="221"/>
                  </a:lnTo>
                  <a:lnTo>
                    <a:pt x="77" y="209"/>
                  </a:lnTo>
                  <a:lnTo>
                    <a:pt x="85" y="195"/>
                  </a:lnTo>
                  <a:lnTo>
                    <a:pt x="90" y="180"/>
                  </a:lnTo>
                  <a:lnTo>
                    <a:pt x="96" y="166"/>
                  </a:lnTo>
                  <a:lnTo>
                    <a:pt x="97" y="153"/>
                  </a:lnTo>
                  <a:lnTo>
                    <a:pt x="93" y="140"/>
                  </a:lnTo>
                  <a:lnTo>
                    <a:pt x="93" y="140"/>
                  </a:lnTo>
                  <a:lnTo>
                    <a:pt x="84" y="150"/>
                  </a:lnTo>
                  <a:lnTo>
                    <a:pt x="73" y="155"/>
                  </a:lnTo>
                  <a:lnTo>
                    <a:pt x="62" y="158"/>
                  </a:lnTo>
                  <a:lnTo>
                    <a:pt x="50" y="157"/>
                  </a:lnTo>
                  <a:lnTo>
                    <a:pt x="38" y="153"/>
                  </a:lnTo>
                  <a:lnTo>
                    <a:pt x="24" y="142"/>
                  </a:lnTo>
                  <a:lnTo>
                    <a:pt x="13" y="129"/>
                  </a:lnTo>
                  <a:lnTo>
                    <a:pt x="5" y="113"/>
                  </a:lnTo>
                  <a:lnTo>
                    <a:pt x="1" y="96"/>
                  </a:lnTo>
                  <a:lnTo>
                    <a:pt x="0" y="79"/>
                  </a:lnTo>
                  <a:lnTo>
                    <a:pt x="3" y="55"/>
                  </a:lnTo>
                  <a:lnTo>
                    <a:pt x="11" y="35"/>
                  </a:lnTo>
                  <a:lnTo>
                    <a:pt x="22" y="21"/>
                  </a:lnTo>
                  <a:lnTo>
                    <a:pt x="37" y="9"/>
                  </a:lnTo>
                  <a:lnTo>
                    <a:pt x="55" y="4"/>
                  </a:lnTo>
                  <a:lnTo>
                    <a:pt x="75" y="2"/>
                  </a:lnTo>
                  <a:lnTo>
                    <a:pt x="97" y="5"/>
                  </a:lnTo>
                  <a:lnTo>
                    <a:pt x="118" y="13"/>
                  </a:lnTo>
                  <a:lnTo>
                    <a:pt x="138" y="21"/>
                  </a:lnTo>
                  <a:lnTo>
                    <a:pt x="157" y="27"/>
                  </a:lnTo>
                  <a:lnTo>
                    <a:pt x="177" y="31"/>
                  </a:lnTo>
                  <a:lnTo>
                    <a:pt x="198" y="31"/>
                  </a:lnTo>
                  <a:lnTo>
                    <a:pt x="221" y="27"/>
                  </a:lnTo>
                  <a:lnTo>
                    <a:pt x="242" y="19"/>
                  </a:lnTo>
                  <a:lnTo>
                    <a:pt x="265" y="10"/>
                  </a:lnTo>
                  <a:lnTo>
                    <a:pt x="280" y="4"/>
                  </a:lnTo>
                  <a:lnTo>
                    <a:pt x="295" y="1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59"/>
            <p:cNvSpPr>
              <a:spLocks/>
            </p:cNvSpPr>
            <p:nvPr/>
          </p:nvSpPr>
          <p:spPr bwMode="auto">
            <a:xfrm>
              <a:off x="6042025" y="815975"/>
              <a:ext cx="19050" cy="11113"/>
            </a:xfrm>
            <a:custGeom>
              <a:avLst/>
              <a:gdLst>
                <a:gd name="T0" fmla="*/ 10 w 12"/>
                <a:gd name="T1" fmla="*/ 0 h 7"/>
                <a:gd name="T2" fmla="*/ 12 w 12"/>
                <a:gd name="T3" fmla="*/ 0 h 7"/>
                <a:gd name="T4" fmla="*/ 12 w 12"/>
                <a:gd name="T5" fmla="*/ 2 h 7"/>
                <a:gd name="T6" fmla="*/ 12 w 12"/>
                <a:gd name="T7" fmla="*/ 4 h 7"/>
                <a:gd name="T8" fmla="*/ 10 w 12"/>
                <a:gd name="T9" fmla="*/ 6 h 7"/>
                <a:gd name="T10" fmla="*/ 8 w 12"/>
                <a:gd name="T11" fmla="*/ 7 h 7"/>
                <a:gd name="T12" fmla="*/ 5 w 12"/>
                <a:gd name="T13" fmla="*/ 7 h 7"/>
                <a:gd name="T14" fmla="*/ 3 w 12"/>
                <a:gd name="T15" fmla="*/ 6 h 7"/>
                <a:gd name="T16" fmla="*/ 0 w 12"/>
                <a:gd name="T17" fmla="*/ 4 h 7"/>
                <a:gd name="T18" fmla="*/ 0 w 12"/>
                <a:gd name="T19" fmla="*/ 3 h 7"/>
                <a:gd name="T20" fmla="*/ 1 w 12"/>
                <a:gd name="T21" fmla="*/ 3 h 7"/>
                <a:gd name="T22" fmla="*/ 3 w 12"/>
                <a:gd name="T23" fmla="*/ 3 h 7"/>
                <a:gd name="T24" fmla="*/ 4 w 12"/>
                <a:gd name="T25" fmla="*/ 4 h 7"/>
                <a:gd name="T26" fmla="*/ 5 w 12"/>
                <a:gd name="T27" fmla="*/ 4 h 7"/>
                <a:gd name="T28" fmla="*/ 7 w 12"/>
                <a:gd name="T29" fmla="*/ 4 h 7"/>
                <a:gd name="T30" fmla="*/ 9 w 12"/>
                <a:gd name="T31" fmla="*/ 3 h 7"/>
                <a:gd name="T32" fmla="*/ 9 w 12"/>
                <a:gd name="T33" fmla="*/ 2 h 7"/>
                <a:gd name="T34" fmla="*/ 10 w 12"/>
                <a:gd name="T35" fmla="*/ 0 h 7"/>
                <a:gd name="T36" fmla="*/ 10 w 12"/>
                <a:gd name="T3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7"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8" y="7"/>
                  </a:lnTo>
                  <a:lnTo>
                    <a:pt x="5" y="7"/>
                  </a:lnTo>
                  <a:lnTo>
                    <a:pt x="3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4" y="4"/>
                  </a:lnTo>
                  <a:lnTo>
                    <a:pt x="5" y="4"/>
                  </a:lnTo>
                  <a:lnTo>
                    <a:pt x="7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60"/>
            <p:cNvSpPr>
              <a:spLocks/>
            </p:cNvSpPr>
            <p:nvPr/>
          </p:nvSpPr>
          <p:spPr bwMode="auto">
            <a:xfrm>
              <a:off x="6053138" y="793750"/>
              <a:ext cx="15875" cy="11113"/>
            </a:xfrm>
            <a:custGeom>
              <a:avLst/>
              <a:gdLst>
                <a:gd name="T0" fmla="*/ 6 w 10"/>
                <a:gd name="T1" fmla="*/ 0 h 7"/>
                <a:gd name="T2" fmla="*/ 7 w 10"/>
                <a:gd name="T3" fmla="*/ 0 h 7"/>
                <a:gd name="T4" fmla="*/ 9 w 10"/>
                <a:gd name="T5" fmla="*/ 1 h 7"/>
                <a:gd name="T6" fmla="*/ 10 w 10"/>
                <a:gd name="T7" fmla="*/ 4 h 7"/>
                <a:gd name="T8" fmla="*/ 10 w 10"/>
                <a:gd name="T9" fmla="*/ 5 h 7"/>
                <a:gd name="T10" fmla="*/ 10 w 10"/>
                <a:gd name="T11" fmla="*/ 7 h 7"/>
                <a:gd name="T12" fmla="*/ 9 w 10"/>
                <a:gd name="T13" fmla="*/ 7 h 7"/>
                <a:gd name="T14" fmla="*/ 9 w 10"/>
                <a:gd name="T15" fmla="*/ 7 h 7"/>
                <a:gd name="T16" fmla="*/ 7 w 10"/>
                <a:gd name="T17" fmla="*/ 7 h 7"/>
                <a:gd name="T18" fmla="*/ 7 w 10"/>
                <a:gd name="T19" fmla="*/ 4 h 7"/>
                <a:gd name="T20" fmla="*/ 6 w 10"/>
                <a:gd name="T21" fmla="*/ 3 h 7"/>
                <a:gd name="T22" fmla="*/ 1 w 10"/>
                <a:gd name="T23" fmla="*/ 5 h 7"/>
                <a:gd name="T24" fmla="*/ 0 w 10"/>
                <a:gd name="T25" fmla="*/ 5 h 7"/>
                <a:gd name="T26" fmla="*/ 0 w 10"/>
                <a:gd name="T27" fmla="*/ 5 h 7"/>
                <a:gd name="T28" fmla="*/ 0 w 10"/>
                <a:gd name="T29" fmla="*/ 4 h 7"/>
                <a:gd name="T30" fmla="*/ 0 w 10"/>
                <a:gd name="T31" fmla="*/ 3 h 7"/>
                <a:gd name="T32" fmla="*/ 6 w 10"/>
                <a:gd name="T33" fmla="*/ 0 h 7"/>
                <a:gd name="T34" fmla="*/ 6 w 10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7" y="0"/>
                  </a:lnTo>
                  <a:lnTo>
                    <a:pt x="9" y="1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6" y="3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61"/>
            <p:cNvSpPr>
              <a:spLocks/>
            </p:cNvSpPr>
            <p:nvPr/>
          </p:nvSpPr>
          <p:spPr bwMode="auto">
            <a:xfrm>
              <a:off x="6035675" y="768350"/>
              <a:ext cx="22225" cy="20638"/>
            </a:xfrm>
            <a:custGeom>
              <a:avLst/>
              <a:gdLst>
                <a:gd name="T0" fmla="*/ 3 w 14"/>
                <a:gd name="T1" fmla="*/ 0 h 13"/>
                <a:gd name="T2" fmla="*/ 4 w 14"/>
                <a:gd name="T3" fmla="*/ 2 h 13"/>
                <a:gd name="T4" fmla="*/ 4 w 14"/>
                <a:gd name="T5" fmla="*/ 3 h 13"/>
                <a:gd name="T6" fmla="*/ 4 w 14"/>
                <a:gd name="T7" fmla="*/ 4 h 13"/>
                <a:gd name="T8" fmla="*/ 4 w 14"/>
                <a:gd name="T9" fmla="*/ 7 h 13"/>
                <a:gd name="T10" fmla="*/ 5 w 14"/>
                <a:gd name="T11" fmla="*/ 8 h 13"/>
                <a:gd name="T12" fmla="*/ 8 w 14"/>
                <a:gd name="T13" fmla="*/ 8 h 13"/>
                <a:gd name="T14" fmla="*/ 9 w 14"/>
                <a:gd name="T15" fmla="*/ 7 h 13"/>
                <a:gd name="T16" fmla="*/ 11 w 14"/>
                <a:gd name="T17" fmla="*/ 4 h 13"/>
                <a:gd name="T18" fmla="*/ 11 w 14"/>
                <a:gd name="T19" fmla="*/ 3 h 13"/>
                <a:gd name="T20" fmla="*/ 12 w 14"/>
                <a:gd name="T21" fmla="*/ 3 h 13"/>
                <a:gd name="T22" fmla="*/ 13 w 14"/>
                <a:gd name="T23" fmla="*/ 3 h 13"/>
                <a:gd name="T24" fmla="*/ 14 w 14"/>
                <a:gd name="T25" fmla="*/ 4 h 13"/>
                <a:gd name="T26" fmla="*/ 14 w 14"/>
                <a:gd name="T27" fmla="*/ 7 h 13"/>
                <a:gd name="T28" fmla="*/ 13 w 14"/>
                <a:gd name="T29" fmla="*/ 11 h 13"/>
                <a:gd name="T30" fmla="*/ 11 w 14"/>
                <a:gd name="T31" fmla="*/ 12 h 13"/>
                <a:gd name="T32" fmla="*/ 8 w 14"/>
                <a:gd name="T33" fmla="*/ 13 h 13"/>
                <a:gd name="T34" fmla="*/ 4 w 14"/>
                <a:gd name="T35" fmla="*/ 13 h 13"/>
                <a:gd name="T36" fmla="*/ 1 w 14"/>
                <a:gd name="T37" fmla="*/ 11 h 13"/>
                <a:gd name="T38" fmla="*/ 0 w 14"/>
                <a:gd name="T39" fmla="*/ 10 h 13"/>
                <a:gd name="T40" fmla="*/ 0 w 14"/>
                <a:gd name="T41" fmla="*/ 7 h 13"/>
                <a:gd name="T42" fmla="*/ 0 w 14"/>
                <a:gd name="T43" fmla="*/ 3 h 13"/>
                <a:gd name="T44" fmla="*/ 1 w 14"/>
                <a:gd name="T45" fmla="*/ 2 h 13"/>
                <a:gd name="T46" fmla="*/ 3 w 14"/>
                <a:gd name="T4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" h="13">
                  <a:moveTo>
                    <a:pt x="3" y="0"/>
                  </a:moveTo>
                  <a:lnTo>
                    <a:pt x="4" y="2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7"/>
                  </a:lnTo>
                  <a:lnTo>
                    <a:pt x="5" y="8"/>
                  </a:lnTo>
                  <a:lnTo>
                    <a:pt x="8" y="8"/>
                  </a:lnTo>
                  <a:lnTo>
                    <a:pt x="9" y="7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3" y="3"/>
                  </a:lnTo>
                  <a:lnTo>
                    <a:pt x="14" y="4"/>
                  </a:lnTo>
                  <a:lnTo>
                    <a:pt x="14" y="7"/>
                  </a:lnTo>
                  <a:lnTo>
                    <a:pt x="13" y="11"/>
                  </a:lnTo>
                  <a:lnTo>
                    <a:pt x="11" y="12"/>
                  </a:lnTo>
                  <a:lnTo>
                    <a:pt x="8" y="13"/>
                  </a:lnTo>
                  <a:lnTo>
                    <a:pt x="4" y="13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62"/>
            <p:cNvSpPr>
              <a:spLocks/>
            </p:cNvSpPr>
            <p:nvPr/>
          </p:nvSpPr>
          <p:spPr bwMode="auto">
            <a:xfrm>
              <a:off x="5553075" y="395288"/>
              <a:ext cx="23813" cy="15875"/>
            </a:xfrm>
            <a:custGeom>
              <a:avLst/>
              <a:gdLst>
                <a:gd name="T0" fmla="*/ 4 w 15"/>
                <a:gd name="T1" fmla="*/ 0 h 10"/>
                <a:gd name="T2" fmla="*/ 6 w 15"/>
                <a:gd name="T3" fmla="*/ 0 h 10"/>
                <a:gd name="T4" fmla="*/ 6 w 15"/>
                <a:gd name="T5" fmla="*/ 1 h 10"/>
                <a:gd name="T6" fmla="*/ 6 w 15"/>
                <a:gd name="T7" fmla="*/ 2 h 10"/>
                <a:gd name="T8" fmla="*/ 4 w 15"/>
                <a:gd name="T9" fmla="*/ 4 h 10"/>
                <a:gd name="T10" fmla="*/ 4 w 15"/>
                <a:gd name="T11" fmla="*/ 4 h 10"/>
                <a:gd name="T12" fmla="*/ 4 w 15"/>
                <a:gd name="T13" fmla="*/ 5 h 10"/>
                <a:gd name="T14" fmla="*/ 6 w 15"/>
                <a:gd name="T15" fmla="*/ 6 h 10"/>
                <a:gd name="T16" fmla="*/ 8 w 15"/>
                <a:gd name="T17" fmla="*/ 6 h 10"/>
                <a:gd name="T18" fmla="*/ 11 w 15"/>
                <a:gd name="T19" fmla="*/ 6 h 10"/>
                <a:gd name="T20" fmla="*/ 12 w 15"/>
                <a:gd name="T21" fmla="*/ 5 h 10"/>
                <a:gd name="T22" fmla="*/ 15 w 15"/>
                <a:gd name="T23" fmla="*/ 5 h 10"/>
                <a:gd name="T24" fmla="*/ 15 w 15"/>
                <a:gd name="T25" fmla="*/ 6 h 10"/>
                <a:gd name="T26" fmla="*/ 13 w 15"/>
                <a:gd name="T27" fmla="*/ 8 h 10"/>
                <a:gd name="T28" fmla="*/ 12 w 15"/>
                <a:gd name="T29" fmla="*/ 9 h 10"/>
                <a:gd name="T30" fmla="*/ 8 w 15"/>
                <a:gd name="T31" fmla="*/ 10 h 10"/>
                <a:gd name="T32" fmla="*/ 6 w 15"/>
                <a:gd name="T33" fmla="*/ 10 h 10"/>
                <a:gd name="T34" fmla="*/ 3 w 15"/>
                <a:gd name="T35" fmla="*/ 9 h 10"/>
                <a:gd name="T36" fmla="*/ 2 w 15"/>
                <a:gd name="T37" fmla="*/ 8 h 10"/>
                <a:gd name="T38" fmla="*/ 0 w 15"/>
                <a:gd name="T39" fmla="*/ 5 h 10"/>
                <a:gd name="T40" fmla="*/ 2 w 15"/>
                <a:gd name="T41" fmla="*/ 2 h 10"/>
                <a:gd name="T42" fmla="*/ 3 w 15"/>
                <a:gd name="T43" fmla="*/ 1 h 10"/>
                <a:gd name="T44" fmla="*/ 4 w 15"/>
                <a:gd name="T4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0">
                  <a:moveTo>
                    <a:pt x="4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6" y="6"/>
                  </a:lnTo>
                  <a:lnTo>
                    <a:pt x="8" y="6"/>
                  </a:lnTo>
                  <a:lnTo>
                    <a:pt x="11" y="6"/>
                  </a:lnTo>
                  <a:lnTo>
                    <a:pt x="12" y="5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3" y="8"/>
                  </a:lnTo>
                  <a:lnTo>
                    <a:pt x="12" y="9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3" y="9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63"/>
            <p:cNvSpPr>
              <a:spLocks/>
            </p:cNvSpPr>
            <p:nvPr/>
          </p:nvSpPr>
          <p:spPr bwMode="auto">
            <a:xfrm>
              <a:off x="5567363" y="377825"/>
              <a:ext cx="19050" cy="14288"/>
            </a:xfrm>
            <a:custGeom>
              <a:avLst/>
              <a:gdLst>
                <a:gd name="T0" fmla="*/ 7 w 12"/>
                <a:gd name="T1" fmla="*/ 0 h 9"/>
                <a:gd name="T2" fmla="*/ 10 w 12"/>
                <a:gd name="T3" fmla="*/ 0 h 9"/>
                <a:gd name="T4" fmla="*/ 12 w 12"/>
                <a:gd name="T5" fmla="*/ 3 h 9"/>
                <a:gd name="T6" fmla="*/ 12 w 12"/>
                <a:gd name="T7" fmla="*/ 5 h 9"/>
                <a:gd name="T8" fmla="*/ 12 w 12"/>
                <a:gd name="T9" fmla="*/ 7 h 9"/>
                <a:gd name="T10" fmla="*/ 11 w 12"/>
                <a:gd name="T11" fmla="*/ 7 h 9"/>
                <a:gd name="T12" fmla="*/ 11 w 12"/>
                <a:gd name="T13" fmla="*/ 7 h 9"/>
                <a:gd name="T14" fmla="*/ 10 w 12"/>
                <a:gd name="T15" fmla="*/ 4 h 9"/>
                <a:gd name="T16" fmla="*/ 8 w 12"/>
                <a:gd name="T17" fmla="*/ 3 h 9"/>
                <a:gd name="T18" fmla="*/ 6 w 12"/>
                <a:gd name="T19" fmla="*/ 3 h 9"/>
                <a:gd name="T20" fmla="*/ 4 w 12"/>
                <a:gd name="T21" fmla="*/ 4 h 9"/>
                <a:gd name="T22" fmla="*/ 4 w 12"/>
                <a:gd name="T23" fmla="*/ 5 h 9"/>
                <a:gd name="T24" fmla="*/ 4 w 12"/>
                <a:gd name="T25" fmla="*/ 8 h 9"/>
                <a:gd name="T26" fmla="*/ 4 w 12"/>
                <a:gd name="T27" fmla="*/ 9 h 9"/>
                <a:gd name="T28" fmla="*/ 3 w 12"/>
                <a:gd name="T29" fmla="*/ 9 h 9"/>
                <a:gd name="T30" fmla="*/ 2 w 12"/>
                <a:gd name="T31" fmla="*/ 9 h 9"/>
                <a:gd name="T32" fmla="*/ 2 w 12"/>
                <a:gd name="T33" fmla="*/ 9 h 9"/>
                <a:gd name="T34" fmla="*/ 0 w 12"/>
                <a:gd name="T35" fmla="*/ 7 h 9"/>
                <a:gd name="T36" fmla="*/ 0 w 12"/>
                <a:gd name="T37" fmla="*/ 4 h 9"/>
                <a:gd name="T38" fmla="*/ 2 w 12"/>
                <a:gd name="T39" fmla="*/ 2 h 9"/>
                <a:gd name="T40" fmla="*/ 4 w 12"/>
                <a:gd name="T41" fmla="*/ 0 h 9"/>
                <a:gd name="T42" fmla="*/ 7 w 12"/>
                <a:gd name="T4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lnTo>
                    <a:pt x="10" y="0"/>
                  </a:lnTo>
                  <a:lnTo>
                    <a:pt x="12" y="3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0" y="4"/>
                  </a:lnTo>
                  <a:lnTo>
                    <a:pt x="8" y="3"/>
                  </a:lnTo>
                  <a:lnTo>
                    <a:pt x="6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9"/>
                  </a:lnTo>
                  <a:lnTo>
                    <a:pt x="3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64"/>
            <p:cNvSpPr>
              <a:spLocks/>
            </p:cNvSpPr>
            <p:nvPr/>
          </p:nvSpPr>
          <p:spPr bwMode="auto">
            <a:xfrm>
              <a:off x="5562600" y="344488"/>
              <a:ext cx="20638" cy="14288"/>
            </a:xfrm>
            <a:custGeom>
              <a:avLst/>
              <a:gdLst>
                <a:gd name="T0" fmla="*/ 13 w 13"/>
                <a:gd name="T1" fmla="*/ 0 h 9"/>
                <a:gd name="T2" fmla="*/ 13 w 13"/>
                <a:gd name="T3" fmla="*/ 0 h 9"/>
                <a:gd name="T4" fmla="*/ 13 w 13"/>
                <a:gd name="T5" fmla="*/ 4 h 9"/>
                <a:gd name="T6" fmla="*/ 11 w 13"/>
                <a:gd name="T7" fmla="*/ 7 h 9"/>
                <a:gd name="T8" fmla="*/ 9 w 13"/>
                <a:gd name="T9" fmla="*/ 8 h 9"/>
                <a:gd name="T10" fmla="*/ 6 w 13"/>
                <a:gd name="T11" fmla="*/ 9 h 9"/>
                <a:gd name="T12" fmla="*/ 2 w 13"/>
                <a:gd name="T13" fmla="*/ 9 h 9"/>
                <a:gd name="T14" fmla="*/ 0 w 13"/>
                <a:gd name="T15" fmla="*/ 8 h 9"/>
                <a:gd name="T16" fmla="*/ 0 w 13"/>
                <a:gd name="T17" fmla="*/ 7 h 9"/>
                <a:gd name="T18" fmla="*/ 0 w 13"/>
                <a:gd name="T19" fmla="*/ 6 h 9"/>
                <a:gd name="T20" fmla="*/ 1 w 13"/>
                <a:gd name="T21" fmla="*/ 6 h 9"/>
                <a:gd name="T22" fmla="*/ 3 w 13"/>
                <a:gd name="T23" fmla="*/ 7 h 9"/>
                <a:gd name="T24" fmla="*/ 6 w 13"/>
                <a:gd name="T25" fmla="*/ 7 h 9"/>
                <a:gd name="T26" fmla="*/ 7 w 13"/>
                <a:gd name="T27" fmla="*/ 6 h 9"/>
                <a:gd name="T28" fmla="*/ 10 w 13"/>
                <a:gd name="T29" fmla="*/ 3 h 9"/>
                <a:gd name="T30" fmla="*/ 10 w 13"/>
                <a:gd name="T31" fmla="*/ 2 h 9"/>
                <a:gd name="T32" fmla="*/ 11 w 13"/>
                <a:gd name="T33" fmla="*/ 0 h 9"/>
                <a:gd name="T34" fmla="*/ 13 w 13"/>
                <a:gd name="T3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lnTo>
                    <a:pt x="13" y="0"/>
                  </a:lnTo>
                  <a:lnTo>
                    <a:pt x="13" y="4"/>
                  </a:lnTo>
                  <a:lnTo>
                    <a:pt x="11" y="7"/>
                  </a:lnTo>
                  <a:lnTo>
                    <a:pt x="9" y="8"/>
                  </a:lnTo>
                  <a:lnTo>
                    <a:pt x="6" y="9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3" y="7"/>
                  </a:lnTo>
                  <a:lnTo>
                    <a:pt x="6" y="7"/>
                  </a:lnTo>
                  <a:lnTo>
                    <a:pt x="7" y="6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65"/>
            <p:cNvSpPr>
              <a:spLocks/>
            </p:cNvSpPr>
            <p:nvPr/>
          </p:nvSpPr>
          <p:spPr bwMode="auto">
            <a:xfrm>
              <a:off x="5605463" y="328613"/>
              <a:ext cx="19050" cy="22225"/>
            </a:xfrm>
            <a:custGeom>
              <a:avLst/>
              <a:gdLst>
                <a:gd name="T0" fmla="*/ 7 w 12"/>
                <a:gd name="T1" fmla="*/ 0 h 14"/>
                <a:gd name="T2" fmla="*/ 8 w 12"/>
                <a:gd name="T3" fmla="*/ 0 h 14"/>
                <a:gd name="T4" fmla="*/ 8 w 12"/>
                <a:gd name="T5" fmla="*/ 1 h 14"/>
                <a:gd name="T6" fmla="*/ 8 w 12"/>
                <a:gd name="T7" fmla="*/ 2 h 14"/>
                <a:gd name="T8" fmla="*/ 7 w 12"/>
                <a:gd name="T9" fmla="*/ 4 h 14"/>
                <a:gd name="T10" fmla="*/ 5 w 12"/>
                <a:gd name="T11" fmla="*/ 5 h 14"/>
                <a:gd name="T12" fmla="*/ 5 w 12"/>
                <a:gd name="T13" fmla="*/ 6 h 14"/>
                <a:gd name="T14" fmla="*/ 5 w 12"/>
                <a:gd name="T15" fmla="*/ 8 h 14"/>
                <a:gd name="T16" fmla="*/ 8 w 12"/>
                <a:gd name="T17" fmla="*/ 9 h 14"/>
                <a:gd name="T18" fmla="*/ 9 w 12"/>
                <a:gd name="T19" fmla="*/ 9 h 14"/>
                <a:gd name="T20" fmla="*/ 11 w 12"/>
                <a:gd name="T21" fmla="*/ 9 h 14"/>
                <a:gd name="T22" fmla="*/ 12 w 12"/>
                <a:gd name="T23" fmla="*/ 9 h 14"/>
                <a:gd name="T24" fmla="*/ 12 w 12"/>
                <a:gd name="T25" fmla="*/ 10 h 14"/>
                <a:gd name="T26" fmla="*/ 12 w 12"/>
                <a:gd name="T27" fmla="*/ 12 h 14"/>
                <a:gd name="T28" fmla="*/ 11 w 12"/>
                <a:gd name="T29" fmla="*/ 13 h 14"/>
                <a:gd name="T30" fmla="*/ 8 w 12"/>
                <a:gd name="T31" fmla="*/ 14 h 14"/>
                <a:gd name="T32" fmla="*/ 7 w 12"/>
                <a:gd name="T33" fmla="*/ 14 h 14"/>
                <a:gd name="T34" fmla="*/ 4 w 12"/>
                <a:gd name="T35" fmla="*/ 13 h 14"/>
                <a:gd name="T36" fmla="*/ 1 w 12"/>
                <a:gd name="T37" fmla="*/ 12 h 14"/>
                <a:gd name="T38" fmla="*/ 0 w 12"/>
                <a:gd name="T39" fmla="*/ 9 h 14"/>
                <a:gd name="T40" fmla="*/ 0 w 12"/>
                <a:gd name="T41" fmla="*/ 6 h 14"/>
                <a:gd name="T42" fmla="*/ 0 w 12"/>
                <a:gd name="T43" fmla="*/ 4 h 14"/>
                <a:gd name="T44" fmla="*/ 1 w 12"/>
                <a:gd name="T45" fmla="*/ 1 h 14"/>
                <a:gd name="T46" fmla="*/ 4 w 12"/>
                <a:gd name="T47" fmla="*/ 0 h 14"/>
                <a:gd name="T48" fmla="*/ 7 w 12"/>
                <a:gd name="T4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" h="14">
                  <a:moveTo>
                    <a:pt x="7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8" y="2"/>
                  </a:lnTo>
                  <a:lnTo>
                    <a:pt x="7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1" y="13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4" y="13"/>
                  </a:lnTo>
                  <a:lnTo>
                    <a:pt x="1" y="12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66"/>
            <p:cNvSpPr>
              <a:spLocks/>
            </p:cNvSpPr>
            <p:nvPr/>
          </p:nvSpPr>
          <p:spPr bwMode="auto">
            <a:xfrm>
              <a:off x="5603875" y="363538"/>
              <a:ext cx="20638" cy="25400"/>
            </a:xfrm>
            <a:custGeom>
              <a:avLst/>
              <a:gdLst>
                <a:gd name="T0" fmla="*/ 6 w 13"/>
                <a:gd name="T1" fmla="*/ 0 h 16"/>
                <a:gd name="T2" fmla="*/ 9 w 13"/>
                <a:gd name="T3" fmla="*/ 1 h 16"/>
                <a:gd name="T4" fmla="*/ 12 w 13"/>
                <a:gd name="T5" fmla="*/ 3 h 16"/>
                <a:gd name="T6" fmla="*/ 13 w 13"/>
                <a:gd name="T7" fmla="*/ 5 h 16"/>
                <a:gd name="T8" fmla="*/ 13 w 13"/>
                <a:gd name="T9" fmla="*/ 9 h 16"/>
                <a:gd name="T10" fmla="*/ 13 w 13"/>
                <a:gd name="T11" fmla="*/ 12 h 16"/>
                <a:gd name="T12" fmla="*/ 13 w 13"/>
                <a:gd name="T13" fmla="*/ 14 h 16"/>
                <a:gd name="T14" fmla="*/ 13 w 13"/>
                <a:gd name="T15" fmla="*/ 16 h 16"/>
                <a:gd name="T16" fmla="*/ 12 w 13"/>
                <a:gd name="T17" fmla="*/ 16 h 16"/>
                <a:gd name="T18" fmla="*/ 10 w 13"/>
                <a:gd name="T19" fmla="*/ 14 h 16"/>
                <a:gd name="T20" fmla="*/ 10 w 13"/>
                <a:gd name="T21" fmla="*/ 13 h 16"/>
                <a:gd name="T22" fmla="*/ 9 w 13"/>
                <a:gd name="T23" fmla="*/ 11 h 16"/>
                <a:gd name="T24" fmla="*/ 9 w 13"/>
                <a:gd name="T25" fmla="*/ 8 h 16"/>
                <a:gd name="T26" fmla="*/ 8 w 13"/>
                <a:gd name="T27" fmla="*/ 7 h 16"/>
                <a:gd name="T28" fmla="*/ 6 w 13"/>
                <a:gd name="T29" fmla="*/ 5 h 16"/>
                <a:gd name="T30" fmla="*/ 5 w 13"/>
                <a:gd name="T31" fmla="*/ 5 h 16"/>
                <a:gd name="T32" fmla="*/ 4 w 13"/>
                <a:gd name="T33" fmla="*/ 5 h 16"/>
                <a:gd name="T34" fmla="*/ 2 w 13"/>
                <a:gd name="T35" fmla="*/ 7 h 16"/>
                <a:gd name="T36" fmla="*/ 2 w 13"/>
                <a:gd name="T37" fmla="*/ 8 h 16"/>
                <a:gd name="T38" fmla="*/ 2 w 13"/>
                <a:gd name="T39" fmla="*/ 9 h 16"/>
                <a:gd name="T40" fmla="*/ 2 w 13"/>
                <a:gd name="T41" fmla="*/ 9 h 16"/>
                <a:gd name="T42" fmla="*/ 1 w 13"/>
                <a:gd name="T43" fmla="*/ 9 h 16"/>
                <a:gd name="T44" fmla="*/ 0 w 13"/>
                <a:gd name="T45" fmla="*/ 7 h 16"/>
                <a:gd name="T46" fmla="*/ 0 w 13"/>
                <a:gd name="T47" fmla="*/ 4 h 16"/>
                <a:gd name="T48" fmla="*/ 1 w 13"/>
                <a:gd name="T49" fmla="*/ 3 h 16"/>
                <a:gd name="T50" fmla="*/ 2 w 13"/>
                <a:gd name="T51" fmla="*/ 0 h 16"/>
                <a:gd name="T52" fmla="*/ 6 w 13"/>
                <a:gd name="T5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" h="16">
                  <a:moveTo>
                    <a:pt x="6" y="0"/>
                  </a:moveTo>
                  <a:lnTo>
                    <a:pt x="9" y="1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3" y="9"/>
                  </a:lnTo>
                  <a:lnTo>
                    <a:pt x="13" y="12"/>
                  </a:lnTo>
                  <a:lnTo>
                    <a:pt x="13" y="14"/>
                  </a:lnTo>
                  <a:lnTo>
                    <a:pt x="13" y="16"/>
                  </a:lnTo>
                  <a:lnTo>
                    <a:pt x="12" y="16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9" y="11"/>
                  </a:lnTo>
                  <a:lnTo>
                    <a:pt x="9" y="8"/>
                  </a:lnTo>
                  <a:lnTo>
                    <a:pt x="8" y="7"/>
                  </a:lnTo>
                  <a:lnTo>
                    <a:pt x="6" y="5"/>
                  </a:lnTo>
                  <a:lnTo>
                    <a:pt x="5" y="5"/>
                  </a:lnTo>
                  <a:lnTo>
                    <a:pt x="4" y="5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67"/>
            <p:cNvSpPr>
              <a:spLocks/>
            </p:cNvSpPr>
            <p:nvPr/>
          </p:nvSpPr>
          <p:spPr bwMode="auto">
            <a:xfrm>
              <a:off x="5711825" y="701675"/>
              <a:ext cx="22225" cy="23813"/>
            </a:xfrm>
            <a:custGeom>
              <a:avLst/>
              <a:gdLst>
                <a:gd name="T0" fmla="*/ 4 w 14"/>
                <a:gd name="T1" fmla="*/ 0 h 15"/>
                <a:gd name="T2" fmla="*/ 4 w 14"/>
                <a:gd name="T3" fmla="*/ 2 h 15"/>
                <a:gd name="T4" fmla="*/ 4 w 14"/>
                <a:gd name="T5" fmla="*/ 3 h 15"/>
                <a:gd name="T6" fmla="*/ 4 w 14"/>
                <a:gd name="T7" fmla="*/ 6 h 15"/>
                <a:gd name="T8" fmla="*/ 4 w 14"/>
                <a:gd name="T9" fmla="*/ 8 h 15"/>
                <a:gd name="T10" fmla="*/ 5 w 14"/>
                <a:gd name="T11" fmla="*/ 10 h 15"/>
                <a:gd name="T12" fmla="*/ 8 w 14"/>
                <a:gd name="T13" fmla="*/ 11 h 15"/>
                <a:gd name="T14" fmla="*/ 10 w 14"/>
                <a:gd name="T15" fmla="*/ 10 h 15"/>
                <a:gd name="T16" fmla="*/ 12 w 14"/>
                <a:gd name="T17" fmla="*/ 8 h 15"/>
                <a:gd name="T18" fmla="*/ 13 w 14"/>
                <a:gd name="T19" fmla="*/ 8 h 15"/>
                <a:gd name="T20" fmla="*/ 14 w 14"/>
                <a:gd name="T21" fmla="*/ 10 h 15"/>
                <a:gd name="T22" fmla="*/ 14 w 14"/>
                <a:gd name="T23" fmla="*/ 11 h 15"/>
                <a:gd name="T24" fmla="*/ 12 w 14"/>
                <a:gd name="T25" fmla="*/ 14 h 15"/>
                <a:gd name="T26" fmla="*/ 9 w 14"/>
                <a:gd name="T27" fmla="*/ 15 h 15"/>
                <a:gd name="T28" fmla="*/ 5 w 14"/>
                <a:gd name="T29" fmla="*/ 15 h 15"/>
                <a:gd name="T30" fmla="*/ 2 w 14"/>
                <a:gd name="T31" fmla="*/ 14 h 15"/>
                <a:gd name="T32" fmla="*/ 1 w 14"/>
                <a:gd name="T33" fmla="*/ 11 h 15"/>
                <a:gd name="T34" fmla="*/ 0 w 14"/>
                <a:gd name="T35" fmla="*/ 7 h 15"/>
                <a:gd name="T36" fmla="*/ 0 w 14"/>
                <a:gd name="T37" fmla="*/ 4 h 15"/>
                <a:gd name="T38" fmla="*/ 2 w 14"/>
                <a:gd name="T39" fmla="*/ 2 h 15"/>
                <a:gd name="T40" fmla="*/ 4 w 14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" h="15">
                  <a:moveTo>
                    <a:pt x="4" y="0"/>
                  </a:moveTo>
                  <a:lnTo>
                    <a:pt x="4" y="2"/>
                  </a:lnTo>
                  <a:lnTo>
                    <a:pt x="4" y="3"/>
                  </a:lnTo>
                  <a:lnTo>
                    <a:pt x="4" y="6"/>
                  </a:lnTo>
                  <a:lnTo>
                    <a:pt x="4" y="8"/>
                  </a:lnTo>
                  <a:lnTo>
                    <a:pt x="5" y="10"/>
                  </a:lnTo>
                  <a:lnTo>
                    <a:pt x="8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2" y="14"/>
                  </a:lnTo>
                  <a:lnTo>
                    <a:pt x="9" y="15"/>
                  </a:lnTo>
                  <a:lnTo>
                    <a:pt x="5" y="15"/>
                  </a:lnTo>
                  <a:lnTo>
                    <a:pt x="2" y="14"/>
                  </a:lnTo>
                  <a:lnTo>
                    <a:pt x="1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68"/>
            <p:cNvSpPr>
              <a:spLocks/>
            </p:cNvSpPr>
            <p:nvPr/>
          </p:nvSpPr>
          <p:spPr bwMode="auto">
            <a:xfrm>
              <a:off x="5694363" y="690563"/>
              <a:ext cx="23813" cy="15875"/>
            </a:xfrm>
            <a:custGeom>
              <a:avLst/>
              <a:gdLst>
                <a:gd name="T0" fmla="*/ 8 w 15"/>
                <a:gd name="T1" fmla="*/ 0 h 10"/>
                <a:gd name="T2" fmla="*/ 12 w 15"/>
                <a:gd name="T3" fmla="*/ 0 h 10"/>
                <a:gd name="T4" fmla="*/ 15 w 15"/>
                <a:gd name="T5" fmla="*/ 1 h 10"/>
                <a:gd name="T6" fmla="*/ 15 w 15"/>
                <a:gd name="T7" fmla="*/ 1 h 10"/>
                <a:gd name="T8" fmla="*/ 15 w 15"/>
                <a:gd name="T9" fmla="*/ 2 h 10"/>
                <a:gd name="T10" fmla="*/ 13 w 15"/>
                <a:gd name="T11" fmla="*/ 2 h 10"/>
                <a:gd name="T12" fmla="*/ 11 w 15"/>
                <a:gd name="T13" fmla="*/ 2 h 10"/>
                <a:gd name="T14" fmla="*/ 8 w 15"/>
                <a:gd name="T15" fmla="*/ 2 h 10"/>
                <a:gd name="T16" fmla="*/ 6 w 15"/>
                <a:gd name="T17" fmla="*/ 4 h 10"/>
                <a:gd name="T18" fmla="*/ 4 w 15"/>
                <a:gd name="T19" fmla="*/ 6 h 10"/>
                <a:gd name="T20" fmla="*/ 3 w 15"/>
                <a:gd name="T21" fmla="*/ 9 h 10"/>
                <a:gd name="T22" fmla="*/ 3 w 15"/>
                <a:gd name="T23" fmla="*/ 10 h 10"/>
                <a:gd name="T24" fmla="*/ 2 w 15"/>
                <a:gd name="T25" fmla="*/ 10 h 10"/>
                <a:gd name="T26" fmla="*/ 0 w 15"/>
                <a:gd name="T27" fmla="*/ 10 h 10"/>
                <a:gd name="T28" fmla="*/ 0 w 15"/>
                <a:gd name="T29" fmla="*/ 9 h 10"/>
                <a:gd name="T30" fmla="*/ 2 w 15"/>
                <a:gd name="T31" fmla="*/ 5 h 10"/>
                <a:gd name="T32" fmla="*/ 3 w 15"/>
                <a:gd name="T33" fmla="*/ 2 h 10"/>
                <a:gd name="T34" fmla="*/ 6 w 15"/>
                <a:gd name="T35" fmla="*/ 0 h 10"/>
                <a:gd name="T36" fmla="*/ 8 w 15"/>
                <a:gd name="T3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10">
                  <a:moveTo>
                    <a:pt x="8" y="0"/>
                  </a:moveTo>
                  <a:lnTo>
                    <a:pt x="12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3" y="9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69"/>
            <p:cNvSpPr>
              <a:spLocks/>
            </p:cNvSpPr>
            <p:nvPr/>
          </p:nvSpPr>
          <p:spPr bwMode="auto">
            <a:xfrm>
              <a:off x="5691188" y="719138"/>
              <a:ext cx="15875" cy="26988"/>
            </a:xfrm>
            <a:custGeom>
              <a:avLst/>
              <a:gdLst>
                <a:gd name="T0" fmla="*/ 5 w 10"/>
                <a:gd name="T1" fmla="*/ 0 h 17"/>
                <a:gd name="T2" fmla="*/ 6 w 10"/>
                <a:gd name="T3" fmla="*/ 0 h 17"/>
                <a:gd name="T4" fmla="*/ 6 w 10"/>
                <a:gd name="T5" fmla="*/ 1 h 17"/>
                <a:gd name="T6" fmla="*/ 6 w 10"/>
                <a:gd name="T7" fmla="*/ 3 h 17"/>
                <a:gd name="T8" fmla="*/ 5 w 10"/>
                <a:gd name="T9" fmla="*/ 4 h 17"/>
                <a:gd name="T10" fmla="*/ 4 w 10"/>
                <a:gd name="T11" fmla="*/ 6 h 17"/>
                <a:gd name="T12" fmla="*/ 4 w 10"/>
                <a:gd name="T13" fmla="*/ 9 h 17"/>
                <a:gd name="T14" fmla="*/ 4 w 10"/>
                <a:gd name="T15" fmla="*/ 10 h 17"/>
                <a:gd name="T16" fmla="*/ 5 w 10"/>
                <a:gd name="T17" fmla="*/ 12 h 17"/>
                <a:gd name="T18" fmla="*/ 8 w 10"/>
                <a:gd name="T19" fmla="*/ 12 h 17"/>
                <a:gd name="T20" fmla="*/ 9 w 10"/>
                <a:gd name="T21" fmla="*/ 12 h 17"/>
                <a:gd name="T22" fmla="*/ 10 w 10"/>
                <a:gd name="T23" fmla="*/ 13 h 17"/>
                <a:gd name="T24" fmla="*/ 9 w 10"/>
                <a:gd name="T25" fmla="*/ 16 h 17"/>
                <a:gd name="T26" fmla="*/ 8 w 10"/>
                <a:gd name="T27" fmla="*/ 16 h 17"/>
                <a:gd name="T28" fmla="*/ 5 w 10"/>
                <a:gd name="T29" fmla="*/ 17 h 17"/>
                <a:gd name="T30" fmla="*/ 2 w 10"/>
                <a:gd name="T31" fmla="*/ 16 h 17"/>
                <a:gd name="T32" fmla="*/ 1 w 10"/>
                <a:gd name="T33" fmla="*/ 14 h 17"/>
                <a:gd name="T34" fmla="*/ 0 w 10"/>
                <a:gd name="T35" fmla="*/ 12 h 17"/>
                <a:gd name="T36" fmla="*/ 0 w 10"/>
                <a:gd name="T37" fmla="*/ 9 h 17"/>
                <a:gd name="T38" fmla="*/ 0 w 10"/>
                <a:gd name="T39" fmla="*/ 5 h 17"/>
                <a:gd name="T40" fmla="*/ 2 w 10"/>
                <a:gd name="T41" fmla="*/ 3 h 17"/>
                <a:gd name="T42" fmla="*/ 4 w 10"/>
                <a:gd name="T43" fmla="*/ 0 h 17"/>
                <a:gd name="T44" fmla="*/ 5 w 10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" h="17">
                  <a:moveTo>
                    <a:pt x="5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5" y="4"/>
                  </a:lnTo>
                  <a:lnTo>
                    <a:pt x="4" y="6"/>
                  </a:lnTo>
                  <a:lnTo>
                    <a:pt x="4" y="9"/>
                  </a:lnTo>
                  <a:lnTo>
                    <a:pt x="4" y="10"/>
                  </a:lnTo>
                  <a:lnTo>
                    <a:pt x="5" y="12"/>
                  </a:lnTo>
                  <a:lnTo>
                    <a:pt x="8" y="12"/>
                  </a:lnTo>
                  <a:lnTo>
                    <a:pt x="9" y="12"/>
                  </a:lnTo>
                  <a:lnTo>
                    <a:pt x="10" y="13"/>
                  </a:lnTo>
                  <a:lnTo>
                    <a:pt x="9" y="16"/>
                  </a:lnTo>
                  <a:lnTo>
                    <a:pt x="8" y="16"/>
                  </a:lnTo>
                  <a:lnTo>
                    <a:pt x="5" y="17"/>
                  </a:lnTo>
                  <a:lnTo>
                    <a:pt x="2" y="16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70"/>
            <p:cNvSpPr>
              <a:spLocks/>
            </p:cNvSpPr>
            <p:nvPr/>
          </p:nvSpPr>
          <p:spPr bwMode="auto">
            <a:xfrm>
              <a:off x="5661025" y="706438"/>
              <a:ext cx="23813" cy="17463"/>
            </a:xfrm>
            <a:custGeom>
              <a:avLst/>
              <a:gdLst>
                <a:gd name="T0" fmla="*/ 13 w 15"/>
                <a:gd name="T1" fmla="*/ 0 h 11"/>
                <a:gd name="T2" fmla="*/ 15 w 15"/>
                <a:gd name="T3" fmla="*/ 1 h 11"/>
                <a:gd name="T4" fmla="*/ 15 w 15"/>
                <a:gd name="T5" fmla="*/ 3 h 11"/>
                <a:gd name="T6" fmla="*/ 13 w 15"/>
                <a:gd name="T7" fmla="*/ 5 h 11"/>
                <a:gd name="T8" fmla="*/ 11 w 15"/>
                <a:gd name="T9" fmla="*/ 9 h 11"/>
                <a:gd name="T10" fmla="*/ 8 w 15"/>
                <a:gd name="T11" fmla="*/ 11 h 11"/>
                <a:gd name="T12" fmla="*/ 6 w 15"/>
                <a:gd name="T13" fmla="*/ 11 h 11"/>
                <a:gd name="T14" fmla="*/ 3 w 15"/>
                <a:gd name="T15" fmla="*/ 11 h 11"/>
                <a:gd name="T16" fmla="*/ 0 w 15"/>
                <a:gd name="T17" fmla="*/ 8 h 11"/>
                <a:gd name="T18" fmla="*/ 0 w 15"/>
                <a:gd name="T19" fmla="*/ 7 h 11"/>
                <a:gd name="T20" fmla="*/ 2 w 15"/>
                <a:gd name="T21" fmla="*/ 5 h 11"/>
                <a:gd name="T22" fmla="*/ 3 w 15"/>
                <a:gd name="T23" fmla="*/ 7 h 11"/>
                <a:gd name="T24" fmla="*/ 4 w 15"/>
                <a:gd name="T25" fmla="*/ 8 h 11"/>
                <a:gd name="T26" fmla="*/ 7 w 15"/>
                <a:gd name="T27" fmla="*/ 7 h 11"/>
                <a:gd name="T28" fmla="*/ 8 w 15"/>
                <a:gd name="T29" fmla="*/ 7 h 11"/>
                <a:gd name="T30" fmla="*/ 10 w 15"/>
                <a:gd name="T31" fmla="*/ 4 h 11"/>
                <a:gd name="T32" fmla="*/ 11 w 15"/>
                <a:gd name="T33" fmla="*/ 3 h 11"/>
                <a:gd name="T34" fmla="*/ 12 w 15"/>
                <a:gd name="T35" fmla="*/ 1 h 11"/>
                <a:gd name="T36" fmla="*/ 13 w 15"/>
                <a:gd name="T3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11">
                  <a:moveTo>
                    <a:pt x="13" y="0"/>
                  </a:moveTo>
                  <a:lnTo>
                    <a:pt x="15" y="1"/>
                  </a:lnTo>
                  <a:lnTo>
                    <a:pt x="15" y="3"/>
                  </a:lnTo>
                  <a:lnTo>
                    <a:pt x="13" y="5"/>
                  </a:lnTo>
                  <a:lnTo>
                    <a:pt x="11" y="9"/>
                  </a:lnTo>
                  <a:lnTo>
                    <a:pt x="8" y="11"/>
                  </a:lnTo>
                  <a:lnTo>
                    <a:pt x="6" y="11"/>
                  </a:lnTo>
                  <a:lnTo>
                    <a:pt x="3" y="11"/>
                  </a:lnTo>
                  <a:lnTo>
                    <a:pt x="0" y="8"/>
                  </a:lnTo>
                  <a:lnTo>
                    <a:pt x="0" y="7"/>
                  </a:lnTo>
                  <a:lnTo>
                    <a:pt x="2" y="5"/>
                  </a:lnTo>
                  <a:lnTo>
                    <a:pt x="3" y="7"/>
                  </a:lnTo>
                  <a:lnTo>
                    <a:pt x="4" y="8"/>
                  </a:lnTo>
                  <a:lnTo>
                    <a:pt x="7" y="7"/>
                  </a:lnTo>
                  <a:lnTo>
                    <a:pt x="8" y="7"/>
                  </a:lnTo>
                  <a:lnTo>
                    <a:pt x="10" y="4"/>
                  </a:lnTo>
                  <a:lnTo>
                    <a:pt x="11" y="3"/>
                  </a:lnTo>
                  <a:lnTo>
                    <a:pt x="12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71"/>
            <p:cNvSpPr>
              <a:spLocks/>
            </p:cNvSpPr>
            <p:nvPr/>
          </p:nvSpPr>
          <p:spPr bwMode="auto">
            <a:xfrm>
              <a:off x="5907088" y="441325"/>
              <a:ext cx="25400" cy="15875"/>
            </a:xfrm>
            <a:custGeom>
              <a:avLst/>
              <a:gdLst>
                <a:gd name="T0" fmla="*/ 2 w 16"/>
                <a:gd name="T1" fmla="*/ 0 h 10"/>
                <a:gd name="T2" fmla="*/ 2 w 16"/>
                <a:gd name="T3" fmla="*/ 1 h 10"/>
                <a:gd name="T4" fmla="*/ 2 w 16"/>
                <a:gd name="T5" fmla="*/ 1 h 10"/>
                <a:gd name="T6" fmla="*/ 2 w 16"/>
                <a:gd name="T7" fmla="*/ 3 h 10"/>
                <a:gd name="T8" fmla="*/ 2 w 16"/>
                <a:gd name="T9" fmla="*/ 5 h 10"/>
                <a:gd name="T10" fmla="*/ 4 w 16"/>
                <a:gd name="T11" fmla="*/ 6 h 10"/>
                <a:gd name="T12" fmla="*/ 5 w 16"/>
                <a:gd name="T13" fmla="*/ 7 h 10"/>
                <a:gd name="T14" fmla="*/ 9 w 16"/>
                <a:gd name="T15" fmla="*/ 7 h 10"/>
                <a:gd name="T16" fmla="*/ 12 w 16"/>
                <a:gd name="T17" fmla="*/ 6 h 10"/>
                <a:gd name="T18" fmla="*/ 14 w 16"/>
                <a:gd name="T19" fmla="*/ 5 h 10"/>
                <a:gd name="T20" fmla="*/ 16 w 16"/>
                <a:gd name="T21" fmla="*/ 5 h 10"/>
                <a:gd name="T22" fmla="*/ 16 w 16"/>
                <a:gd name="T23" fmla="*/ 6 h 10"/>
                <a:gd name="T24" fmla="*/ 16 w 16"/>
                <a:gd name="T25" fmla="*/ 7 h 10"/>
                <a:gd name="T26" fmla="*/ 13 w 16"/>
                <a:gd name="T27" fmla="*/ 9 h 10"/>
                <a:gd name="T28" fmla="*/ 9 w 16"/>
                <a:gd name="T29" fmla="*/ 10 h 10"/>
                <a:gd name="T30" fmla="*/ 5 w 16"/>
                <a:gd name="T31" fmla="*/ 10 h 10"/>
                <a:gd name="T32" fmla="*/ 2 w 16"/>
                <a:gd name="T33" fmla="*/ 9 h 10"/>
                <a:gd name="T34" fmla="*/ 1 w 16"/>
                <a:gd name="T35" fmla="*/ 7 h 10"/>
                <a:gd name="T36" fmla="*/ 0 w 16"/>
                <a:gd name="T37" fmla="*/ 5 h 10"/>
                <a:gd name="T38" fmla="*/ 0 w 16"/>
                <a:gd name="T39" fmla="*/ 2 h 10"/>
                <a:gd name="T40" fmla="*/ 1 w 16"/>
                <a:gd name="T41" fmla="*/ 0 h 10"/>
                <a:gd name="T42" fmla="*/ 2 w 16"/>
                <a:gd name="T4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0">
                  <a:moveTo>
                    <a:pt x="2" y="0"/>
                  </a:move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4" y="6"/>
                  </a:lnTo>
                  <a:lnTo>
                    <a:pt x="5" y="7"/>
                  </a:lnTo>
                  <a:lnTo>
                    <a:pt x="9" y="7"/>
                  </a:lnTo>
                  <a:lnTo>
                    <a:pt x="12" y="6"/>
                  </a:lnTo>
                  <a:lnTo>
                    <a:pt x="14" y="5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3" y="9"/>
                  </a:lnTo>
                  <a:lnTo>
                    <a:pt x="9" y="10"/>
                  </a:lnTo>
                  <a:lnTo>
                    <a:pt x="5" y="10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72"/>
            <p:cNvSpPr>
              <a:spLocks/>
            </p:cNvSpPr>
            <p:nvPr/>
          </p:nvSpPr>
          <p:spPr bwMode="auto">
            <a:xfrm>
              <a:off x="5932488" y="417513"/>
              <a:ext cx="33338" cy="14288"/>
            </a:xfrm>
            <a:custGeom>
              <a:avLst/>
              <a:gdLst>
                <a:gd name="T0" fmla="*/ 11 w 21"/>
                <a:gd name="T1" fmla="*/ 0 h 9"/>
                <a:gd name="T2" fmla="*/ 14 w 21"/>
                <a:gd name="T3" fmla="*/ 1 h 9"/>
                <a:gd name="T4" fmla="*/ 17 w 21"/>
                <a:gd name="T5" fmla="*/ 3 h 9"/>
                <a:gd name="T6" fmla="*/ 19 w 21"/>
                <a:gd name="T7" fmla="*/ 4 h 9"/>
                <a:gd name="T8" fmla="*/ 21 w 21"/>
                <a:gd name="T9" fmla="*/ 7 h 9"/>
                <a:gd name="T10" fmla="*/ 19 w 21"/>
                <a:gd name="T11" fmla="*/ 8 h 9"/>
                <a:gd name="T12" fmla="*/ 18 w 21"/>
                <a:gd name="T13" fmla="*/ 8 h 9"/>
                <a:gd name="T14" fmla="*/ 13 w 21"/>
                <a:gd name="T15" fmla="*/ 5 h 9"/>
                <a:gd name="T16" fmla="*/ 9 w 21"/>
                <a:gd name="T17" fmla="*/ 5 h 9"/>
                <a:gd name="T18" fmla="*/ 6 w 21"/>
                <a:gd name="T19" fmla="*/ 7 h 9"/>
                <a:gd name="T20" fmla="*/ 4 w 21"/>
                <a:gd name="T21" fmla="*/ 8 h 9"/>
                <a:gd name="T22" fmla="*/ 2 w 21"/>
                <a:gd name="T23" fmla="*/ 8 h 9"/>
                <a:gd name="T24" fmla="*/ 1 w 21"/>
                <a:gd name="T25" fmla="*/ 9 h 9"/>
                <a:gd name="T26" fmla="*/ 1 w 21"/>
                <a:gd name="T27" fmla="*/ 9 h 9"/>
                <a:gd name="T28" fmla="*/ 0 w 21"/>
                <a:gd name="T29" fmla="*/ 9 h 9"/>
                <a:gd name="T30" fmla="*/ 0 w 21"/>
                <a:gd name="T31" fmla="*/ 8 h 9"/>
                <a:gd name="T32" fmla="*/ 0 w 21"/>
                <a:gd name="T33" fmla="*/ 7 h 9"/>
                <a:gd name="T34" fmla="*/ 0 w 21"/>
                <a:gd name="T35" fmla="*/ 5 h 9"/>
                <a:gd name="T36" fmla="*/ 1 w 21"/>
                <a:gd name="T37" fmla="*/ 4 h 9"/>
                <a:gd name="T38" fmla="*/ 2 w 21"/>
                <a:gd name="T39" fmla="*/ 4 h 9"/>
                <a:gd name="T40" fmla="*/ 5 w 21"/>
                <a:gd name="T41" fmla="*/ 1 h 9"/>
                <a:gd name="T42" fmla="*/ 7 w 21"/>
                <a:gd name="T43" fmla="*/ 1 h 9"/>
                <a:gd name="T44" fmla="*/ 11 w 21"/>
                <a:gd name="T4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">
                  <a:moveTo>
                    <a:pt x="11" y="0"/>
                  </a:moveTo>
                  <a:lnTo>
                    <a:pt x="14" y="1"/>
                  </a:lnTo>
                  <a:lnTo>
                    <a:pt x="17" y="3"/>
                  </a:lnTo>
                  <a:lnTo>
                    <a:pt x="19" y="4"/>
                  </a:lnTo>
                  <a:lnTo>
                    <a:pt x="21" y="7"/>
                  </a:lnTo>
                  <a:lnTo>
                    <a:pt x="19" y="8"/>
                  </a:lnTo>
                  <a:lnTo>
                    <a:pt x="18" y="8"/>
                  </a:lnTo>
                  <a:lnTo>
                    <a:pt x="13" y="5"/>
                  </a:lnTo>
                  <a:lnTo>
                    <a:pt x="9" y="5"/>
                  </a:lnTo>
                  <a:lnTo>
                    <a:pt x="6" y="7"/>
                  </a:lnTo>
                  <a:lnTo>
                    <a:pt x="4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4"/>
                  </a:lnTo>
                  <a:lnTo>
                    <a:pt x="5" y="1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73"/>
            <p:cNvSpPr>
              <a:spLocks/>
            </p:cNvSpPr>
            <p:nvPr/>
          </p:nvSpPr>
          <p:spPr bwMode="auto">
            <a:xfrm>
              <a:off x="5946775" y="438150"/>
              <a:ext cx="26988" cy="23813"/>
            </a:xfrm>
            <a:custGeom>
              <a:avLst/>
              <a:gdLst>
                <a:gd name="T0" fmla="*/ 5 w 17"/>
                <a:gd name="T1" fmla="*/ 0 h 15"/>
                <a:gd name="T2" fmla="*/ 6 w 17"/>
                <a:gd name="T3" fmla="*/ 0 h 15"/>
                <a:gd name="T4" fmla="*/ 8 w 17"/>
                <a:gd name="T5" fmla="*/ 2 h 15"/>
                <a:gd name="T6" fmla="*/ 8 w 17"/>
                <a:gd name="T7" fmla="*/ 3 h 15"/>
                <a:gd name="T8" fmla="*/ 6 w 17"/>
                <a:gd name="T9" fmla="*/ 4 h 15"/>
                <a:gd name="T10" fmla="*/ 5 w 17"/>
                <a:gd name="T11" fmla="*/ 4 h 15"/>
                <a:gd name="T12" fmla="*/ 5 w 17"/>
                <a:gd name="T13" fmla="*/ 5 h 15"/>
                <a:gd name="T14" fmla="*/ 5 w 17"/>
                <a:gd name="T15" fmla="*/ 8 h 15"/>
                <a:gd name="T16" fmla="*/ 6 w 17"/>
                <a:gd name="T17" fmla="*/ 9 h 15"/>
                <a:gd name="T18" fmla="*/ 8 w 17"/>
                <a:gd name="T19" fmla="*/ 9 h 15"/>
                <a:gd name="T20" fmla="*/ 10 w 17"/>
                <a:gd name="T21" fmla="*/ 9 h 15"/>
                <a:gd name="T22" fmla="*/ 13 w 17"/>
                <a:gd name="T23" fmla="*/ 9 h 15"/>
                <a:gd name="T24" fmla="*/ 14 w 17"/>
                <a:gd name="T25" fmla="*/ 8 h 15"/>
                <a:gd name="T26" fmla="*/ 15 w 17"/>
                <a:gd name="T27" fmla="*/ 8 h 15"/>
                <a:gd name="T28" fmla="*/ 17 w 17"/>
                <a:gd name="T29" fmla="*/ 9 h 15"/>
                <a:gd name="T30" fmla="*/ 17 w 17"/>
                <a:gd name="T31" fmla="*/ 11 h 15"/>
                <a:gd name="T32" fmla="*/ 17 w 17"/>
                <a:gd name="T33" fmla="*/ 12 h 15"/>
                <a:gd name="T34" fmla="*/ 13 w 17"/>
                <a:gd name="T35" fmla="*/ 13 h 15"/>
                <a:gd name="T36" fmla="*/ 10 w 17"/>
                <a:gd name="T37" fmla="*/ 15 h 15"/>
                <a:gd name="T38" fmla="*/ 6 w 17"/>
                <a:gd name="T39" fmla="*/ 15 h 15"/>
                <a:gd name="T40" fmla="*/ 4 w 17"/>
                <a:gd name="T41" fmla="*/ 13 h 15"/>
                <a:gd name="T42" fmla="*/ 1 w 17"/>
                <a:gd name="T43" fmla="*/ 11 h 15"/>
                <a:gd name="T44" fmla="*/ 0 w 17"/>
                <a:gd name="T45" fmla="*/ 8 h 15"/>
                <a:gd name="T46" fmla="*/ 0 w 17"/>
                <a:gd name="T47" fmla="*/ 5 h 15"/>
                <a:gd name="T48" fmla="*/ 1 w 17"/>
                <a:gd name="T49" fmla="*/ 3 h 15"/>
                <a:gd name="T50" fmla="*/ 2 w 17"/>
                <a:gd name="T51" fmla="*/ 2 h 15"/>
                <a:gd name="T52" fmla="*/ 5 w 17"/>
                <a:gd name="T5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15">
                  <a:moveTo>
                    <a:pt x="5" y="0"/>
                  </a:moveTo>
                  <a:lnTo>
                    <a:pt x="6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9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9"/>
                  </a:lnTo>
                  <a:lnTo>
                    <a:pt x="17" y="11"/>
                  </a:lnTo>
                  <a:lnTo>
                    <a:pt x="17" y="12"/>
                  </a:lnTo>
                  <a:lnTo>
                    <a:pt x="13" y="13"/>
                  </a:lnTo>
                  <a:lnTo>
                    <a:pt x="10" y="15"/>
                  </a:lnTo>
                  <a:lnTo>
                    <a:pt x="6" y="15"/>
                  </a:lnTo>
                  <a:lnTo>
                    <a:pt x="4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74"/>
            <p:cNvSpPr>
              <a:spLocks/>
            </p:cNvSpPr>
            <p:nvPr/>
          </p:nvSpPr>
          <p:spPr bwMode="auto">
            <a:xfrm>
              <a:off x="5981700" y="385763"/>
              <a:ext cx="25400" cy="19050"/>
            </a:xfrm>
            <a:custGeom>
              <a:avLst/>
              <a:gdLst>
                <a:gd name="T0" fmla="*/ 4 w 16"/>
                <a:gd name="T1" fmla="*/ 0 h 12"/>
                <a:gd name="T2" fmla="*/ 5 w 16"/>
                <a:gd name="T3" fmla="*/ 2 h 12"/>
                <a:gd name="T4" fmla="*/ 5 w 16"/>
                <a:gd name="T5" fmla="*/ 2 h 12"/>
                <a:gd name="T6" fmla="*/ 5 w 16"/>
                <a:gd name="T7" fmla="*/ 3 h 12"/>
                <a:gd name="T8" fmla="*/ 4 w 16"/>
                <a:gd name="T9" fmla="*/ 4 h 12"/>
                <a:gd name="T10" fmla="*/ 4 w 16"/>
                <a:gd name="T11" fmla="*/ 6 h 12"/>
                <a:gd name="T12" fmla="*/ 5 w 16"/>
                <a:gd name="T13" fmla="*/ 8 h 12"/>
                <a:gd name="T14" fmla="*/ 7 w 16"/>
                <a:gd name="T15" fmla="*/ 8 h 12"/>
                <a:gd name="T16" fmla="*/ 9 w 16"/>
                <a:gd name="T17" fmla="*/ 8 h 12"/>
                <a:gd name="T18" fmla="*/ 12 w 16"/>
                <a:gd name="T19" fmla="*/ 8 h 12"/>
                <a:gd name="T20" fmla="*/ 13 w 16"/>
                <a:gd name="T21" fmla="*/ 8 h 12"/>
                <a:gd name="T22" fmla="*/ 14 w 16"/>
                <a:gd name="T23" fmla="*/ 8 h 12"/>
                <a:gd name="T24" fmla="*/ 16 w 16"/>
                <a:gd name="T25" fmla="*/ 8 h 12"/>
                <a:gd name="T26" fmla="*/ 16 w 16"/>
                <a:gd name="T27" fmla="*/ 10 h 12"/>
                <a:gd name="T28" fmla="*/ 14 w 16"/>
                <a:gd name="T29" fmla="*/ 11 h 12"/>
                <a:gd name="T30" fmla="*/ 12 w 16"/>
                <a:gd name="T31" fmla="*/ 12 h 12"/>
                <a:gd name="T32" fmla="*/ 9 w 16"/>
                <a:gd name="T33" fmla="*/ 12 h 12"/>
                <a:gd name="T34" fmla="*/ 5 w 16"/>
                <a:gd name="T35" fmla="*/ 12 h 12"/>
                <a:gd name="T36" fmla="*/ 3 w 16"/>
                <a:gd name="T37" fmla="*/ 11 h 12"/>
                <a:gd name="T38" fmla="*/ 0 w 16"/>
                <a:gd name="T39" fmla="*/ 10 h 12"/>
                <a:gd name="T40" fmla="*/ 0 w 16"/>
                <a:gd name="T41" fmla="*/ 7 h 12"/>
                <a:gd name="T42" fmla="*/ 0 w 16"/>
                <a:gd name="T43" fmla="*/ 4 h 12"/>
                <a:gd name="T44" fmla="*/ 0 w 16"/>
                <a:gd name="T45" fmla="*/ 3 h 12"/>
                <a:gd name="T46" fmla="*/ 3 w 16"/>
                <a:gd name="T47" fmla="*/ 2 h 12"/>
                <a:gd name="T48" fmla="*/ 4 w 16"/>
                <a:gd name="T4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12">
                  <a:moveTo>
                    <a:pt x="4" y="0"/>
                  </a:move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4" y="4"/>
                  </a:lnTo>
                  <a:lnTo>
                    <a:pt x="4" y="6"/>
                  </a:lnTo>
                  <a:lnTo>
                    <a:pt x="5" y="8"/>
                  </a:lnTo>
                  <a:lnTo>
                    <a:pt x="7" y="8"/>
                  </a:lnTo>
                  <a:lnTo>
                    <a:pt x="9" y="8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14" y="11"/>
                  </a:lnTo>
                  <a:lnTo>
                    <a:pt x="12" y="12"/>
                  </a:lnTo>
                  <a:lnTo>
                    <a:pt x="9" y="12"/>
                  </a:lnTo>
                  <a:lnTo>
                    <a:pt x="5" y="12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3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0" name="Freeform 110"/>
          <p:cNvSpPr>
            <a:spLocks noEditPoints="1"/>
          </p:cNvSpPr>
          <p:nvPr/>
        </p:nvSpPr>
        <p:spPr bwMode="auto">
          <a:xfrm rot="15898099">
            <a:off x="2938098" y="6165874"/>
            <a:ext cx="133355" cy="848533"/>
          </a:xfrm>
          <a:custGeom>
            <a:avLst/>
            <a:gdLst>
              <a:gd name="T0" fmla="*/ 14 w 52"/>
              <a:gd name="T1" fmla="*/ 321 h 431"/>
              <a:gd name="T2" fmla="*/ 17 w 52"/>
              <a:gd name="T3" fmla="*/ 384 h 431"/>
              <a:gd name="T4" fmla="*/ 18 w 52"/>
              <a:gd name="T5" fmla="*/ 410 h 431"/>
              <a:gd name="T6" fmla="*/ 23 w 52"/>
              <a:gd name="T7" fmla="*/ 422 h 431"/>
              <a:gd name="T8" fmla="*/ 36 w 52"/>
              <a:gd name="T9" fmla="*/ 428 h 431"/>
              <a:gd name="T10" fmla="*/ 43 w 52"/>
              <a:gd name="T11" fmla="*/ 419 h 431"/>
              <a:gd name="T12" fmla="*/ 44 w 52"/>
              <a:gd name="T13" fmla="*/ 403 h 431"/>
              <a:gd name="T14" fmla="*/ 44 w 52"/>
              <a:gd name="T15" fmla="*/ 393 h 431"/>
              <a:gd name="T16" fmla="*/ 37 w 52"/>
              <a:gd name="T17" fmla="*/ 331 h 431"/>
              <a:gd name="T18" fmla="*/ 24 w 52"/>
              <a:gd name="T19" fmla="*/ 236 h 431"/>
              <a:gd name="T20" fmla="*/ 11 w 52"/>
              <a:gd name="T21" fmla="*/ 236 h 431"/>
              <a:gd name="T22" fmla="*/ 10 w 52"/>
              <a:gd name="T23" fmla="*/ 117 h 431"/>
              <a:gd name="T24" fmla="*/ 11 w 52"/>
              <a:gd name="T25" fmla="*/ 229 h 431"/>
              <a:gd name="T26" fmla="*/ 36 w 52"/>
              <a:gd name="T27" fmla="*/ 220 h 431"/>
              <a:gd name="T28" fmla="*/ 44 w 52"/>
              <a:gd name="T29" fmla="*/ 198 h 431"/>
              <a:gd name="T30" fmla="*/ 43 w 52"/>
              <a:gd name="T31" fmla="*/ 177 h 431"/>
              <a:gd name="T32" fmla="*/ 24 w 52"/>
              <a:gd name="T33" fmla="*/ 66 h 431"/>
              <a:gd name="T34" fmla="*/ 6 w 52"/>
              <a:gd name="T35" fmla="*/ 0 h 431"/>
              <a:gd name="T36" fmla="*/ 10 w 52"/>
              <a:gd name="T37" fmla="*/ 1 h 431"/>
              <a:gd name="T38" fmla="*/ 43 w 52"/>
              <a:gd name="T39" fmla="*/ 118 h 431"/>
              <a:gd name="T40" fmla="*/ 52 w 52"/>
              <a:gd name="T41" fmla="*/ 187 h 431"/>
              <a:gd name="T42" fmla="*/ 52 w 52"/>
              <a:gd name="T43" fmla="*/ 211 h 431"/>
              <a:gd name="T44" fmla="*/ 44 w 52"/>
              <a:gd name="T45" fmla="*/ 229 h 431"/>
              <a:gd name="T46" fmla="*/ 35 w 52"/>
              <a:gd name="T47" fmla="*/ 234 h 431"/>
              <a:gd name="T48" fmla="*/ 37 w 52"/>
              <a:gd name="T49" fmla="*/ 278 h 431"/>
              <a:gd name="T50" fmla="*/ 49 w 52"/>
              <a:gd name="T51" fmla="*/ 363 h 431"/>
              <a:gd name="T52" fmla="*/ 49 w 52"/>
              <a:gd name="T53" fmla="*/ 412 h 431"/>
              <a:gd name="T54" fmla="*/ 39 w 52"/>
              <a:gd name="T55" fmla="*/ 428 h 431"/>
              <a:gd name="T56" fmla="*/ 27 w 52"/>
              <a:gd name="T57" fmla="*/ 429 h 431"/>
              <a:gd name="T58" fmla="*/ 17 w 52"/>
              <a:gd name="T59" fmla="*/ 424 h 431"/>
              <a:gd name="T60" fmla="*/ 10 w 52"/>
              <a:gd name="T61" fmla="*/ 405 h 431"/>
              <a:gd name="T62" fmla="*/ 9 w 52"/>
              <a:gd name="T63" fmla="*/ 384 h 431"/>
              <a:gd name="T64" fmla="*/ 1 w 52"/>
              <a:gd name="T65" fmla="*/ 173 h 431"/>
              <a:gd name="T66" fmla="*/ 3 w 52"/>
              <a:gd name="T67" fmla="*/ 3 h 431"/>
              <a:gd name="T68" fmla="*/ 5 w 52"/>
              <a:gd name="T6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2" h="431">
                <a:moveTo>
                  <a:pt x="11" y="236"/>
                </a:moveTo>
                <a:lnTo>
                  <a:pt x="14" y="321"/>
                </a:lnTo>
                <a:lnTo>
                  <a:pt x="17" y="373"/>
                </a:lnTo>
                <a:lnTo>
                  <a:pt x="17" y="384"/>
                </a:lnTo>
                <a:lnTo>
                  <a:pt x="17" y="397"/>
                </a:lnTo>
                <a:lnTo>
                  <a:pt x="18" y="410"/>
                </a:lnTo>
                <a:lnTo>
                  <a:pt x="22" y="420"/>
                </a:lnTo>
                <a:lnTo>
                  <a:pt x="23" y="422"/>
                </a:lnTo>
                <a:lnTo>
                  <a:pt x="31" y="428"/>
                </a:lnTo>
                <a:lnTo>
                  <a:pt x="36" y="428"/>
                </a:lnTo>
                <a:lnTo>
                  <a:pt x="40" y="424"/>
                </a:lnTo>
                <a:lnTo>
                  <a:pt x="43" y="419"/>
                </a:lnTo>
                <a:lnTo>
                  <a:pt x="44" y="411"/>
                </a:lnTo>
                <a:lnTo>
                  <a:pt x="44" y="403"/>
                </a:lnTo>
                <a:lnTo>
                  <a:pt x="44" y="397"/>
                </a:lnTo>
                <a:lnTo>
                  <a:pt x="44" y="393"/>
                </a:lnTo>
                <a:lnTo>
                  <a:pt x="41" y="373"/>
                </a:lnTo>
                <a:lnTo>
                  <a:pt x="37" y="331"/>
                </a:lnTo>
                <a:lnTo>
                  <a:pt x="32" y="284"/>
                </a:lnTo>
                <a:lnTo>
                  <a:pt x="24" y="236"/>
                </a:lnTo>
                <a:lnTo>
                  <a:pt x="18" y="236"/>
                </a:lnTo>
                <a:lnTo>
                  <a:pt x="11" y="236"/>
                </a:lnTo>
                <a:close/>
                <a:moveTo>
                  <a:pt x="9" y="17"/>
                </a:moveTo>
                <a:lnTo>
                  <a:pt x="10" y="117"/>
                </a:lnTo>
                <a:lnTo>
                  <a:pt x="10" y="215"/>
                </a:lnTo>
                <a:lnTo>
                  <a:pt x="11" y="229"/>
                </a:lnTo>
                <a:lnTo>
                  <a:pt x="24" y="227"/>
                </a:lnTo>
                <a:lnTo>
                  <a:pt x="36" y="220"/>
                </a:lnTo>
                <a:lnTo>
                  <a:pt x="44" y="207"/>
                </a:lnTo>
                <a:lnTo>
                  <a:pt x="44" y="198"/>
                </a:lnTo>
                <a:lnTo>
                  <a:pt x="44" y="187"/>
                </a:lnTo>
                <a:lnTo>
                  <a:pt x="43" y="177"/>
                </a:lnTo>
                <a:lnTo>
                  <a:pt x="35" y="114"/>
                </a:lnTo>
                <a:lnTo>
                  <a:pt x="24" y="66"/>
                </a:lnTo>
                <a:lnTo>
                  <a:pt x="9" y="17"/>
                </a:lnTo>
                <a:close/>
                <a:moveTo>
                  <a:pt x="6" y="0"/>
                </a:moveTo>
                <a:lnTo>
                  <a:pt x="9" y="0"/>
                </a:lnTo>
                <a:lnTo>
                  <a:pt x="10" y="1"/>
                </a:lnTo>
                <a:lnTo>
                  <a:pt x="30" y="59"/>
                </a:lnTo>
                <a:lnTo>
                  <a:pt x="43" y="118"/>
                </a:lnTo>
                <a:lnTo>
                  <a:pt x="51" y="177"/>
                </a:lnTo>
                <a:lnTo>
                  <a:pt x="52" y="187"/>
                </a:lnTo>
                <a:lnTo>
                  <a:pt x="52" y="199"/>
                </a:lnTo>
                <a:lnTo>
                  <a:pt x="52" y="211"/>
                </a:lnTo>
                <a:lnTo>
                  <a:pt x="49" y="221"/>
                </a:lnTo>
                <a:lnTo>
                  <a:pt x="44" y="229"/>
                </a:lnTo>
                <a:lnTo>
                  <a:pt x="39" y="232"/>
                </a:lnTo>
                <a:lnTo>
                  <a:pt x="35" y="234"/>
                </a:lnTo>
                <a:lnTo>
                  <a:pt x="30" y="236"/>
                </a:lnTo>
                <a:lnTo>
                  <a:pt x="37" y="278"/>
                </a:lnTo>
                <a:lnTo>
                  <a:pt x="44" y="320"/>
                </a:lnTo>
                <a:lnTo>
                  <a:pt x="49" y="363"/>
                </a:lnTo>
                <a:lnTo>
                  <a:pt x="51" y="405"/>
                </a:lnTo>
                <a:lnTo>
                  <a:pt x="49" y="412"/>
                </a:lnTo>
                <a:lnTo>
                  <a:pt x="45" y="422"/>
                </a:lnTo>
                <a:lnTo>
                  <a:pt x="39" y="428"/>
                </a:lnTo>
                <a:lnTo>
                  <a:pt x="32" y="431"/>
                </a:lnTo>
                <a:lnTo>
                  <a:pt x="27" y="429"/>
                </a:lnTo>
                <a:lnTo>
                  <a:pt x="26" y="429"/>
                </a:lnTo>
                <a:lnTo>
                  <a:pt x="17" y="424"/>
                </a:lnTo>
                <a:lnTo>
                  <a:pt x="11" y="415"/>
                </a:lnTo>
                <a:lnTo>
                  <a:pt x="10" y="405"/>
                </a:lnTo>
                <a:lnTo>
                  <a:pt x="10" y="394"/>
                </a:lnTo>
                <a:lnTo>
                  <a:pt x="9" y="384"/>
                </a:lnTo>
                <a:lnTo>
                  <a:pt x="3" y="257"/>
                </a:lnTo>
                <a:lnTo>
                  <a:pt x="1" y="173"/>
                </a:lnTo>
                <a:lnTo>
                  <a:pt x="0" y="88"/>
                </a:lnTo>
                <a:lnTo>
                  <a:pt x="3" y="3"/>
                </a:lnTo>
                <a:lnTo>
                  <a:pt x="3" y="1"/>
                </a:lnTo>
                <a:lnTo>
                  <a:pt x="5" y="0"/>
                </a:lnTo>
                <a:lnTo>
                  <a:pt x="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998009" y="6641368"/>
            <a:ext cx="227005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" altLang="en-US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2016. FUSE all rights reserved.</a:t>
            </a:r>
            <a:endParaRPr lang="ko-KR" altLang="en-US" sz="1050" dirty="0">
              <a:solidFill>
                <a:schemeClr val="bg1"/>
              </a:solidFill>
              <a:highlight>
                <a:srgbClr val="FFD966"/>
              </a:highlight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378653" y="138450"/>
            <a:ext cx="8709717" cy="6365108"/>
            <a:chOff x="4028052" y="942521"/>
            <a:chExt cx="4913022" cy="4845139"/>
          </a:xfrm>
        </p:grpSpPr>
        <p:grpSp>
          <p:nvGrpSpPr>
            <p:cNvPr id="2" name="그룹 1"/>
            <p:cNvGrpSpPr/>
            <p:nvPr/>
          </p:nvGrpSpPr>
          <p:grpSpPr>
            <a:xfrm>
              <a:off x="4028052" y="942521"/>
              <a:ext cx="4913022" cy="578031"/>
              <a:chOff x="4028052" y="942521"/>
              <a:chExt cx="4913022" cy="578031"/>
            </a:xfrm>
          </p:grpSpPr>
          <p:cxnSp>
            <p:nvCxnSpPr>
              <p:cNvPr id="44" name="직선 연결선 43"/>
              <p:cNvCxnSpPr/>
              <p:nvPr/>
            </p:nvCxnSpPr>
            <p:spPr>
              <a:xfrm>
                <a:off x="4028052" y="1304910"/>
                <a:ext cx="4913022" cy="0"/>
              </a:xfrm>
              <a:prstGeom prst="line">
                <a:avLst/>
              </a:prstGeom>
              <a:ln>
                <a:solidFill>
                  <a:srgbClr val="4B3C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25"/>
              <p:cNvSpPr txBox="1">
                <a:spLocks noChangeArrowheads="1"/>
              </p:cNvSpPr>
              <p:nvPr/>
            </p:nvSpPr>
            <p:spPr bwMode="auto">
              <a:xfrm>
                <a:off x="5468076" y="942521"/>
                <a:ext cx="1863560" cy="5780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kern="0" noProof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조선일보명조" pitchFamily="18" charset="-127"/>
                    <a:ea typeface="조선일보명조" pitchFamily="18" charset="-127"/>
                    <a:cs typeface="조선일보명조" pitchFamily="18" charset="-127"/>
                  </a:rPr>
                  <a:t>Walkthrough</a:t>
                </a:r>
                <a:endPara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</p:txBody>
          </p:sp>
        </p:grpSp>
        <p:cxnSp>
          <p:nvCxnSpPr>
            <p:cNvPr id="47" name="직선 연결선 46"/>
            <p:cNvCxnSpPr/>
            <p:nvPr/>
          </p:nvCxnSpPr>
          <p:spPr>
            <a:xfrm>
              <a:off x="4028052" y="5787660"/>
              <a:ext cx="4913022" cy="0"/>
            </a:xfrm>
            <a:prstGeom prst="line">
              <a:avLst/>
            </a:prstGeom>
            <a:ln>
              <a:solidFill>
                <a:srgbClr val="4B3C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/>
          <p:cNvSpPr/>
          <p:nvPr/>
        </p:nvSpPr>
        <p:spPr>
          <a:xfrm>
            <a:off x="5980695" y="739873"/>
            <a:ext cx="1372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 latinLnBrk="0">
              <a:buFontTx/>
              <a:buAutoNum type="arabicPeriod"/>
              <a:defRPr/>
            </a:pPr>
            <a:r>
              <a:rPr lang="ko-KR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코드 배포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145" y="1754589"/>
            <a:ext cx="8312615" cy="4416077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114800" y="1207875"/>
            <a:ext cx="749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https://github.com/KimeHyeji/Restaurant_reservation</a:t>
            </a:r>
            <a:endParaRPr lang="ko-KR" altLang="en-US" dirty="0">
              <a:solidFill>
                <a:srgbClr val="0070C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203" y="1109205"/>
            <a:ext cx="1254557" cy="125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3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2" r="79891"/>
          <a:stretch/>
        </p:blipFill>
        <p:spPr>
          <a:xfrm>
            <a:off x="1" y="0"/>
            <a:ext cx="1062318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075765" cy="6858000"/>
          </a:xfrm>
          <a:prstGeom prst="rect">
            <a:avLst/>
          </a:prstGeom>
          <a:solidFill>
            <a:schemeClr val="bg2">
              <a:lumMod val="2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6381" y="170645"/>
            <a:ext cx="1529366" cy="152936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478619" y="627482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Cha</a:t>
            </a:r>
            <a:r>
              <a:rPr lang="en-US" altLang="ko-KR" sz="1600" spc="300" dirty="0">
                <a:solidFill>
                  <a:srgbClr val="663300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pter</a:t>
            </a:r>
            <a:endParaRPr lang="ko-KR" altLang="en-US" sz="1600" spc="300" dirty="0">
              <a:solidFill>
                <a:srgbClr val="663300"/>
              </a:solidFill>
              <a:latin typeface="HY동녘B" panose="0203060000010101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2846" y="1000854"/>
            <a:ext cx="11176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683" y="1017611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600" dirty="0">
                <a:solidFill>
                  <a:schemeClr val="bg1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두</a:t>
            </a:r>
            <a:r>
              <a:rPr lang="ko-KR" altLang="en-US" sz="14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 번째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272861" y="5881874"/>
            <a:ext cx="880782" cy="814761"/>
            <a:chOff x="6807200" y="3192463"/>
            <a:chExt cx="622300" cy="639763"/>
          </a:xfrm>
        </p:grpSpPr>
        <p:sp>
          <p:nvSpPr>
            <p:cNvPr id="12" name="Freeform 147"/>
            <p:cNvSpPr>
              <a:spLocks noEditPoints="1"/>
            </p:cNvSpPr>
            <p:nvPr/>
          </p:nvSpPr>
          <p:spPr bwMode="auto">
            <a:xfrm>
              <a:off x="6807200" y="3192463"/>
              <a:ext cx="622300" cy="639763"/>
            </a:xfrm>
            <a:custGeom>
              <a:avLst/>
              <a:gdLst>
                <a:gd name="T0" fmla="*/ 220 w 392"/>
                <a:gd name="T1" fmla="*/ 332 h 403"/>
                <a:gd name="T2" fmla="*/ 220 w 392"/>
                <a:gd name="T3" fmla="*/ 327 h 403"/>
                <a:gd name="T4" fmla="*/ 318 w 392"/>
                <a:gd name="T5" fmla="*/ 319 h 403"/>
                <a:gd name="T6" fmla="*/ 323 w 392"/>
                <a:gd name="T7" fmla="*/ 320 h 403"/>
                <a:gd name="T8" fmla="*/ 19 w 392"/>
                <a:gd name="T9" fmla="*/ 285 h 403"/>
                <a:gd name="T10" fmla="*/ 32 w 392"/>
                <a:gd name="T11" fmla="*/ 319 h 403"/>
                <a:gd name="T12" fmla="*/ 46 w 392"/>
                <a:gd name="T13" fmla="*/ 306 h 403"/>
                <a:gd name="T14" fmla="*/ 306 w 392"/>
                <a:gd name="T15" fmla="*/ 48 h 403"/>
                <a:gd name="T16" fmla="*/ 305 w 392"/>
                <a:gd name="T17" fmla="*/ 73 h 403"/>
                <a:gd name="T18" fmla="*/ 91 w 392"/>
                <a:gd name="T19" fmla="*/ 146 h 403"/>
                <a:gd name="T20" fmla="*/ 190 w 392"/>
                <a:gd name="T21" fmla="*/ 171 h 403"/>
                <a:gd name="T22" fmla="*/ 366 w 392"/>
                <a:gd name="T23" fmla="*/ 132 h 403"/>
                <a:gd name="T24" fmla="*/ 365 w 392"/>
                <a:gd name="T25" fmla="*/ 140 h 403"/>
                <a:gd name="T26" fmla="*/ 93 w 392"/>
                <a:gd name="T27" fmla="*/ 207 h 403"/>
                <a:gd name="T28" fmla="*/ 11 w 392"/>
                <a:gd name="T29" fmla="*/ 281 h 403"/>
                <a:gd name="T30" fmla="*/ 35 w 392"/>
                <a:gd name="T31" fmla="*/ 280 h 403"/>
                <a:gd name="T32" fmla="*/ 52 w 392"/>
                <a:gd name="T33" fmla="*/ 322 h 403"/>
                <a:gd name="T34" fmla="*/ 14 w 392"/>
                <a:gd name="T35" fmla="*/ 340 h 403"/>
                <a:gd name="T36" fmla="*/ 13 w 392"/>
                <a:gd name="T37" fmla="*/ 399 h 403"/>
                <a:gd name="T38" fmla="*/ 192 w 392"/>
                <a:gd name="T39" fmla="*/ 334 h 403"/>
                <a:gd name="T40" fmla="*/ 252 w 392"/>
                <a:gd name="T41" fmla="*/ 332 h 403"/>
                <a:gd name="T42" fmla="*/ 289 w 392"/>
                <a:gd name="T43" fmla="*/ 340 h 403"/>
                <a:gd name="T44" fmla="*/ 292 w 392"/>
                <a:gd name="T45" fmla="*/ 319 h 403"/>
                <a:gd name="T46" fmla="*/ 332 w 392"/>
                <a:gd name="T47" fmla="*/ 319 h 403"/>
                <a:gd name="T48" fmla="*/ 377 w 392"/>
                <a:gd name="T49" fmla="*/ 317 h 403"/>
                <a:gd name="T50" fmla="*/ 382 w 392"/>
                <a:gd name="T51" fmla="*/ 301 h 403"/>
                <a:gd name="T52" fmla="*/ 369 w 392"/>
                <a:gd name="T53" fmla="*/ 135 h 403"/>
                <a:gd name="T54" fmla="*/ 302 w 392"/>
                <a:gd name="T55" fmla="*/ 81 h 403"/>
                <a:gd name="T56" fmla="*/ 301 w 392"/>
                <a:gd name="T57" fmla="*/ 47 h 403"/>
                <a:gd name="T58" fmla="*/ 255 w 392"/>
                <a:gd name="T59" fmla="*/ 0 h 403"/>
                <a:gd name="T60" fmla="*/ 282 w 392"/>
                <a:gd name="T61" fmla="*/ 19 h 403"/>
                <a:gd name="T62" fmla="*/ 307 w 392"/>
                <a:gd name="T63" fmla="*/ 46 h 403"/>
                <a:gd name="T64" fmla="*/ 317 w 392"/>
                <a:gd name="T65" fmla="*/ 74 h 403"/>
                <a:gd name="T66" fmla="*/ 349 w 392"/>
                <a:gd name="T67" fmla="*/ 90 h 403"/>
                <a:gd name="T68" fmla="*/ 382 w 392"/>
                <a:gd name="T69" fmla="*/ 213 h 403"/>
                <a:gd name="T70" fmla="*/ 389 w 392"/>
                <a:gd name="T71" fmla="*/ 322 h 403"/>
                <a:gd name="T72" fmla="*/ 332 w 392"/>
                <a:gd name="T73" fmla="*/ 338 h 403"/>
                <a:gd name="T74" fmla="*/ 323 w 392"/>
                <a:gd name="T75" fmla="*/ 334 h 403"/>
                <a:gd name="T76" fmla="*/ 305 w 392"/>
                <a:gd name="T77" fmla="*/ 322 h 403"/>
                <a:gd name="T78" fmla="*/ 298 w 392"/>
                <a:gd name="T79" fmla="*/ 339 h 403"/>
                <a:gd name="T80" fmla="*/ 292 w 392"/>
                <a:gd name="T81" fmla="*/ 348 h 403"/>
                <a:gd name="T82" fmla="*/ 254 w 392"/>
                <a:gd name="T83" fmla="*/ 353 h 403"/>
                <a:gd name="T84" fmla="*/ 213 w 392"/>
                <a:gd name="T85" fmla="*/ 338 h 403"/>
                <a:gd name="T86" fmla="*/ 190 w 392"/>
                <a:gd name="T87" fmla="*/ 364 h 403"/>
                <a:gd name="T88" fmla="*/ 14 w 392"/>
                <a:gd name="T89" fmla="*/ 403 h 403"/>
                <a:gd name="T90" fmla="*/ 10 w 392"/>
                <a:gd name="T91" fmla="*/ 399 h 403"/>
                <a:gd name="T92" fmla="*/ 9 w 392"/>
                <a:gd name="T93" fmla="*/ 338 h 403"/>
                <a:gd name="T94" fmla="*/ 10 w 392"/>
                <a:gd name="T95" fmla="*/ 331 h 403"/>
                <a:gd name="T96" fmla="*/ 25 w 392"/>
                <a:gd name="T97" fmla="*/ 332 h 403"/>
                <a:gd name="T98" fmla="*/ 5 w 392"/>
                <a:gd name="T99" fmla="*/ 290 h 403"/>
                <a:gd name="T100" fmla="*/ 0 w 392"/>
                <a:gd name="T101" fmla="*/ 252 h 403"/>
                <a:gd name="T102" fmla="*/ 1 w 392"/>
                <a:gd name="T103" fmla="*/ 214 h 403"/>
                <a:gd name="T104" fmla="*/ 252 w 392"/>
                <a:gd name="T105" fmla="*/ 1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92" h="403">
                  <a:moveTo>
                    <a:pt x="220" y="327"/>
                  </a:moveTo>
                  <a:lnTo>
                    <a:pt x="214" y="328"/>
                  </a:lnTo>
                  <a:lnTo>
                    <a:pt x="209" y="330"/>
                  </a:lnTo>
                  <a:lnTo>
                    <a:pt x="204" y="332"/>
                  </a:lnTo>
                  <a:lnTo>
                    <a:pt x="220" y="332"/>
                  </a:lnTo>
                  <a:lnTo>
                    <a:pt x="235" y="336"/>
                  </a:lnTo>
                  <a:lnTo>
                    <a:pt x="248" y="344"/>
                  </a:lnTo>
                  <a:lnTo>
                    <a:pt x="241" y="335"/>
                  </a:lnTo>
                  <a:lnTo>
                    <a:pt x="231" y="328"/>
                  </a:lnTo>
                  <a:lnTo>
                    <a:pt x="220" y="327"/>
                  </a:lnTo>
                  <a:close/>
                  <a:moveTo>
                    <a:pt x="311" y="315"/>
                  </a:moveTo>
                  <a:lnTo>
                    <a:pt x="309" y="315"/>
                  </a:lnTo>
                  <a:lnTo>
                    <a:pt x="305" y="317"/>
                  </a:lnTo>
                  <a:lnTo>
                    <a:pt x="311" y="318"/>
                  </a:lnTo>
                  <a:lnTo>
                    <a:pt x="318" y="319"/>
                  </a:lnTo>
                  <a:lnTo>
                    <a:pt x="320" y="322"/>
                  </a:lnTo>
                  <a:lnTo>
                    <a:pt x="324" y="324"/>
                  </a:lnTo>
                  <a:lnTo>
                    <a:pt x="328" y="328"/>
                  </a:lnTo>
                  <a:lnTo>
                    <a:pt x="326" y="323"/>
                  </a:lnTo>
                  <a:lnTo>
                    <a:pt x="323" y="320"/>
                  </a:lnTo>
                  <a:lnTo>
                    <a:pt x="320" y="317"/>
                  </a:lnTo>
                  <a:lnTo>
                    <a:pt x="315" y="315"/>
                  </a:lnTo>
                  <a:lnTo>
                    <a:pt x="311" y="315"/>
                  </a:lnTo>
                  <a:close/>
                  <a:moveTo>
                    <a:pt x="23" y="285"/>
                  </a:moveTo>
                  <a:lnTo>
                    <a:pt x="19" y="285"/>
                  </a:lnTo>
                  <a:lnTo>
                    <a:pt x="15" y="286"/>
                  </a:lnTo>
                  <a:lnTo>
                    <a:pt x="11" y="288"/>
                  </a:lnTo>
                  <a:lnTo>
                    <a:pt x="21" y="297"/>
                  </a:lnTo>
                  <a:lnTo>
                    <a:pt x="29" y="307"/>
                  </a:lnTo>
                  <a:lnTo>
                    <a:pt x="32" y="319"/>
                  </a:lnTo>
                  <a:lnTo>
                    <a:pt x="31" y="332"/>
                  </a:lnTo>
                  <a:lnTo>
                    <a:pt x="36" y="330"/>
                  </a:lnTo>
                  <a:lnTo>
                    <a:pt x="43" y="324"/>
                  </a:lnTo>
                  <a:lnTo>
                    <a:pt x="46" y="315"/>
                  </a:lnTo>
                  <a:lnTo>
                    <a:pt x="46" y="306"/>
                  </a:lnTo>
                  <a:lnTo>
                    <a:pt x="43" y="297"/>
                  </a:lnTo>
                  <a:lnTo>
                    <a:pt x="36" y="290"/>
                  </a:lnTo>
                  <a:lnTo>
                    <a:pt x="27" y="285"/>
                  </a:lnTo>
                  <a:lnTo>
                    <a:pt x="23" y="285"/>
                  </a:lnTo>
                  <a:close/>
                  <a:moveTo>
                    <a:pt x="306" y="48"/>
                  </a:moveTo>
                  <a:lnTo>
                    <a:pt x="305" y="50"/>
                  </a:lnTo>
                  <a:lnTo>
                    <a:pt x="301" y="56"/>
                  </a:lnTo>
                  <a:lnTo>
                    <a:pt x="298" y="64"/>
                  </a:lnTo>
                  <a:lnTo>
                    <a:pt x="302" y="70"/>
                  </a:lnTo>
                  <a:lnTo>
                    <a:pt x="305" y="73"/>
                  </a:lnTo>
                  <a:lnTo>
                    <a:pt x="307" y="74"/>
                  </a:lnTo>
                  <a:lnTo>
                    <a:pt x="306" y="48"/>
                  </a:lnTo>
                  <a:close/>
                  <a:moveTo>
                    <a:pt x="256" y="8"/>
                  </a:moveTo>
                  <a:lnTo>
                    <a:pt x="175" y="77"/>
                  </a:lnTo>
                  <a:lnTo>
                    <a:pt x="91" y="146"/>
                  </a:lnTo>
                  <a:lnTo>
                    <a:pt x="8" y="214"/>
                  </a:lnTo>
                  <a:lnTo>
                    <a:pt x="55" y="204"/>
                  </a:lnTo>
                  <a:lnTo>
                    <a:pt x="102" y="195"/>
                  </a:lnTo>
                  <a:lnTo>
                    <a:pt x="145" y="183"/>
                  </a:lnTo>
                  <a:lnTo>
                    <a:pt x="190" y="171"/>
                  </a:lnTo>
                  <a:lnTo>
                    <a:pt x="233" y="158"/>
                  </a:lnTo>
                  <a:lnTo>
                    <a:pt x="276" y="146"/>
                  </a:lnTo>
                  <a:lnTo>
                    <a:pt x="320" y="137"/>
                  </a:lnTo>
                  <a:lnTo>
                    <a:pt x="365" y="131"/>
                  </a:lnTo>
                  <a:lnTo>
                    <a:pt x="366" y="132"/>
                  </a:lnTo>
                  <a:lnTo>
                    <a:pt x="368" y="133"/>
                  </a:lnTo>
                  <a:lnTo>
                    <a:pt x="369" y="135"/>
                  </a:lnTo>
                  <a:lnTo>
                    <a:pt x="368" y="137"/>
                  </a:lnTo>
                  <a:lnTo>
                    <a:pt x="366" y="139"/>
                  </a:lnTo>
                  <a:lnTo>
                    <a:pt x="365" y="140"/>
                  </a:lnTo>
                  <a:lnTo>
                    <a:pt x="301" y="150"/>
                  </a:lnTo>
                  <a:lnTo>
                    <a:pt x="239" y="166"/>
                  </a:lnTo>
                  <a:lnTo>
                    <a:pt x="176" y="184"/>
                  </a:lnTo>
                  <a:lnTo>
                    <a:pt x="136" y="196"/>
                  </a:lnTo>
                  <a:lnTo>
                    <a:pt x="93" y="207"/>
                  </a:lnTo>
                  <a:lnTo>
                    <a:pt x="49" y="216"/>
                  </a:lnTo>
                  <a:lnTo>
                    <a:pt x="6" y="220"/>
                  </a:lnTo>
                  <a:lnTo>
                    <a:pt x="8" y="251"/>
                  </a:lnTo>
                  <a:lnTo>
                    <a:pt x="8" y="283"/>
                  </a:lnTo>
                  <a:lnTo>
                    <a:pt x="11" y="281"/>
                  </a:lnTo>
                  <a:lnTo>
                    <a:pt x="14" y="279"/>
                  </a:lnTo>
                  <a:lnTo>
                    <a:pt x="18" y="277"/>
                  </a:lnTo>
                  <a:lnTo>
                    <a:pt x="23" y="277"/>
                  </a:lnTo>
                  <a:lnTo>
                    <a:pt x="30" y="279"/>
                  </a:lnTo>
                  <a:lnTo>
                    <a:pt x="35" y="280"/>
                  </a:lnTo>
                  <a:lnTo>
                    <a:pt x="40" y="284"/>
                  </a:lnTo>
                  <a:lnTo>
                    <a:pt x="48" y="292"/>
                  </a:lnTo>
                  <a:lnTo>
                    <a:pt x="53" y="301"/>
                  </a:lnTo>
                  <a:lnTo>
                    <a:pt x="55" y="311"/>
                  </a:lnTo>
                  <a:lnTo>
                    <a:pt x="52" y="322"/>
                  </a:lnTo>
                  <a:lnTo>
                    <a:pt x="47" y="331"/>
                  </a:lnTo>
                  <a:lnTo>
                    <a:pt x="39" y="338"/>
                  </a:lnTo>
                  <a:lnTo>
                    <a:pt x="31" y="341"/>
                  </a:lnTo>
                  <a:lnTo>
                    <a:pt x="22" y="343"/>
                  </a:lnTo>
                  <a:lnTo>
                    <a:pt x="14" y="340"/>
                  </a:lnTo>
                  <a:lnTo>
                    <a:pt x="15" y="369"/>
                  </a:lnTo>
                  <a:lnTo>
                    <a:pt x="14" y="396"/>
                  </a:lnTo>
                  <a:lnTo>
                    <a:pt x="14" y="398"/>
                  </a:lnTo>
                  <a:lnTo>
                    <a:pt x="13" y="399"/>
                  </a:lnTo>
                  <a:lnTo>
                    <a:pt x="13" y="399"/>
                  </a:lnTo>
                  <a:lnTo>
                    <a:pt x="99" y="377"/>
                  </a:lnTo>
                  <a:lnTo>
                    <a:pt x="186" y="358"/>
                  </a:lnTo>
                  <a:lnTo>
                    <a:pt x="186" y="358"/>
                  </a:lnTo>
                  <a:lnTo>
                    <a:pt x="187" y="345"/>
                  </a:lnTo>
                  <a:lnTo>
                    <a:pt x="192" y="334"/>
                  </a:lnTo>
                  <a:lnTo>
                    <a:pt x="203" y="324"/>
                  </a:lnTo>
                  <a:lnTo>
                    <a:pt x="214" y="319"/>
                  </a:lnTo>
                  <a:lnTo>
                    <a:pt x="229" y="319"/>
                  </a:lnTo>
                  <a:lnTo>
                    <a:pt x="242" y="323"/>
                  </a:lnTo>
                  <a:lnTo>
                    <a:pt x="252" y="332"/>
                  </a:lnTo>
                  <a:lnTo>
                    <a:pt x="258" y="345"/>
                  </a:lnTo>
                  <a:lnTo>
                    <a:pt x="268" y="344"/>
                  </a:lnTo>
                  <a:lnTo>
                    <a:pt x="279" y="343"/>
                  </a:lnTo>
                  <a:lnTo>
                    <a:pt x="288" y="340"/>
                  </a:lnTo>
                  <a:lnTo>
                    <a:pt x="289" y="340"/>
                  </a:lnTo>
                  <a:lnTo>
                    <a:pt x="289" y="338"/>
                  </a:lnTo>
                  <a:lnTo>
                    <a:pt x="289" y="334"/>
                  </a:lnTo>
                  <a:lnTo>
                    <a:pt x="288" y="331"/>
                  </a:lnTo>
                  <a:lnTo>
                    <a:pt x="289" y="324"/>
                  </a:lnTo>
                  <a:lnTo>
                    <a:pt x="292" y="319"/>
                  </a:lnTo>
                  <a:lnTo>
                    <a:pt x="296" y="314"/>
                  </a:lnTo>
                  <a:lnTo>
                    <a:pt x="299" y="310"/>
                  </a:lnTo>
                  <a:lnTo>
                    <a:pt x="313" y="307"/>
                  </a:lnTo>
                  <a:lnTo>
                    <a:pt x="323" y="310"/>
                  </a:lnTo>
                  <a:lnTo>
                    <a:pt x="332" y="319"/>
                  </a:lnTo>
                  <a:lnTo>
                    <a:pt x="335" y="331"/>
                  </a:lnTo>
                  <a:lnTo>
                    <a:pt x="360" y="323"/>
                  </a:lnTo>
                  <a:lnTo>
                    <a:pt x="366" y="322"/>
                  </a:lnTo>
                  <a:lnTo>
                    <a:pt x="371" y="319"/>
                  </a:lnTo>
                  <a:lnTo>
                    <a:pt x="377" y="317"/>
                  </a:lnTo>
                  <a:lnTo>
                    <a:pt x="381" y="314"/>
                  </a:lnTo>
                  <a:lnTo>
                    <a:pt x="383" y="311"/>
                  </a:lnTo>
                  <a:lnTo>
                    <a:pt x="383" y="309"/>
                  </a:lnTo>
                  <a:lnTo>
                    <a:pt x="383" y="305"/>
                  </a:lnTo>
                  <a:lnTo>
                    <a:pt x="382" y="301"/>
                  </a:lnTo>
                  <a:lnTo>
                    <a:pt x="382" y="284"/>
                  </a:lnTo>
                  <a:lnTo>
                    <a:pt x="379" y="266"/>
                  </a:lnTo>
                  <a:lnTo>
                    <a:pt x="377" y="250"/>
                  </a:lnTo>
                  <a:lnTo>
                    <a:pt x="369" y="135"/>
                  </a:lnTo>
                  <a:lnTo>
                    <a:pt x="369" y="135"/>
                  </a:lnTo>
                  <a:lnTo>
                    <a:pt x="352" y="104"/>
                  </a:lnTo>
                  <a:lnTo>
                    <a:pt x="328" y="78"/>
                  </a:lnTo>
                  <a:lnTo>
                    <a:pt x="320" y="84"/>
                  </a:lnTo>
                  <a:lnTo>
                    <a:pt x="311" y="84"/>
                  </a:lnTo>
                  <a:lnTo>
                    <a:pt x="302" y="81"/>
                  </a:lnTo>
                  <a:lnTo>
                    <a:pt x="294" y="74"/>
                  </a:lnTo>
                  <a:lnTo>
                    <a:pt x="292" y="68"/>
                  </a:lnTo>
                  <a:lnTo>
                    <a:pt x="292" y="59"/>
                  </a:lnTo>
                  <a:lnTo>
                    <a:pt x="294" y="52"/>
                  </a:lnTo>
                  <a:lnTo>
                    <a:pt x="301" y="47"/>
                  </a:lnTo>
                  <a:lnTo>
                    <a:pt x="289" y="36"/>
                  </a:lnTo>
                  <a:lnTo>
                    <a:pt x="277" y="26"/>
                  </a:lnTo>
                  <a:lnTo>
                    <a:pt x="267" y="17"/>
                  </a:lnTo>
                  <a:lnTo>
                    <a:pt x="256" y="8"/>
                  </a:lnTo>
                  <a:close/>
                  <a:moveTo>
                    <a:pt x="255" y="0"/>
                  </a:moveTo>
                  <a:lnTo>
                    <a:pt x="256" y="0"/>
                  </a:lnTo>
                  <a:lnTo>
                    <a:pt x="259" y="1"/>
                  </a:lnTo>
                  <a:lnTo>
                    <a:pt x="259" y="4"/>
                  </a:lnTo>
                  <a:lnTo>
                    <a:pt x="271" y="10"/>
                  </a:lnTo>
                  <a:lnTo>
                    <a:pt x="282" y="19"/>
                  </a:lnTo>
                  <a:lnTo>
                    <a:pt x="290" y="26"/>
                  </a:lnTo>
                  <a:lnTo>
                    <a:pt x="299" y="35"/>
                  </a:lnTo>
                  <a:lnTo>
                    <a:pt x="306" y="44"/>
                  </a:lnTo>
                  <a:lnTo>
                    <a:pt x="306" y="46"/>
                  </a:lnTo>
                  <a:lnTo>
                    <a:pt x="307" y="46"/>
                  </a:lnTo>
                  <a:lnTo>
                    <a:pt x="307" y="46"/>
                  </a:lnTo>
                  <a:lnTo>
                    <a:pt x="309" y="46"/>
                  </a:lnTo>
                  <a:lnTo>
                    <a:pt x="311" y="60"/>
                  </a:lnTo>
                  <a:lnTo>
                    <a:pt x="311" y="76"/>
                  </a:lnTo>
                  <a:lnTo>
                    <a:pt x="317" y="74"/>
                  </a:lnTo>
                  <a:lnTo>
                    <a:pt x="322" y="74"/>
                  </a:lnTo>
                  <a:lnTo>
                    <a:pt x="327" y="73"/>
                  </a:lnTo>
                  <a:lnTo>
                    <a:pt x="328" y="73"/>
                  </a:lnTo>
                  <a:lnTo>
                    <a:pt x="330" y="73"/>
                  </a:lnTo>
                  <a:lnTo>
                    <a:pt x="349" y="90"/>
                  </a:lnTo>
                  <a:lnTo>
                    <a:pt x="365" y="110"/>
                  </a:lnTo>
                  <a:lnTo>
                    <a:pt x="377" y="132"/>
                  </a:lnTo>
                  <a:lnTo>
                    <a:pt x="377" y="135"/>
                  </a:lnTo>
                  <a:lnTo>
                    <a:pt x="377" y="135"/>
                  </a:lnTo>
                  <a:lnTo>
                    <a:pt x="382" y="213"/>
                  </a:lnTo>
                  <a:lnTo>
                    <a:pt x="389" y="290"/>
                  </a:lnTo>
                  <a:lnTo>
                    <a:pt x="390" y="298"/>
                  </a:lnTo>
                  <a:lnTo>
                    <a:pt x="391" y="306"/>
                  </a:lnTo>
                  <a:lnTo>
                    <a:pt x="392" y="315"/>
                  </a:lnTo>
                  <a:lnTo>
                    <a:pt x="389" y="322"/>
                  </a:lnTo>
                  <a:lnTo>
                    <a:pt x="382" y="328"/>
                  </a:lnTo>
                  <a:lnTo>
                    <a:pt x="369" y="332"/>
                  </a:lnTo>
                  <a:lnTo>
                    <a:pt x="356" y="334"/>
                  </a:lnTo>
                  <a:lnTo>
                    <a:pt x="343" y="336"/>
                  </a:lnTo>
                  <a:lnTo>
                    <a:pt x="332" y="338"/>
                  </a:lnTo>
                  <a:lnTo>
                    <a:pt x="331" y="338"/>
                  </a:lnTo>
                  <a:lnTo>
                    <a:pt x="330" y="338"/>
                  </a:lnTo>
                  <a:lnTo>
                    <a:pt x="328" y="338"/>
                  </a:lnTo>
                  <a:lnTo>
                    <a:pt x="327" y="338"/>
                  </a:lnTo>
                  <a:lnTo>
                    <a:pt x="323" y="334"/>
                  </a:lnTo>
                  <a:lnTo>
                    <a:pt x="320" y="331"/>
                  </a:lnTo>
                  <a:lnTo>
                    <a:pt x="318" y="328"/>
                  </a:lnTo>
                  <a:lnTo>
                    <a:pt x="315" y="326"/>
                  </a:lnTo>
                  <a:lnTo>
                    <a:pt x="310" y="323"/>
                  </a:lnTo>
                  <a:lnTo>
                    <a:pt x="305" y="322"/>
                  </a:lnTo>
                  <a:lnTo>
                    <a:pt x="299" y="322"/>
                  </a:lnTo>
                  <a:lnTo>
                    <a:pt x="297" y="327"/>
                  </a:lnTo>
                  <a:lnTo>
                    <a:pt x="297" y="332"/>
                  </a:lnTo>
                  <a:lnTo>
                    <a:pt x="297" y="336"/>
                  </a:lnTo>
                  <a:lnTo>
                    <a:pt x="298" y="339"/>
                  </a:lnTo>
                  <a:lnTo>
                    <a:pt x="298" y="341"/>
                  </a:lnTo>
                  <a:lnTo>
                    <a:pt x="298" y="345"/>
                  </a:lnTo>
                  <a:lnTo>
                    <a:pt x="296" y="347"/>
                  </a:lnTo>
                  <a:lnTo>
                    <a:pt x="294" y="348"/>
                  </a:lnTo>
                  <a:lnTo>
                    <a:pt x="292" y="348"/>
                  </a:lnTo>
                  <a:lnTo>
                    <a:pt x="280" y="351"/>
                  </a:lnTo>
                  <a:lnTo>
                    <a:pt x="268" y="351"/>
                  </a:lnTo>
                  <a:lnTo>
                    <a:pt x="256" y="352"/>
                  </a:lnTo>
                  <a:lnTo>
                    <a:pt x="255" y="352"/>
                  </a:lnTo>
                  <a:lnTo>
                    <a:pt x="254" y="353"/>
                  </a:lnTo>
                  <a:lnTo>
                    <a:pt x="252" y="353"/>
                  </a:lnTo>
                  <a:lnTo>
                    <a:pt x="251" y="353"/>
                  </a:lnTo>
                  <a:lnTo>
                    <a:pt x="239" y="347"/>
                  </a:lnTo>
                  <a:lnTo>
                    <a:pt x="226" y="340"/>
                  </a:lnTo>
                  <a:lnTo>
                    <a:pt x="213" y="338"/>
                  </a:lnTo>
                  <a:lnTo>
                    <a:pt x="200" y="336"/>
                  </a:lnTo>
                  <a:lnTo>
                    <a:pt x="193" y="348"/>
                  </a:lnTo>
                  <a:lnTo>
                    <a:pt x="191" y="361"/>
                  </a:lnTo>
                  <a:lnTo>
                    <a:pt x="191" y="362"/>
                  </a:lnTo>
                  <a:lnTo>
                    <a:pt x="190" y="364"/>
                  </a:lnTo>
                  <a:lnTo>
                    <a:pt x="188" y="365"/>
                  </a:lnTo>
                  <a:lnTo>
                    <a:pt x="187" y="365"/>
                  </a:lnTo>
                  <a:lnTo>
                    <a:pt x="131" y="381"/>
                  </a:lnTo>
                  <a:lnTo>
                    <a:pt x="72" y="392"/>
                  </a:lnTo>
                  <a:lnTo>
                    <a:pt x="14" y="403"/>
                  </a:lnTo>
                  <a:lnTo>
                    <a:pt x="13" y="403"/>
                  </a:lnTo>
                  <a:lnTo>
                    <a:pt x="11" y="402"/>
                  </a:lnTo>
                  <a:lnTo>
                    <a:pt x="11" y="400"/>
                  </a:lnTo>
                  <a:lnTo>
                    <a:pt x="11" y="399"/>
                  </a:lnTo>
                  <a:lnTo>
                    <a:pt x="10" y="399"/>
                  </a:lnTo>
                  <a:lnTo>
                    <a:pt x="9" y="399"/>
                  </a:lnTo>
                  <a:lnTo>
                    <a:pt x="8" y="398"/>
                  </a:lnTo>
                  <a:lnTo>
                    <a:pt x="8" y="396"/>
                  </a:lnTo>
                  <a:lnTo>
                    <a:pt x="6" y="366"/>
                  </a:lnTo>
                  <a:lnTo>
                    <a:pt x="9" y="338"/>
                  </a:lnTo>
                  <a:lnTo>
                    <a:pt x="8" y="336"/>
                  </a:lnTo>
                  <a:lnTo>
                    <a:pt x="8" y="335"/>
                  </a:lnTo>
                  <a:lnTo>
                    <a:pt x="8" y="334"/>
                  </a:lnTo>
                  <a:lnTo>
                    <a:pt x="9" y="332"/>
                  </a:lnTo>
                  <a:lnTo>
                    <a:pt x="10" y="331"/>
                  </a:lnTo>
                  <a:lnTo>
                    <a:pt x="11" y="331"/>
                  </a:lnTo>
                  <a:lnTo>
                    <a:pt x="13" y="332"/>
                  </a:lnTo>
                  <a:lnTo>
                    <a:pt x="18" y="334"/>
                  </a:lnTo>
                  <a:lnTo>
                    <a:pt x="25" y="334"/>
                  </a:lnTo>
                  <a:lnTo>
                    <a:pt x="25" y="332"/>
                  </a:lnTo>
                  <a:lnTo>
                    <a:pt x="27" y="319"/>
                  </a:lnTo>
                  <a:lnTo>
                    <a:pt x="23" y="309"/>
                  </a:lnTo>
                  <a:lnTo>
                    <a:pt x="15" y="298"/>
                  </a:lnTo>
                  <a:lnTo>
                    <a:pt x="6" y="289"/>
                  </a:lnTo>
                  <a:lnTo>
                    <a:pt x="5" y="290"/>
                  </a:lnTo>
                  <a:lnTo>
                    <a:pt x="4" y="290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0" y="286"/>
                  </a:lnTo>
                  <a:lnTo>
                    <a:pt x="0" y="252"/>
                  </a:lnTo>
                  <a:lnTo>
                    <a:pt x="1" y="220"/>
                  </a:lnTo>
                  <a:lnTo>
                    <a:pt x="0" y="218"/>
                  </a:lnTo>
                  <a:lnTo>
                    <a:pt x="0" y="217"/>
                  </a:lnTo>
                  <a:lnTo>
                    <a:pt x="1" y="216"/>
                  </a:lnTo>
                  <a:lnTo>
                    <a:pt x="1" y="214"/>
                  </a:lnTo>
                  <a:lnTo>
                    <a:pt x="1" y="213"/>
                  </a:lnTo>
                  <a:lnTo>
                    <a:pt x="2" y="213"/>
                  </a:lnTo>
                  <a:lnTo>
                    <a:pt x="83" y="140"/>
                  </a:lnTo>
                  <a:lnTo>
                    <a:pt x="167" y="69"/>
                  </a:lnTo>
                  <a:lnTo>
                    <a:pt x="252" y="1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48"/>
            <p:cNvSpPr>
              <a:spLocks noEditPoints="1"/>
            </p:cNvSpPr>
            <p:nvPr/>
          </p:nvSpPr>
          <p:spPr bwMode="auto">
            <a:xfrm>
              <a:off x="6950075" y="3635375"/>
              <a:ext cx="87313" cy="90488"/>
            </a:xfrm>
            <a:custGeom>
              <a:avLst/>
              <a:gdLst>
                <a:gd name="T0" fmla="*/ 25 w 55"/>
                <a:gd name="T1" fmla="*/ 5 h 57"/>
                <a:gd name="T2" fmla="*/ 20 w 55"/>
                <a:gd name="T3" fmla="*/ 9 h 57"/>
                <a:gd name="T4" fmla="*/ 14 w 55"/>
                <a:gd name="T5" fmla="*/ 13 h 57"/>
                <a:gd name="T6" fmla="*/ 12 w 55"/>
                <a:gd name="T7" fmla="*/ 17 h 57"/>
                <a:gd name="T8" fmla="*/ 9 w 55"/>
                <a:gd name="T9" fmla="*/ 23 h 57"/>
                <a:gd name="T10" fmla="*/ 8 w 55"/>
                <a:gd name="T11" fmla="*/ 31 h 57"/>
                <a:gd name="T12" fmla="*/ 9 w 55"/>
                <a:gd name="T13" fmla="*/ 39 h 57"/>
                <a:gd name="T14" fmla="*/ 13 w 55"/>
                <a:gd name="T15" fmla="*/ 45 h 57"/>
                <a:gd name="T16" fmla="*/ 20 w 55"/>
                <a:gd name="T17" fmla="*/ 49 h 57"/>
                <a:gd name="T18" fmla="*/ 25 w 55"/>
                <a:gd name="T19" fmla="*/ 49 h 57"/>
                <a:gd name="T20" fmla="*/ 29 w 55"/>
                <a:gd name="T21" fmla="*/ 49 h 57"/>
                <a:gd name="T22" fmla="*/ 28 w 55"/>
                <a:gd name="T23" fmla="*/ 48 h 57"/>
                <a:gd name="T24" fmla="*/ 28 w 55"/>
                <a:gd name="T25" fmla="*/ 47 h 57"/>
                <a:gd name="T26" fmla="*/ 29 w 55"/>
                <a:gd name="T27" fmla="*/ 44 h 57"/>
                <a:gd name="T28" fmla="*/ 30 w 55"/>
                <a:gd name="T29" fmla="*/ 41 h 57"/>
                <a:gd name="T30" fmla="*/ 31 w 55"/>
                <a:gd name="T31" fmla="*/ 39 h 57"/>
                <a:gd name="T32" fmla="*/ 33 w 55"/>
                <a:gd name="T33" fmla="*/ 35 h 57"/>
                <a:gd name="T34" fmla="*/ 33 w 55"/>
                <a:gd name="T35" fmla="*/ 30 h 57"/>
                <a:gd name="T36" fmla="*/ 30 w 55"/>
                <a:gd name="T37" fmla="*/ 24 h 57"/>
                <a:gd name="T38" fmla="*/ 26 w 55"/>
                <a:gd name="T39" fmla="*/ 19 h 57"/>
                <a:gd name="T40" fmla="*/ 21 w 55"/>
                <a:gd name="T41" fmla="*/ 17 h 57"/>
                <a:gd name="T42" fmla="*/ 16 w 55"/>
                <a:gd name="T43" fmla="*/ 17 h 57"/>
                <a:gd name="T44" fmla="*/ 12 w 55"/>
                <a:gd name="T45" fmla="*/ 22 h 57"/>
                <a:gd name="T46" fmla="*/ 11 w 55"/>
                <a:gd name="T47" fmla="*/ 22 h 57"/>
                <a:gd name="T48" fmla="*/ 11 w 55"/>
                <a:gd name="T49" fmla="*/ 22 h 57"/>
                <a:gd name="T50" fmla="*/ 9 w 55"/>
                <a:gd name="T51" fmla="*/ 21 h 57"/>
                <a:gd name="T52" fmla="*/ 14 w 55"/>
                <a:gd name="T53" fmla="*/ 14 h 57"/>
                <a:gd name="T54" fmla="*/ 21 w 55"/>
                <a:gd name="T55" fmla="*/ 13 h 57"/>
                <a:gd name="T56" fmla="*/ 29 w 55"/>
                <a:gd name="T57" fmla="*/ 15 h 57"/>
                <a:gd name="T58" fmla="*/ 35 w 55"/>
                <a:gd name="T59" fmla="*/ 21 h 57"/>
                <a:gd name="T60" fmla="*/ 38 w 55"/>
                <a:gd name="T61" fmla="*/ 27 h 57"/>
                <a:gd name="T62" fmla="*/ 39 w 55"/>
                <a:gd name="T63" fmla="*/ 36 h 57"/>
                <a:gd name="T64" fmla="*/ 37 w 55"/>
                <a:gd name="T65" fmla="*/ 44 h 57"/>
                <a:gd name="T66" fmla="*/ 42 w 55"/>
                <a:gd name="T67" fmla="*/ 40 h 57"/>
                <a:gd name="T68" fmla="*/ 45 w 55"/>
                <a:gd name="T69" fmla="*/ 35 h 57"/>
                <a:gd name="T70" fmla="*/ 47 w 55"/>
                <a:gd name="T71" fmla="*/ 28 h 57"/>
                <a:gd name="T72" fmla="*/ 46 w 55"/>
                <a:gd name="T73" fmla="*/ 19 h 57"/>
                <a:gd name="T74" fmla="*/ 42 w 55"/>
                <a:gd name="T75" fmla="*/ 13 h 57"/>
                <a:gd name="T76" fmla="*/ 35 w 55"/>
                <a:gd name="T77" fmla="*/ 7 h 57"/>
                <a:gd name="T78" fmla="*/ 26 w 55"/>
                <a:gd name="T79" fmla="*/ 5 h 57"/>
                <a:gd name="T80" fmla="*/ 25 w 55"/>
                <a:gd name="T81" fmla="*/ 5 h 57"/>
                <a:gd name="T82" fmla="*/ 28 w 55"/>
                <a:gd name="T83" fmla="*/ 0 h 57"/>
                <a:gd name="T84" fmla="*/ 29 w 55"/>
                <a:gd name="T85" fmla="*/ 0 h 57"/>
                <a:gd name="T86" fmla="*/ 29 w 55"/>
                <a:gd name="T87" fmla="*/ 0 h 57"/>
                <a:gd name="T88" fmla="*/ 41 w 55"/>
                <a:gd name="T89" fmla="*/ 2 h 57"/>
                <a:gd name="T90" fmla="*/ 50 w 55"/>
                <a:gd name="T91" fmla="*/ 10 h 57"/>
                <a:gd name="T92" fmla="*/ 55 w 55"/>
                <a:gd name="T93" fmla="*/ 22 h 57"/>
                <a:gd name="T94" fmla="*/ 52 w 55"/>
                <a:gd name="T95" fmla="*/ 34 h 57"/>
                <a:gd name="T96" fmla="*/ 47 w 55"/>
                <a:gd name="T97" fmla="*/ 44 h 57"/>
                <a:gd name="T98" fmla="*/ 38 w 55"/>
                <a:gd name="T99" fmla="*/ 53 h 57"/>
                <a:gd name="T100" fmla="*/ 28 w 55"/>
                <a:gd name="T101" fmla="*/ 57 h 57"/>
                <a:gd name="T102" fmla="*/ 17 w 55"/>
                <a:gd name="T103" fmla="*/ 56 h 57"/>
                <a:gd name="T104" fmla="*/ 8 w 55"/>
                <a:gd name="T105" fmla="*/ 51 h 57"/>
                <a:gd name="T106" fmla="*/ 3 w 55"/>
                <a:gd name="T107" fmla="*/ 41 h 57"/>
                <a:gd name="T108" fmla="*/ 0 w 55"/>
                <a:gd name="T109" fmla="*/ 32 h 57"/>
                <a:gd name="T110" fmla="*/ 3 w 55"/>
                <a:gd name="T111" fmla="*/ 21 h 57"/>
                <a:gd name="T112" fmla="*/ 8 w 55"/>
                <a:gd name="T113" fmla="*/ 11 h 57"/>
                <a:gd name="T114" fmla="*/ 17 w 55"/>
                <a:gd name="T115" fmla="*/ 4 h 57"/>
                <a:gd name="T116" fmla="*/ 28 w 55"/>
                <a:gd name="T1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" h="57">
                  <a:moveTo>
                    <a:pt x="25" y="5"/>
                  </a:moveTo>
                  <a:lnTo>
                    <a:pt x="20" y="9"/>
                  </a:lnTo>
                  <a:lnTo>
                    <a:pt x="14" y="13"/>
                  </a:lnTo>
                  <a:lnTo>
                    <a:pt x="12" y="17"/>
                  </a:lnTo>
                  <a:lnTo>
                    <a:pt x="9" y="23"/>
                  </a:lnTo>
                  <a:lnTo>
                    <a:pt x="8" y="31"/>
                  </a:lnTo>
                  <a:lnTo>
                    <a:pt x="9" y="39"/>
                  </a:lnTo>
                  <a:lnTo>
                    <a:pt x="13" y="45"/>
                  </a:lnTo>
                  <a:lnTo>
                    <a:pt x="20" y="49"/>
                  </a:lnTo>
                  <a:lnTo>
                    <a:pt x="25" y="49"/>
                  </a:lnTo>
                  <a:lnTo>
                    <a:pt x="29" y="49"/>
                  </a:lnTo>
                  <a:lnTo>
                    <a:pt x="28" y="48"/>
                  </a:lnTo>
                  <a:lnTo>
                    <a:pt x="28" y="47"/>
                  </a:lnTo>
                  <a:lnTo>
                    <a:pt x="29" y="44"/>
                  </a:lnTo>
                  <a:lnTo>
                    <a:pt x="30" y="41"/>
                  </a:lnTo>
                  <a:lnTo>
                    <a:pt x="31" y="39"/>
                  </a:lnTo>
                  <a:lnTo>
                    <a:pt x="33" y="35"/>
                  </a:lnTo>
                  <a:lnTo>
                    <a:pt x="33" y="30"/>
                  </a:lnTo>
                  <a:lnTo>
                    <a:pt x="30" y="24"/>
                  </a:lnTo>
                  <a:lnTo>
                    <a:pt x="26" y="19"/>
                  </a:lnTo>
                  <a:lnTo>
                    <a:pt x="21" y="17"/>
                  </a:lnTo>
                  <a:lnTo>
                    <a:pt x="16" y="17"/>
                  </a:lnTo>
                  <a:lnTo>
                    <a:pt x="12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9" y="21"/>
                  </a:lnTo>
                  <a:lnTo>
                    <a:pt x="14" y="14"/>
                  </a:lnTo>
                  <a:lnTo>
                    <a:pt x="21" y="13"/>
                  </a:lnTo>
                  <a:lnTo>
                    <a:pt x="29" y="15"/>
                  </a:lnTo>
                  <a:lnTo>
                    <a:pt x="35" y="21"/>
                  </a:lnTo>
                  <a:lnTo>
                    <a:pt x="38" y="27"/>
                  </a:lnTo>
                  <a:lnTo>
                    <a:pt x="39" y="36"/>
                  </a:lnTo>
                  <a:lnTo>
                    <a:pt x="37" y="44"/>
                  </a:lnTo>
                  <a:lnTo>
                    <a:pt x="42" y="40"/>
                  </a:lnTo>
                  <a:lnTo>
                    <a:pt x="45" y="35"/>
                  </a:lnTo>
                  <a:lnTo>
                    <a:pt x="47" y="28"/>
                  </a:lnTo>
                  <a:lnTo>
                    <a:pt x="46" y="19"/>
                  </a:lnTo>
                  <a:lnTo>
                    <a:pt x="42" y="13"/>
                  </a:lnTo>
                  <a:lnTo>
                    <a:pt x="35" y="7"/>
                  </a:lnTo>
                  <a:lnTo>
                    <a:pt x="26" y="5"/>
                  </a:lnTo>
                  <a:lnTo>
                    <a:pt x="25" y="5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41" y="2"/>
                  </a:lnTo>
                  <a:lnTo>
                    <a:pt x="50" y="10"/>
                  </a:lnTo>
                  <a:lnTo>
                    <a:pt x="55" y="22"/>
                  </a:lnTo>
                  <a:lnTo>
                    <a:pt x="52" y="34"/>
                  </a:lnTo>
                  <a:lnTo>
                    <a:pt x="47" y="44"/>
                  </a:lnTo>
                  <a:lnTo>
                    <a:pt x="38" y="53"/>
                  </a:lnTo>
                  <a:lnTo>
                    <a:pt x="28" y="57"/>
                  </a:lnTo>
                  <a:lnTo>
                    <a:pt x="17" y="56"/>
                  </a:lnTo>
                  <a:lnTo>
                    <a:pt x="8" y="51"/>
                  </a:lnTo>
                  <a:lnTo>
                    <a:pt x="3" y="41"/>
                  </a:lnTo>
                  <a:lnTo>
                    <a:pt x="0" y="32"/>
                  </a:lnTo>
                  <a:lnTo>
                    <a:pt x="3" y="21"/>
                  </a:lnTo>
                  <a:lnTo>
                    <a:pt x="8" y="11"/>
                  </a:lnTo>
                  <a:lnTo>
                    <a:pt x="17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49"/>
            <p:cNvSpPr>
              <a:spLocks noEditPoints="1"/>
            </p:cNvSpPr>
            <p:nvPr/>
          </p:nvSpPr>
          <p:spPr bwMode="auto">
            <a:xfrm>
              <a:off x="7151688" y="3508375"/>
              <a:ext cx="80963" cy="82550"/>
            </a:xfrm>
            <a:custGeom>
              <a:avLst/>
              <a:gdLst>
                <a:gd name="T0" fmla="*/ 20 w 51"/>
                <a:gd name="T1" fmla="*/ 17 h 52"/>
                <a:gd name="T2" fmla="*/ 16 w 51"/>
                <a:gd name="T3" fmla="*/ 17 h 52"/>
                <a:gd name="T4" fmla="*/ 13 w 51"/>
                <a:gd name="T5" fmla="*/ 19 h 52"/>
                <a:gd name="T6" fmla="*/ 10 w 51"/>
                <a:gd name="T7" fmla="*/ 22 h 52"/>
                <a:gd name="T8" fmla="*/ 9 w 51"/>
                <a:gd name="T9" fmla="*/ 22 h 52"/>
                <a:gd name="T10" fmla="*/ 8 w 51"/>
                <a:gd name="T11" fmla="*/ 22 h 52"/>
                <a:gd name="T12" fmla="*/ 7 w 51"/>
                <a:gd name="T13" fmla="*/ 27 h 52"/>
                <a:gd name="T14" fmla="*/ 7 w 51"/>
                <a:gd name="T15" fmla="*/ 32 h 52"/>
                <a:gd name="T16" fmla="*/ 8 w 51"/>
                <a:gd name="T17" fmla="*/ 38 h 52"/>
                <a:gd name="T18" fmla="*/ 14 w 51"/>
                <a:gd name="T19" fmla="*/ 44 h 52"/>
                <a:gd name="T20" fmla="*/ 24 w 51"/>
                <a:gd name="T21" fmla="*/ 46 h 52"/>
                <a:gd name="T22" fmla="*/ 31 w 51"/>
                <a:gd name="T23" fmla="*/ 44 h 52"/>
                <a:gd name="T24" fmla="*/ 31 w 51"/>
                <a:gd name="T25" fmla="*/ 43 h 52"/>
                <a:gd name="T26" fmla="*/ 33 w 51"/>
                <a:gd name="T27" fmla="*/ 39 h 52"/>
                <a:gd name="T28" fmla="*/ 34 w 51"/>
                <a:gd name="T29" fmla="*/ 35 h 52"/>
                <a:gd name="T30" fmla="*/ 34 w 51"/>
                <a:gd name="T31" fmla="*/ 31 h 52"/>
                <a:gd name="T32" fmla="*/ 34 w 51"/>
                <a:gd name="T33" fmla="*/ 27 h 52"/>
                <a:gd name="T34" fmla="*/ 33 w 51"/>
                <a:gd name="T35" fmla="*/ 23 h 52"/>
                <a:gd name="T36" fmla="*/ 30 w 51"/>
                <a:gd name="T37" fmla="*/ 19 h 52"/>
                <a:gd name="T38" fmla="*/ 28 w 51"/>
                <a:gd name="T39" fmla="*/ 18 h 52"/>
                <a:gd name="T40" fmla="*/ 24 w 51"/>
                <a:gd name="T41" fmla="*/ 17 h 52"/>
                <a:gd name="T42" fmla="*/ 20 w 51"/>
                <a:gd name="T43" fmla="*/ 17 h 52"/>
                <a:gd name="T44" fmla="*/ 18 w 51"/>
                <a:gd name="T45" fmla="*/ 5 h 52"/>
                <a:gd name="T46" fmla="*/ 13 w 51"/>
                <a:gd name="T47" fmla="*/ 10 h 52"/>
                <a:gd name="T48" fmla="*/ 10 w 51"/>
                <a:gd name="T49" fmla="*/ 15 h 52"/>
                <a:gd name="T50" fmla="*/ 17 w 51"/>
                <a:gd name="T51" fmla="*/ 12 h 52"/>
                <a:gd name="T52" fmla="*/ 25 w 51"/>
                <a:gd name="T53" fmla="*/ 10 h 52"/>
                <a:gd name="T54" fmla="*/ 33 w 51"/>
                <a:gd name="T55" fmla="*/ 13 h 52"/>
                <a:gd name="T56" fmla="*/ 37 w 51"/>
                <a:gd name="T57" fmla="*/ 17 h 52"/>
                <a:gd name="T58" fmla="*/ 38 w 51"/>
                <a:gd name="T59" fmla="*/ 21 h 52"/>
                <a:gd name="T60" fmla="*/ 41 w 51"/>
                <a:gd name="T61" fmla="*/ 25 h 52"/>
                <a:gd name="T62" fmla="*/ 41 w 51"/>
                <a:gd name="T63" fmla="*/ 29 h 52"/>
                <a:gd name="T64" fmla="*/ 41 w 51"/>
                <a:gd name="T65" fmla="*/ 32 h 52"/>
                <a:gd name="T66" fmla="*/ 41 w 51"/>
                <a:gd name="T67" fmla="*/ 36 h 52"/>
                <a:gd name="T68" fmla="*/ 43 w 51"/>
                <a:gd name="T69" fmla="*/ 31 h 52"/>
                <a:gd name="T70" fmla="*/ 45 w 51"/>
                <a:gd name="T71" fmla="*/ 26 h 52"/>
                <a:gd name="T72" fmla="*/ 43 w 51"/>
                <a:gd name="T73" fmla="*/ 21 h 52"/>
                <a:gd name="T74" fmla="*/ 42 w 51"/>
                <a:gd name="T75" fmla="*/ 17 h 52"/>
                <a:gd name="T76" fmla="*/ 35 w 51"/>
                <a:gd name="T77" fmla="*/ 9 h 52"/>
                <a:gd name="T78" fmla="*/ 28 w 51"/>
                <a:gd name="T79" fmla="*/ 6 h 52"/>
                <a:gd name="T80" fmla="*/ 18 w 51"/>
                <a:gd name="T81" fmla="*/ 5 h 52"/>
                <a:gd name="T82" fmla="*/ 28 w 51"/>
                <a:gd name="T83" fmla="*/ 0 h 52"/>
                <a:gd name="T84" fmla="*/ 37 w 51"/>
                <a:gd name="T85" fmla="*/ 2 h 52"/>
                <a:gd name="T86" fmla="*/ 45 w 51"/>
                <a:gd name="T87" fmla="*/ 9 h 52"/>
                <a:gd name="T88" fmla="*/ 50 w 51"/>
                <a:gd name="T89" fmla="*/ 18 h 52"/>
                <a:gd name="T90" fmla="*/ 51 w 51"/>
                <a:gd name="T91" fmla="*/ 31 h 52"/>
                <a:gd name="T92" fmla="*/ 45 w 51"/>
                <a:gd name="T93" fmla="*/ 43 h 52"/>
                <a:gd name="T94" fmla="*/ 34 w 51"/>
                <a:gd name="T95" fmla="*/ 51 h 52"/>
                <a:gd name="T96" fmla="*/ 25 w 51"/>
                <a:gd name="T97" fmla="*/ 52 h 52"/>
                <a:gd name="T98" fmla="*/ 16 w 51"/>
                <a:gd name="T99" fmla="*/ 51 h 52"/>
                <a:gd name="T100" fmla="*/ 7 w 51"/>
                <a:gd name="T101" fmla="*/ 46 h 52"/>
                <a:gd name="T102" fmla="*/ 1 w 51"/>
                <a:gd name="T103" fmla="*/ 38 h 52"/>
                <a:gd name="T104" fmla="*/ 0 w 51"/>
                <a:gd name="T105" fmla="*/ 29 h 52"/>
                <a:gd name="T106" fmla="*/ 3 w 51"/>
                <a:gd name="T107" fmla="*/ 18 h 52"/>
                <a:gd name="T108" fmla="*/ 8 w 51"/>
                <a:gd name="T109" fmla="*/ 9 h 52"/>
                <a:gd name="T110" fmla="*/ 16 w 51"/>
                <a:gd name="T111" fmla="*/ 2 h 52"/>
                <a:gd name="T112" fmla="*/ 16 w 51"/>
                <a:gd name="T113" fmla="*/ 1 h 52"/>
                <a:gd name="T114" fmla="*/ 17 w 51"/>
                <a:gd name="T115" fmla="*/ 1 h 52"/>
                <a:gd name="T116" fmla="*/ 28 w 51"/>
                <a:gd name="T1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" h="52">
                  <a:moveTo>
                    <a:pt x="20" y="17"/>
                  </a:moveTo>
                  <a:lnTo>
                    <a:pt x="16" y="17"/>
                  </a:lnTo>
                  <a:lnTo>
                    <a:pt x="13" y="19"/>
                  </a:lnTo>
                  <a:lnTo>
                    <a:pt x="10" y="22"/>
                  </a:lnTo>
                  <a:lnTo>
                    <a:pt x="9" y="22"/>
                  </a:lnTo>
                  <a:lnTo>
                    <a:pt x="8" y="22"/>
                  </a:lnTo>
                  <a:lnTo>
                    <a:pt x="7" y="27"/>
                  </a:lnTo>
                  <a:lnTo>
                    <a:pt x="7" y="32"/>
                  </a:lnTo>
                  <a:lnTo>
                    <a:pt x="8" y="38"/>
                  </a:lnTo>
                  <a:lnTo>
                    <a:pt x="14" y="44"/>
                  </a:lnTo>
                  <a:lnTo>
                    <a:pt x="24" y="46"/>
                  </a:lnTo>
                  <a:lnTo>
                    <a:pt x="31" y="44"/>
                  </a:lnTo>
                  <a:lnTo>
                    <a:pt x="31" y="43"/>
                  </a:lnTo>
                  <a:lnTo>
                    <a:pt x="33" y="39"/>
                  </a:lnTo>
                  <a:lnTo>
                    <a:pt x="34" y="35"/>
                  </a:lnTo>
                  <a:lnTo>
                    <a:pt x="34" y="31"/>
                  </a:lnTo>
                  <a:lnTo>
                    <a:pt x="34" y="27"/>
                  </a:lnTo>
                  <a:lnTo>
                    <a:pt x="33" y="23"/>
                  </a:lnTo>
                  <a:lnTo>
                    <a:pt x="30" y="19"/>
                  </a:lnTo>
                  <a:lnTo>
                    <a:pt x="28" y="18"/>
                  </a:lnTo>
                  <a:lnTo>
                    <a:pt x="24" y="17"/>
                  </a:lnTo>
                  <a:lnTo>
                    <a:pt x="20" y="17"/>
                  </a:lnTo>
                  <a:close/>
                  <a:moveTo>
                    <a:pt x="18" y="5"/>
                  </a:moveTo>
                  <a:lnTo>
                    <a:pt x="13" y="10"/>
                  </a:lnTo>
                  <a:lnTo>
                    <a:pt x="10" y="15"/>
                  </a:lnTo>
                  <a:lnTo>
                    <a:pt x="17" y="12"/>
                  </a:lnTo>
                  <a:lnTo>
                    <a:pt x="25" y="10"/>
                  </a:lnTo>
                  <a:lnTo>
                    <a:pt x="33" y="13"/>
                  </a:lnTo>
                  <a:lnTo>
                    <a:pt x="37" y="17"/>
                  </a:lnTo>
                  <a:lnTo>
                    <a:pt x="38" y="21"/>
                  </a:lnTo>
                  <a:lnTo>
                    <a:pt x="41" y="25"/>
                  </a:lnTo>
                  <a:lnTo>
                    <a:pt x="41" y="29"/>
                  </a:lnTo>
                  <a:lnTo>
                    <a:pt x="41" y="32"/>
                  </a:lnTo>
                  <a:lnTo>
                    <a:pt x="41" y="36"/>
                  </a:lnTo>
                  <a:lnTo>
                    <a:pt x="43" y="31"/>
                  </a:lnTo>
                  <a:lnTo>
                    <a:pt x="45" y="26"/>
                  </a:lnTo>
                  <a:lnTo>
                    <a:pt x="43" y="21"/>
                  </a:lnTo>
                  <a:lnTo>
                    <a:pt x="42" y="17"/>
                  </a:lnTo>
                  <a:lnTo>
                    <a:pt x="35" y="9"/>
                  </a:lnTo>
                  <a:lnTo>
                    <a:pt x="28" y="6"/>
                  </a:lnTo>
                  <a:lnTo>
                    <a:pt x="18" y="5"/>
                  </a:lnTo>
                  <a:close/>
                  <a:moveTo>
                    <a:pt x="28" y="0"/>
                  </a:moveTo>
                  <a:lnTo>
                    <a:pt x="37" y="2"/>
                  </a:lnTo>
                  <a:lnTo>
                    <a:pt x="45" y="9"/>
                  </a:lnTo>
                  <a:lnTo>
                    <a:pt x="50" y="18"/>
                  </a:lnTo>
                  <a:lnTo>
                    <a:pt x="51" y="31"/>
                  </a:lnTo>
                  <a:lnTo>
                    <a:pt x="45" y="43"/>
                  </a:lnTo>
                  <a:lnTo>
                    <a:pt x="34" y="51"/>
                  </a:lnTo>
                  <a:lnTo>
                    <a:pt x="25" y="52"/>
                  </a:lnTo>
                  <a:lnTo>
                    <a:pt x="16" y="51"/>
                  </a:lnTo>
                  <a:lnTo>
                    <a:pt x="7" y="46"/>
                  </a:lnTo>
                  <a:lnTo>
                    <a:pt x="1" y="38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8" y="9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50"/>
            <p:cNvSpPr>
              <a:spLocks noEditPoints="1"/>
            </p:cNvSpPr>
            <p:nvPr/>
          </p:nvSpPr>
          <p:spPr bwMode="auto">
            <a:xfrm>
              <a:off x="7243763" y="3563938"/>
              <a:ext cx="60325" cy="61913"/>
            </a:xfrm>
            <a:custGeom>
              <a:avLst/>
              <a:gdLst>
                <a:gd name="T0" fmla="*/ 14 w 38"/>
                <a:gd name="T1" fmla="*/ 12 h 39"/>
                <a:gd name="T2" fmla="*/ 11 w 38"/>
                <a:gd name="T3" fmla="*/ 12 h 39"/>
                <a:gd name="T4" fmla="*/ 7 w 38"/>
                <a:gd name="T5" fmla="*/ 13 h 39"/>
                <a:gd name="T6" fmla="*/ 7 w 38"/>
                <a:gd name="T7" fmla="*/ 14 h 39"/>
                <a:gd name="T8" fmla="*/ 6 w 38"/>
                <a:gd name="T9" fmla="*/ 17 h 39"/>
                <a:gd name="T10" fmla="*/ 6 w 38"/>
                <a:gd name="T11" fmla="*/ 21 h 39"/>
                <a:gd name="T12" fmla="*/ 6 w 38"/>
                <a:gd name="T13" fmla="*/ 25 h 39"/>
                <a:gd name="T14" fmla="*/ 7 w 38"/>
                <a:gd name="T15" fmla="*/ 29 h 39"/>
                <a:gd name="T16" fmla="*/ 10 w 38"/>
                <a:gd name="T17" fmla="*/ 32 h 39"/>
                <a:gd name="T18" fmla="*/ 13 w 38"/>
                <a:gd name="T19" fmla="*/ 33 h 39"/>
                <a:gd name="T20" fmla="*/ 17 w 38"/>
                <a:gd name="T21" fmla="*/ 33 h 39"/>
                <a:gd name="T22" fmla="*/ 21 w 38"/>
                <a:gd name="T23" fmla="*/ 33 h 39"/>
                <a:gd name="T24" fmla="*/ 23 w 38"/>
                <a:gd name="T25" fmla="*/ 32 h 39"/>
                <a:gd name="T26" fmla="*/ 26 w 38"/>
                <a:gd name="T27" fmla="*/ 30 h 39"/>
                <a:gd name="T28" fmla="*/ 26 w 38"/>
                <a:gd name="T29" fmla="*/ 28 h 39"/>
                <a:gd name="T30" fmla="*/ 26 w 38"/>
                <a:gd name="T31" fmla="*/ 25 h 39"/>
                <a:gd name="T32" fmla="*/ 24 w 38"/>
                <a:gd name="T33" fmla="*/ 21 h 39"/>
                <a:gd name="T34" fmla="*/ 23 w 38"/>
                <a:gd name="T35" fmla="*/ 17 h 39"/>
                <a:gd name="T36" fmla="*/ 21 w 38"/>
                <a:gd name="T37" fmla="*/ 14 h 39"/>
                <a:gd name="T38" fmla="*/ 18 w 38"/>
                <a:gd name="T39" fmla="*/ 13 h 39"/>
                <a:gd name="T40" fmla="*/ 14 w 38"/>
                <a:gd name="T41" fmla="*/ 12 h 39"/>
                <a:gd name="T42" fmla="*/ 15 w 38"/>
                <a:gd name="T43" fmla="*/ 5 h 39"/>
                <a:gd name="T44" fmla="*/ 11 w 38"/>
                <a:gd name="T45" fmla="*/ 7 h 39"/>
                <a:gd name="T46" fmla="*/ 9 w 38"/>
                <a:gd name="T47" fmla="*/ 9 h 39"/>
                <a:gd name="T48" fmla="*/ 13 w 38"/>
                <a:gd name="T49" fmla="*/ 8 h 39"/>
                <a:gd name="T50" fmla="*/ 18 w 38"/>
                <a:gd name="T51" fmla="*/ 7 h 39"/>
                <a:gd name="T52" fmla="*/ 22 w 38"/>
                <a:gd name="T53" fmla="*/ 8 h 39"/>
                <a:gd name="T54" fmla="*/ 26 w 38"/>
                <a:gd name="T55" fmla="*/ 11 h 39"/>
                <a:gd name="T56" fmla="*/ 28 w 38"/>
                <a:gd name="T57" fmla="*/ 14 h 39"/>
                <a:gd name="T58" fmla="*/ 31 w 38"/>
                <a:gd name="T59" fmla="*/ 20 h 39"/>
                <a:gd name="T60" fmla="*/ 31 w 38"/>
                <a:gd name="T61" fmla="*/ 16 h 39"/>
                <a:gd name="T62" fmla="*/ 30 w 38"/>
                <a:gd name="T63" fmla="*/ 12 h 39"/>
                <a:gd name="T64" fmla="*/ 27 w 38"/>
                <a:gd name="T65" fmla="*/ 9 h 39"/>
                <a:gd name="T66" fmla="*/ 23 w 38"/>
                <a:gd name="T67" fmla="*/ 7 h 39"/>
                <a:gd name="T68" fmla="*/ 19 w 38"/>
                <a:gd name="T69" fmla="*/ 5 h 39"/>
                <a:gd name="T70" fmla="*/ 18 w 38"/>
                <a:gd name="T71" fmla="*/ 5 h 39"/>
                <a:gd name="T72" fmla="*/ 15 w 38"/>
                <a:gd name="T73" fmla="*/ 5 h 39"/>
                <a:gd name="T74" fmla="*/ 22 w 38"/>
                <a:gd name="T75" fmla="*/ 0 h 39"/>
                <a:gd name="T76" fmla="*/ 26 w 38"/>
                <a:gd name="T77" fmla="*/ 1 h 39"/>
                <a:gd name="T78" fmla="*/ 30 w 38"/>
                <a:gd name="T79" fmla="*/ 3 h 39"/>
                <a:gd name="T80" fmla="*/ 32 w 38"/>
                <a:gd name="T81" fmla="*/ 5 h 39"/>
                <a:gd name="T82" fmla="*/ 35 w 38"/>
                <a:gd name="T83" fmla="*/ 9 h 39"/>
                <a:gd name="T84" fmla="*/ 36 w 38"/>
                <a:gd name="T85" fmla="*/ 13 h 39"/>
                <a:gd name="T86" fmla="*/ 38 w 38"/>
                <a:gd name="T87" fmla="*/ 17 h 39"/>
                <a:gd name="T88" fmla="*/ 35 w 38"/>
                <a:gd name="T89" fmla="*/ 28 h 39"/>
                <a:gd name="T90" fmla="*/ 28 w 38"/>
                <a:gd name="T91" fmla="*/ 37 h 39"/>
                <a:gd name="T92" fmla="*/ 18 w 38"/>
                <a:gd name="T93" fmla="*/ 39 h 39"/>
                <a:gd name="T94" fmla="*/ 7 w 38"/>
                <a:gd name="T95" fmla="*/ 37 h 39"/>
                <a:gd name="T96" fmla="*/ 1 w 38"/>
                <a:gd name="T97" fmla="*/ 29 h 39"/>
                <a:gd name="T98" fmla="*/ 0 w 38"/>
                <a:gd name="T99" fmla="*/ 18 h 39"/>
                <a:gd name="T100" fmla="*/ 1 w 38"/>
                <a:gd name="T101" fmla="*/ 14 h 39"/>
                <a:gd name="T102" fmla="*/ 2 w 38"/>
                <a:gd name="T103" fmla="*/ 11 h 39"/>
                <a:gd name="T104" fmla="*/ 5 w 38"/>
                <a:gd name="T105" fmla="*/ 7 h 39"/>
                <a:gd name="T106" fmla="*/ 7 w 38"/>
                <a:gd name="T107" fmla="*/ 4 h 39"/>
                <a:gd name="T108" fmla="*/ 10 w 38"/>
                <a:gd name="T109" fmla="*/ 1 h 39"/>
                <a:gd name="T110" fmla="*/ 14 w 38"/>
                <a:gd name="T111" fmla="*/ 0 h 39"/>
                <a:gd name="T112" fmla="*/ 18 w 38"/>
                <a:gd name="T113" fmla="*/ 1 h 39"/>
                <a:gd name="T114" fmla="*/ 22 w 38"/>
                <a:gd name="T1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" h="39">
                  <a:moveTo>
                    <a:pt x="14" y="12"/>
                  </a:moveTo>
                  <a:lnTo>
                    <a:pt x="11" y="12"/>
                  </a:lnTo>
                  <a:lnTo>
                    <a:pt x="7" y="13"/>
                  </a:lnTo>
                  <a:lnTo>
                    <a:pt x="7" y="14"/>
                  </a:lnTo>
                  <a:lnTo>
                    <a:pt x="6" y="17"/>
                  </a:lnTo>
                  <a:lnTo>
                    <a:pt x="6" y="21"/>
                  </a:lnTo>
                  <a:lnTo>
                    <a:pt x="6" y="25"/>
                  </a:lnTo>
                  <a:lnTo>
                    <a:pt x="7" y="29"/>
                  </a:lnTo>
                  <a:lnTo>
                    <a:pt x="10" y="32"/>
                  </a:lnTo>
                  <a:lnTo>
                    <a:pt x="13" y="33"/>
                  </a:lnTo>
                  <a:lnTo>
                    <a:pt x="17" y="33"/>
                  </a:lnTo>
                  <a:lnTo>
                    <a:pt x="21" y="33"/>
                  </a:lnTo>
                  <a:lnTo>
                    <a:pt x="23" y="32"/>
                  </a:lnTo>
                  <a:lnTo>
                    <a:pt x="26" y="30"/>
                  </a:lnTo>
                  <a:lnTo>
                    <a:pt x="26" y="28"/>
                  </a:lnTo>
                  <a:lnTo>
                    <a:pt x="26" y="25"/>
                  </a:lnTo>
                  <a:lnTo>
                    <a:pt x="24" y="21"/>
                  </a:lnTo>
                  <a:lnTo>
                    <a:pt x="23" y="17"/>
                  </a:lnTo>
                  <a:lnTo>
                    <a:pt x="21" y="14"/>
                  </a:lnTo>
                  <a:lnTo>
                    <a:pt x="18" y="13"/>
                  </a:lnTo>
                  <a:lnTo>
                    <a:pt x="14" y="12"/>
                  </a:lnTo>
                  <a:close/>
                  <a:moveTo>
                    <a:pt x="15" y="5"/>
                  </a:moveTo>
                  <a:lnTo>
                    <a:pt x="11" y="7"/>
                  </a:lnTo>
                  <a:lnTo>
                    <a:pt x="9" y="9"/>
                  </a:lnTo>
                  <a:lnTo>
                    <a:pt x="13" y="8"/>
                  </a:lnTo>
                  <a:lnTo>
                    <a:pt x="18" y="7"/>
                  </a:lnTo>
                  <a:lnTo>
                    <a:pt x="22" y="8"/>
                  </a:lnTo>
                  <a:lnTo>
                    <a:pt x="26" y="11"/>
                  </a:lnTo>
                  <a:lnTo>
                    <a:pt x="28" y="14"/>
                  </a:lnTo>
                  <a:lnTo>
                    <a:pt x="31" y="20"/>
                  </a:lnTo>
                  <a:lnTo>
                    <a:pt x="31" y="16"/>
                  </a:lnTo>
                  <a:lnTo>
                    <a:pt x="30" y="12"/>
                  </a:lnTo>
                  <a:lnTo>
                    <a:pt x="27" y="9"/>
                  </a:lnTo>
                  <a:lnTo>
                    <a:pt x="23" y="7"/>
                  </a:lnTo>
                  <a:lnTo>
                    <a:pt x="19" y="5"/>
                  </a:lnTo>
                  <a:lnTo>
                    <a:pt x="18" y="5"/>
                  </a:lnTo>
                  <a:lnTo>
                    <a:pt x="15" y="5"/>
                  </a:lnTo>
                  <a:close/>
                  <a:moveTo>
                    <a:pt x="22" y="0"/>
                  </a:moveTo>
                  <a:lnTo>
                    <a:pt x="26" y="1"/>
                  </a:lnTo>
                  <a:lnTo>
                    <a:pt x="30" y="3"/>
                  </a:lnTo>
                  <a:lnTo>
                    <a:pt x="32" y="5"/>
                  </a:lnTo>
                  <a:lnTo>
                    <a:pt x="35" y="9"/>
                  </a:lnTo>
                  <a:lnTo>
                    <a:pt x="36" y="13"/>
                  </a:lnTo>
                  <a:lnTo>
                    <a:pt x="38" y="17"/>
                  </a:lnTo>
                  <a:lnTo>
                    <a:pt x="35" y="28"/>
                  </a:lnTo>
                  <a:lnTo>
                    <a:pt x="28" y="37"/>
                  </a:lnTo>
                  <a:lnTo>
                    <a:pt x="18" y="39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2" y="11"/>
                  </a:lnTo>
                  <a:lnTo>
                    <a:pt x="5" y="7"/>
                  </a:lnTo>
                  <a:lnTo>
                    <a:pt x="7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8" y="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51"/>
            <p:cNvSpPr>
              <a:spLocks noEditPoints="1"/>
            </p:cNvSpPr>
            <p:nvPr/>
          </p:nvSpPr>
          <p:spPr bwMode="auto">
            <a:xfrm>
              <a:off x="7321550" y="3443288"/>
              <a:ext cx="50800" cy="50800"/>
            </a:xfrm>
            <a:custGeom>
              <a:avLst/>
              <a:gdLst>
                <a:gd name="T0" fmla="*/ 10 w 32"/>
                <a:gd name="T1" fmla="*/ 11 h 32"/>
                <a:gd name="T2" fmla="*/ 7 w 32"/>
                <a:gd name="T3" fmla="*/ 12 h 32"/>
                <a:gd name="T4" fmla="*/ 7 w 32"/>
                <a:gd name="T5" fmla="*/ 13 h 32"/>
                <a:gd name="T6" fmla="*/ 7 w 32"/>
                <a:gd name="T7" fmla="*/ 13 h 32"/>
                <a:gd name="T8" fmla="*/ 6 w 32"/>
                <a:gd name="T9" fmla="*/ 13 h 32"/>
                <a:gd name="T10" fmla="*/ 6 w 32"/>
                <a:gd name="T11" fmla="*/ 17 h 32"/>
                <a:gd name="T12" fmla="*/ 7 w 32"/>
                <a:gd name="T13" fmla="*/ 21 h 32"/>
                <a:gd name="T14" fmla="*/ 10 w 32"/>
                <a:gd name="T15" fmla="*/ 24 h 32"/>
                <a:gd name="T16" fmla="*/ 13 w 32"/>
                <a:gd name="T17" fmla="*/ 25 h 32"/>
                <a:gd name="T18" fmla="*/ 17 w 32"/>
                <a:gd name="T19" fmla="*/ 25 h 32"/>
                <a:gd name="T20" fmla="*/ 19 w 32"/>
                <a:gd name="T21" fmla="*/ 25 h 32"/>
                <a:gd name="T22" fmla="*/ 20 w 32"/>
                <a:gd name="T23" fmla="*/ 22 h 32"/>
                <a:gd name="T24" fmla="*/ 20 w 32"/>
                <a:gd name="T25" fmla="*/ 20 h 32"/>
                <a:gd name="T26" fmla="*/ 19 w 32"/>
                <a:gd name="T27" fmla="*/ 17 h 32"/>
                <a:gd name="T28" fmla="*/ 16 w 32"/>
                <a:gd name="T29" fmla="*/ 13 h 32"/>
                <a:gd name="T30" fmla="*/ 13 w 32"/>
                <a:gd name="T31" fmla="*/ 12 h 32"/>
                <a:gd name="T32" fmla="*/ 12 w 32"/>
                <a:gd name="T33" fmla="*/ 11 h 32"/>
                <a:gd name="T34" fmla="*/ 11 w 32"/>
                <a:gd name="T35" fmla="*/ 11 h 32"/>
                <a:gd name="T36" fmla="*/ 10 w 32"/>
                <a:gd name="T37" fmla="*/ 11 h 32"/>
                <a:gd name="T38" fmla="*/ 13 w 32"/>
                <a:gd name="T39" fmla="*/ 4 h 32"/>
                <a:gd name="T40" fmla="*/ 10 w 32"/>
                <a:gd name="T41" fmla="*/ 7 h 32"/>
                <a:gd name="T42" fmla="*/ 13 w 32"/>
                <a:gd name="T43" fmla="*/ 7 h 32"/>
                <a:gd name="T44" fmla="*/ 16 w 32"/>
                <a:gd name="T45" fmla="*/ 8 h 32"/>
                <a:gd name="T46" fmla="*/ 20 w 32"/>
                <a:gd name="T47" fmla="*/ 9 h 32"/>
                <a:gd name="T48" fmla="*/ 23 w 32"/>
                <a:gd name="T49" fmla="*/ 12 h 32"/>
                <a:gd name="T50" fmla="*/ 24 w 32"/>
                <a:gd name="T51" fmla="*/ 15 h 32"/>
                <a:gd name="T52" fmla="*/ 25 w 32"/>
                <a:gd name="T53" fmla="*/ 18 h 32"/>
                <a:gd name="T54" fmla="*/ 25 w 32"/>
                <a:gd name="T55" fmla="*/ 16 h 32"/>
                <a:gd name="T56" fmla="*/ 25 w 32"/>
                <a:gd name="T57" fmla="*/ 12 h 32"/>
                <a:gd name="T58" fmla="*/ 24 w 32"/>
                <a:gd name="T59" fmla="*/ 9 h 32"/>
                <a:gd name="T60" fmla="*/ 20 w 32"/>
                <a:gd name="T61" fmla="*/ 7 h 32"/>
                <a:gd name="T62" fmla="*/ 17 w 32"/>
                <a:gd name="T63" fmla="*/ 5 h 32"/>
                <a:gd name="T64" fmla="*/ 13 w 32"/>
                <a:gd name="T65" fmla="*/ 4 h 32"/>
                <a:gd name="T66" fmla="*/ 13 w 32"/>
                <a:gd name="T67" fmla="*/ 4 h 32"/>
                <a:gd name="T68" fmla="*/ 15 w 32"/>
                <a:gd name="T69" fmla="*/ 0 h 32"/>
                <a:gd name="T70" fmla="*/ 16 w 32"/>
                <a:gd name="T71" fmla="*/ 0 h 32"/>
                <a:gd name="T72" fmla="*/ 16 w 32"/>
                <a:gd name="T73" fmla="*/ 0 h 32"/>
                <a:gd name="T74" fmla="*/ 21 w 32"/>
                <a:gd name="T75" fmla="*/ 1 h 32"/>
                <a:gd name="T76" fmla="*/ 25 w 32"/>
                <a:gd name="T77" fmla="*/ 3 h 32"/>
                <a:gd name="T78" fmla="*/ 28 w 32"/>
                <a:gd name="T79" fmla="*/ 5 h 32"/>
                <a:gd name="T80" fmla="*/ 30 w 32"/>
                <a:gd name="T81" fmla="*/ 9 h 32"/>
                <a:gd name="T82" fmla="*/ 32 w 32"/>
                <a:gd name="T83" fmla="*/ 13 h 32"/>
                <a:gd name="T84" fmla="*/ 32 w 32"/>
                <a:gd name="T85" fmla="*/ 18 h 32"/>
                <a:gd name="T86" fmla="*/ 30 w 32"/>
                <a:gd name="T87" fmla="*/ 24 h 32"/>
                <a:gd name="T88" fmla="*/ 27 w 32"/>
                <a:gd name="T89" fmla="*/ 28 h 32"/>
                <a:gd name="T90" fmla="*/ 23 w 32"/>
                <a:gd name="T91" fmla="*/ 30 h 32"/>
                <a:gd name="T92" fmla="*/ 19 w 32"/>
                <a:gd name="T93" fmla="*/ 32 h 32"/>
                <a:gd name="T94" fmla="*/ 13 w 32"/>
                <a:gd name="T95" fmla="*/ 32 h 32"/>
                <a:gd name="T96" fmla="*/ 8 w 32"/>
                <a:gd name="T97" fmla="*/ 30 h 32"/>
                <a:gd name="T98" fmla="*/ 4 w 32"/>
                <a:gd name="T99" fmla="*/ 28 h 32"/>
                <a:gd name="T100" fmla="*/ 2 w 32"/>
                <a:gd name="T101" fmla="*/ 24 h 32"/>
                <a:gd name="T102" fmla="*/ 0 w 32"/>
                <a:gd name="T103" fmla="*/ 18 h 32"/>
                <a:gd name="T104" fmla="*/ 0 w 32"/>
                <a:gd name="T105" fmla="*/ 13 h 32"/>
                <a:gd name="T106" fmla="*/ 2 w 32"/>
                <a:gd name="T107" fmla="*/ 8 h 32"/>
                <a:gd name="T108" fmla="*/ 6 w 32"/>
                <a:gd name="T109" fmla="*/ 4 h 32"/>
                <a:gd name="T110" fmla="*/ 10 w 32"/>
                <a:gd name="T111" fmla="*/ 1 h 32"/>
                <a:gd name="T112" fmla="*/ 15 w 32"/>
                <a:gd name="T1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" h="32">
                  <a:moveTo>
                    <a:pt x="10" y="11"/>
                  </a:move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6" y="13"/>
                  </a:lnTo>
                  <a:lnTo>
                    <a:pt x="6" y="17"/>
                  </a:lnTo>
                  <a:lnTo>
                    <a:pt x="7" y="21"/>
                  </a:lnTo>
                  <a:lnTo>
                    <a:pt x="10" y="24"/>
                  </a:lnTo>
                  <a:lnTo>
                    <a:pt x="13" y="25"/>
                  </a:lnTo>
                  <a:lnTo>
                    <a:pt x="17" y="25"/>
                  </a:lnTo>
                  <a:lnTo>
                    <a:pt x="19" y="25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19" y="17"/>
                  </a:lnTo>
                  <a:lnTo>
                    <a:pt x="16" y="13"/>
                  </a:lnTo>
                  <a:lnTo>
                    <a:pt x="13" y="12"/>
                  </a:lnTo>
                  <a:lnTo>
                    <a:pt x="12" y="11"/>
                  </a:lnTo>
                  <a:lnTo>
                    <a:pt x="11" y="11"/>
                  </a:lnTo>
                  <a:lnTo>
                    <a:pt x="10" y="11"/>
                  </a:lnTo>
                  <a:close/>
                  <a:moveTo>
                    <a:pt x="13" y="4"/>
                  </a:moveTo>
                  <a:lnTo>
                    <a:pt x="10" y="7"/>
                  </a:lnTo>
                  <a:lnTo>
                    <a:pt x="13" y="7"/>
                  </a:lnTo>
                  <a:lnTo>
                    <a:pt x="16" y="8"/>
                  </a:lnTo>
                  <a:lnTo>
                    <a:pt x="20" y="9"/>
                  </a:lnTo>
                  <a:lnTo>
                    <a:pt x="23" y="12"/>
                  </a:lnTo>
                  <a:lnTo>
                    <a:pt x="24" y="15"/>
                  </a:lnTo>
                  <a:lnTo>
                    <a:pt x="25" y="18"/>
                  </a:lnTo>
                  <a:lnTo>
                    <a:pt x="25" y="16"/>
                  </a:lnTo>
                  <a:lnTo>
                    <a:pt x="25" y="12"/>
                  </a:lnTo>
                  <a:lnTo>
                    <a:pt x="24" y="9"/>
                  </a:lnTo>
                  <a:lnTo>
                    <a:pt x="20" y="7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13" y="4"/>
                  </a:lnTo>
                  <a:close/>
                  <a:moveTo>
                    <a:pt x="15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21" y="1"/>
                  </a:lnTo>
                  <a:lnTo>
                    <a:pt x="25" y="3"/>
                  </a:lnTo>
                  <a:lnTo>
                    <a:pt x="28" y="5"/>
                  </a:lnTo>
                  <a:lnTo>
                    <a:pt x="30" y="9"/>
                  </a:lnTo>
                  <a:lnTo>
                    <a:pt x="32" y="13"/>
                  </a:lnTo>
                  <a:lnTo>
                    <a:pt x="32" y="18"/>
                  </a:lnTo>
                  <a:lnTo>
                    <a:pt x="30" y="24"/>
                  </a:lnTo>
                  <a:lnTo>
                    <a:pt x="27" y="28"/>
                  </a:lnTo>
                  <a:lnTo>
                    <a:pt x="23" y="30"/>
                  </a:lnTo>
                  <a:lnTo>
                    <a:pt x="19" y="32"/>
                  </a:lnTo>
                  <a:lnTo>
                    <a:pt x="13" y="32"/>
                  </a:lnTo>
                  <a:lnTo>
                    <a:pt x="8" y="30"/>
                  </a:lnTo>
                  <a:lnTo>
                    <a:pt x="4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2" y="8"/>
                  </a:lnTo>
                  <a:lnTo>
                    <a:pt x="6" y="4"/>
                  </a:lnTo>
                  <a:lnTo>
                    <a:pt x="1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52"/>
            <p:cNvSpPr>
              <a:spLocks noEditPoints="1"/>
            </p:cNvSpPr>
            <p:nvPr/>
          </p:nvSpPr>
          <p:spPr bwMode="auto">
            <a:xfrm>
              <a:off x="7172325" y="3335338"/>
              <a:ext cx="74613" cy="79375"/>
            </a:xfrm>
            <a:custGeom>
              <a:avLst/>
              <a:gdLst>
                <a:gd name="T0" fmla="*/ 16 w 47"/>
                <a:gd name="T1" fmla="*/ 16 h 50"/>
                <a:gd name="T2" fmla="*/ 12 w 47"/>
                <a:gd name="T3" fmla="*/ 17 h 50"/>
                <a:gd name="T4" fmla="*/ 9 w 47"/>
                <a:gd name="T5" fmla="*/ 20 h 50"/>
                <a:gd name="T6" fmla="*/ 8 w 47"/>
                <a:gd name="T7" fmla="*/ 21 h 50"/>
                <a:gd name="T8" fmla="*/ 7 w 47"/>
                <a:gd name="T9" fmla="*/ 25 h 50"/>
                <a:gd name="T10" fmla="*/ 7 w 47"/>
                <a:gd name="T11" fmla="*/ 28 h 50"/>
                <a:gd name="T12" fmla="*/ 5 w 47"/>
                <a:gd name="T13" fmla="*/ 29 h 50"/>
                <a:gd name="T14" fmla="*/ 5 w 47"/>
                <a:gd name="T15" fmla="*/ 29 h 50"/>
                <a:gd name="T16" fmla="*/ 7 w 47"/>
                <a:gd name="T17" fmla="*/ 33 h 50"/>
                <a:gd name="T18" fmla="*/ 9 w 47"/>
                <a:gd name="T19" fmla="*/ 37 h 50"/>
                <a:gd name="T20" fmla="*/ 12 w 47"/>
                <a:gd name="T21" fmla="*/ 41 h 50"/>
                <a:gd name="T22" fmla="*/ 16 w 47"/>
                <a:gd name="T23" fmla="*/ 42 h 50"/>
                <a:gd name="T24" fmla="*/ 21 w 47"/>
                <a:gd name="T25" fmla="*/ 43 h 50"/>
                <a:gd name="T26" fmla="*/ 25 w 47"/>
                <a:gd name="T27" fmla="*/ 42 h 50"/>
                <a:gd name="T28" fmla="*/ 29 w 47"/>
                <a:gd name="T29" fmla="*/ 42 h 50"/>
                <a:gd name="T30" fmla="*/ 29 w 47"/>
                <a:gd name="T31" fmla="*/ 41 h 50"/>
                <a:gd name="T32" fmla="*/ 30 w 47"/>
                <a:gd name="T33" fmla="*/ 38 h 50"/>
                <a:gd name="T34" fmla="*/ 30 w 47"/>
                <a:gd name="T35" fmla="*/ 37 h 50"/>
                <a:gd name="T36" fmla="*/ 30 w 47"/>
                <a:gd name="T37" fmla="*/ 34 h 50"/>
                <a:gd name="T38" fmla="*/ 29 w 47"/>
                <a:gd name="T39" fmla="*/ 32 h 50"/>
                <a:gd name="T40" fmla="*/ 28 w 47"/>
                <a:gd name="T41" fmla="*/ 26 h 50"/>
                <a:gd name="T42" fmla="*/ 24 w 47"/>
                <a:gd name="T43" fmla="*/ 21 h 50"/>
                <a:gd name="T44" fmla="*/ 21 w 47"/>
                <a:gd name="T45" fmla="*/ 18 h 50"/>
                <a:gd name="T46" fmla="*/ 18 w 47"/>
                <a:gd name="T47" fmla="*/ 17 h 50"/>
                <a:gd name="T48" fmla="*/ 16 w 47"/>
                <a:gd name="T49" fmla="*/ 16 h 50"/>
                <a:gd name="T50" fmla="*/ 28 w 47"/>
                <a:gd name="T51" fmla="*/ 7 h 50"/>
                <a:gd name="T52" fmla="*/ 18 w 47"/>
                <a:gd name="T53" fmla="*/ 7 h 50"/>
                <a:gd name="T54" fmla="*/ 12 w 47"/>
                <a:gd name="T55" fmla="*/ 12 h 50"/>
                <a:gd name="T56" fmla="*/ 15 w 47"/>
                <a:gd name="T57" fmla="*/ 11 h 50"/>
                <a:gd name="T58" fmla="*/ 18 w 47"/>
                <a:gd name="T59" fmla="*/ 11 h 50"/>
                <a:gd name="T60" fmla="*/ 22 w 47"/>
                <a:gd name="T61" fmla="*/ 12 h 50"/>
                <a:gd name="T62" fmla="*/ 25 w 47"/>
                <a:gd name="T63" fmla="*/ 14 h 50"/>
                <a:gd name="T64" fmla="*/ 29 w 47"/>
                <a:gd name="T65" fmla="*/ 18 h 50"/>
                <a:gd name="T66" fmla="*/ 32 w 47"/>
                <a:gd name="T67" fmla="*/ 22 h 50"/>
                <a:gd name="T68" fmla="*/ 33 w 47"/>
                <a:gd name="T69" fmla="*/ 26 h 50"/>
                <a:gd name="T70" fmla="*/ 34 w 47"/>
                <a:gd name="T71" fmla="*/ 29 h 50"/>
                <a:gd name="T72" fmla="*/ 35 w 47"/>
                <a:gd name="T73" fmla="*/ 33 h 50"/>
                <a:gd name="T74" fmla="*/ 35 w 47"/>
                <a:gd name="T75" fmla="*/ 37 h 50"/>
                <a:gd name="T76" fmla="*/ 41 w 47"/>
                <a:gd name="T77" fmla="*/ 29 h 50"/>
                <a:gd name="T78" fmla="*/ 39 w 47"/>
                <a:gd name="T79" fmla="*/ 20 h 50"/>
                <a:gd name="T80" fmla="*/ 35 w 47"/>
                <a:gd name="T81" fmla="*/ 12 h 50"/>
                <a:gd name="T82" fmla="*/ 28 w 47"/>
                <a:gd name="T83" fmla="*/ 7 h 50"/>
                <a:gd name="T84" fmla="*/ 24 w 47"/>
                <a:gd name="T85" fmla="*/ 0 h 50"/>
                <a:gd name="T86" fmla="*/ 32 w 47"/>
                <a:gd name="T87" fmla="*/ 1 h 50"/>
                <a:gd name="T88" fmla="*/ 38 w 47"/>
                <a:gd name="T89" fmla="*/ 4 h 50"/>
                <a:gd name="T90" fmla="*/ 45 w 47"/>
                <a:gd name="T91" fmla="*/ 13 h 50"/>
                <a:gd name="T92" fmla="*/ 47 w 47"/>
                <a:gd name="T93" fmla="*/ 22 h 50"/>
                <a:gd name="T94" fmla="*/ 47 w 47"/>
                <a:gd name="T95" fmla="*/ 33 h 50"/>
                <a:gd name="T96" fmla="*/ 42 w 47"/>
                <a:gd name="T97" fmla="*/ 42 h 50"/>
                <a:gd name="T98" fmla="*/ 33 w 47"/>
                <a:gd name="T99" fmla="*/ 47 h 50"/>
                <a:gd name="T100" fmla="*/ 22 w 47"/>
                <a:gd name="T101" fmla="*/ 50 h 50"/>
                <a:gd name="T102" fmla="*/ 13 w 47"/>
                <a:gd name="T103" fmla="*/ 47 h 50"/>
                <a:gd name="T104" fmla="*/ 4 w 47"/>
                <a:gd name="T105" fmla="*/ 42 h 50"/>
                <a:gd name="T106" fmla="*/ 0 w 47"/>
                <a:gd name="T107" fmla="*/ 32 h 50"/>
                <a:gd name="T108" fmla="*/ 0 w 47"/>
                <a:gd name="T109" fmla="*/ 20 h 50"/>
                <a:gd name="T110" fmla="*/ 5 w 47"/>
                <a:gd name="T111" fmla="*/ 11 h 50"/>
                <a:gd name="T112" fmla="*/ 9 w 47"/>
                <a:gd name="T113" fmla="*/ 4 h 50"/>
                <a:gd name="T114" fmla="*/ 16 w 47"/>
                <a:gd name="T115" fmla="*/ 0 h 50"/>
                <a:gd name="T116" fmla="*/ 24 w 47"/>
                <a:gd name="T1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" h="50">
                  <a:moveTo>
                    <a:pt x="16" y="16"/>
                  </a:moveTo>
                  <a:lnTo>
                    <a:pt x="12" y="17"/>
                  </a:lnTo>
                  <a:lnTo>
                    <a:pt x="9" y="20"/>
                  </a:lnTo>
                  <a:lnTo>
                    <a:pt x="8" y="21"/>
                  </a:lnTo>
                  <a:lnTo>
                    <a:pt x="7" y="25"/>
                  </a:lnTo>
                  <a:lnTo>
                    <a:pt x="7" y="28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7" y="33"/>
                  </a:lnTo>
                  <a:lnTo>
                    <a:pt x="9" y="37"/>
                  </a:lnTo>
                  <a:lnTo>
                    <a:pt x="12" y="41"/>
                  </a:lnTo>
                  <a:lnTo>
                    <a:pt x="16" y="42"/>
                  </a:lnTo>
                  <a:lnTo>
                    <a:pt x="21" y="43"/>
                  </a:lnTo>
                  <a:lnTo>
                    <a:pt x="25" y="42"/>
                  </a:lnTo>
                  <a:lnTo>
                    <a:pt x="29" y="42"/>
                  </a:lnTo>
                  <a:lnTo>
                    <a:pt x="29" y="41"/>
                  </a:lnTo>
                  <a:lnTo>
                    <a:pt x="30" y="38"/>
                  </a:lnTo>
                  <a:lnTo>
                    <a:pt x="30" y="37"/>
                  </a:lnTo>
                  <a:lnTo>
                    <a:pt x="30" y="34"/>
                  </a:lnTo>
                  <a:lnTo>
                    <a:pt x="29" y="32"/>
                  </a:lnTo>
                  <a:lnTo>
                    <a:pt x="28" y="26"/>
                  </a:lnTo>
                  <a:lnTo>
                    <a:pt x="24" y="21"/>
                  </a:lnTo>
                  <a:lnTo>
                    <a:pt x="21" y="18"/>
                  </a:lnTo>
                  <a:lnTo>
                    <a:pt x="18" y="17"/>
                  </a:lnTo>
                  <a:lnTo>
                    <a:pt x="16" y="16"/>
                  </a:lnTo>
                  <a:close/>
                  <a:moveTo>
                    <a:pt x="28" y="7"/>
                  </a:moveTo>
                  <a:lnTo>
                    <a:pt x="18" y="7"/>
                  </a:lnTo>
                  <a:lnTo>
                    <a:pt x="12" y="12"/>
                  </a:lnTo>
                  <a:lnTo>
                    <a:pt x="15" y="11"/>
                  </a:lnTo>
                  <a:lnTo>
                    <a:pt x="18" y="11"/>
                  </a:lnTo>
                  <a:lnTo>
                    <a:pt x="22" y="12"/>
                  </a:lnTo>
                  <a:lnTo>
                    <a:pt x="25" y="14"/>
                  </a:lnTo>
                  <a:lnTo>
                    <a:pt x="29" y="18"/>
                  </a:lnTo>
                  <a:lnTo>
                    <a:pt x="32" y="22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3"/>
                  </a:lnTo>
                  <a:lnTo>
                    <a:pt x="35" y="37"/>
                  </a:lnTo>
                  <a:lnTo>
                    <a:pt x="41" y="29"/>
                  </a:lnTo>
                  <a:lnTo>
                    <a:pt x="39" y="20"/>
                  </a:lnTo>
                  <a:lnTo>
                    <a:pt x="35" y="12"/>
                  </a:lnTo>
                  <a:lnTo>
                    <a:pt x="28" y="7"/>
                  </a:lnTo>
                  <a:close/>
                  <a:moveTo>
                    <a:pt x="24" y="0"/>
                  </a:moveTo>
                  <a:lnTo>
                    <a:pt x="32" y="1"/>
                  </a:lnTo>
                  <a:lnTo>
                    <a:pt x="38" y="4"/>
                  </a:lnTo>
                  <a:lnTo>
                    <a:pt x="45" y="13"/>
                  </a:lnTo>
                  <a:lnTo>
                    <a:pt x="47" y="22"/>
                  </a:lnTo>
                  <a:lnTo>
                    <a:pt x="47" y="33"/>
                  </a:lnTo>
                  <a:lnTo>
                    <a:pt x="42" y="42"/>
                  </a:lnTo>
                  <a:lnTo>
                    <a:pt x="33" y="47"/>
                  </a:lnTo>
                  <a:lnTo>
                    <a:pt x="22" y="50"/>
                  </a:lnTo>
                  <a:lnTo>
                    <a:pt x="13" y="47"/>
                  </a:lnTo>
                  <a:lnTo>
                    <a:pt x="4" y="42"/>
                  </a:lnTo>
                  <a:lnTo>
                    <a:pt x="0" y="32"/>
                  </a:lnTo>
                  <a:lnTo>
                    <a:pt x="0" y="20"/>
                  </a:lnTo>
                  <a:lnTo>
                    <a:pt x="5" y="11"/>
                  </a:lnTo>
                  <a:lnTo>
                    <a:pt x="9" y="4"/>
                  </a:lnTo>
                  <a:lnTo>
                    <a:pt x="16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53"/>
            <p:cNvSpPr>
              <a:spLocks noEditPoints="1"/>
            </p:cNvSpPr>
            <p:nvPr/>
          </p:nvSpPr>
          <p:spPr bwMode="auto">
            <a:xfrm>
              <a:off x="7089775" y="3325813"/>
              <a:ext cx="46038" cy="53975"/>
            </a:xfrm>
            <a:custGeom>
              <a:avLst/>
              <a:gdLst>
                <a:gd name="T0" fmla="*/ 12 w 29"/>
                <a:gd name="T1" fmla="*/ 14 h 34"/>
                <a:gd name="T2" fmla="*/ 9 w 29"/>
                <a:gd name="T3" fmla="*/ 14 h 34"/>
                <a:gd name="T4" fmla="*/ 6 w 29"/>
                <a:gd name="T5" fmla="*/ 15 h 34"/>
                <a:gd name="T6" fmla="*/ 6 w 29"/>
                <a:gd name="T7" fmla="*/ 15 h 34"/>
                <a:gd name="T8" fmla="*/ 5 w 29"/>
                <a:gd name="T9" fmla="*/ 15 h 34"/>
                <a:gd name="T10" fmla="*/ 5 w 29"/>
                <a:gd name="T11" fmla="*/ 15 h 34"/>
                <a:gd name="T12" fmla="*/ 5 w 29"/>
                <a:gd name="T13" fmla="*/ 18 h 34"/>
                <a:gd name="T14" fmla="*/ 5 w 29"/>
                <a:gd name="T15" fmla="*/ 22 h 34"/>
                <a:gd name="T16" fmla="*/ 8 w 29"/>
                <a:gd name="T17" fmla="*/ 24 h 34"/>
                <a:gd name="T18" fmla="*/ 9 w 29"/>
                <a:gd name="T19" fmla="*/ 26 h 34"/>
                <a:gd name="T20" fmla="*/ 13 w 29"/>
                <a:gd name="T21" fmla="*/ 28 h 34"/>
                <a:gd name="T22" fmla="*/ 15 w 29"/>
                <a:gd name="T23" fmla="*/ 28 h 34"/>
                <a:gd name="T24" fmla="*/ 18 w 29"/>
                <a:gd name="T25" fmla="*/ 27 h 34"/>
                <a:gd name="T26" fmla="*/ 18 w 29"/>
                <a:gd name="T27" fmla="*/ 24 h 34"/>
                <a:gd name="T28" fmla="*/ 18 w 29"/>
                <a:gd name="T29" fmla="*/ 23 h 34"/>
                <a:gd name="T30" fmla="*/ 17 w 29"/>
                <a:gd name="T31" fmla="*/ 19 h 34"/>
                <a:gd name="T32" fmla="*/ 15 w 29"/>
                <a:gd name="T33" fmla="*/ 17 h 34"/>
                <a:gd name="T34" fmla="*/ 14 w 29"/>
                <a:gd name="T35" fmla="*/ 15 h 34"/>
                <a:gd name="T36" fmla="*/ 12 w 29"/>
                <a:gd name="T37" fmla="*/ 14 h 34"/>
                <a:gd name="T38" fmla="*/ 6 w 29"/>
                <a:gd name="T39" fmla="*/ 5 h 34"/>
                <a:gd name="T40" fmla="*/ 5 w 29"/>
                <a:gd name="T41" fmla="*/ 9 h 34"/>
                <a:gd name="T42" fmla="*/ 5 w 29"/>
                <a:gd name="T43" fmla="*/ 14 h 34"/>
                <a:gd name="T44" fmla="*/ 6 w 29"/>
                <a:gd name="T45" fmla="*/ 11 h 34"/>
                <a:gd name="T46" fmla="*/ 9 w 29"/>
                <a:gd name="T47" fmla="*/ 10 h 34"/>
                <a:gd name="T48" fmla="*/ 12 w 29"/>
                <a:gd name="T49" fmla="*/ 10 h 34"/>
                <a:gd name="T50" fmla="*/ 14 w 29"/>
                <a:gd name="T51" fmla="*/ 10 h 34"/>
                <a:gd name="T52" fmla="*/ 17 w 29"/>
                <a:gd name="T53" fmla="*/ 11 h 34"/>
                <a:gd name="T54" fmla="*/ 19 w 29"/>
                <a:gd name="T55" fmla="*/ 14 h 34"/>
                <a:gd name="T56" fmla="*/ 21 w 29"/>
                <a:gd name="T57" fmla="*/ 17 h 34"/>
                <a:gd name="T58" fmla="*/ 22 w 29"/>
                <a:gd name="T59" fmla="*/ 19 h 34"/>
                <a:gd name="T60" fmla="*/ 22 w 29"/>
                <a:gd name="T61" fmla="*/ 22 h 34"/>
                <a:gd name="T62" fmla="*/ 23 w 29"/>
                <a:gd name="T63" fmla="*/ 18 h 34"/>
                <a:gd name="T64" fmla="*/ 22 w 29"/>
                <a:gd name="T65" fmla="*/ 14 h 34"/>
                <a:gd name="T66" fmla="*/ 19 w 29"/>
                <a:gd name="T67" fmla="*/ 10 h 34"/>
                <a:gd name="T68" fmla="*/ 17 w 29"/>
                <a:gd name="T69" fmla="*/ 7 h 34"/>
                <a:gd name="T70" fmla="*/ 13 w 29"/>
                <a:gd name="T71" fmla="*/ 7 h 34"/>
                <a:gd name="T72" fmla="*/ 10 w 29"/>
                <a:gd name="T73" fmla="*/ 6 h 34"/>
                <a:gd name="T74" fmla="*/ 6 w 29"/>
                <a:gd name="T75" fmla="*/ 5 h 34"/>
                <a:gd name="T76" fmla="*/ 8 w 29"/>
                <a:gd name="T77" fmla="*/ 0 h 34"/>
                <a:gd name="T78" fmla="*/ 8 w 29"/>
                <a:gd name="T79" fmla="*/ 1 h 34"/>
                <a:gd name="T80" fmla="*/ 12 w 29"/>
                <a:gd name="T81" fmla="*/ 0 h 34"/>
                <a:gd name="T82" fmla="*/ 15 w 29"/>
                <a:gd name="T83" fmla="*/ 1 h 34"/>
                <a:gd name="T84" fmla="*/ 19 w 29"/>
                <a:gd name="T85" fmla="*/ 2 h 34"/>
                <a:gd name="T86" fmla="*/ 22 w 29"/>
                <a:gd name="T87" fmla="*/ 5 h 34"/>
                <a:gd name="T88" fmla="*/ 25 w 29"/>
                <a:gd name="T89" fmla="*/ 7 h 34"/>
                <a:gd name="T90" fmla="*/ 26 w 29"/>
                <a:gd name="T91" fmla="*/ 10 h 34"/>
                <a:gd name="T92" fmla="*/ 29 w 29"/>
                <a:gd name="T93" fmla="*/ 15 h 34"/>
                <a:gd name="T94" fmla="*/ 29 w 29"/>
                <a:gd name="T95" fmla="*/ 19 h 34"/>
                <a:gd name="T96" fmla="*/ 27 w 29"/>
                <a:gd name="T97" fmla="*/ 24 h 34"/>
                <a:gd name="T98" fmla="*/ 26 w 29"/>
                <a:gd name="T99" fmla="*/ 28 h 34"/>
                <a:gd name="T100" fmla="*/ 23 w 29"/>
                <a:gd name="T101" fmla="*/ 31 h 34"/>
                <a:gd name="T102" fmla="*/ 18 w 29"/>
                <a:gd name="T103" fmla="*/ 34 h 34"/>
                <a:gd name="T104" fmla="*/ 14 w 29"/>
                <a:gd name="T105" fmla="*/ 34 h 34"/>
                <a:gd name="T106" fmla="*/ 10 w 29"/>
                <a:gd name="T107" fmla="*/ 32 h 34"/>
                <a:gd name="T108" fmla="*/ 6 w 29"/>
                <a:gd name="T109" fmla="*/ 30 h 34"/>
                <a:gd name="T110" fmla="*/ 2 w 29"/>
                <a:gd name="T111" fmla="*/ 27 h 34"/>
                <a:gd name="T112" fmla="*/ 0 w 29"/>
                <a:gd name="T113" fmla="*/ 18 h 34"/>
                <a:gd name="T114" fmla="*/ 1 w 29"/>
                <a:gd name="T115" fmla="*/ 9 h 34"/>
                <a:gd name="T116" fmla="*/ 6 w 29"/>
                <a:gd name="T117" fmla="*/ 1 h 34"/>
                <a:gd name="T118" fmla="*/ 8 w 29"/>
                <a:gd name="T1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" h="34">
                  <a:moveTo>
                    <a:pt x="12" y="14"/>
                  </a:moveTo>
                  <a:lnTo>
                    <a:pt x="9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8"/>
                  </a:lnTo>
                  <a:lnTo>
                    <a:pt x="5" y="22"/>
                  </a:lnTo>
                  <a:lnTo>
                    <a:pt x="8" y="24"/>
                  </a:lnTo>
                  <a:lnTo>
                    <a:pt x="9" y="26"/>
                  </a:lnTo>
                  <a:lnTo>
                    <a:pt x="13" y="28"/>
                  </a:lnTo>
                  <a:lnTo>
                    <a:pt x="15" y="28"/>
                  </a:lnTo>
                  <a:lnTo>
                    <a:pt x="18" y="27"/>
                  </a:lnTo>
                  <a:lnTo>
                    <a:pt x="18" y="24"/>
                  </a:lnTo>
                  <a:lnTo>
                    <a:pt x="18" y="23"/>
                  </a:lnTo>
                  <a:lnTo>
                    <a:pt x="17" y="19"/>
                  </a:lnTo>
                  <a:lnTo>
                    <a:pt x="15" y="17"/>
                  </a:lnTo>
                  <a:lnTo>
                    <a:pt x="14" y="15"/>
                  </a:lnTo>
                  <a:lnTo>
                    <a:pt x="12" y="14"/>
                  </a:lnTo>
                  <a:close/>
                  <a:moveTo>
                    <a:pt x="6" y="5"/>
                  </a:moveTo>
                  <a:lnTo>
                    <a:pt x="5" y="9"/>
                  </a:lnTo>
                  <a:lnTo>
                    <a:pt x="5" y="14"/>
                  </a:lnTo>
                  <a:lnTo>
                    <a:pt x="6" y="11"/>
                  </a:lnTo>
                  <a:lnTo>
                    <a:pt x="9" y="10"/>
                  </a:lnTo>
                  <a:lnTo>
                    <a:pt x="12" y="10"/>
                  </a:lnTo>
                  <a:lnTo>
                    <a:pt x="14" y="10"/>
                  </a:lnTo>
                  <a:lnTo>
                    <a:pt x="17" y="11"/>
                  </a:lnTo>
                  <a:lnTo>
                    <a:pt x="19" y="14"/>
                  </a:lnTo>
                  <a:lnTo>
                    <a:pt x="21" y="17"/>
                  </a:lnTo>
                  <a:lnTo>
                    <a:pt x="22" y="19"/>
                  </a:lnTo>
                  <a:lnTo>
                    <a:pt x="22" y="22"/>
                  </a:lnTo>
                  <a:lnTo>
                    <a:pt x="23" y="18"/>
                  </a:lnTo>
                  <a:lnTo>
                    <a:pt x="22" y="14"/>
                  </a:lnTo>
                  <a:lnTo>
                    <a:pt x="19" y="10"/>
                  </a:lnTo>
                  <a:lnTo>
                    <a:pt x="17" y="7"/>
                  </a:lnTo>
                  <a:lnTo>
                    <a:pt x="13" y="7"/>
                  </a:lnTo>
                  <a:lnTo>
                    <a:pt x="10" y="6"/>
                  </a:lnTo>
                  <a:lnTo>
                    <a:pt x="6" y="5"/>
                  </a:lnTo>
                  <a:close/>
                  <a:moveTo>
                    <a:pt x="8" y="0"/>
                  </a:move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2"/>
                  </a:lnTo>
                  <a:lnTo>
                    <a:pt x="22" y="5"/>
                  </a:lnTo>
                  <a:lnTo>
                    <a:pt x="25" y="7"/>
                  </a:lnTo>
                  <a:lnTo>
                    <a:pt x="26" y="10"/>
                  </a:lnTo>
                  <a:lnTo>
                    <a:pt x="29" y="15"/>
                  </a:lnTo>
                  <a:lnTo>
                    <a:pt x="29" y="19"/>
                  </a:lnTo>
                  <a:lnTo>
                    <a:pt x="27" y="24"/>
                  </a:lnTo>
                  <a:lnTo>
                    <a:pt x="26" y="28"/>
                  </a:lnTo>
                  <a:lnTo>
                    <a:pt x="23" y="31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2"/>
                  </a:lnTo>
                  <a:lnTo>
                    <a:pt x="6" y="30"/>
                  </a:lnTo>
                  <a:lnTo>
                    <a:pt x="2" y="27"/>
                  </a:lnTo>
                  <a:lnTo>
                    <a:pt x="0" y="18"/>
                  </a:lnTo>
                  <a:lnTo>
                    <a:pt x="1" y="9"/>
                  </a:lnTo>
                  <a:lnTo>
                    <a:pt x="6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54"/>
            <p:cNvSpPr>
              <a:spLocks noEditPoints="1"/>
            </p:cNvSpPr>
            <p:nvPr/>
          </p:nvSpPr>
          <p:spPr bwMode="auto">
            <a:xfrm>
              <a:off x="6994525" y="3413125"/>
              <a:ext cx="50800" cy="53975"/>
            </a:xfrm>
            <a:custGeom>
              <a:avLst/>
              <a:gdLst>
                <a:gd name="T0" fmla="*/ 14 w 32"/>
                <a:gd name="T1" fmla="*/ 3 h 34"/>
                <a:gd name="T2" fmla="*/ 9 w 32"/>
                <a:gd name="T3" fmla="*/ 5 h 34"/>
                <a:gd name="T4" fmla="*/ 6 w 32"/>
                <a:gd name="T5" fmla="*/ 9 h 34"/>
                <a:gd name="T6" fmla="*/ 6 w 32"/>
                <a:gd name="T7" fmla="*/ 15 h 34"/>
                <a:gd name="T8" fmla="*/ 6 w 32"/>
                <a:gd name="T9" fmla="*/ 20 h 34"/>
                <a:gd name="T10" fmla="*/ 11 w 32"/>
                <a:gd name="T11" fmla="*/ 27 h 34"/>
                <a:gd name="T12" fmla="*/ 18 w 32"/>
                <a:gd name="T13" fmla="*/ 28 h 34"/>
                <a:gd name="T14" fmla="*/ 24 w 32"/>
                <a:gd name="T15" fmla="*/ 23 h 34"/>
                <a:gd name="T16" fmla="*/ 22 w 32"/>
                <a:gd name="T17" fmla="*/ 15 h 34"/>
                <a:gd name="T18" fmla="*/ 18 w 32"/>
                <a:gd name="T19" fmla="*/ 13 h 34"/>
                <a:gd name="T20" fmla="*/ 13 w 32"/>
                <a:gd name="T21" fmla="*/ 11 h 34"/>
                <a:gd name="T22" fmla="*/ 9 w 32"/>
                <a:gd name="T23" fmla="*/ 14 h 34"/>
                <a:gd name="T24" fmla="*/ 7 w 32"/>
                <a:gd name="T25" fmla="*/ 18 h 34"/>
                <a:gd name="T26" fmla="*/ 6 w 32"/>
                <a:gd name="T27" fmla="*/ 18 h 34"/>
                <a:gd name="T28" fmla="*/ 6 w 32"/>
                <a:gd name="T29" fmla="*/ 14 h 34"/>
                <a:gd name="T30" fmla="*/ 10 w 32"/>
                <a:gd name="T31" fmla="*/ 9 h 34"/>
                <a:gd name="T32" fmla="*/ 17 w 32"/>
                <a:gd name="T33" fmla="*/ 7 h 34"/>
                <a:gd name="T34" fmla="*/ 23 w 32"/>
                <a:gd name="T35" fmla="*/ 10 h 34"/>
                <a:gd name="T36" fmla="*/ 26 w 32"/>
                <a:gd name="T37" fmla="*/ 11 h 34"/>
                <a:gd name="T38" fmla="*/ 20 w 32"/>
                <a:gd name="T39" fmla="*/ 6 h 34"/>
                <a:gd name="T40" fmla="*/ 14 w 32"/>
                <a:gd name="T41" fmla="*/ 3 h 34"/>
                <a:gd name="T42" fmla="*/ 20 w 32"/>
                <a:gd name="T43" fmla="*/ 1 h 34"/>
                <a:gd name="T44" fmla="*/ 28 w 32"/>
                <a:gd name="T45" fmla="*/ 6 h 34"/>
                <a:gd name="T46" fmla="*/ 32 w 32"/>
                <a:gd name="T47" fmla="*/ 14 h 34"/>
                <a:gd name="T48" fmla="*/ 30 w 32"/>
                <a:gd name="T49" fmla="*/ 24 h 34"/>
                <a:gd name="T50" fmla="*/ 28 w 32"/>
                <a:gd name="T51" fmla="*/ 31 h 34"/>
                <a:gd name="T52" fmla="*/ 27 w 32"/>
                <a:gd name="T53" fmla="*/ 31 h 34"/>
                <a:gd name="T54" fmla="*/ 22 w 32"/>
                <a:gd name="T55" fmla="*/ 32 h 34"/>
                <a:gd name="T56" fmla="*/ 13 w 32"/>
                <a:gd name="T57" fmla="*/ 34 h 34"/>
                <a:gd name="T58" fmla="*/ 5 w 32"/>
                <a:gd name="T59" fmla="*/ 28 h 34"/>
                <a:gd name="T60" fmla="*/ 1 w 32"/>
                <a:gd name="T61" fmla="*/ 20 h 34"/>
                <a:gd name="T62" fmla="*/ 1 w 32"/>
                <a:gd name="T63" fmla="*/ 11 h 34"/>
                <a:gd name="T64" fmla="*/ 3 w 32"/>
                <a:gd name="T65" fmla="*/ 5 h 34"/>
                <a:gd name="T66" fmla="*/ 9 w 32"/>
                <a:gd name="T67" fmla="*/ 1 h 34"/>
                <a:gd name="T68" fmla="*/ 11 w 32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" h="34">
                  <a:moveTo>
                    <a:pt x="14" y="3"/>
                  </a:moveTo>
                  <a:lnTo>
                    <a:pt x="14" y="3"/>
                  </a:lnTo>
                  <a:lnTo>
                    <a:pt x="11" y="3"/>
                  </a:lnTo>
                  <a:lnTo>
                    <a:pt x="9" y="5"/>
                  </a:lnTo>
                  <a:lnTo>
                    <a:pt x="7" y="7"/>
                  </a:lnTo>
                  <a:lnTo>
                    <a:pt x="6" y="9"/>
                  </a:lnTo>
                  <a:lnTo>
                    <a:pt x="6" y="13"/>
                  </a:lnTo>
                  <a:lnTo>
                    <a:pt x="6" y="15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9" y="24"/>
                  </a:lnTo>
                  <a:lnTo>
                    <a:pt x="11" y="27"/>
                  </a:lnTo>
                  <a:lnTo>
                    <a:pt x="14" y="28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4" y="23"/>
                  </a:lnTo>
                  <a:lnTo>
                    <a:pt x="23" y="19"/>
                  </a:lnTo>
                  <a:lnTo>
                    <a:pt x="22" y="15"/>
                  </a:lnTo>
                  <a:lnTo>
                    <a:pt x="20" y="14"/>
                  </a:lnTo>
                  <a:lnTo>
                    <a:pt x="18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3"/>
                  </a:lnTo>
                  <a:lnTo>
                    <a:pt x="9" y="14"/>
                  </a:lnTo>
                  <a:lnTo>
                    <a:pt x="9" y="17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6" y="14"/>
                  </a:lnTo>
                  <a:lnTo>
                    <a:pt x="7" y="11"/>
                  </a:lnTo>
                  <a:lnTo>
                    <a:pt x="10" y="9"/>
                  </a:lnTo>
                  <a:lnTo>
                    <a:pt x="14" y="7"/>
                  </a:lnTo>
                  <a:lnTo>
                    <a:pt x="17" y="7"/>
                  </a:lnTo>
                  <a:lnTo>
                    <a:pt x="20" y="9"/>
                  </a:lnTo>
                  <a:lnTo>
                    <a:pt x="23" y="10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3" y="7"/>
                  </a:lnTo>
                  <a:lnTo>
                    <a:pt x="20" y="6"/>
                  </a:lnTo>
                  <a:lnTo>
                    <a:pt x="18" y="5"/>
                  </a:lnTo>
                  <a:lnTo>
                    <a:pt x="14" y="3"/>
                  </a:lnTo>
                  <a:close/>
                  <a:moveTo>
                    <a:pt x="17" y="0"/>
                  </a:moveTo>
                  <a:lnTo>
                    <a:pt x="20" y="1"/>
                  </a:lnTo>
                  <a:lnTo>
                    <a:pt x="24" y="2"/>
                  </a:lnTo>
                  <a:lnTo>
                    <a:pt x="28" y="6"/>
                  </a:lnTo>
                  <a:lnTo>
                    <a:pt x="31" y="9"/>
                  </a:lnTo>
                  <a:lnTo>
                    <a:pt x="32" y="14"/>
                  </a:lnTo>
                  <a:lnTo>
                    <a:pt x="32" y="19"/>
                  </a:lnTo>
                  <a:lnTo>
                    <a:pt x="30" y="24"/>
                  </a:lnTo>
                  <a:lnTo>
                    <a:pt x="30" y="28"/>
                  </a:lnTo>
                  <a:lnTo>
                    <a:pt x="28" y="31"/>
                  </a:lnTo>
                  <a:lnTo>
                    <a:pt x="28" y="31"/>
                  </a:lnTo>
                  <a:lnTo>
                    <a:pt x="27" y="31"/>
                  </a:lnTo>
                  <a:lnTo>
                    <a:pt x="26" y="31"/>
                  </a:lnTo>
                  <a:lnTo>
                    <a:pt x="22" y="32"/>
                  </a:lnTo>
                  <a:lnTo>
                    <a:pt x="18" y="34"/>
                  </a:lnTo>
                  <a:lnTo>
                    <a:pt x="13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1" y="20"/>
                  </a:lnTo>
                  <a:lnTo>
                    <a:pt x="0" y="15"/>
                  </a:lnTo>
                  <a:lnTo>
                    <a:pt x="1" y="11"/>
                  </a:lnTo>
                  <a:lnTo>
                    <a:pt x="2" y="9"/>
                  </a:lnTo>
                  <a:lnTo>
                    <a:pt x="3" y="5"/>
                  </a:lnTo>
                  <a:lnTo>
                    <a:pt x="5" y="2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55"/>
            <p:cNvSpPr>
              <a:spLocks noEditPoints="1"/>
            </p:cNvSpPr>
            <p:nvPr/>
          </p:nvSpPr>
          <p:spPr bwMode="auto">
            <a:xfrm>
              <a:off x="7023100" y="3549650"/>
              <a:ext cx="60325" cy="65088"/>
            </a:xfrm>
            <a:custGeom>
              <a:avLst/>
              <a:gdLst>
                <a:gd name="T0" fmla="*/ 14 w 38"/>
                <a:gd name="T1" fmla="*/ 10 h 41"/>
                <a:gd name="T2" fmla="*/ 12 w 38"/>
                <a:gd name="T3" fmla="*/ 10 h 41"/>
                <a:gd name="T4" fmla="*/ 9 w 38"/>
                <a:gd name="T5" fmla="*/ 12 h 41"/>
                <a:gd name="T6" fmla="*/ 8 w 38"/>
                <a:gd name="T7" fmla="*/ 13 h 41"/>
                <a:gd name="T8" fmla="*/ 6 w 38"/>
                <a:gd name="T9" fmla="*/ 17 h 41"/>
                <a:gd name="T10" fmla="*/ 6 w 38"/>
                <a:gd name="T11" fmla="*/ 17 h 41"/>
                <a:gd name="T12" fmla="*/ 5 w 38"/>
                <a:gd name="T13" fmla="*/ 20 h 41"/>
                <a:gd name="T14" fmla="*/ 5 w 38"/>
                <a:gd name="T15" fmla="*/ 23 h 41"/>
                <a:gd name="T16" fmla="*/ 5 w 38"/>
                <a:gd name="T17" fmla="*/ 27 h 41"/>
                <a:gd name="T18" fmla="*/ 8 w 38"/>
                <a:gd name="T19" fmla="*/ 30 h 41"/>
                <a:gd name="T20" fmla="*/ 10 w 38"/>
                <a:gd name="T21" fmla="*/ 33 h 41"/>
                <a:gd name="T22" fmla="*/ 14 w 38"/>
                <a:gd name="T23" fmla="*/ 34 h 41"/>
                <a:gd name="T24" fmla="*/ 19 w 38"/>
                <a:gd name="T25" fmla="*/ 34 h 41"/>
                <a:gd name="T26" fmla="*/ 23 w 38"/>
                <a:gd name="T27" fmla="*/ 33 h 41"/>
                <a:gd name="T28" fmla="*/ 23 w 38"/>
                <a:gd name="T29" fmla="*/ 33 h 41"/>
                <a:gd name="T30" fmla="*/ 23 w 38"/>
                <a:gd name="T31" fmla="*/ 29 h 41"/>
                <a:gd name="T32" fmla="*/ 25 w 38"/>
                <a:gd name="T33" fmla="*/ 25 h 41"/>
                <a:gd name="T34" fmla="*/ 25 w 38"/>
                <a:gd name="T35" fmla="*/ 21 h 41"/>
                <a:gd name="T36" fmla="*/ 23 w 38"/>
                <a:gd name="T37" fmla="*/ 18 h 41"/>
                <a:gd name="T38" fmla="*/ 22 w 38"/>
                <a:gd name="T39" fmla="*/ 14 h 41"/>
                <a:gd name="T40" fmla="*/ 19 w 38"/>
                <a:gd name="T41" fmla="*/ 12 h 41"/>
                <a:gd name="T42" fmla="*/ 17 w 38"/>
                <a:gd name="T43" fmla="*/ 10 h 41"/>
                <a:gd name="T44" fmla="*/ 14 w 38"/>
                <a:gd name="T45" fmla="*/ 10 h 41"/>
                <a:gd name="T46" fmla="*/ 21 w 38"/>
                <a:gd name="T47" fmla="*/ 5 h 41"/>
                <a:gd name="T48" fmla="*/ 17 w 38"/>
                <a:gd name="T49" fmla="*/ 5 h 41"/>
                <a:gd name="T50" fmla="*/ 18 w 38"/>
                <a:gd name="T51" fmla="*/ 6 h 41"/>
                <a:gd name="T52" fmla="*/ 21 w 38"/>
                <a:gd name="T53" fmla="*/ 6 h 41"/>
                <a:gd name="T54" fmla="*/ 25 w 38"/>
                <a:gd name="T55" fmla="*/ 9 h 41"/>
                <a:gd name="T56" fmla="*/ 27 w 38"/>
                <a:gd name="T57" fmla="*/ 13 h 41"/>
                <a:gd name="T58" fmla="*/ 29 w 38"/>
                <a:gd name="T59" fmla="*/ 17 h 41"/>
                <a:gd name="T60" fmla="*/ 30 w 38"/>
                <a:gd name="T61" fmla="*/ 21 h 41"/>
                <a:gd name="T62" fmla="*/ 30 w 38"/>
                <a:gd name="T63" fmla="*/ 25 h 41"/>
                <a:gd name="T64" fmla="*/ 31 w 38"/>
                <a:gd name="T65" fmla="*/ 21 h 41"/>
                <a:gd name="T66" fmla="*/ 31 w 38"/>
                <a:gd name="T67" fmla="*/ 16 h 41"/>
                <a:gd name="T68" fmla="*/ 30 w 38"/>
                <a:gd name="T69" fmla="*/ 12 h 41"/>
                <a:gd name="T70" fmla="*/ 27 w 38"/>
                <a:gd name="T71" fmla="*/ 8 h 41"/>
                <a:gd name="T72" fmla="*/ 23 w 38"/>
                <a:gd name="T73" fmla="*/ 5 h 41"/>
                <a:gd name="T74" fmla="*/ 21 w 38"/>
                <a:gd name="T75" fmla="*/ 5 h 41"/>
                <a:gd name="T76" fmla="*/ 19 w 38"/>
                <a:gd name="T77" fmla="*/ 0 h 41"/>
                <a:gd name="T78" fmla="*/ 27 w 38"/>
                <a:gd name="T79" fmla="*/ 1 h 41"/>
                <a:gd name="T80" fmla="*/ 34 w 38"/>
                <a:gd name="T81" fmla="*/ 6 h 41"/>
                <a:gd name="T82" fmla="*/ 38 w 38"/>
                <a:gd name="T83" fmla="*/ 14 h 41"/>
                <a:gd name="T84" fmla="*/ 38 w 38"/>
                <a:gd name="T85" fmla="*/ 23 h 41"/>
                <a:gd name="T86" fmla="*/ 34 w 38"/>
                <a:gd name="T87" fmla="*/ 31 h 41"/>
                <a:gd name="T88" fmla="*/ 27 w 38"/>
                <a:gd name="T89" fmla="*/ 38 h 41"/>
                <a:gd name="T90" fmla="*/ 19 w 38"/>
                <a:gd name="T91" fmla="*/ 41 h 41"/>
                <a:gd name="T92" fmla="*/ 12 w 38"/>
                <a:gd name="T93" fmla="*/ 39 h 41"/>
                <a:gd name="T94" fmla="*/ 5 w 38"/>
                <a:gd name="T95" fmla="*/ 37 h 41"/>
                <a:gd name="T96" fmla="*/ 1 w 38"/>
                <a:gd name="T97" fmla="*/ 30 h 41"/>
                <a:gd name="T98" fmla="*/ 0 w 38"/>
                <a:gd name="T99" fmla="*/ 22 h 41"/>
                <a:gd name="T100" fmla="*/ 2 w 38"/>
                <a:gd name="T101" fmla="*/ 13 h 41"/>
                <a:gd name="T102" fmla="*/ 6 w 38"/>
                <a:gd name="T103" fmla="*/ 6 h 41"/>
                <a:gd name="T104" fmla="*/ 12 w 38"/>
                <a:gd name="T105" fmla="*/ 3 h 41"/>
                <a:gd name="T106" fmla="*/ 19 w 38"/>
                <a:gd name="T10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" h="41">
                  <a:moveTo>
                    <a:pt x="14" y="10"/>
                  </a:moveTo>
                  <a:lnTo>
                    <a:pt x="12" y="10"/>
                  </a:lnTo>
                  <a:lnTo>
                    <a:pt x="9" y="12"/>
                  </a:lnTo>
                  <a:lnTo>
                    <a:pt x="8" y="13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5" y="20"/>
                  </a:lnTo>
                  <a:lnTo>
                    <a:pt x="5" y="23"/>
                  </a:lnTo>
                  <a:lnTo>
                    <a:pt x="5" y="27"/>
                  </a:lnTo>
                  <a:lnTo>
                    <a:pt x="8" y="30"/>
                  </a:lnTo>
                  <a:lnTo>
                    <a:pt x="10" y="33"/>
                  </a:lnTo>
                  <a:lnTo>
                    <a:pt x="14" y="34"/>
                  </a:lnTo>
                  <a:lnTo>
                    <a:pt x="19" y="34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23" y="29"/>
                  </a:lnTo>
                  <a:lnTo>
                    <a:pt x="25" y="25"/>
                  </a:lnTo>
                  <a:lnTo>
                    <a:pt x="25" y="21"/>
                  </a:lnTo>
                  <a:lnTo>
                    <a:pt x="23" y="18"/>
                  </a:lnTo>
                  <a:lnTo>
                    <a:pt x="22" y="14"/>
                  </a:lnTo>
                  <a:lnTo>
                    <a:pt x="19" y="12"/>
                  </a:lnTo>
                  <a:lnTo>
                    <a:pt x="17" y="10"/>
                  </a:lnTo>
                  <a:lnTo>
                    <a:pt x="14" y="10"/>
                  </a:lnTo>
                  <a:close/>
                  <a:moveTo>
                    <a:pt x="21" y="5"/>
                  </a:moveTo>
                  <a:lnTo>
                    <a:pt x="17" y="5"/>
                  </a:lnTo>
                  <a:lnTo>
                    <a:pt x="18" y="6"/>
                  </a:lnTo>
                  <a:lnTo>
                    <a:pt x="21" y="6"/>
                  </a:lnTo>
                  <a:lnTo>
                    <a:pt x="25" y="9"/>
                  </a:lnTo>
                  <a:lnTo>
                    <a:pt x="27" y="13"/>
                  </a:lnTo>
                  <a:lnTo>
                    <a:pt x="29" y="17"/>
                  </a:lnTo>
                  <a:lnTo>
                    <a:pt x="30" y="21"/>
                  </a:lnTo>
                  <a:lnTo>
                    <a:pt x="30" y="25"/>
                  </a:lnTo>
                  <a:lnTo>
                    <a:pt x="31" y="21"/>
                  </a:lnTo>
                  <a:lnTo>
                    <a:pt x="31" y="16"/>
                  </a:lnTo>
                  <a:lnTo>
                    <a:pt x="30" y="12"/>
                  </a:lnTo>
                  <a:lnTo>
                    <a:pt x="27" y="8"/>
                  </a:lnTo>
                  <a:lnTo>
                    <a:pt x="23" y="5"/>
                  </a:lnTo>
                  <a:lnTo>
                    <a:pt x="21" y="5"/>
                  </a:lnTo>
                  <a:close/>
                  <a:moveTo>
                    <a:pt x="19" y="0"/>
                  </a:moveTo>
                  <a:lnTo>
                    <a:pt x="27" y="1"/>
                  </a:lnTo>
                  <a:lnTo>
                    <a:pt x="34" y="6"/>
                  </a:lnTo>
                  <a:lnTo>
                    <a:pt x="38" y="14"/>
                  </a:lnTo>
                  <a:lnTo>
                    <a:pt x="38" y="23"/>
                  </a:lnTo>
                  <a:lnTo>
                    <a:pt x="34" y="31"/>
                  </a:lnTo>
                  <a:lnTo>
                    <a:pt x="27" y="38"/>
                  </a:lnTo>
                  <a:lnTo>
                    <a:pt x="19" y="41"/>
                  </a:lnTo>
                  <a:lnTo>
                    <a:pt x="12" y="39"/>
                  </a:lnTo>
                  <a:lnTo>
                    <a:pt x="5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2" y="13"/>
                  </a:lnTo>
                  <a:lnTo>
                    <a:pt x="6" y="6"/>
                  </a:lnTo>
                  <a:lnTo>
                    <a:pt x="12" y="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231015" y="5667010"/>
            <a:ext cx="690563" cy="711200"/>
            <a:chOff x="5476875" y="207963"/>
            <a:chExt cx="690563" cy="711200"/>
          </a:xfrm>
        </p:grpSpPr>
        <p:sp>
          <p:nvSpPr>
            <p:cNvPr id="22" name="Freeform 157"/>
            <p:cNvSpPr>
              <a:spLocks noEditPoints="1"/>
            </p:cNvSpPr>
            <p:nvPr/>
          </p:nvSpPr>
          <p:spPr bwMode="auto">
            <a:xfrm>
              <a:off x="5476875" y="207963"/>
              <a:ext cx="690563" cy="711200"/>
            </a:xfrm>
            <a:custGeom>
              <a:avLst/>
              <a:gdLst>
                <a:gd name="T0" fmla="*/ 344 w 435"/>
                <a:gd name="T1" fmla="*/ 239 h 448"/>
                <a:gd name="T2" fmla="*/ 391 w 435"/>
                <a:gd name="T3" fmla="*/ 322 h 448"/>
                <a:gd name="T4" fmla="*/ 402 w 435"/>
                <a:gd name="T5" fmla="*/ 395 h 448"/>
                <a:gd name="T6" fmla="*/ 421 w 435"/>
                <a:gd name="T7" fmla="*/ 373 h 448"/>
                <a:gd name="T8" fmla="*/ 404 w 435"/>
                <a:gd name="T9" fmla="*/ 318 h 448"/>
                <a:gd name="T10" fmla="*/ 361 w 435"/>
                <a:gd name="T11" fmla="*/ 213 h 448"/>
                <a:gd name="T12" fmla="*/ 255 w 435"/>
                <a:gd name="T13" fmla="*/ 65 h 448"/>
                <a:gd name="T14" fmla="*/ 165 w 435"/>
                <a:gd name="T15" fmla="*/ 68 h 448"/>
                <a:gd name="T16" fmla="*/ 72 w 435"/>
                <a:gd name="T17" fmla="*/ 48 h 448"/>
                <a:gd name="T18" fmla="*/ 25 w 435"/>
                <a:gd name="T19" fmla="*/ 81 h 448"/>
                <a:gd name="T20" fmla="*/ 14 w 435"/>
                <a:gd name="T21" fmla="*/ 105 h 448"/>
                <a:gd name="T22" fmla="*/ 25 w 435"/>
                <a:gd name="T23" fmla="*/ 181 h 448"/>
                <a:gd name="T24" fmla="*/ 86 w 435"/>
                <a:gd name="T25" fmla="*/ 213 h 448"/>
                <a:gd name="T26" fmla="*/ 111 w 435"/>
                <a:gd name="T27" fmla="*/ 209 h 448"/>
                <a:gd name="T28" fmla="*/ 111 w 435"/>
                <a:gd name="T29" fmla="*/ 215 h 448"/>
                <a:gd name="T30" fmla="*/ 64 w 435"/>
                <a:gd name="T31" fmla="*/ 344 h 448"/>
                <a:gd name="T32" fmla="*/ 63 w 435"/>
                <a:gd name="T33" fmla="*/ 420 h 448"/>
                <a:gd name="T34" fmla="*/ 111 w 435"/>
                <a:gd name="T35" fmla="*/ 437 h 448"/>
                <a:gd name="T36" fmla="*/ 169 w 435"/>
                <a:gd name="T37" fmla="*/ 421 h 448"/>
                <a:gd name="T38" fmla="*/ 305 w 435"/>
                <a:gd name="T39" fmla="*/ 411 h 448"/>
                <a:gd name="T40" fmla="*/ 374 w 435"/>
                <a:gd name="T41" fmla="*/ 412 h 448"/>
                <a:gd name="T42" fmla="*/ 391 w 435"/>
                <a:gd name="T43" fmla="*/ 355 h 448"/>
                <a:gd name="T44" fmla="*/ 347 w 435"/>
                <a:gd name="T45" fmla="*/ 266 h 448"/>
                <a:gd name="T46" fmla="*/ 330 w 435"/>
                <a:gd name="T47" fmla="*/ 209 h 448"/>
                <a:gd name="T48" fmla="*/ 356 w 435"/>
                <a:gd name="T49" fmla="*/ 204 h 448"/>
                <a:gd name="T50" fmla="*/ 400 w 435"/>
                <a:gd name="T51" fmla="*/ 141 h 448"/>
                <a:gd name="T52" fmla="*/ 383 w 435"/>
                <a:gd name="T53" fmla="*/ 72 h 448"/>
                <a:gd name="T54" fmla="*/ 319 w 435"/>
                <a:gd name="T55" fmla="*/ 44 h 448"/>
                <a:gd name="T56" fmla="*/ 276 w 435"/>
                <a:gd name="T57" fmla="*/ 23 h 448"/>
                <a:gd name="T58" fmla="*/ 183 w 435"/>
                <a:gd name="T59" fmla="*/ 43 h 448"/>
                <a:gd name="T60" fmla="*/ 101 w 435"/>
                <a:gd name="T61" fmla="*/ 23 h 448"/>
                <a:gd name="T62" fmla="*/ 50 w 435"/>
                <a:gd name="T63" fmla="*/ 47 h 448"/>
                <a:gd name="T64" fmla="*/ 127 w 435"/>
                <a:gd name="T65" fmla="*/ 42 h 448"/>
                <a:gd name="T66" fmla="*/ 200 w 435"/>
                <a:gd name="T67" fmla="*/ 68 h 448"/>
                <a:gd name="T68" fmla="*/ 283 w 435"/>
                <a:gd name="T69" fmla="*/ 46 h 448"/>
                <a:gd name="T70" fmla="*/ 361 w 435"/>
                <a:gd name="T71" fmla="*/ 40 h 448"/>
                <a:gd name="T72" fmla="*/ 407 w 435"/>
                <a:gd name="T73" fmla="*/ 103 h 448"/>
                <a:gd name="T74" fmla="*/ 394 w 435"/>
                <a:gd name="T75" fmla="*/ 187 h 448"/>
                <a:gd name="T76" fmla="*/ 419 w 435"/>
                <a:gd name="T77" fmla="*/ 164 h 448"/>
                <a:gd name="T78" fmla="*/ 416 w 435"/>
                <a:gd name="T79" fmla="*/ 75 h 448"/>
                <a:gd name="T80" fmla="*/ 359 w 435"/>
                <a:gd name="T81" fmla="*/ 13 h 448"/>
                <a:gd name="T82" fmla="*/ 374 w 435"/>
                <a:gd name="T83" fmla="*/ 13 h 448"/>
                <a:gd name="T84" fmla="*/ 425 w 435"/>
                <a:gd name="T85" fmla="*/ 81 h 448"/>
                <a:gd name="T86" fmla="*/ 421 w 435"/>
                <a:gd name="T87" fmla="*/ 170 h 448"/>
                <a:gd name="T88" fmla="*/ 368 w 435"/>
                <a:gd name="T89" fmla="*/ 216 h 448"/>
                <a:gd name="T90" fmla="*/ 408 w 435"/>
                <a:gd name="T91" fmla="*/ 309 h 448"/>
                <a:gd name="T92" fmla="*/ 428 w 435"/>
                <a:gd name="T93" fmla="*/ 378 h 448"/>
                <a:gd name="T94" fmla="*/ 377 w 435"/>
                <a:gd name="T95" fmla="*/ 425 h 448"/>
                <a:gd name="T96" fmla="*/ 364 w 435"/>
                <a:gd name="T97" fmla="*/ 427 h 448"/>
                <a:gd name="T98" fmla="*/ 279 w 435"/>
                <a:gd name="T99" fmla="*/ 416 h 448"/>
                <a:gd name="T100" fmla="*/ 144 w 435"/>
                <a:gd name="T101" fmla="*/ 440 h 448"/>
                <a:gd name="T102" fmla="*/ 68 w 435"/>
                <a:gd name="T103" fmla="*/ 440 h 448"/>
                <a:gd name="T104" fmla="*/ 47 w 435"/>
                <a:gd name="T105" fmla="*/ 378 h 448"/>
                <a:gd name="T106" fmla="*/ 75 w 435"/>
                <a:gd name="T107" fmla="*/ 287 h 448"/>
                <a:gd name="T108" fmla="*/ 67 w 435"/>
                <a:gd name="T109" fmla="*/ 222 h 448"/>
                <a:gd name="T110" fmla="*/ 9 w 435"/>
                <a:gd name="T111" fmla="*/ 175 h 448"/>
                <a:gd name="T112" fmla="*/ 9 w 435"/>
                <a:gd name="T113" fmla="*/ 92 h 448"/>
                <a:gd name="T114" fmla="*/ 75 w 435"/>
                <a:gd name="T115" fmla="*/ 22 h 448"/>
                <a:gd name="T116" fmla="*/ 164 w 435"/>
                <a:gd name="T117" fmla="*/ 30 h 448"/>
                <a:gd name="T118" fmla="*/ 250 w 435"/>
                <a:gd name="T119" fmla="*/ 27 h 448"/>
                <a:gd name="T120" fmla="*/ 335 w 435"/>
                <a:gd name="T121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5" h="448">
                  <a:moveTo>
                    <a:pt x="361" y="213"/>
                  </a:moveTo>
                  <a:lnTo>
                    <a:pt x="349" y="217"/>
                  </a:lnTo>
                  <a:lnTo>
                    <a:pt x="336" y="219"/>
                  </a:lnTo>
                  <a:lnTo>
                    <a:pt x="344" y="239"/>
                  </a:lnTo>
                  <a:lnTo>
                    <a:pt x="355" y="260"/>
                  </a:lnTo>
                  <a:lnTo>
                    <a:pt x="366" y="281"/>
                  </a:lnTo>
                  <a:lnTo>
                    <a:pt x="380" y="301"/>
                  </a:lnTo>
                  <a:lnTo>
                    <a:pt x="391" y="322"/>
                  </a:lnTo>
                  <a:lnTo>
                    <a:pt x="399" y="343"/>
                  </a:lnTo>
                  <a:lnTo>
                    <a:pt x="404" y="365"/>
                  </a:lnTo>
                  <a:lnTo>
                    <a:pt x="403" y="389"/>
                  </a:lnTo>
                  <a:lnTo>
                    <a:pt x="402" y="395"/>
                  </a:lnTo>
                  <a:lnTo>
                    <a:pt x="399" y="402"/>
                  </a:lnTo>
                  <a:lnTo>
                    <a:pt x="395" y="408"/>
                  </a:lnTo>
                  <a:lnTo>
                    <a:pt x="411" y="391"/>
                  </a:lnTo>
                  <a:lnTo>
                    <a:pt x="421" y="373"/>
                  </a:lnTo>
                  <a:lnTo>
                    <a:pt x="424" y="357"/>
                  </a:lnTo>
                  <a:lnTo>
                    <a:pt x="420" y="344"/>
                  </a:lnTo>
                  <a:lnTo>
                    <a:pt x="414" y="331"/>
                  </a:lnTo>
                  <a:lnTo>
                    <a:pt x="404" y="318"/>
                  </a:lnTo>
                  <a:lnTo>
                    <a:pt x="397" y="306"/>
                  </a:lnTo>
                  <a:lnTo>
                    <a:pt x="381" y="277"/>
                  </a:lnTo>
                  <a:lnTo>
                    <a:pt x="369" y="246"/>
                  </a:lnTo>
                  <a:lnTo>
                    <a:pt x="361" y="213"/>
                  </a:lnTo>
                  <a:close/>
                  <a:moveTo>
                    <a:pt x="319" y="44"/>
                  </a:moveTo>
                  <a:lnTo>
                    <a:pt x="298" y="48"/>
                  </a:lnTo>
                  <a:lnTo>
                    <a:pt x="276" y="56"/>
                  </a:lnTo>
                  <a:lnTo>
                    <a:pt x="255" y="65"/>
                  </a:lnTo>
                  <a:lnTo>
                    <a:pt x="234" y="73"/>
                  </a:lnTo>
                  <a:lnTo>
                    <a:pt x="212" y="77"/>
                  </a:lnTo>
                  <a:lnTo>
                    <a:pt x="190" y="77"/>
                  </a:lnTo>
                  <a:lnTo>
                    <a:pt x="165" y="68"/>
                  </a:lnTo>
                  <a:lnTo>
                    <a:pt x="143" y="58"/>
                  </a:lnTo>
                  <a:lnTo>
                    <a:pt x="118" y="48"/>
                  </a:lnTo>
                  <a:lnTo>
                    <a:pt x="95" y="44"/>
                  </a:lnTo>
                  <a:lnTo>
                    <a:pt x="72" y="48"/>
                  </a:lnTo>
                  <a:lnTo>
                    <a:pt x="51" y="58"/>
                  </a:lnTo>
                  <a:lnTo>
                    <a:pt x="33" y="72"/>
                  </a:lnTo>
                  <a:lnTo>
                    <a:pt x="29" y="76"/>
                  </a:lnTo>
                  <a:lnTo>
                    <a:pt x="25" y="81"/>
                  </a:lnTo>
                  <a:lnTo>
                    <a:pt x="23" y="85"/>
                  </a:lnTo>
                  <a:lnTo>
                    <a:pt x="22" y="85"/>
                  </a:lnTo>
                  <a:lnTo>
                    <a:pt x="22" y="86"/>
                  </a:lnTo>
                  <a:lnTo>
                    <a:pt x="14" y="105"/>
                  </a:lnTo>
                  <a:lnTo>
                    <a:pt x="10" y="124"/>
                  </a:lnTo>
                  <a:lnTo>
                    <a:pt x="12" y="144"/>
                  </a:lnTo>
                  <a:lnTo>
                    <a:pt x="17" y="164"/>
                  </a:lnTo>
                  <a:lnTo>
                    <a:pt x="25" y="181"/>
                  </a:lnTo>
                  <a:lnTo>
                    <a:pt x="35" y="195"/>
                  </a:lnTo>
                  <a:lnTo>
                    <a:pt x="50" y="207"/>
                  </a:lnTo>
                  <a:lnTo>
                    <a:pt x="67" y="212"/>
                  </a:lnTo>
                  <a:lnTo>
                    <a:pt x="86" y="213"/>
                  </a:lnTo>
                  <a:lnTo>
                    <a:pt x="107" y="207"/>
                  </a:lnTo>
                  <a:lnTo>
                    <a:pt x="109" y="207"/>
                  </a:lnTo>
                  <a:lnTo>
                    <a:pt x="110" y="208"/>
                  </a:lnTo>
                  <a:lnTo>
                    <a:pt x="111" y="209"/>
                  </a:lnTo>
                  <a:lnTo>
                    <a:pt x="110" y="211"/>
                  </a:lnTo>
                  <a:lnTo>
                    <a:pt x="110" y="211"/>
                  </a:lnTo>
                  <a:lnTo>
                    <a:pt x="111" y="212"/>
                  </a:lnTo>
                  <a:lnTo>
                    <a:pt x="111" y="215"/>
                  </a:lnTo>
                  <a:lnTo>
                    <a:pt x="94" y="260"/>
                  </a:lnTo>
                  <a:lnTo>
                    <a:pt x="77" y="306"/>
                  </a:lnTo>
                  <a:lnTo>
                    <a:pt x="71" y="325"/>
                  </a:lnTo>
                  <a:lnTo>
                    <a:pt x="64" y="344"/>
                  </a:lnTo>
                  <a:lnTo>
                    <a:pt x="59" y="365"/>
                  </a:lnTo>
                  <a:lnTo>
                    <a:pt x="56" y="386"/>
                  </a:lnTo>
                  <a:lnTo>
                    <a:pt x="57" y="404"/>
                  </a:lnTo>
                  <a:lnTo>
                    <a:pt x="63" y="420"/>
                  </a:lnTo>
                  <a:lnTo>
                    <a:pt x="72" y="431"/>
                  </a:lnTo>
                  <a:lnTo>
                    <a:pt x="84" y="436"/>
                  </a:lnTo>
                  <a:lnTo>
                    <a:pt x="97" y="438"/>
                  </a:lnTo>
                  <a:lnTo>
                    <a:pt x="111" y="437"/>
                  </a:lnTo>
                  <a:lnTo>
                    <a:pt x="127" y="433"/>
                  </a:lnTo>
                  <a:lnTo>
                    <a:pt x="141" y="429"/>
                  </a:lnTo>
                  <a:lnTo>
                    <a:pt x="156" y="425"/>
                  </a:lnTo>
                  <a:lnTo>
                    <a:pt x="169" y="421"/>
                  </a:lnTo>
                  <a:lnTo>
                    <a:pt x="209" y="411"/>
                  </a:lnTo>
                  <a:lnTo>
                    <a:pt x="250" y="406"/>
                  </a:lnTo>
                  <a:lnTo>
                    <a:pt x="279" y="407"/>
                  </a:lnTo>
                  <a:lnTo>
                    <a:pt x="305" y="411"/>
                  </a:lnTo>
                  <a:lnTo>
                    <a:pt x="332" y="416"/>
                  </a:lnTo>
                  <a:lnTo>
                    <a:pt x="348" y="418"/>
                  </a:lnTo>
                  <a:lnTo>
                    <a:pt x="361" y="416"/>
                  </a:lnTo>
                  <a:lnTo>
                    <a:pt x="374" y="412"/>
                  </a:lnTo>
                  <a:lnTo>
                    <a:pt x="385" y="404"/>
                  </a:lnTo>
                  <a:lnTo>
                    <a:pt x="391" y="390"/>
                  </a:lnTo>
                  <a:lnTo>
                    <a:pt x="394" y="373"/>
                  </a:lnTo>
                  <a:lnTo>
                    <a:pt x="391" y="355"/>
                  </a:lnTo>
                  <a:lnTo>
                    <a:pt x="386" y="338"/>
                  </a:lnTo>
                  <a:lnTo>
                    <a:pt x="374" y="313"/>
                  </a:lnTo>
                  <a:lnTo>
                    <a:pt x="360" y="289"/>
                  </a:lnTo>
                  <a:lnTo>
                    <a:pt x="347" y="266"/>
                  </a:lnTo>
                  <a:lnTo>
                    <a:pt x="335" y="241"/>
                  </a:lnTo>
                  <a:lnTo>
                    <a:pt x="328" y="213"/>
                  </a:lnTo>
                  <a:lnTo>
                    <a:pt x="328" y="212"/>
                  </a:lnTo>
                  <a:lnTo>
                    <a:pt x="330" y="209"/>
                  </a:lnTo>
                  <a:lnTo>
                    <a:pt x="331" y="209"/>
                  </a:lnTo>
                  <a:lnTo>
                    <a:pt x="334" y="209"/>
                  </a:lnTo>
                  <a:lnTo>
                    <a:pt x="335" y="211"/>
                  </a:lnTo>
                  <a:lnTo>
                    <a:pt x="356" y="204"/>
                  </a:lnTo>
                  <a:lnTo>
                    <a:pt x="373" y="194"/>
                  </a:lnTo>
                  <a:lnTo>
                    <a:pt x="387" y="179"/>
                  </a:lnTo>
                  <a:lnTo>
                    <a:pt x="397" y="161"/>
                  </a:lnTo>
                  <a:lnTo>
                    <a:pt x="400" y="141"/>
                  </a:lnTo>
                  <a:lnTo>
                    <a:pt x="400" y="119"/>
                  </a:lnTo>
                  <a:lnTo>
                    <a:pt x="398" y="102"/>
                  </a:lnTo>
                  <a:lnTo>
                    <a:pt x="391" y="86"/>
                  </a:lnTo>
                  <a:lnTo>
                    <a:pt x="383" y="72"/>
                  </a:lnTo>
                  <a:lnTo>
                    <a:pt x="373" y="59"/>
                  </a:lnTo>
                  <a:lnTo>
                    <a:pt x="359" y="50"/>
                  </a:lnTo>
                  <a:lnTo>
                    <a:pt x="342" y="44"/>
                  </a:lnTo>
                  <a:lnTo>
                    <a:pt x="319" y="44"/>
                  </a:lnTo>
                  <a:close/>
                  <a:moveTo>
                    <a:pt x="339" y="8"/>
                  </a:moveTo>
                  <a:lnTo>
                    <a:pt x="318" y="8"/>
                  </a:lnTo>
                  <a:lnTo>
                    <a:pt x="297" y="14"/>
                  </a:lnTo>
                  <a:lnTo>
                    <a:pt x="276" y="23"/>
                  </a:lnTo>
                  <a:lnTo>
                    <a:pt x="256" y="33"/>
                  </a:lnTo>
                  <a:lnTo>
                    <a:pt x="232" y="42"/>
                  </a:lnTo>
                  <a:lnTo>
                    <a:pt x="207" y="44"/>
                  </a:lnTo>
                  <a:lnTo>
                    <a:pt x="183" y="43"/>
                  </a:lnTo>
                  <a:lnTo>
                    <a:pt x="157" y="37"/>
                  </a:lnTo>
                  <a:lnTo>
                    <a:pt x="139" y="30"/>
                  </a:lnTo>
                  <a:lnTo>
                    <a:pt x="119" y="25"/>
                  </a:lnTo>
                  <a:lnTo>
                    <a:pt x="101" y="23"/>
                  </a:lnTo>
                  <a:lnTo>
                    <a:pt x="81" y="27"/>
                  </a:lnTo>
                  <a:lnTo>
                    <a:pt x="60" y="37"/>
                  </a:lnTo>
                  <a:lnTo>
                    <a:pt x="43" y="51"/>
                  </a:lnTo>
                  <a:lnTo>
                    <a:pt x="50" y="47"/>
                  </a:lnTo>
                  <a:lnTo>
                    <a:pt x="57" y="43"/>
                  </a:lnTo>
                  <a:lnTo>
                    <a:pt x="81" y="37"/>
                  </a:lnTo>
                  <a:lnTo>
                    <a:pt x="105" y="37"/>
                  </a:lnTo>
                  <a:lnTo>
                    <a:pt x="127" y="42"/>
                  </a:lnTo>
                  <a:lnTo>
                    <a:pt x="149" y="51"/>
                  </a:lnTo>
                  <a:lnTo>
                    <a:pt x="166" y="59"/>
                  </a:lnTo>
                  <a:lnTo>
                    <a:pt x="183" y="64"/>
                  </a:lnTo>
                  <a:lnTo>
                    <a:pt x="200" y="68"/>
                  </a:lnTo>
                  <a:lnTo>
                    <a:pt x="217" y="68"/>
                  </a:lnTo>
                  <a:lnTo>
                    <a:pt x="237" y="64"/>
                  </a:lnTo>
                  <a:lnTo>
                    <a:pt x="260" y="55"/>
                  </a:lnTo>
                  <a:lnTo>
                    <a:pt x="283" y="46"/>
                  </a:lnTo>
                  <a:lnTo>
                    <a:pt x="308" y="37"/>
                  </a:lnTo>
                  <a:lnTo>
                    <a:pt x="326" y="34"/>
                  </a:lnTo>
                  <a:lnTo>
                    <a:pt x="344" y="35"/>
                  </a:lnTo>
                  <a:lnTo>
                    <a:pt x="361" y="40"/>
                  </a:lnTo>
                  <a:lnTo>
                    <a:pt x="377" y="51"/>
                  </a:lnTo>
                  <a:lnTo>
                    <a:pt x="391" y="65"/>
                  </a:lnTo>
                  <a:lnTo>
                    <a:pt x="400" y="82"/>
                  </a:lnTo>
                  <a:lnTo>
                    <a:pt x="407" y="103"/>
                  </a:lnTo>
                  <a:lnTo>
                    <a:pt x="410" y="126"/>
                  </a:lnTo>
                  <a:lnTo>
                    <a:pt x="408" y="148"/>
                  </a:lnTo>
                  <a:lnTo>
                    <a:pt x="403" y="169"/>
                  </a:lnTo>
                  <a:lnTo>
                    <a:pt x="394" y="187"/>
                  </a:lnTo>
                  <a:lnTo>
                    <a:pt x="381" y="202"/>
                  </a:lnTo>
                  <a:lnTo>
                    <a:pt x="395" y="191"/>
                  </a:lnTo>
                  <a:lnTo>
                    <a:pt x="408" y="178"/>
                  </a:lnTo>
                  <a:lnTo>
                    <a:pt x="419" y="164"/>
                  </a:lnTo>
                  <a:lnTo>
                    <a:pt x="427" y="147"/>
                  </a:lnTo>
                  <a:lnTo>
                    <a:pt x="428" y="123"/>
                  </a:lnTo>
                  <a:lnTo>
                    <a:pt x="424" y="98"/>
                  </a:lnTo>
                  <a:lnTo>
                    <a:pt x="416" y="75"/>
                  </a:lnTo>
                  <a:lnTo>
                    <a:pt x="404" y="54"/>
                  </a:lnTo>
                  <a:lnTo>
                    <a:pt x="391" y="37"/>
                  </a:lnTo>
                  <a:lnTo>
                    <a:pt x="376" y="22"/>
                  </a:lnTo>
                  <a:lnTo>
                    <a:pt x="359" y="13"/>
                  </a:lnTo>
                  <a:lnTo>
                    <a:pt x="339" y="8"/>
                  </a:lnTo>
                  <a:close/>
                  <a:moveTo>
                    <a:pt x="335" y="0"/>
                  </a:moveTo>
                  <a:lnTo>
                    <a:pt x="356" y="4"/>
                  </a:lnTo>
                  <a:lnTo>
                    <a:pt x="374" y="13"/>
                  </a:lnTo>
                  <a:lnTo>
                    <a:pt x="391" y="26"/>
                  </a:lnTo>
                  <a:lnTo>
                    <a:pt x="406" y="43"/>
                  </a:lnTo>
                  <a:lnTo>
                    <a:pt x="416" y="61"/>
                  </a:lnTo>
                  <a:lnTo>
                    <a:pt x="425" y="81"/>
                  </a:lnTo>
                  <a:lnTo>
                    <a:pt x="432" y="107"/>
                  </a:lnTo>
                  <a:lnTo>
                    <a:pt x="435" y="130"/>
                  </a:lnTo>
                  <a:lnTo>
                    <a:pt x="431" y="150"/>
                  </a:lnTo>
                  <a:lnTo>
                    <a:pt x="421" y="170"/>
                  </a:lnTo>
                  <a:lnTo>
                    <a:pt x="408" y="187"/>
                  </a:lnTo>
                  <a:lnTo>
                    <a:pt x="391" y="203"/>
                  </a:lnTo>
                  <a:lnTo>
                    <a:pt x="369" y="216"/>
                  </a:lnTo>
                  <a:lnTo>
                    <a:pt x="368" y="216"/>
                  </a:lnTo>
                  <a:lnTo>
                    <a:pt x="366" y="216"/>
                  </a:lnTo>
                  <a:lnTo>
                    <a:pt x="378" y="254"/>
                  </a:lnTo>
                  <a:lnTo>
                    <a:pt x="395" y="292"/>
                  </a:lnTo>
                  <a:lnTo>
                    <a:pt x="408" y="309"/>
                  </a:lnTo>
                  <a:lnTo>
                    <a:pt x="420" y="326"/>
                  </a:lnTo>
                  <a:lnTo>
                    <a:pt x="431" y="346"/>
                  </a:lnTo>
                  <a:lnTo>
                    <a:pt x="432" y="363"/>
                  </a:lnTo>
                  <a:lnTo>
                    <a:pt x="428" y="378"/>
                  </a:lnTo>
                  <a:lnTo>
                    <a:pt x="419" y="394"/>
                  </a:lnTo>
                  <a:lnTo>
                    <a:pt x="406" y="407"/>
                  </a:lnTo>
                  <a:lnTo>
                    <a:pt x="391" y="418"/>
                  </a:lnTo>
                  <a:lnTo>
                    <a:pt x="377" y="425"/>
                  </a:lnTo>
                  <a:lnTo>
                    <a:pt x="376" y="425"/>
                  </a:lnTo>
                  <a:lnTo>
                    <a:pt x="374" y="424"/>
                  </a:lnTo>
                  <a:lnTo>
                    <a:pt x="369" y="425"/>
                  </a:lnTo>
                  <a:lnTo>
                    <a:pt x="364" y="427"/>
                  </a:lnTo>
                  <a:lnTo>
                    <a:pt x="347" y="428"/>
                  </a:lnTo>
                  <a:lnTo>
                    <a:pt x="330" y="425"/>
                  </a:lnTo>
                  <a:lnTo>
                    <a:pt x="313" y="421"/>
                  </a:lnTo>
                  <a:lnTo>
                    <a:pt x="279" y="416"/>
                  </a:lnTo>
                  <a:lnTo>
                    <a:pt x="245" y="416"/>
                  </a:lnTo>
                  <a:lnTo>
                    <a:pt x="211" y="421"/>
                  </a:lnTo>
                  <a:lnTo>
                    <a:pt x="177" y="431"/>
                  </a:lnTo>
                  <a:lnTo>
                    <a:pt x="144" y="440"/>
                  </a:lnTo>
                  <a:lnTo>
                    <a:pt x="110" y="448"/>
                  </a:lnTo>
                  <a:lnTo>
                    <a:pt x="94" y="448"/>
                  </a:lnTo>
                  <a:lnTo>
                    <a:pt x="81" y="445"/>
                  </a:lnTo>
                  <a:lnTo>
                    <a:pt x="68" y="440"/>
                  </a:lnTo>
                  <a:lnTo>
                    <a:pt x="59" y="429"/>
                  </a:lnTo>
                  <a:lnTo>
                    <a:pt x="51" y="416"/>
                  </a:lnTo>
                  <a:lnTo>
                    <a:pt x="47" y="398"/>
                  </a:lnTo>
                  <a:lnTo>
                    <a:pt x="47" y="378"/>
                  </a:lnTo>
                  <a:lnTo>
                    <a:pt x="51" y="359"/>
                  </a:lnTo>
                  <a:lnTo>
                    <a:pt x="56" y="340"/>
                  </a:lnTo>
                  <a:lnTo>
                    <a:pt x="63" y="322"/>
                  </a:lnTo>
                  <a:lnTo>
                    <a:pt x="75" y="287"/>
                  </a:lnTo>
                  <a:lnTo>
                    <a:pt x="88" y="251"/>
                  </a:lnTo>
                  <a:lnTo>
                    <a:pt x="102" y="216"/>
                  </a:lnTo>
                  <a:lnTo>
                    <a:pt x="85" y="222"/>
                  </a:lnTo>
                  <a:lnTo>
                    <a:pt x="67" y="222"/>
                  </a:lnTo>
                  <a:lnTo>
                    <a:pt x="50" y="217"/>
                  </a:lnTo>
                  <a:lnTo>
                    <a:pt x="33" y="207"/>
                  </a:lnTo>
                  <a:lnTo>
                    <a:pt x="20" y="192"/>
                  </a:lnTo>
                  <a:lnTo>
                    <a:pt x="9" y="175"/>
                  </a:lnTo>
                  <a:lnTo>
                    <a:pt x="3" y="156"/>
                  </a:lnTo>
                  <a:lnTo>
                    <a:pt x="0" y="136"/>
                  </a:lnTo>
                  <a:lnTo>
                    <a:pt x="1" y="116"/>
                  </a:lnTo>
                  <a:lnTo>
                    <a:pt x="9" y="92"/>
                  </a:lnTo>
                  <a:lnTo>
                    <a:pt x="23" y="69"/>
                  </a:lnTo>
                  <a:lnTo>
                    <a:pt x="37" y="50"/>
                  </a:lnTo>
                  <a:lnTo>
                    <a:pt x="54" y="34"/>
                  </a:lnTo>
                  <a:lnTo>
                    <a:pt x="75" y="22"/>
                  </a:lnTo>
                  <a:lnTo>
                    <a:pt x="97" y="17"/>
                  </a:lnTo>
                  <a:lnTo>
                    <a:pt x="122" y="18"/>
                  </a:lnTo>
                  <a:lnTo>
                    <a:pt x="144" y="23"/>
                  </a:lnTo>
                  <a:lnTo>
                    <a:pt x="164" y="30"/>
                  </a:lnTo>
                  <a:lnTo>
                    <a:pt x="184" y="35"/>
                  </a:lnTo>
                  <a:lnTo>
                    <a:pt x="205" y="38"/>
                  </a:lnTo>
                  <a:lnTo>
                    <a:pt x="228" y="35"/>
                  </a:lnTo>
                  <a:lnTo>
                    <a:pt x="250" y="27"/>
                  </a:lnTo>
                  <a:lnTo>
                    <a:pt x="270" y="18"/>
                  </a:lnTo>
                  <a:lnTo>
                    <a:pt x="291" y="9"/>
                  </a:lnTo>
                  <a:lnTo>
                    <a:pt x="311" y="3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58"/>
            <p:cNvSpPr>
              <a:spLocks noEditPoints="1"/>
            </p:cNvSpPr>
            <p:nvPr/>
          </p:nvSpPr>
          <p:spPr bwMode="auto">
            <a:xfrm>
              <a:off x="5511800" y="293688"/>
              <a:ext cx="585788" cy="595313"/>
            </a:xfrm>
            <a:custGeom>
              <a:avLst/>
              <a:gdLst>
                <a:gd name="T0" fmla="*/ 25 w 369"/>
                <a:gd name="T1" fmla="*/ 22 h 375"/>
                <a:gd name="T2" fmla="*/ 5 w 369"/>
                <a:gd name="T3" fmla="*/ 72 h 375"/>
                <a:gd name="T4" fmla="*/ 18 w 369"/>
                <a:gd name="T5" fmla="*/ 125 h 375"/>
                <a:gd name="T6" fmla="*/ 56 w 369"/>
                <a:gd name="T7" fmla="*/ 151 h 375"/>
                <a:gd name="T8" fmla="*/ 92 w 369"/>
                <a:gd name="T9" fmla="*/ 138 h 375"/>
                <a:gd name="T10" fmla="*/ 92 w 369"/>
                <a:gd name="T11" fmla="*/ 137 h 375"/>
                <a:gd name="T12" fmla="*/ 96 w 369"/>
                <a:gd name="T13" fmla="*/ 136 h 375"/>
                <a:gd name="T14" fmla="*/ 97 w 369"/>
                <a:gd name="T15" fmla="*/ 179 h 375"/>
                <a:gd name="T16" fmla="*/ 80 w 369"/>
                <a:gd name="T17" fmla="*/ 216 h 375"/>
                <a:gd name="T18" fmla="*/ 62 w 369"/>
                <a:gd name="T19" fmla="*/ 261 h 375"/>
                <a:gd name="T20" fmla="*/ 47 w 369"/>
                <a:gd name="T21" fmla="*/ 315 h 375"/>
                <a:gd name="T22" fmla="*/ 53 w 369"/>
                <a:gd name="T23" fmla="*/ 358 h 375"/>
                <a:gd name="T24" fmla="*/ 98 w 369"/>
                <a:gd name="T25" fmla="*/ 366 h 375"/>
                <a:gd name="T26" fmla="*/ 170 w 369"/>
                <a:gd name="T27" fmla="*/ 344 h 375"/>
                <a:gd name="T28" fmla="*/ 279 w 369"/>
                <a:gd name="T29" fmla="*/ 336 h 375"/>
                <a:gd name="T30" fmla="*/ 323 w 369"/>
                <a:gd name="T31" fmla="*/ 346 h 375"/>
                <a:gd name="T32" fmla="*/ 354 w 369"/>
                <a:gd name="T33" fmla="*/ 341 h 375"/>
                <a:gd name="T34" fmla="*/ 360 w 369"/>
                <a:gd name="T35" fmla="*/ 310 h 375"/>
                <a:gd name="T36" fmla="*/ 338 w 369"/>
                <a:gd name="T37" fmla="*/ 256 h 375"/>
                <a:gd name="T38" fmla="*/ 309 w 369"/>
                <a:gd name="T39" fmla="*/ 208 h 375"/>
                <a:gd name="T40" fmla="*/ 293 w 369"/>
                <a:gd name="T41" fmla="*/ 146 h 375"/>
                <a:gd name="T42" fmla="*/ 296 w 369"/>
                <a:gd name="T43" fmla="*/ 145 h 375"/>
                <a:gd name="T44" fmla="*/ 299 w 369"/>
                <a:gd name="T45" fmla="*/ 142 h 375"/>
                <a:gd name="T46" fmla="*/ 334 w 369"/>
                <a:gd name="T47" fmla="*/ 134 h 375"/>
                <a:gd name="T48" fmla="*/ 360 w 369"/>
                <a:gd name="T49" fmla="*/ 95 h 375"/>
                <a:gd name="T50" fmla="*/ 358 w 369"/>
                <a:gd name="T51" fmla="*/ 47 h 375"/>
                <a:gd name="T52" fmla="*/ 327 w 369"/>
                <a:gd name="T53" fmla="*/ 11 h 375"/>
                <a:gd name="T54" fmla="*/ 270 w 369"/>
                <a:gd name="T55" fmla="*/ 15 h 375"/>
                <a:gd name="T56" fmla="*/ 198 w 369"/>
                <a:gd name="T57" fmla="*/ 39 h 375"/>
                <a:gd name="T58" fmla="*/ 134 w 369"/>
                <a:gd name="T59" fmla="*/ 26 h 375"/>
                <a:gd name="T60" fmla="*/ 79 w 369"/>
                <a:gd name="T61" fmla="*/ 6 h 375"/>
                <a:gd name="T62" fmla="*/ 326 w 369"/>
                <a:gd name="T63" fmla="*/ 2 h 375"/>
                <a:gd name="T64" fmla="*/ 361 w 369"/>
                <a:gd name="T65" fmla="*/ 35 h 375"/>
                <a:gd name="T66" fmla="*/ 369 w 369"/>
                <a:gd name="T67" fmla="*/ 86 h 375"/>
                <a:gd name="T68" fmla="*/ 348 w 369"/>
                <a:gd name="T69" fmla="*/ 133 h 375"/>
                <a:gd name="T70" fmla="*/ 300 w 369"/>
                <a:gd name="T71" fmla="*/ 149 h 375"/>
                <a:gd name="T72" fmla="*/ 304 w 369"/>
                <a:gd name="T73" fmla="*/ 174 h 375"/>
                <a:gd name="T74" fmla="*/ 339 w 369"/>
                <a:gd name="T75" fmla="*/ 248 h 375"/>
                <a:gd name="T76" fmla="*/ 363 w 369"/>
                <a:gd name="T77" fmla="*/ 298 h 375"/>
                <a:gd name="T78" fmla="*/ 364 w 369"/>
                <a:gd name="T79" fmla="*/ 336 h 375"/>
                <a:gd name="T80" fmla="*/ 344 w 369"/>
                <a:gd name="T81" fmla="*/ 354 h 375"/>
                <a:gd name="T82" fmla="*/ 310 w 369"/>
                <a:gd name="T83" fmla="*/ 352 h 375"/>
                <a:gd name="T84" fmla="*/ 204 w 369"/>
                <a:gd name="T85" fmla="*/ 344 h 375"/>
                <a:gd name="T86" fmla="*/ 107 w 369"/>
                <a:gd name="T87" fmla="*/ 370 h 375"/>
                <a:gd name="T88" fmla="*/ 62 w 369"/>
                <a:gd name="T89" fmla="*/ 371 h 375"/>
                <a:gd name="T90" fmla="*/ 42 w 369"/>
                <a:gd name="T91" fmla="*/ 356 h 375"/>
                <a:gd name="T92" fmla="*/ 42 w 369"/>
                <a:gd name="T93" fmla="*/ 318 h 375"/>
                <a:gd name="T94" fmla="*/ 59 w 369"/>
                <a:gd name="T95" fmla="*/ 257 h 375"/>
                <a:gd name="T96" fmla="*/ 85 w 369"/>
                <a:gd name="T97" fmla="*/ 195 h 375"/>
                <a:gd name="T98" fmla="*/ 97 w 369"/>
                <a:gd name="T99" fmla="*/ 153 h 375"/>
                <a:gd name="T100" fmla="*/ 84 w 369"/>
                <a:gd name="T101" fmla="*/ 150 h 375"/>
                <a:gd name="T102" fmla="*/ 50 w 369"/>
                <a:gd name="T103" fmla="*/ 157 h 375"/>
                <a:gd name="T104" fmla="*/ 13 w 369"/>
                <a:gd name="T105" fmla="*/ 129 h 375"/>
                <a:gd name="T106" fmla="*/ 0 w 369"/>
                <a:gd name="T107" fmla="*/ 79 h 375"/>
                <a:gd name="T108" fmla="*/ 22 w 369"/>
                <a:gd name="T109" fmla="*/ 21 h 375"/>
                <a:gd name="T110" fmla="*/ 75 w 369"/>
                <a:gd name="T111" fmla="*/ 2 h 375"/>
                <a:gd name="T112" fmla="*/ 138 w 369"/>
                <a:gd name="T113" fmla="*/ 21 h 375"/>
                <a:gd name="T114" fmla="*/ 198 w 369"/>
                <a:gd name="T115" fmla="*/ 31 h 375"/>
                <a:gd name="T116" fmla="*/ 265 w 369"/>
                <a:gd name="T117" fmla="*/ 10 h 375"/>
                <a:gd name="T118" fmla="*/ 310 w 369"/>
                <a:gd name="T119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9" h="375">
                  <a:moveTo>
                    <a:pt x="60" y="6"/>
                  </a:moveTo>
                  <a:lnTo>
                    <a:pt x="42" y="10"/>
                  </a:lnTo>
                  <a:lnTo>
                    <a:pt x="25" y="22"/>
                  </a:lnTo>
                  <a:lnTo>
                    <a:pt x="15" y="36"/>
                  </a:lnTo>
                  <a:lnTo>
                    <a:pt x="8" y="52"/>
                  </a:lnTo>
                  <a:lnTo>
                    <a:pt x="5" y="72"/>
                  </a:lnTo>
                  <a:lnTo>
                    <a:pt x="7" y="90"/>
                  </a:lnTo>
                  <a:lnTo>
                    <a:pt x="11" y="108"/>
                  </a:lnTo>
                  <a:lnTo>
                    <a:pt x="18" y="125"/>
                  </a:lnTo>
                  <a:lnTo>
                    <a:pt x="29" y="138"/>
                  </a:lnTo>
                  <a:lnTo>
                    <a:pt x="42" y="148"/>
                  </a:lnTo>
                  <a:lnTo>
                    <a:pt x="56" y="151"/>
                  </a:lnTo>
                  <a:lnTo>
                    <a:pt x="72" y="149"/>
                  </a:lnTo>
                  <a:lnTo>
                    <a:pt x="90" y="138"/>
                  </a:lnTo>
                  <a:lnTo>
                    <a:pt x="92" y="138"/>
                  </a:lnTo>
                  <a:lnTo>
                    <a:pt x="93" y="138"/>
                  </a:lnTo>
                  <a:lnTo>
                    <a:pt x="92" y="138"/>
                  </a:lnTo>
                  <a:lnTo>
                    <a:pt x="92" y="137"/>
                  </a:lnTo>
                  <a:lnTo>
                    <a:pt x="93" y="136"/>
                  </a:lnTo>
                  <a:lnTo>
                    <a:pt x="94" y="136"/>
                  </a:lnTo>
                  <a:lnTo>
                    <a:pt x="96" y="136"/>
                  </a:lnTo>
                  <a:lnTo>
                    <a:pt x="102" y="150"/>
                  </a:lnTo>
                  <a:lnTo>
                    <a:pt x="102" y="163"/>
                  </a:lnTo>
                  <a:lnTo>
                    <a:pt x="97" y="179"/>
                  </a:lnTo>
                  <a:lnTo>
                    <a:pt x="90" y="192"/>
                  </a:lnTo>
                  <a:lnTo>
                    <a:pt x="84" y="206"/>
                  </a:lnTo>
                  <a:lnTo>
                    <a:pt x="80" y="216"/>
                  </a:lnTo>
                  <a:lnTo>
                    <a:pt x="75" y="229"/>
                  </a:lnTo>
                  <a:lnTo>
                    <a:pt x="68" y="244"/>
                  </a:lnTo>
                  <a:lnTo>
                    <a:pt x="62" y="261"/>
                  </a:lnTo>
                  <a:lnTo>
                    <a:pt x="55" y="280"/>
                  </a:lnTo>
                  <a:lnTo>
                    <a:pt x="51" y="298"/>
                  </a:lnTo>
                  <a:lnTo>
                    <a:pt x="47" y="315"/>
                  </a:lnTo>
                  <a:lnTo>
                    <a:pt x="46" y="332"/>
                  </a:lnTo>
                  <a:lnTo>
                    <a:pt x="47" y="346"/>
                  </a:lnTo>
                  <a:lnTo>
                    <a:pt x="53" y="358"/>
                  </a:lnTo>
                  <a:lnTo>
                    <a:pt x="60" y="366"/>
                  </a:lnTo>
                  <a:lnTo>
                    <a:pt x="80" y="369"/>
                  </a:lnTo>
                  <a:lnTo>
                    <a:pt x="98" y="366"/>
                  </a:lnTo>
                  <a:lnTo>
                    <a:pt x="117" y="361"/>
                  </a:lnTo>
                  <a:lnTo>
                    <a:pt x="135" y="354"/>
                  </a:lnTo>
                  <a:lnTo>
                    <a:pt x="170" y="344"/>
                  </a:lnTo>
                  <a:lnTo>
                    <a:pt x="208" y="337"/>
                  </a:lnTo>
                  <a:lnTo>
                    <a:pt x="244" y="335"/>
                  </a:lnTo>
                  <a:lnTo>
                    <a:pt x="279" y="336"/>
                  </a:lnTo>
                  <a:lnTo>
                    <a:pt x="293" y="340"/>
                  </a:lnTo>
                  <a:lnTo>
                    <a:pt x="309" y="344"/>
                  </a:lnTo>
                  <a:lnTo>
                    <a:pt x="323" y="346"/>
                  </a:lnTo>
                  <a:lnTo>
                    <a:pt x="339" y="346"/>
                  </a:lnTo>
                  <a:lnTo>
                    <a:pt x="352" y="341"/>
                  </a:lnTo>
                  <a:lnTo>
                    <a:pt x="354" y="341"/>
                  </a:lnTo>
                  <a:lnTo>
                    <a:pt x="355" y="341"/>
                  </a:lnTo>
                  <a:lnTo>
                    <a:pt x="360" y="327"/>
                  </a:lnTo>
                  <a:lnTo>
                    <a:pt x="360" y="310"/>
                  </a:lnTo>
                  <a:lnTo>
                    <a:pt x="355" y="292"/>
                  </a:lnTo>
                  <a:lnTo>
                    <a:pt x="347" y="273"/>
                  </a:lnTo>
                  <a:lnTo>
                    <a:pt x="338" y="256"/>
                  </a:lnTo>
                  <a:lnTo>
                    <a:pt x="327" y="240"/>
                  </a:lnTo>
                  <a:lnTo>
                    <a:pt x="320" y="226"/>
                  </a:lnTo>
                  <a:lnTo>
                    <a:pt x="309" y="208"/>
                  </a:lnTo>
                  <a:lnTo>
                    <a:pt x="301" y="188"/>
                  </a:lnTo>
                  <a:lnTo>
                    <a:pt x="295" y="168"/>
                  </a:lnTo>
                  <a:lnTo>
                    <a:pt x="293" y="146"/>
                  </a:lnTo>
                  <a:lnTo>
                    <a:pt x="293" y="145"/>
                  </a:lnTo>
                  <a:lnTo>
                    <a:pt x="295" y="145"/>
                  </a:lnTo>
                  <a:lnTo>
                    <a:pt x="296" y="145"/>
                  </a:lnTo>
                  <a:lnTo>
                    <a:pt x="297" y="146"/>
                  </a:lnTo>
                  <a:lnTo>
                    <a:pt x="297" y="144"/>
                  </a:lnTo>
                  <a:lnTo>
                    <a:pt x="299" y="142"/>
                  </a:lnTo>
                  <a:lnTo>
                    <a:pt x="300" y="142"/>
                  </a:lnTo>
                  <a:lnTo>
                    <a:pt x="318" y="140"/>
                  </a:lnTo>
                  <a:lnTo>
                    <a:pt x="334" y="134"/>
                  </a:lnTo>
                  <a:lnTo>
                    <a:pt x="346" y="124"/>
                  </a:lnTo>
                  <a:lnTo>
                    <a:pt x="355" y="111"/>
                  </a:lnTo>
                  <a:lnTo>
                    <a:pt x="360" y="95"/>
                  </a:lnTo>
                  <a:lnTo>
                    <a:pt x="363" y="79"/>
                  </a:lnTo>
                  <a:lnTo>
                    <a:pt x="361" y="62"/>
                  </a:lnTo>
                  <a:lnTo>
                    <a:pt x="358" y="47"/>
                  </a:lnTo>
                  <a:lnTo>
                    <a:pt x="351" y="32"/>
                  </a:lnTo>
                  <a:lnTo>
                    <a:pt x="341" y="21"/>
                  </a:lnTo>
                  <a:lnTo>
                    <a:pt x="327" y="11"/>
                  </a:lnTo>
                  <a:lnTo>
                    <a:pt x="310" y="7"/>
                  </a:lnTo>
                  <a:lnTo>
                    <a:pt x="292" y="9"/>
                  </a:lnTo>
                  <a:lnTo>
                    <a:pt x="270" y="15"/>
                  </a:lnTo>
                  <a:lnTo>
                    <a:pt x="248" y="26"/>
                  </a:lnTo>
                  <a:lnTo>
                    <a:pt x="225" y="34"/>
                  </a:lnTo>
                  <a:lnTo>
                    <a:pt x="198" y="39"/>
                  </a:lnTo>
                  <a:lnTo>
                    <a:pt x="169" y="38"/>
                  </a:lnTo>
                  <a:lnTo>
                    <a:pt x="151" y="34"/>
                  </a:lnTo>
                  <a:lnTo>
                    <a:pt x="134" y="26"/>
                  </a:lnTo>
                  <a:lnTo>
                    <a:pt x="115" y="18"/>
                  </a:lnTo>
                  <a:lnTo>
                    <a:pt x="97" y="11"/>
                  </a:lnTo>
                  <a:lnTo>
                    <a:pt x="79" y="6"/>
                  </a:lnTo>
                  <a:lnTo>
                    <a:pt x="60" y="6"/>
                  </a:lnTo>
                  <a:close/>
                  <a:moveTo>
                    <a:pt x="310" y="0"/>
                  </a:moveTo>
                  <a:lnTo>
                    <a:pt x="326" y="2"/>
                  </a:lnTo>
                  <a:lnTo>
                    <a:pt x="339" y="9"/>
                  </a:lnTo>
                  <a:lnTo>
                    <a:pt x="351" y="19"/>
                  </a:lnTo>
                  <a:lnTo>
                    <a:pt x="361" y="35"/>
                  </a:lnTo>
                  <a:lnTo>
                    <a:pt x="367" y="51"/>
                  </a:lnTo>
                  <a:lnTo>
                    <a:pt x="369" y="69"/>
                  </a:lnTo>
                  <a:lnTo>
                    <a:pt x="369" y="86"/>
                  </a:lnTo>
                  <a:lnTo>
                    <a:pt x="365" y="103"/>
                  </a:lnTo>
                  <a:lnTo>
                    <a:pt x="358" y="119"/>
                  </a:lnTo>
                  <a:lnTo>
                    <a:pt x="348" y="133"/>
                  </a:lnTo>
                  <a:lnTo>
                    <a:pt x="335" y="142"/>
                  </a:lnTo>
                  <a:lnTo>
                    <a:pt x="320" y="149"/>
                  </a:lnTo>
                  <a:lnTo>
                    <a:pt x="300" y="149"/>
                  </a:lnTo>
                  <a:lnTo>
                    <a:pt x="299" y="149"/>
                  </a:lnTo>
                  <a:lnTo>
                    <a:pt x="297" y="146"/>
                  </a:lnTo>
                  <a:lnTo>
                    <a:pt x="304" y="174"/>
                  </a:lnTo>
                  <a:lnTo>
                    <a:pt x="314" y="200"/>
                  </a:lnTo>
                  <a:lnTo>
                    <a:pt x="326" y="223"/>
                  </a:lnTo>
                  <a:lnTo>
                    <a:pt x="339" y="248"/>
                  </a:lnTo>
                  <a:lnTo>
                    <a:pt x="352" y="273"/>
                  </a:lnTo>
                  <a:lnTo>
                    <a:pt x="358" y="285"/>
                  </a:lnTo>
                  <a:lnTo>
                    <a:pt x="363" y="298"/>
                  </a:lnTo>
                  <a:lnTo>
                    <a:pt x="367" y="311"/>
                  </a:lnTo>
                  <a:lnTo>
                    <a:pt x="367" y="324"/>
                  </a:lnTo>
                  <a:lnTo>
                    <a:pt x="364" y="33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44" y="354"/>
                  </a:lnTo>
                  <a:lnTo>
                    <a:pt x="334" y="356"/>
                  </a:lnTo>
                  <a:lnTo>
                    <a:pt x="322" y="354"/>
                  </a:lnTo>
                  <a:lnTo>
                    <a:pt x="310" y="352"/>
                  </a:lnTo>
                  <a:lnTo>
                    <a:pt x="275" y="344"/>
                  </a:lnTo>
                  <a:lnTo>
                    <a:pt x="240" y="341"/>
                  </a:lnTo>
                  <a:lnTo>
                    <a:pt x="204" y="344"/>
                  </a:lnTo>
                  <a:lnTo>
                    <a:pt x="172" y="352"/>
                  </a:lnTo>
                  <a:lnTo>
                    <a:pt x="140" y="361"/>
                  </a:lnTo>
                  <a:lnTo>
                    <a:pt x="107" y="370"/>
                  </a:lnTo>
                  <a:lnTo>
                    <a:pt x="92" y="374"/>
                  </a:lnTo>
                  <a:lnTo>
                    <a:pt x="76" y="375"/>
                  </a:lnTo>
                  <a:lnTo>
                    <a:pt x="62" y="371"/>
                  </a:lnTo>
                  <a:lnTo>
                    <a:pt x="60" y="371"/>
                  </a:lnTo>
                  <a:lnTo>
                    <a:pt x="49" y="365"/>
                  </a:lnTo>
                  <a:lnTo>
                    <a:pt x="42" y="356"/>
                  </a:lnTo>
                  <a:lnTo>
                    <a:pt x="39" y="344"/>
                  </a:lnTo>
                  <a:lnTo>
                    <a:pt x="41" y="331"/>
                  </a:lnTo>
                  <a:lnTo>
                    <a:pt x="42" y="318"/>
                  </a:lnTo>
                  <a:lnTo>
                    <a:pt x="45" y="306"/>
                  </a:lnTo>
                  <a:lnTo>
                    <a:pt x="49" y="294"/>
                  </a:lnTo>
                  <a:lnTo>
                    <a:pt x="59" y="257"/>
                  </a:lnTo>
                  <a:lnTo>
                    <a:pt x="72" y="221"/>
                  </a:lnTo>
                  <a:lnTo>
                    <a:pt x="77" y="209"/>
                  </a:lnTo>
                  <a:lnTo>
                    <a:pt x="85" y="195"/>
                  </a:lnTo>
                  <a:lnTo>
                    <a:pt x="90" y="180"/>
                  </a:lnTo>
                  <a:lnTo>
                    <a:pt x="96" y="166"/>
                  </a:lnTo>
                  <a:lnTo>
                    <a:pt x="97" y="153"/>
                  </a:lnTo>
                  <a:lnTo>
                    <a:pt x="93" y="140"/>
                  </a:lnTo>
                  <a:lnTo>
                    <a:pt x="93" y="140"/>
                  </a:lnTo>
                  <a:lnTo>
                    <a:pt x="84" y="150"/>
                  </a:lnTo>
                  <a:lnTo>
                    <a:pt x="73" y="155"/>
                  </a:lnTo>
                  <a:lnTo>
                    <a:pt x="62" y="158"/>
                  </a:lnTo>
                  <a:lnTo>
                    <a:pt x="50" y="157"/>
                  </a:lnTo>
                  <a:lnTo>
                    <a:pt x="38" y="153"/>
                  </a:lnTo>
                  <a:lnTo>
                    <a:pt x="24" y="142"/>
                  </a:lnTo>
                  <a:lnTo>
                    <a:pt x="13" y="129"/>
                  </a:lnTo>
                  <a:lnTo>
                    <a:pt x="5" y="113"/>
                  </a:lnTo>
                  <a:lnTo>
                    <a:pt x="1" y="96"/>
                  </a:lnTo>
                  <a:lnTo>
                    <a:pt x="0" y="79"/>
                  </a:lnTo>
                  <a:lnTo>
                    <a:pt x="3" y="55"/>
                  </a:lnTo>
                  <a:lnTo>
                    <a:pt x="11" y="35"/>
                  </a:lnTo>
                  <a:lnTo>
                    <a:pt x="22" y="21"/>
                  </a:lnTo>
                  <a:lnTo>
                    <a:pt x="37" y="9"/>
                  </a:lnTo>
                  <a:lnTo>
                    <a:pt x="55" y="4"/>
                  </a:lnTo>
                  <a:lnTo>
                    <a:pt x="75" y="2"/>
                  </a:lnTo>
                  <a:lnTo>
                    <a:pt x="97" y="5"/>
                  </a:lnTo>
                  <a:lnTo>
                    <a:pt x="118" y="13"/>
                  </a:lnTo>
                  <a:lnTo>
                    <a:pt x="138" y="21"/>
                  </a:lnTo>
                  <a:lnTo>
                    <a:pt x="157" y="27"/>
                  </a:lnTo>
                  <a:lnTo>
                    <a:pt x="177" y="31"/>
                  </a:lnTo>
                  <a:lnTo>
                    <a:pt x="198" y="31"/>
                  </a:lnTo>
                  <a:lnTo>
                    <a:pt x="221" y="27"/>
                  </a:lnTo>
                  <a:lnTo>
                    <a:pt x="242" y="19"/>
                  </a:lnTo>
                  <a:lnTo>
                    <a:pt x="265" y="10"/>
                  </a:lnTo>
                  <a:lnTo>
                    <a:pt x="280" y="4"/>
                  </a:lnTo>
                  <a:lnTo>
                    <a:pt x="295" y="1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59"/>
            <p:cNvSpPr>
              <a:spLocks/>
            </p:cNvSpPr>
            <p:nvPr/>
          </p:nvSpPr>
          <p:spPr bwMode="auto">
            <a:xfrm>
              <a:off x="6042025" y="815975"/>
              <a:ext cx="19050" cy="11113"/>
            </a:xfrm>
            <a:custGeom>
              <a:avLst/>
              <a:gdLst>
                <a:gd name="T0" fmla="*/ 10 w 12"/>
                <a:gd name="T1" fmla="*/ 0 h 7"/>
                <a:gd name="T2" fmla="*/ 12 w 12"/>
                <a:gd name="T3" fmla="*/ 0 h 7"/>
                <a:gd name="T4" fmla="*/ 12 w 12"/>
                <a:gd name="T5" fmla="*/ 2 h 7"/>
                <a:gd name="T6" fmla="*/ 12 w 12"/>
                <a:gd name="T7" fmla="*/ 4 h 7"/>
                <a:gd name="T8" fmla="*/ 10 w 12"/>
                <a:gd name="T9" fmla="*/ 6 h 7"/>
                <a:gd name="T10" fmla="*/ 8 w 12"/>
                <a:gd name="T11" fmla="*/ 7 h 7"/>
                <a:gd name="T12" fmla="*/ 5 w 12"/>
                <a:gd name="T13" fmla="*/ 7 h 7"/>
                <a:gd name="T14" fmla="*/ 3 w 12"/>
                <a:gd name="T15" fmla="*/ 6 h 7"/>
                <a:gd name="T16" fmla="*/ 0 w 12"/>
                <a:gd name="T17" fmla="*/ 4 h 7"/>
                <a:gd name="T18" fmla="*/ 0 w 12"/>
                <a:gd name="T19" fmla="*/ 3 h 7"/>
                <a:gd name="T20" fmla="*/ 1 w 12"/>
                <a:gd name="T21" fmla="*/ 3 h 7"/>
                <a:gd name="T22" fmla="*/ 3 w 12"/>
                <a:gd name="T23" fmla="*/ 3 h 7"/>
                <a:gd name="T24" fmla="*/ 4 w 12"/>
                <a:gd name="T25" fmla="*/ 4 h 7"/>
                <a:gd name="T26" fmla="*/ 5 w 12"/>
                <a:gd name="T27" fmla="*/ 4 h 7"/>
                <a:gd name="T28" fmla="*/ 7 w 12"/>
                <a:gd name="T29" fmla="*/ 4 h 7"/>
                <a:gd name="T30" fmla="*/ 9 w 12"/>
                <a:gd name="T31" fmla="*/ 3 h 7"/>
                <a:gd name="T32" fmla="*/ 9 w 12"/>
                <a:gd name="T33" fmla="*/ 2 h 7"/>
                <a:gd name="T34" fmla="*/ 10 w 12"/>
                <a:gd name="T35" fmla="*/ 0 h 7"/>
                <a:gd name="T36" fmla="*/ 10 w 12"/>
                <a:gd name="T3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7"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8" y="7"/>
                  </a:lnTo>
                  <a:lnTo>
                    <a:pt x="5" y="7"/>
                  </a:lnTo>
                  <a:lnTo>
                    <a:pt x="3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4" y="4"/>
                  </a:lnTo>
                  <a:lnTo>
                    <a:pt x="5" y="4"/>
                  </a:lnTo>
                  <a:lnTo>
                    <a:pt x="7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60"/>
            <p:cNvSpPr>
              <a:spLocks/>
            </p:cNvSpPr>
            <p:nvPr/>
          </p:nvSpPr>
          <p:spPr bwMode="auto">
            <a:xfrm>
              <a:off x="6053138" y="793750"/>
              <a:ext cx="15875" cy="11113"/>
            </a:xfrm>
            <a:custGeom>
              <a:avLst/>
              <a:gdLst>
                <a:gd name="T0" fmla="*/ 6 w 10"/>
                <a:gd name="T1" fmla="*/ 0 h 7"/>
                <a:gd name="T2" fmla="*/ 7 w 10"/>
                <a:gd name="T3" fmla="*/ 0 h 7"/>
                <a:gd name="T4" fmla="*/ 9 w 10"/>
                <a:gd name="T5" fmla="*/ 1 h 7"/>
                <a:gd name="T6" fmla="*/ 10 w 10"/>
                <a:gd name="T7" fmla="*/ 4 h 7"/>
                <a:gd name="T8" fmla="*/ 10 w 10"/>
                <a:gd name="T9" fmla="*/ 5 h 7"/>
                <a:gd name="T10" fmla="*/ 10 w 10"/>
                <a:gd name="T11" fmla="*/ 7 h 7"/>
                <a:gd name="T12" fmla="*/ 9 w 10"/>
                <a:gd name="T13" fmla="*/ 7 h 7"/>
                <a:gd name="T14" fmla="*/ 9 w 10"/>
                <a:gd name="T15" fmla="*/ 7 h 7"/>
                <a:gd name="T16" fmla="*/ 7 w 10"/>
                <a:gd name="T17" fmla="*/ 7 h 7"/>
                <a:gd name="T18" fmla="*/ 7 w 10"/>
                <a:gd name="T19" fmla="*/ 4 h 7"/>
                <a:gd name="T20" fmla="*/ 6 w 10"/>
                <a:gd name="T21" fmla="*/ 3 h 7"/>
                <a:gd name="T22" fmla="*/ 1 w 10"/>
                <a:gd name="T23" fmla="*/ 5 h 7"/>
                <a:gd name="T24" fmla="*/ 0 w 10"/>
                <a:gd name="T25" fmla="*/ 5 h 7"/>
                <a:gd name="T26" fmla="*/ 0 w 10"/>
                <a:gd name="T27" fmla="*/ 5 h 7"/>
                <a:gd name="T28" fmla="*/ 0 w 10"/>
                <a:gd name="T29" fmla="*/ 4 h 7"/>
                <a:gd name="T30" fmla="*/ 0 w 10"/>
                <a:gd name="T31" fmla="*/ 3 h 7"/>
                <a:gd name="T32" fmla="*/ 6 w 10"/>
                <a:gd name="T33" fmla="*/ 0 h 7"/>
                <a:gd name="T34" fmla="*/ 6 w 10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7" y="0"/>
                  </a:lnTo>
                  <a:lnTo>
                    <a:pt x="9" y="1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6" y="3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61"/>
            <p:cNvSpPr>
              <a:spLocks/>
            </p:cNvSpPr>
            <p:nvPr/>
          </p:nvSpPr>
          <p:spPr bwMode="auto">
            <a:xfrm>
              <a:off x="6035675" y="768350"/>
              <a:ext cx="22225" cy="20638"/>
            </a:xfrm>
            <a:custGeom>
              <a:avLst/>
              <a:gdLst>
                <a:gd name="T0" fmla="*/ 3 w 14"/>
                <a:gd name="T1" fmla="*/ 0 h 13"/>
                <a:gd name="T2" fmla="*/ 4 w 14"/>
                <a:gd name="T3" fmla="*/ 2 h 13"/>
                <a:gd name="T4" fmla="*/ 4 w 14"/>
                <a:gd name="T5" fmla="*/ 3 h 13"/>
                <a:gd name="T6" fmla="*/ 4 w 14"/>
                <a:gd name="T7" fmla="*/ 4 h 13"/>
                <a:gd name="T8" fmla="*/ 4 w 14"/>
                <a:gd name="T9" fmla="*/ 7 h 13"/>
                <a:gd name="T10" fmla="*/ 5 w 14"/>
                <a:gd name="T11" fmla="*/ 8 h 13"/>
                <a:gd name="T12" fmla="*/ 8 w 14"/>
                <a:gd name="T13" fmla="*/ 8 h 13"/>
                <a:gd name="T14" fmla="*/ 9 w 14"/>
                <a:gd name="T15" fmla="*/ 7 h 13"/>
                <a:gd name="T16" fmla="*/ 11 w 14"/>
                <a:gd name="T17" fmla="*/ 4 h 13"/>
                <a:gd name="T18" fmla="*/ 11 w 14"/>
                <a:gd name="T19" fmla="*/ 3 h 13"/>
                <a:gd name="T20" fmla="*/ 12 w 14"/>
                <a:gd name="T21" fmla="*/ 3 h 13"/>
                <a:gd name="T22" fmla="*/ 13 w 14"/>
                <a:gd name="T23" fmla="*/ 3 h 13"/>
                <a:gd name="T24" fmla="*/ 14 w 14"/>
                <a:gd name="T25" fmla="*/ 4 h 13"/>
                <a:gd name="T26" fmla="*/ 14 w 14"/>
                <a:gd name="T27" fmla="*/ 7 h 13"/>
                <a:gd name="T28" fmla="*/ 13 w 14"/>
                <a:gd name="T29" fmla="*/ 11 h 13"/>
                <a:gd name="T30" fmla="*/ 11 w 14"/>
                <a:gd name="T31" fmla="*/ 12 h 13"/>
                <a:gd name="T32" fmla="*/ 8 w 14"/>
                <a:gd name="T33" fmla="*/ 13 h 13"/>
                <a:gd name="T34" fmla="*/ 4 w 14"/>
                <a:gd name="T35" fmla="*/ 13 h 13"/>
                <a:gd name="T36" fmla="*/ 1 w 14"/>
                <a:gd name="T37" fmla="*/ 11 h 13"/>
                <a:gd name="T38" fmla="*/ 0 w 14"/>
                <a:gd name="T39" fmla="*/ 10 h 13"/>
                <a:gd name="T40" fmla="*/ 0 w 14"/>
                <a:gd name="T41" fmla="*/ 7 h 13"/>
                <a:gd name="T42" fmla="*/ 0 w 14"/>
                <a:gd name="T43" fmla="*/ 3 h 13"/>
                <a:gd name="T44" fmla="*/ 1 w 14"/>
                <a:gd name="T45" fmla="*/ 2 h 13"/>
                <a:gd name="T46" fmla="*/ 3 w 14"/>
                <a:gd name="T4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" h="13">
                  <a:moveTo>
                    <a:pt x="3" y="0"/>
                  </a:moveTo>
                  <a:lnTo>
                    <a:pt x="4" y="2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7"/>
                  </a:lnTo>
                  <a:lnTo>
                    <a:pt x="5" y="8"/>
                  </a:lnTo>
                  <a:lnTo>
                    <a:pt x="8" y="8"/>
                  </a:lnTo>
                  <a:lnTo>
                    <a:pt x="9" y="7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3" y="3"/>
                  </a:lnTo>
                  <a:lnTo>
                    <a:pt x="14" y="4"/>
                  </a:lnTo>
                  <a:lnTo>
                    <a:pt x="14" y="7"/>
                  </a:lnTo>
                  <a:lnTo>
                    <a:pt x="13" y="11"/>
                  </a:lnTo>
                  <a:lnTo>
                    <a:pt x="11" y="12"/>
                  </a:lnTo>
                  <a:lnTo>
                    <a:pt x="8" y="13"/>
                  </a:lnTo>
                  <a:lnTo>
                    <a:pt x="4" y="13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62"/>
            <p:cNvSpPr>
              <a:spLocks/>
            </p:cNvSpPr>
            <p:nvPr/>
          </p:nvSpPr>
          <p:spPr bwMode="auto">
            <a:xfrm>
              <a:off x="5553075" y="395288"/>
              <a:ext cx="23813" cy="15875"/>
            </a:xfrm>
            <a:custGeom>
              <a:avLst/>
              <a:gdLst>
                <a:gd name="T0" fmla="*/ 4 w 15"/>
                <a:gd name="T1" fmla="*/ 0 h 10"/>
                <a:gd name="T2" fmla="*/ 6 w 15"/>
                <a:gd name="T3" fmla="*/ 0 h 10"/>
                <a:gd name="T4" fmla="*/ 6 w 15"/>
                <a:gd name="T5" fmla="*/ 1 h 10"/>
                <a:gd name="T6" fmla="*/ 6 w 15"/>
                <a:gd name="T7" fmla="*/ 2 h 10"/>
                <a:gd name="T8" fmla="*/ 4 w 15"/>
                <a:gd name="T9" fmla="*/ 4 h 10"/>
                <a:gd name="T10" fmla="*/ 4 w 15"/>
                <a:gd name="T11" fmla="*/ 4 h 10"/>
                <a:gd name="T12" fmla="*/ 4 w 15"/>
                <a:gd name="T13" fmla="*/ 5 h 10"/>
                <a:gd name="T14" fmla="*/ 6 w 15"/>
                <a:gd name="T15" fmla="*/ 6 h 10"/>
                <a:gd name="T16" fmla="*/ 8 w 15"/>
                <a:gd name="T17" fmla="*/ 6 h 10"/>
                <a:gd name="T18" fmla="*/ 11 w 15"/>
                <a:gd name="T19" fmla="*/ 6 h 10"/>
                <a:gd name="T20" fmla="*/ 12 w 15"/>
                <a:gd name="T21" fmla="*/ 5 h 10"/>
                <a:gd name="T22" fmla="*/ 15 w 15"/>
                <a:gd name="T23" fmla="*/ 5 h 10"/>
                <a:gd name="T24" fmla="*/ 15 w 15"/>
                <a:gd name="T25" fmla="*/ 6 h 10"/>
                <a:gd name="T26" fmla="*/ 13 w 15"/>
                <a:gd name="T27" fmla="*/ 8 h 10"/>
                <a:gd name="T28" fmla="*/ 12 w 15"/>
                <a:gd name="T29" fmla="*/ 9 h 10"/>
                <a:gd name="T30" fmla="*/ 8 w 15"/>
                <a:gd name="T31" fmla="*/ 10 h 10"/>
                <a:gd name="T32" fmla="*/ 6 w 15"/>
                <a:gd name="T33" fmla="*/ 10 h 10"/>
                <a:gd name="T34" fmla="*/ 3 w 15"/>
                <a:gd name="T35" fmla="*/ 9 h 10"/>
                <a:gd name="T36" fmla="*/ 2 w 15"/>
                <a:gd name="T37" fmla="*/ 8 h 10"/>
                <a:gd name="T38" fmla="*/ 0 w 15"/>
                <a:gd name="T39" fmla="*/ 5 h 10"/>
                <a:gd name="T40" fmla="*/ 2 w 15"/>
                <a:gd name="T41" fmla="*/ 2 h 10"/>
                <a:gd name="T42" fmla="*/ 3 w 15"/>
                <a:gd name="T43" fmla="*/ 1 h 10"/>
                <a:gd name="T44" fmla="*/ 4 w 15"/>
                <a:gd name="T4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0">
                  <a:moveTo>
                    <a:pt x="4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6" y="6"/>
                  </a:lnTo>
                  <a:lnTo>
                    <a:pt x="8" y="6"/>
                  </a:lnTo>
                  <a:lnTo>
                    <a:pt x="11" y="6"/>
                  </a:lnTo>
                  <a:lnTo>
                    <a:pt x="12" y="5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3" y="8"/>
                  </a:lnTo>
                  <a:lnTo>
                    <a:pt x="12" y="9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3" y="9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63"/>
            <p:cNvSpPr>
              <a:spLocks/>
            </p:cNvSpPr>
            <p:nvPr/>
          </p:nvSpPr>
          <p:spPr bwMode="auto">
            <a:xfrm>
              <a:off x="5567363" y="377825"/>
              <a:ext cx="19050" cy="14288"/>
            </a:xfrm>
            <a:custGeom>
              <a:avLst/>
              <a:gdLst>
                <a:gd name="T0" fmla="*/ 7 w 12"/>
                <a:gd name="T1" fmla="*/ 0 h 9"/>
                <a:gd name="T2" fmla="*/ 10 w 12"/>
                <a:gd name="T3" fmla="*/ 0 h 9"/>
                <a:gd name="T4" fmla="*/ 12 w 12"/>
                <a:gd name="T5" fmla="*/ 3 h 9"/>
                <a:gd name="T6" fmla="*/ 12 w 12"/>
                <a:gd name="T7" fmla="*/ 5 h 9"/>
                <a:gd name="T8" fmla="*/ 12 w 12"/>
                <a:gd name="T9" fmla="*/ 7 h 9"/>
                <a:gd name="T10" fmla="*/ 11 w 12"/>
                <a:gd name="T11" fmla="*/ 7 h 9"/>
                <a:gd name="T12" fmla="*/ 11 w 12"/>
                <a:gd name="T13" fmla="*/ 7 h 9"/>
                <a:gd name="T14" fmla="*/ 10 w 12"/>
                <a:gd name="T15" fmla="*/ 4 h 9"/>
                <a:gd name="T16" fmla="*/ 8 w 12"/>
                <a:gd name="T17" fmla="*/ 3 h 9"/>
                <a:gd name="T18" fmla="*/ 6 w 12"/>
                <a:gd name="T19" fmla="*/ 3 h 9"/>
                <a:gd name="T20" fmla="*/ 4 w 12"/>
                <a:gd name="T21" fmla="*/ 4 h 9"/>
                <a:gd name="T22" fmla="*/ 4 w 12"/>
                <a:gd name="T23" fmla="*/ 5 h 9"/>
                <a:gd name="T24" fmla="*/ 4 w 12"/>
                <a:gd name="T25" fmla="*/ 8 h 9"/>
                <a:gd name="T26" fmla="*/ 4 w 12"/>
                <a:gd name="T27" fmla="*/ 9 h 9"/>
                <a:gd name="T28" fmla="*/ 3 w 12"/>
                <a:gd name="T29" fmla="*/ 9 h 9"/>
                <a:gd name="T30" fmla="*/ 2 w 12"/>
                <a:gd name="T31" fmla="*/ 9 h 9"/>
                <a:gd name="T32" fmla="*/ 2 w 12"/>
                <a:gd name="T33" fmla="*/ 9 h 9"/>
                <a:gd name="T34" fmla="*/ 0 w 12"/>
                <a:gd name="T35" fmla="*/ 7 h 9"/>
                <a:gd name="T36" fmla="*/ 0 w 12"/>
                <a:gd name="T37" fmla="*/ 4 h 9"/>
                <a:gd name="T38" fmla="*/ 2 w 12"/>
                <a:gd name="T39" fmla="*/ 2 h 9"/>
                <a:gd name="T40" fmla="*/ 4 w 12"/>
                <a:gd name="T41" fmla="*/ 0 h 9"/>
                <a:gd name="T42" fmla="*/ 7 w 12"/>
                <a:gd name="T4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lnTo>
                    <a:pt x="10" y="0"/>
                  </a:lnTo>
                  <a:lnTo>
                    <a:pt x="12" y="3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0" y="4"/>
                  </a:lnTo>
                  <a:lnTo>
                    <a:pt x="8" y="3"/>
                  </a:lnTo>
                  <a:lnTo>
                    <a:pt x="6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9"/>
                  </a:lnTo>
                  <a:lnTo>
                    <a:pt x="3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64"/>
            <p:cNvSpPr>
              <a:spLocks/>
            </p:cNvSpPr>
            <p:nvPr/>
          </p:nvSpPr>
          <p:spPr bwMode="auto">
            <a:xfrm>
              <a:off x="5562600" y="344488"/>
              <a:ext cx="20638" cy="14288"/>
            </a:xfrm>
            <a:custGeom>
              <a:avLst/>
              <a:gdLst>
                <a:gd name="T0" fmla="*/ 13 w 13"/>
                <a:gd name="T1" fmla="*/ 0 h 9"/>
                <a:gd name="T2" fmla="*/ 13 w 13"/>
                <a:gd name="T3" fmla="*/ 0 h 9"/>
                <a:gd name="T4" fmla="*/ 13 w 13"/>
                <a:gd name="T5" fmla="*/ 4 h 9"/>
                <a:gd name="T6" fmla="*/ 11 w 13"/>
                <a:gd name="T7" fmla="*/ 7 h 9"/>
                <a:gd name="T8" fmla="*/ 9 w 13"/>
                <a:gd name="T9" fmla="*/ 8 h 9"/>
                <a:gd name="T10" fmla="*/ 6 w 13"/>
                <a:gd name="T11" fmla="*/ 9 h 9"/>
                <a:gd name="T12" fmla="*/ 2 w 13"/>
                <a:gd name="T13" fmla="*/ 9 h 9"/>
                <a:gd name="T14" fmla="*/ 0 w 13"/>
                <a:gd name="T15" fmla="*/ 8 h 9"/>
                <a:gd name="T16" fmla="*/ 0 w 13"/>
                <a:gd name="T17" fmla="*/ 7 h 9"/>
                <a:gd name="T18" fmla="*/ 0 w 13"/>
                <a:gd name="T19" fmla="*/ 6 h 9"/>
                <a:gd name="T20" fmla="*/ 1 w 13"/>
                <a:gd name="T21" fmla="*/ 6 h 9"/>
                <a:gd name="T22" fmla="*/ 3 w 13"/>
                <a:gd name="T23" fmla="*/ 7 h 9"/>
                <a:gd name="T24" fmla="*/ 6 w 13"/>
                <a:gd name="T25" fmla="*/ 7 h 9"/>
                <a:gd name="T26" fmla="*/ 7 w 13"/>
                <a:gd name="T27" fmla="*/ 6 h 9"/>
                <a:gd name="T28" fmla="*/ 10 w 13"/>
                <a:gd name="T29" fmla="*/ 3 h 9"/>
                <a:gd name="T30" fmla="*/ 10 w 13"/>
                <a:gd name="T31" fmla="*/ 2 h 9"/>
                <a:gd name="T32" fmla="*/ 11 w 13"/>
                <a:gd name="T33" fmla="*/ 0 h 9"/>
                <a:gd name="T34" fmla="*/ 13 w 13"/>
                <a:gd name="T3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lnTo>
                    <a:pt x="13" y="0"/>
                  </a:lnTo>
                  <a:lnTo>
                    <a:pt x="13" y="4"/>
                  </a:lnTo>
                  <a:lnTo>
                    <a:pt x="11" y="7"/>
                  </a:lnTo>
                  <a:lnTo>
                    <a:pt x="9" y="8"/>
                  </a:lnTo>
                  <a:lnTo>
                    <a:pt x="6" y="9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3" y="7"/>
                  </a:lnTo>
                  <a:lnTo>
                    <a:pt x="6" y="7"/>
                  </a:lnTo>
                  <a:lnTo>
                    <a:pt x="7" y="6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65"/>
            <p:cNvSpPr>
              <a:spLocks/>
            </p:cNvSpPr>
            <p:nvPr/>
          </p:nvSpPr>
          <p:spPr bwMode="auto">
            <a:xfrm>
              <a:off x="5605463" y="328613"/>
              <a:ext cx="19050" cy="22225"/>
            </a:xfrm>
            <a:custGeom>
              <a:avLst/>
              <a:gdLst>
                <a:gd name="T0" fmla="*/ 7 w 12"/>
                <a:gd name="T1" fmla="*/ 0 h 14"/>
                <a:gd name="T2" fmla="*/ 8 w 12"/>
                <a:gd name="T3" fmla="*/ 0 h 14"/>
                <a:gd name="T4" fmla="*/ 8 w 12"/>
                <a:gd name="T5" fmla="*/ 1 h 14"/>
                <a:gd name="T6" fmla="*/ 8 w 12"/>
                <a:gd name="T7" fmla="*/ 2 h 14"/>
                <a:gd name="T8" fmla="*/ 7 w 12"/>
                <a:gd name="T9" fmla="*/ 4 h 14"/>
                <a:gd name="T10" fmla="*/ 5 w 12"/>
                <a:gd name="T11" fmla="*/ 5 h 14"/>
                <a:gd name="T12" fmla="*/ 5 w 12"/>
                <a:gd name="T13" fmla="*/ 6 h 14"/>
                <a:gd name="T14" fmla="*/ 5 w 12"/>
                <a:gd name="T15" fmla="*/ 8 h 14"/>
                <a:gd name="T16" fmla="*/ 8 w 12"/>
                <a:gd name="T17" fmla="*/ 9 h 14"/>
                <a:gd name="T18" fmla="*/ 9 w 12"/>
                <a:gd name="T19" fmla="*/ 9 h 14"/>
                <a:gd name="T20" fmla="*/ 11 w 12"/>
                <a:gd name="T21" fmla="*/ 9 h 14"/>
                <a:gd name="T22" fmla="*/ 12 w 12"/>
                <a:gd name="T23" fmla="*/ 9 h 14"/>
                <a:gd name="T24" fmla="*/ 12 w 12"/>
                <a:gd name="T25" fmla="*/ 10 h 14"/>
                <a:gd name="T26" fmla="*/ 12 w 12"/>
                <a:gd name="T27" fmla="*/ 12 h 14"/>
                <a:gd name="T28" fmla="*/ 11 w 12"/>
                <a:gd name="T29" fmla="*/ 13 h 14"/>
                <a:gd name="T30" fmla="*/ 8 w 12"/>
                <a:gd name="T31" fmla="*/ 14 h 14"/>
                <a:gd name="T32" fmla="*/ 7 w 12"/>
                <a:gd name="T33" fmla="*/ 14 h 14"/>
                <a:gd name="T34" fmla="*/ 4 w 12"/>
                <a:gd name="T35" fmla="*/ 13 h 14"/>
                <a:gd name="T36" fmla="*/ 1 w 12"/>
                <a:gd name="T37" fmla="*/ 12 h 14"/>
                <a:gd name="T38" fmla="*/ 0 w 12"/>
                <a:gd name="T39" fmla="*/ 9 h 14"/>
                <a:gd name="T40" fmla="*/ 0 w 12"/>
                <a:gd name="T41" fmla="*/ 6 h 14"/>
                <a:gd name="T42" fmla="*/ 0 w 12"/>
                <a:gd name="T43" fmla="*/ 4 h 14"/>
                <a:gd name="T44" fmla="*/ 1 w 12"/>
                <a:gd name="T45" fmla="*/ 1 h 14"/>
                <a:gd name="T46" fmla="*/ 4 w 12"/>
                <a:gd name="T47" fmla="*/ 0 h 14"/>
                <a:gd name="T48" fmla="*/ 7 w 12"/>
                <a:gd name="T4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" h="14">
                  <a:moveTo>
                    <a:pt x="7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8" y="2"/>
                  </a:lnTo>
                  <a:lnTo>
                    <a:pt x="7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1" y="13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4" y="13"/>
                  </a:lnTo>
                  <a:lnTo>
                    <a:pt x="1" y="12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66"/>
            <p:cNvSpPr>
              <a:spLocks/>
            </p:cNvSpPr>
            <p:nvPr/>
          </p:nvSpPr>
          <p:spPr bwMode="auto">
            <a:xfrm>
              <a:off x="5603875" y="363538"/>
              <a:ext cx="20638" cy="25400"/>
            </a:xfrm>
            <a:custGeom>
              <a:avLst/>
              <a:gdLst>
                <a:gd name="T0" fmla="*/ 6 w 13"/>
                <a:gd name="T1" fmla="*/ 0 h 16"/>
                <a:gd name="T2" fmla="*/ 9 w 13"/>
                <a:gd name="T3" fmla="*/ 1 h 16"/>
                <a:gd name="T4" fmla="*/ 12 w 13"/>
                <a:gd name="T5" fmla="*/ 3 h 16"/>
                <a:gd name="T6" fmla="*/ 13 w 13"/>
                <a:gd name="T7" fmla="*/ 5 h 16"/>
                <a:gd name="T8" fmla="*/ 13 w 13"/>
                <a:gd name="T9" fmla="*/ 9 h 16"/>
                <a:gd name="T10" fmla="*/ 13 w 13"/>
                <a:gd name="T11" fmla="*/ 12 h 16"/>
                <a:gd name="T12" fmla="*/ 13 w 13"/>
                <a:gd name="T13" fmla="*/ 14 h 16"/>
                <a:gd name="T14" fmla="*/ 13 w 13"/>
                <a:gd name="T15" fmla="*/ 16 h 16"/>
                <a:gd name="T16" fmla="*/ 12 w 13"/>
                <a:gd name="T17" fmla="*/ 16 h 16"/>
                <a:gd name="T18" fmla="*/ 10 w 13"/>
                <a:gd name="T19" fmla="*/ 14 h 16"/>
                <a:gd name="T20" fmla="*/ 10 w 13"/>
                <a:gd name="T21" fmla="*/ 13 h 16"/>
                <a:gd name="T22" fmla="*/ 9 w 13"/>
                <a:gd name="T23" fmla="*/ 11 h 16"/>
                <a:gd name="T24" fmla="*/ 9 w 13"/>
                <a:gd name="T25" fmla="*/ 8 h 16"/>
                <a:gd name="T26" fmla="*/ 8 w 13"/>
                <a:gd name="T27" fmla="*/ 7 h 16"/>
                <a:gd name="T28" fmla="*/ 6 w 13"/>
                <a:gd name="T29" fmla="*/ 5 h 16"/>
                <a:gd name="T30" fmla="*/ 5 w 13"/>
                <a:gd name="T31" fmla="*/ 5 h 16"/>
                <a:gd name="T32" fmla="*/ 4 w 13"/>
                <a:gd name="T33" fmla="*/ 5 h 16"/>
                <a:gd name="T34" fmla="*/ 2 w 13"/>
                <a:gd name="T35" fmla="*/ 7 h 16"/>
                <a:gd name="T36" fmla="*/ 2 w 13"/>
                <a:gd name="T37" fmla="*/ 8 h 16"/>
                <a:gd name="T38" fmla="*/ 2 w 13"/>
                <a:gd name="T39" fmla="*/ 9 h 16"/>
                <a:gd name="T40" fmla="*/ 2 w 13"/>
                <a:gd name="T41" fmla="*/ 9 h 16"/>
                <a:gd name="T42" fmla="*/ 1 w 13"/>
                <a:gd name="T43" fmla="*/ 9 h 16"/>
                <a:gd name="T44" fmla="*/ 0 w 13"/>
                <a:gd name="T45" fmla="*/ 7 h 16"/>
                <a:gd name="T46" fmla="*/ 0 w 13"/>
                <a:gd name="T47" fmla="*/ 4 h 16"/>
                <a:gd name="T48" fmla="*/ 1 w 13"/>
                <a:gd name="T49" fmla="*/ 3 h 16"/>
                <a:gd name="T50" fmla="*/ 2 w 13"/>
                <a:gd name="T51" fmla="*/ 0 h 16"/>
                <a:gd name="T52" fmla="*/ 6 w 13"/>
                <a:gd name="T5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" h="16">
                  <a:moveTo>
                    <a:pt x="6" y="0"/>
                  </a:moveTo>
                  <a:lnTo>
                    <a:pt x="9" y="1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3" y="9"/>
                  </a:lnTo>
                  <a:lnTo>
                    <a:pt x="13" y="12"/>
                  </a:lnTo>
                  <a:lnTo>
                    <a:pt x="13" y="14"/>
                  </a:lnTo>
                  <a:lnTo>
                    <a:pt x="13" y="16"/>
                  </a:lnTo>
                  <a:lnTo>
                    <a:pt x="12" y="16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9" y="11"/>
                  </a:lnTo>
                  <a:lnTo>
                    <a:pt x="9" y="8"/>
                  </a:lnTo>
                  <a:lnTo>
                    <a:pt x="8" y="7"/>
                  </a:lnTo>
                  <a:lnTo>
                    <a:pt x="6" y="5"/>
                  </a:lnTo>
                  <a:lnTo>
                    <a:pt x="5" y="5"/>
                  </a:lnTo>
                  <a:lnTo>
                    <a:pt x="4" y="5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67"/>
            <p:cNvSpPr>
              <a:spLocks/>
            </p:cNvSpPr>
            <p:nvPr/>
          </p:nvSpPr>
          <p:spPr bwMode="auto">
            <a:xfrm>
              <a:off x="5711825" y="701675"/>
              <a:ext cx="22225" cy="23813"/>
            </a:xfrm>
            <a:custGeom>
              <a:avLst/>
              <a:gdLst>
                <a:gd name="T0" fmla="*/ 4 w 14"/>
                <a:gd name="T1" fmla="*/ 0 h 15"/>
                <a:gd name="T2" fmla="*/ 4 w 14"/>
                <a:gd name="T3" fmla="*/ 2 h 15"/>
                <a:gd name="T4" fmla="*/ 4 w 14"/>
                <a:gd name="T5" fmla="*/ 3 h 15"/>
                <a:gd name="T6" fmla="*/ 4 w 14"/>
                <a:gd name="T7" fmla="*/ 6 h 15"/>
                <a:gd name="T8" fmla="*/ 4 w 14"/>
                <a:gd name="T9" fmla="*/ 8 h 15"/>
                <a:gd name="T10" fmla="*/ 5 w 14"/>
                <a:gd name="T11" fmla="*/ 10 h 15"/>
                <a:gd name="T12" fmla="*/ 8 w 14"/>
                <a:gd name="T13" fmla="*/ 11 h 15"/>
                <a:gd name="T14" fmla="*/ 10 w 14"/>
                <a:gd name="T15" fmla="*/ 10 h 15"/>
                <a:gd name="T16" fmla="*/ 12 w 14"/>
                <a:gd name="T17" fmla="*/ 8 h 15"/>
                <a:gd name="T18" fmla="*/ 13 w 14"/>
                <a:gd name="T19" fmla="*/ 8 h 15"/>
                <a:gd name="T20" fmla="*/ 14 w 14"/>
                <a:gd name="T21" fmla="*/ 10 h 15"/>
                <a:gd name="T22" fmla="*/ 14 w 14"/>
                <a:gd name="T23" fmla="*/ 11 h 15"/>
                <a:gd name="T24" fmla="*/ 12 w 14"/>
                <a:gd name="T25" fmla="*/ 14 h 15"/>
                <a:gd name="T26" fmla="*/ 9 w 14"/>
                <a:gd name="T27" fmla="*/ 15 h 15"/>
                <a:gd name="T28" fmla="*/ 5 w 14"/>
                <a:gd name="T29" fmla="*/ 15 h 15"/>
                <a:gd name="T30" fmla="*/ 2 w 14"/>
                <a:gd name="T31" fmla="*/ 14 h 15"/>
                <a:gd name="T32" fmla="*/ 1 w 14"/>
                <a:gd name="T33" fmla="*/ 11 h 15"/>
                <a:gd name="T34" fmla="*/ 0 w 14"/>
                <a:gd name="T35" fmla="*/ 7 h 15"/>
                <a:gd name="T36" fmla="*/ 0 w 14"/>
                <a:gd name="T37" fmla="*/ 4 h 15"/>
                <a:gd name="T38" fmla="*/ 2 w 14"/>
                <a:gd name="T39" fmla="*/ 2 h 15"/>
                <a:gd name="T40" fmla="*/ 4 w 14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" h="15">
                  <a:moveTo>
                    <a:pt x="4" y="0"/>
                  </a:moveTo>
                  <a:lnTo>
                    <a:pt x="4" y="2"/>
                  </a:lnTo>
                  <a:lnTo>
                    <a:pt x="4" y="3"/>
                  </a:lnTo>
                  <a:lnTo>
                    <a:pt x="4" y="6"/>
                  </a:lnTo>
                  <a:lnTo>
                    <a:pt x="4" y="8"/>
                  </a:lnTo>
                  <a:lnTo>
                    <a:pt x="5" y="10"/>
                  </a:lnTo>
                  <a:lnTo>
                    <a:pt x="8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2" y="14"/>
                  </a:lnTo>
                  <a:lnTo>
                    <a:pt x="9" y="15"/>
                  </a:lnTo>
                  <a:lnTo>
                    <a:pt x="5" y="15"/>
                  </a:lnTo>
                  <a:lnTo>
                    <a:pt x="2" y="14"/>
                  </a:lnTo>
                  <a:lnTo>
                    <a:pt x="1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68"/>
            <p:cNvSpPr>
              <a:spLocks/>
            </p:cNvSpPr>
            <p:nvPr/>
          </p:nvSpPr>
          <p:spPr bwMode="auto">
            <a:xfrm>
              <a:off x="5694363" y="690563"/>
              <a:ext cx="23813" cy="15875"/>
            </a:xfrm>
            <a:custGeom>
              <a:avLst/>
              <a:gdLst>
                <a:gd name="T0" fmla="*/ 8 w 15"/>
                <a:gd name="T1" fmla="*/ 0 h 10"/>
                <a:gd name="T2" fmla="*/ 12 w 15"/>
                <a:gd name="T3" fmla="*/ 0 h 10"/>
                <a:gd name="T4" fmla="*/ 15 w 15"/>
                <a:gd name="T5" fmla="*/ 1 h 10"/>
                <a:gd name="T6" fmla="*/ 15 w 15"/>
                <a:gd name="T7" fmla="*/ 1 h 10"/>
                <a:gd name="T8" fmla="*/ 15 w 15"/>
                <a:gd name="T9" fmla="*/ 2 h 10"/>
                <a:gd name="T10" fmla="*/ 13 w 15"/>
                <a:gd name="T11" fmla="*/ 2 h 10"/>
                <a:gd name="T12" fmla="*/ 11 w 15"/>
                <a:gd name="T13" fmla="*/ 2 h 10"/>
                <a:gd name="T14" fmla="*/ 8 w 15"/>
                <a:gd name="T15" fmla="*/ 2 h 10"/>
                <a:gd name="T16" fmla="*/ 6 w 15"/>
                <a:gd name="T17" fmla="*/ 4 h 10"/>
                <a:gd name="T18" fmla="*/ 4 w 15"/>
                <a:gd name="T19" fmla="*/ 6 h 10"/>
                <a:gd name="T20" fmla="*/ 3 w 15"/>
                <a:gd name="T21" fmla="*/ 9 h 10"/>
                <a:gd name="T22" fmla="*/ 3 w 15"/>
                <a:gd name="T23" fmla="*/ 10 h 10"/>
                <a:gd name="T24" fmla="*/ 2 w 15"/>
                <a:gd name="T25" fmla="*/ 10 h 10"/>
                <a:gd name="T26" fmla="*/ 0 w 15"/>
                <a:gd name="T27" fmla="*/ 10 h 10"/>
                <a:gd name="T28" fmla="*/ 0 w 15"/>
                <a:gd name="T29" fmla="*/ 9 h 10"/>
                <a:gd name="T30" fmla="*/ 2 w 15"/>
                <a:gd name="T31" fmla="*/ 5 h 10"/>
                <a:gd name="T32" fmla="*/ 3 w 15"/>
                <a:gd name="T33" fmla="*/ 2 h 10"/>
                <a:gd name="T34" fmla="*/ 6 w 15"/>
                <a:gd name="T35" fmla="*/ 0 h 10"/>
                <a:gd name="T36" fmla="*/ 8 w 15"/>
                <a:gd name="T3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10">
                  <a:moveTo>
                    <a:pt x="8" y="0"/>
                  </a:moveTo>
                  <a:lnTo>
                    <a:pt x="12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3" y="9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69"/>
            <p:cNvSpPr>
              <a:spLocks/>
            </p:cNvSpPr>
            <p:nvPr/>
          </p:nvSpPr>
          <p:spPr bwMode="auto">
            <a:xfrm>
              <a:off x="5691188" y="719138"/>
              <a:ext cx="15875" cy="26988"/>
            </a:xfrm>
            <a:custGeom>
              <a:avLst/>
              <a:gdLst>
                <a:gd name="T0" fmla="*/ 5 w 10"/>
                <a:gd name="T1" fmla="*/ 0 h 17"/>
                <a:gd name="T2" fmla="*/ 6 w 10"/>
                <a:gd name="T3" fmla="*/ 0 h 17"/>
                <a:gd name="T4" fmla="*/ 6 w 10"/>
                <a:gd name="T5" fmla="*/ 1 h 17"/>
                <a:gd name="T6" fmla="*/ 6 w 10"/>
                <a:gd name="T7" fmla="*/ 3 h 17"/>
                <a:gd name="T8" fmla="*/ 5 w 10"/>
                <a:gd name="T9" fmla="*/ 4 h 17"/>
                <a:gd name="T10" fmla="*/ 4 w 10"/>
                <a:gd name="T11" fmla="*/ 6 h 17"/>
                <a:gd name="T12" fmla="*/ 4 w 10"/>
                <a:gd name="T13" fmla="*/ 9 h 17"/>
                <a:gd name="T14" fmla="*/ 4 w 10"/>
                <a:gd name="T15" fmla="*/ 10 h 17"/>
                <a:gd name="T16" fmla="*/ 5 w 10"/>
                <a:gd name="T17" fmla="*/ 12 h 17"/>
                <a:gd name="T18" fmla="*/ 8 w 10"/>
                <a:gd name="T19" fmla="*/ 12 h 17"/>
                <a:gd name="T20" fmla="*/ 9 w 10"/>
                <a:gd name="T21" fmla="*/ 12 h 17"/>
                <a:gd name="T22" fmla="*/ 10 w 10"/>
                <a:gd name="T23" fmla="*/ 13 h 17"/>
                <a:gd name="T24" fmla="*/ 9 w 10"/>
                <a:gd name="T25" fmla="*/ 16 h 17"/>
                <a:gd name="T26" fmla="*/ 8 w 10"/>
                <a:gd name="T27" fmla="*/ 16 h 17"/>
                <a:gd name="T28" fmla="*/ 5 w 10"/>
                <a:gd name="T29" fmla="*/ 17 h 17"/>
                <a:gd name="T30" fmla="*/ 2 w 10"/>
                <a:gd name="T31" fmla="*/ 16 h 17"/>
                <a:gd name="T32" fmla="*/ 1 w 10"/>
                <a:gd name="T33" fmla="*/ 14 h 17"/>
                <a:gd name="T34" fmla="*/ 0 w 10"/>
                <a:gd name="T35" fmla="*/ 12 h 17"/>
                <a:gd name="T36" fmla="*/ 0 w 10"/>
                <a:gd name="T37" fmla="*/ 9 h 17"/>
                <a:gd name="T38" fmla="*/ 0 w 10"/>
                <a:gd name="T39" fmla="*/ 5 h 17"/>
                <a:gd name="T40" fmla="*/ 2 w 10"/>
                <a:gd name="T41" fmla="*/ 3 h 17"/>
                <a:gd name="T42" fmla="*/ 4 w 10"/>
                <a:gd name="T43" fmla="*/ 0 h 17"/>
                <a:gd name="T44" fmla="*/ 5 w 10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" h="17">
                  <a:moveTo>
                    <a:pt x="5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5" y="4"/>
                  </a:lnTo>
                  <a:lnTo>
                    <a:pt x="4" y="6"/>
                  </a:lnTo>
                  <a:lnTo>
                    <a:pt x="4" y="9"/>
                  </a:lnTo>
                  <a:lnTo>
                    <a:pt x="4" y="10"/>
                  </a:lnTo>
                  <a:lnTo>
                    <a:pt x="5" y="12"/>
                  </a:lnTo>
                  <a:lnTo>
                    <a:pt x="8" y="12"/>
                  </a:lnTo>
                  <a:lnTo>
                    <a:pt x="9" y="12"/>
                  </a:lnTo>
                  <a:lnTo>
                    <a:pt x="10" y="13"/>
                  </a:lnTo>
                  <a:lnTo>
                    <a:pt x="9" y="16"/>
                  </a:lnTo>
                  <a:lnTo>
                    <a:pt x="8" y="16"/>
                  </a:lnTo>
                  <a:lnTo>
                    <a:pt x="5" y="17"/>
                  </a:lnTo>
                  <a:lnTo>
                    <a:pt x="2" y="16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70"/>
            <p:cNvSpPr>
              <a:spLocks/>
            </p:cNvSpPr>
            <p:nvPr/>
          </p:nvSpPr>
          <p:spPr bwMode="auto">
            <a:xfrm>
              <a:off x="5661025" y="706438"/>
              <a:ext cx="23813" cy="17463"/>
            </a:xfrm>
            <a:custGeom>
              <a:avLst/>
              <a:gdLst>
                <a:gd name="T0" fmla="*/ 13 w 15"/>
                <a:gd name="T1" fmla="*/ 0 h 11"/>
                <a:gd name="T2" fmla="*/ 15 w 15"/>
                <a:gd name="T3" fmla="*/ 1 h 11"/>
                <a:gd name="T4" fmla="*/ 15 w 15"/>
                <a:gd name="T5" fmla="*/ 3 h 11"/>
                <a:gd name="T6" fmla="*/ 13 w 15"/>
                <a:gd name="T7" fmla="*/ 5 h 11"/>
                <a:gd name="T8" fmla="*/ 11 w 15"/>
                <a:gd name="T9" fmla="*/ 9 h 11"/>
                <a:gd name="T10" fmla="*/ 8 w 15"/>
                <a:gd name="T11" fmla="*/ 11 h 11"/>
                <a:gd name="T12" fmla="*/ 6 w 15"/>
                <a:gd name="T13" fmla="*/ 11 h 11"/>
                <a:gd name="T14" fmla="*/ 3 w 15"/>
                <a:gd name="T15" fmla="*/ 11 h 11"/>
                <a:gd name="T16" fmla="*/ 0 w 15"/>
                <a:gd name="T17" fmla="*/ 8 h 11"/>
                <a:gd name="T18" fmla="*/ 0 w 15"/>
                <a:gd name="T19" fmla="*/ 7 h 11"/>
                <a:gd name="T20" fmla="*/ 2 w 15"/>
                <a:gd name="T21" fmla="*/ 5 h 11"/>
                <a:gd name="T22" fmla="*/ 3 w 15"/>
                <a:gd name="T23" fmla="*/ 7 h 11"/>
                <a:gd name="T24" fmla="*/ 4 w 15"/>
                <a:gd name="T25" fmla="*/ 8 h 11"/>
                <a:gd name="T26" fmla="*/ 7 w 15"/>
                <a:gd name="T27" fmla="*/ 7 h 11"/>
                <a:gd name="T28" fmla="*/ 8 w 15"/>
                <a:gd name="T29" fmla="*/ 7 h 11"/>
                <a:gd name="T30" fmla="*/ 10 w 15"/>
                <a:gd name="T31" fmla="*/ 4 h 11"/>
                <a:gd name="T32" fmla="*/ 11 w 15"/>
                <a:gd name="T33" fmla="*/ 3 h 11"/>
                <a:gd name="T34" fmla="*/ 12 w 15"/>
                <a:gd name="T35" fmla="*/ 1 h 11"/>
                <a:gd name="T36" fmla="*/ 13 w 15"/>
                <a:gd name="T3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11">
                  <a:moveTo>
                    <a:pt x="13" y="0"/>
                  </a:moveTo>
                  <a:lnTo>
                    <a:pt x="15" y="1"/>
                  </a:lnTo>
                  <a:lnTo>
                    <a:pt x="15" y="3"/>
                  </a:lnTo>
                  <a:lnTo>
                    <a:pt x="13" y="5"/>
                  </a:lnTo>
                  <a:lnTo>
                    <a:pt x="11" y="9"/>
                  </a:lnTo>
                  <a:lnTo>
                    <a:pt x="8" y="11"/>
                  </a:lnTo>
                  <a:lnTo>
                    <a:pt x="6" y="11"/>
                  </a:lnTo>
                  <a:lnTo>
                    <a:pt x="3" y="11"/>
                  </a:lnTo>
                  <a:lnTo>
                    <a:pt x="0" y="8"/>
                  </a:lnTo>
                  <a:lnTo>
                    <a:pt x="0" y="7"/>
                  </a:lnTo>
                  <a:lnTo>
                    <a:pt x="2" y="5"/>
                  </a:lnTo>
                  <a:lnTo>
                    <a:pt x="3" y="7"/>
                  </a:lnTo>
                  <a:lnTo>
                    <a:pt x="4" y="8"/>
                  </a:lnTo>
                  <a:lnTo>
                    <a:pt x="7" y="7"/>
                  </a:lnTo>
                  <a:lnTo>
                    <a:pt x="8" y="7"/>
                  </a:lnTo>
                  <a:lnTo>
                    <a:pt x="10" y="4"/>
                  </a:lnTo>
                  <a:lnTo>
                    <a:pt x="11" y="3"/>
                  </a:lnTo>
                  <a:lnTo>
                    <a:pt x="12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71"/>
            <p:cNvSpPr>
              <a:spLocks/>
            </p:cNvSpPr>
            <p:nvPr/>
          </p:nvSpPr>
          <p:spPr bwMode="auto">
            <a:xfrm>
              <a:off x="5907088" y="441325"/>
              <a:ext cx="25400" cy="15875"/>
            </a:xfrm>
            <a:custGeom>
              <a:avLst/>
              <a:gdLst>
                <a:gd name="T0" fmla="*/ 2 w 16"/>
                <a:gd name="T1" fmla="*/ 0 h 10"/>
                <a:gd name="T2" fmla="*/ 2 w 16"/>
                <a:gd name="T3" fmla="*/ 1 h 10"/>
                <a:gd name="T4" fmla="*/ 2 w 16"/>
                <a:gd name="T5" fmla="*/ 1 h 10"/>
                <a:gd name="T6" fmla="*/ 2 w 16"/>
                <a:gd name="T7" fmla="*/ 3 h 10"/>
                <a:gd name="T8" fmla="*/ 2 w 16"/>
                <a:gd name="T9" fmla="*/ 5 h 10"/>
                <a:gd name="T10" fmla="*/ 4 w 16"/>
                <a:gd name="T11" fmla="*/ 6 h 10"/>
                <a:gd name="T12" fmla="*/ 5 w 16"/>
                <a:gd name="T13" fmla="*/ 7 h 10"/>
                <a:gd name="T14" fmla="*/ 9 w 16"/>
                <a:gd name="T15" fmla="*/ 7 h 10"/>
                <a:gd name="T16" fmla="*/ 12 w 16"/>
                <a:gd name="T17" fmla="*/ 6 h 10"/>
                <a:gd name="T18" fmla="*/ 14 w 16"/>
                <a:gd name="T19" fmla="*/ 5 h 10"/>
                <a:gd name="T20" fmla="*/ 16 w 16"/>
                <a:gd name="T21" fmla="*/ 5 h 10"/>
                <a:gd name="T22" fmla="*/ 16 w 16"/>
                <a:gd name="T23" fmla="*/ 6 h 10"/>
                <a:gd name="T24" fmla="*/ 16 w 16"/>
                <a:gd name="T25" fmla="*/ 7 h 10"/>
                <a:gd name="T26" fmla="*/ 13 w 16"/>
                <a:gd name="T27" fmla="*/ 9 h 10"/>
                <a:gd name="T28" fmla="*/ 9 w 16"/>
                <a:gd name="T29" fmla="*/ 10 h 10"/>
                <a:gd name="T30" fmla="*/ 5 w 16"/>
                <a:gd name="T31" fmla="*/ 10 h 10"/>
                <a:gd name="T32" fmla="*/ 2 w 16"/>
                <a:gd name="T33" fmla="*/ 9 h 10"/>
                <a:gd name="T34" fmla="*/ 1 w 16"/>
                <a:gd name="T35" fmla="*/ 7 h 10"/>
                <a:gd name="T36" fmla="*/ 0 w 16"/>
                <a:gd name="T37" fmla="*/ 5 h 10"/>
                <a:gd name="T38" fmla="*/ 0 w 16"/>
                <a:gd name="T39" fmla="*/ 2 h 10"/>
                <a:gd name="T40" fmla="*/ 1 w 16"/>
                <a:gd name="T41" fmla="*/ 0 h 10"/>
                <a:gd name="T42" fmla="*/ 2 w 16"/>
                <a:gd name="T4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0">
                  <a:moveTo>
                    <a:pt x="2" y="0"/>
                  </a:move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4" y="6"/>
                  </a:lnTo>
                  <a:lnTo>
                    <a:pt x="5" y="7"/>
                  </a:lnTo>
                  <a:lnTo>
                    <a:pt x="9" y="7"/>
                  </a:lnTo>
                  <a:lnTo>
                    <a:pt x="12" y="6"/>
                  </a:lnTo>
                  <a:lnTo>
                    <a:pt x="14" y="5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3" y="9"/>
                  </a:lnTo>
                  <a:lnTo>
                    <a:pt x="9" y="10"/>
                  </a:lnTo>
                  <a:lnTo>
                    <a:pt x="5" y="10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72"/>
            <p:cNvSpPr>
              <a:spLocks/>
            </p:cNvSpPr>
            <p:nvPr/>
          </p:nvSpPr>
          <p:spPr bwMode="auto">
            <a:xfrm>
              <a:off x="5932488" y="417513"/>
              <a:ext cx="33338" cy="14288"/>
            </a:xfrm>
            <a:custGeom>
              <a:avLst/>
              <a:gdLst>
                <a:gd name="T0" fmla="*/ 11 w 21"/>
                <a:gd name="T1" fmla="*/ 0 h 9"/>
                <a:gd name="T2" fmla="*/ 14 w 21"/>
                <a:gd name="T3" fmla="*/ 1 h 9"/>
                <a:gd name="T4" fmla="*/ 17 w 21"/>
                <a:gd name="T5" fmla="*/ 3 h 9"/>
                <a:gd name="T6" fmla="*/ 19 w 21"/>
                <a:gd name="T7" fmla="*/ 4 h 9"/>
                <a:gd name="T8" fmla="*/ 21 w 21"/>
                <a:gd name="T9" fmla="*/ 7 h 9"/>
                <a:gd name="T10" fmla="*/ 19 w 21"/>
                <a:gd name="T11" fmla="*/ 8 h 9"/>
                <a:gd name="T12" fmla="*/ 18 w 21"/>
                <a:gd name="T13" fmla="*/ 8 h 9"/>
                <a:gd name="T14" fmla="*/ 13 w 21"/>
                <a:gd name="T15" fmla="*/ 5 h 9"/>
                <a:gd name="T16" fmla="*/ 9 w 21"/>
                <a:gd name="T17" fmla="*/ 5 h 9"/>
                <a:gd name="T18" fmla="*/ 6 w 21"/>
                <a:gd name="T19" fmla="*/ 7 h 9"/>
                <a:gd name="T20" fmla="*/ 4 w 21"/>
                <a:gd name="T21" fmla="*/ 8 h 9"/>
                <a:gd name="T22" fmla="*/ 2 w 21"/>
                <a:gd name="T23" fmla="*/ 8 h 9"/>
                <a:gd name="T24" fmla="*/ 1 w 21"/>
                <a:gd name="T25" fmla="*/ 9 h 9"/>
                <a:gd name="T26" fmla="*/ 1 w 21"/>
                <a:gd name="T27" fmla="*/ 9 h 9"/>
                <a:gd name="T28" fmla="*/ 0 w 21"/>
                <a:gd name="T29" fmla="*/ 9 h 9"/>
                <a:gd name="T30" fmla="*/ 0 w 21"/>
                <a:gd name="T31" fmla="*/ 8 h 9"/>
                <a:gd name="T32" fmla="*/ 0 w 21"/>
                <a:gd name="T33" fmla="*/ 7 h 9"/>
                <a:gd name="T34" fmla="*/ 0 w 21"/>
                <a:gd name="T35" fmla="*/ 5 h 9"/>
                <a:gd name="T36" fmla="*/ 1 w 21"/>
                <a:gd name="T37" fmla="*/ 4 h 9"/>
                <a:gd name="T38" fmla="*/ 2 w 21"/>
                <a:gd name="T39" fmla="*/ 4 h 9"/>
                <a:gd name="T40" fmla="*/ 5 w 21"/>
                <a:gd name="T41" fmla="*/ 1 h 9"/>
                <a:gd name="T42" fmla="*/ 7 w 21"/>
                <a:gd name="T43" fmla="*/ 1 h 9"/>
                <a:gd name="T44" fmla="*/ 11 w 21"/>
                <a:gd name="T4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">
                  <a:moveTo>
                    <a:pt x="11" y="0"/>
                  </a:moveTo>
                  <a:lnTo>
                    <a:pt x="14" y="1"/>
                  </a:lnTo>
                  <a:lnTo>
                    <a:pt x="17" y="3"/>
                  </a:lnTo>
                  <a:lnTo>
                    <a:pt x="19" y="4"/>
                  </a:lnTo>
                  <a:lnTo>
                    <a:pt x="21" y="7"/>
                  </a:lnTo>
                  <a:lnTo>
                    <a:pt x="19" y="8"/>
                  </a:lnTo>
                  <a:lnTo>
                    <a:pt x="18" y="8"/>
                  </a:lnTo>
                  <a:lnTo>
                    <a:pt x="13" y="5"/>
                  </a:lnTo>
                  <a:lnTo>
                    <a:pt x="9" y="5"/>
                  </a:lnTo>
                  <a:lnTo>
                    <a:pt x="6" y="7"/>
                  </a:lnTo>
                  <a:lnTo>
                    <a:pt x="4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4"/>
                  </a:lnTo>
                  <a:lnTo>
                    <a:pt x="5" y="1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73"/>
            <p:cNvSpPr>
              <a:spLocks/>
            </p:cNvSpPr>
            <p:nvPr/>
          </p:nvSpPr>
          <p:spPr bwMode="auto">
            <a:xfrm>
              <a:off x="5946775" y="438150"/>
              <a:ext cx="26988" cy="23813"/>
            </a:xfrm>
            <a:custGeom>
              <a:avLst/>
              <a:gdLst>
                <a:gd name="T0" fmla="*/ 5 w 17"/>
                <a:gd name="T1" fmla="*/ 0 h 15"/>
                <a:gd name="T2" fmla="*/ 6 w 17"/>
                <a:gd name="T3" fmla="*/ 0 h 15"/>
                <a:gd name="T4" fmla="*/ 8 w 17"/>
                <a:gd name="T5" fmla="*/ 2 h 15"/>
                <a:gd name="T6" fmla="*/ 8 w 17"/>
                <a:gd name="T7" fmla="*/ 3 h 15"/>
                <a:gd name="T8" fmla="*/ 6 w 17"/>
                <a:gd name="T9" fmla="*/ 4 h 15"/>
                <a:gd name="T10" fmla="*/ 5 w 17"/>
                <a:gd name="T11" fmla="*/ 4 h 15"/>
                <a:gd name="T12" fmla="*/ 5 w 17"/>
                <a:gd name="T13" fmla="*/ 5 h 15"/>
                <a:gd name="T14" fmla="*/ 5 w 17"/>
                <a:gd name="T15" fmla="*/ 8 h 15"/>
                <a:gd name="T16" fmla="*/ 6 w 17"/>
                <a:gd name="T17" fmla="*/ 9 h 15"/>
                <a:gd name="T18" fmla="*/ 8 w 17"/>
                <a:gd name="T19" fmla="*/ 9 h 15"/>
                <a:gd name="T20" fmla="*/ 10 w 17"/>
                <a:gd name="T21" fmla="*/ 9 h 15"/>
                <a:gd name="T22" fmla="*/ 13 w 17"/>
                <a:gd name="T23" fmla="*/ 9 h 15"/>
                <a:gd name="T24" fmla="*/ 14 w 17"/>
                <a:gd name="T25" fmla="*/ 8 h 15"/>
                <a:gd name="T26" fmla="*/ 15 w 17"/>
                <a:gd name="T27" fmla="*/ 8 h 15"/>
                <a:gd name="T28" fmla="*/ 17 w 17"/>
                <a:gd name="T29" fmla="*/ 9 h 15"/>
                <a:gd name="T30" fmla="*/ 17 w 17"/>
                <a:gd name="T31" fmla="*/ 11 h 15"/>
                <a:gd name="T32" fmla="*/ 17 w 17"/>
                <a:gd name="T33" fmla="*/ 12 h 15"/>
                <a:gd name="T34" fmla="*/ 13 w 17"/>
                <a:gd name="T35" fmla="*/ 13 h 15"/>
                <a:gd name="T36" fmla="*/ 10 w 17"/>
                <a:gd name="T37" fmla="*/ 15 h 15"/>
                <a:gd name="T38" fmla="*/ 6 w 17"/>
                <a:gd name="T39" fmla="*/ 15 h 15"/>
                <a:gd name="T40" fmla="*/ 4 w 17"/>
                <a:gd name="T41" fmla="*/ 13 h 15"/>
                <a:gd name="T42" fmla="*/ 1 w 17"/>
                <a:gd name="T43" fmla="*/ 11 h 15"/>
                <a:gd name="T44" fmla="*/ 0 w 17"/>
                <a:gd name="T45" fmla="*/ 8 h 15"/>
                <a:gd name="T46" fmla="*/ 0 w 17"/>
                <a:gd name="T47" fmla="*/ 5 h 15"/>
                <a:gd name="T48" fmla="*/ 1 w 17"/>
                <a:gd name="T49" fmla="*/ 3 h 15"/>
                <a:gd name="T50" fmla="*/ 2 w 17"/>
                <a:gd name="T51" fmla="*/ 2 h 15"/>
                <a:gd name="T52" fmla="*/ 5 w 17"/>
                <a:gd name="T5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15">
                  <a:moveTo>
                    <a:pt x="5" y="0"/>
                  </a:moveTo>
                  <a:lnTo>
                    <a:pt x="6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9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9"/>
                  </a:lnTo>
                  <a:lnTo>
                    <a:pt x="17" y="11"/>
                  </a:lnTo>
                  <a:lnTo>
                    <a:pt x="17" y="12"/>
                  </a:lnTo>
                  <a:lnTo>
                    <a:pt x="13" y="13"/>
                  </a:lnTo>
                  <a:lnTo>
                    <a:pt x="10" y="15"/>
                  </a:lnTo>
                  <a:lnTo>
                    <a:pt x="6" y="15"/>
                  </a:lnTo>
                  <a:lnTo>
                    <a:pt x="4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74"/>
            <p:cNvSpPr>
              <a:spLocks/>
            </p:cNvSpPr>
            <p:nvPr/>
          </p:nvSpPr>
          <p:spPr bwMode="auto">
            <a:xfrm>
              <a:off x="5981700" y="385763"/>
              <a:ext cx="25400" cy="19050"/>
            </a:xfrm>
            <a:custGeom>
              <a:avLst/>
              <a:gdLst>
                <a:gd name="T0" fmla="*/ 4 w 16"/>
                <a:gd name="T1" fmla="*/ 0 h 12"/>
                <a:gd name="T2" fmla="*/ 5 w 16"/>
                <a:gd name="T3" fmla="*/ 2 h 12"/>
                <a:gd name="T4" fmla="*/ 5 w 16"/>
                <a:gd name="T5" fmla="*/ 2 h 12"/>
                <a:gd name="T6" fmla="*/ 5 w 16"/>
                <a:gd name="T7" fmla="*/ 3 h 12"/>
                <a:gd name="T8" fmla="*/ 4 w 16"/>
                <a:gd name="T9" fmla="*/ 4 h 12"/>
                <a:gd name="T10" fmla="*/ 4 w 16"/>
                <a:gd name="T11" fmla="*/ 6 h 12"/>
                <a:gd name="T12" fmla="*/ 5 w 16"/>
                <a:gd name="T13" fmla="*/ 8 h 12"/>
                <a:gd name="T14" fmla="*/ 7 w 16"/>
                <a:gd name="T15" fmla="*/ 8 h 12"/>
                <a:gd name="T16" fmla="*/ 9 w 16"/>
                <a:gd name="T17" fmla="*/ 8 h 12"/>
                <a:gd name="T18" fmla="*/ 12 w 16"/>
                <a:gd name="T19" fmla="*/ 8 h 12"/>
                <a:gd name="T20" fmla="*/ 13 w 16"/>
                <a:gd name="T21" fmla="*/ 8 h 12"/>
                <a:gd name="T22" fmla="*/ 14 w 16"/>
                <a:gd name="T23" fmla="*/ 8 h 12"/>
                <a:gd name="T24" fmla="*/ 16 w 16"/>
                <a:gd name="T25" fmla="*/ 8 h 12"/>
                <a:gd name="T26" fmla="*/ 16 w 16"/>
                <a:gd name="T27" fmla="*/ 10 h 12"/>
                <a:gd name="T28" fmla="*/ 14 w 16"/>
                <a:gd name="T29" fmla="*/ 11 h 12"/>
                <a:gd name="T30" fmla="*/ 12 w 16"/>
                <a:gd name="T31" fmla="*/ 12 h 12"/>
                <a:gd name="T32" fmla="*/ 9 w 16"/>
                <a:gd name="T33" fmla="*/ 12 h 12"/>
                <a:gd name="T34" fmla="*/ 5 w 16"/>
                <a:gd name="T35" fmla="*/ 12 h 12"/>
                <a:gd name="T36" fmla="*/ 3 w 16"/>
                <a:gd name="T37" fmla="*/ 11 h 12"/>
                <a:gd name="T38" fmla="*/ 0 w 16"/>
                <a:gd name="T39" fmla="*/ 10 h 12"/>
                <a:gd name="T40" fmla="*/ 0 w 16"/>
                <a:gd name="T41" fmla="*/ 7 h 12"/>
                <a:gd name="T42" fmla="*/ 0 w 16"/>
                <a:gd name="T43" fmla="*/ 4 h 12"/>
                <a:gd name="T44" fmla="*/ 0 w 16"/>
                <a:gd name="T45" fmla="*/ 3 h 12"/>
                <a:gd name="T46" fmla="*/ 3 w 16"/>
                <a:gd name="T47" fmla="*/ 2 h 12"/>
                <a:gd name="T48" fmla="*/ 4 w 16"/>
                <a:gd name="T4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12">
                  <a:moveTo>
                    <a:pt x="4" y="0"/>
                  </a:move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4" y="4"/>
                  </a:lnTo>
                  <a:lnTo>
                    <a:pt x="4" y="6"/>
                  </a:lnTo>
                  <a:lnTo>
                    <a:pt x="5" y="8"/>
                  </a:lnTo>
                  <a:lnTo>
                    <a:pt x="7" y="8"/>
                  </a:lnTo>
                  <a:lnTo>
                    <a:pt x="9" y="8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14" y="11"/>
                  </a:lnTo>
                  <a:lnTo>
                    <a:pt x="12" y="12"/>
                  </a:lnTo>
                  <a:lnTo>
                    <a:pt x="9" y="12"/>
                  </a:lnTo>
                  <a:lnTo>
                    <a:pt x="5" y="12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3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0" name="Freeform 110"/>
          <p:cNvSpPr>
            <a:spLocks noEditPoints="1"/>
          </p:cNvSpPr>
          <p:nvPr/>
        </p:nvSpPr>
        <p:spPr bwMode="auto">
          <a:xfrm rot="15898099">
            <a:off x="2938098" y="6165874"/>
            <a:ext cx="133355" cy="848533"/>
          </a:xfrm>
          <a:custGeom>
            <a:avLst/>
            <a:gdLst>
              <a:gd name="T0" fmla="*/ 14 w 52"/>
              <a:gd name="T1" fmla="*/ 321 h 431"/>
              <a:gd name="T2" fmla="*/ 17 w 52"/>
              <a:gd name="T3" fmla="*/ 384 h 431"/>
              <a:gd name="T4" fmla="*/ 18 w 52"/>
              <a:gd name="T5" fmla="*/ 410 h 431"/>
              <a:gd name="T6" fmla="*/ 23 w 52"/>
              <a:gd name="T7" fmla="*/ 422 h 431"/>
              <a:gd name="T8" fmla="*/ 36 w 52"/>
              <a:gd name="T9" fmla="*/ 428 h 431"/>
              <a:gd name="T10" fmla="*/ 43 w 52"/>
              <a:gd name="T11" fmla="*/ 419 h 431"/>
              <a:gd name="T12" fmla="*/ 44 w 52"/>
              <a:gd name="T13" fmla="*/ 403 h 431"/>
              <a:gd name="T14" fmla="*/ 44 w 52"/>
              <a:gd name="T15" fmla="*/ 393 h 431"/>
              <a:gd name="T16" fmla="*/ 37 w 52"/>
              <a:gd name="T17" fmla="*/ 331 h 431"/>
              <a:gd name="T18" fmla="*/ 24 w 52"/>
              <a:gd name="T19" fmla="*/ 236 h 431"/>
              <a:gd name="T20" fmla="*/ 11 w 52"/>
              <a:gd name="T21" fmla="*/ 236 h 431"/>
              <a:gd name="T22" fmla="*/ 10 w 52"/>
              <a:gd name="T23" fmla="*/ 117 h 431"/>
              <a:gd name="T24" fmla="*/ 11 w 52"/>
              <a:gd name="T25" fmla="*/ 229 h 431"/>
              <a:gd name="T26" fmla="*/ 36 w 52"/>
              <a:gd name="T27" fmla="*/ 220 h 431"/>
              <a:gd name="T28" fmla="*/ 44 w 52"/>
              <a:gd name="T29" fmla="*/ 198 h 431"/>
              <a:gd name="T30" fmla="*/ 43 w 52"/>
              <a:gd name="T31" fmla="*/ 177 h 431"/>
              <a:gd name="T32" fmla="*/ 24 w 52"/>
              <a:gd name="T33" fmla="*/ 66 h 431"/>
              <a:gd name="T34" fmla="*/ 6 w 52"/>
              <a:gd name="T35" fmla="*/ 0 h 431"/>
              <a:gd name="T36" fmla="*/ 10 w 52"/>
              <a:gd name="T37" fmla="*/ 1 h 431"/>
              <a:gd name="T38" fmla="*/ 43 w 52"/>
              <a:gd name="T39" fmla="*/ 118 h 431"/>
              <a:gd name="T40" fmla="*/ 52 w 52"/>
              <a:gd name="T41" fmla="*/ 187 h 431"/>
              <a:gd name="T42" fmla="*/ 52 w 52"/>
              <a:gd name="T43" fmla="*/ 211 h 431"/>
              <a:gd name="T44" fmla="*/ 44 w 52"/>
              <a:gd name="T45" fmla="*/ 229 h 431"/>
              <a:gd name="T46" fmla="*/ 35 w 52"/>
              <a:gd name="T47" fmla="*/ 234 h 431"/>
              <a:gd name="T48" fmla="*/ 37 w 52"/>
              <a:gd name="T49" fmla="*/ 278 h 431"/>
              <a:gd name="T50" fmla="*/ 49 w 52"/>
              <a:gd name="T51" fmla="*/ 363 h 431"/>
              <a:gd name="T52" fmla="*/ 49 w 52"/>
              <a:gd name="T53" fmla="*/ 412 h 431"/>
              <a:gd name="T54" fmla="*/ 39 w 52"/>
              <a:gd name="T55" fmla="*/ 428 h 431"/>
              <a:gd name="T56" fmla="*/ 27 w 52"/>
              <a:gd name="T57" fmla="*/ 429 h 431"/>
              <a:gd name="T58" fmla="*/ 17 w 52"/>
              <a:gd name="T59" fmla="*/ 424 h 431"/>
              <a:gd name="T60" fmla="*/ 10 w 52"/>
              <a:gd name="T61" fmla="*/ 405 h 431"/>
              <a:gd name="T62" fmla="*/ 9 w 52"/>
              <a:gd name="T63" fmla="*/ 384 h 431"/>
              <a:gd name="T64" fmla="*/ 1 w 52"/>
              <a:gd name="T65" fmla="*/ 173 h 431"/>
              <a:gd name="T66" fmla="*/ 3 w 52"/>
              <a:gd name="T67" fmla="*/ 3 h 431"/>
              <a:gd name="T68" fmla="*/ 5 w 52"/>
              <a:gd name="T6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2" h="431">
                <a:moveTo>
                  <a:pt x="11" y="236"/>
                </a:moveTo>
                <a:lnTo>
                  <a:pt x="14" y="321"/>
                </a:lnTo>
                <a:lnTo>
                  <a:pt x="17" y="373"/>
                </a:lnTo>
                <a:lnTo>
                  <a:pt x="17" y="384"/>
                </a:lnTo>
                <a:lnTo>
                  <a:pt x="17" y="397"/>
                </a:lnTo>
                <a:lnTo>
                  <a:pt x="18" y="410"/>
                </a:lnTo>
                <a:lnTo>
                  <a:pt x="22" y="420"/>
                </a:lnTo>
                <a:lnTo>
                  <a:pt x="23" y="422"/>
                </a:lnTo>
                <a:lnTo>
                  <a:pt x="31" y="428"/>
                </a:lnTo>
                <a:lnTo>
                  <a:pt x="36" y="428"/>
                </a:lnTo>
                <a:lnTo>
                  <a:pt x="40" y="424"/>
                </a:lnTo>
                <a:lnTo>
                  <a:pt x="43" y="419"/>
                </a:lnTo>
                <a:lnTo>
                  <a:pt x="44" y="411"/>
                </a:lnTo>
                <a:lnTo>
                  <a:pt x="44" y="403"/>
                </a:lnTo>
                <a:lnTo>
                  <a:pt x="44" y="397"/>
                </a:lnTo>
                <a:lnTo>
                  <a:pt x="44" y="393"/>
                </a:lnTo>
                <a:lnTo>
                  <a:pt x="41" y="373"/>
                </a:lnTo>
                <a:lnTo>
                  <a:pt x="37" y="331"/>
                </a:lnTo>
                <a:lnTo>
                  <a:pt x="32" y="284"/>
                </a:lnTo>
                <a:lnTo>
                  <a:pt x="24" y="236"/>
                </a:lnTo>
                <a:lnTo>
                  <a:pt x="18" y="236"/>
                </a:lnTo>
                <a:lnTo>
                  <a:pt x="11" y="236"/>
                </a:lnTo>
                <a:close/>
                <a:moveTo>
                  <a:pt x="9" y="17"/>
                </a:moveTo>
                <a:lnTo>
                  <a:pt x="10" y="117"/>
                </a:lnTo>
                <a:lnTo>
                  <a:pt x="10" y="215"/>
                </a:lnTo>
                <a:lnTo>
                  <a:pt x="11" y="229"/>
                </a:lnTo>
                <a:lnTo>
                  <a:pt x="24" y="227"/>
                </a:lnTo>
                <a:lnTo>
                  <a:pt x="36" y="220"/>
                </a:lnTo>
                <a:lnTo>
                  <a:pt x="44" y="207"/>
                </a:lnTo>
                <a:lnTo>
                  <a:pt x="44" y="198"/>
                </a:lnTo>
                <a:lnTo>
                  <a:pt x="44" y="187"/>
                </a:lnTo>
                <a:lnTo>
                  <a:pt x="43" y="177"/>
                </a:lnTo>
                <a:lnTo>
                  <a:pt x="35" y="114"/>
                </a:lnTo>
                <a:lnTo>
                  <a:pt x="24" y="66"/>
                </a:lnTo>
                <a:lnTo>
                  <a:pt x="9" y="17"/>
                </a:lnTo>
                <a:close/>
                <a:moveTo>
                  <a:pt x="6" y="0"/>
                </a:moveTo>
                <a:lnTo>
                  <a:pt x="9" y="0"/>
                </a:lnTo>
                <a:lnTo>
                  <a:pt x="10" y="1"/>
                </a:lnTo>
                <a:lnTo>
                  <a:pt x="30" y="59"/>
                </a:lnTo>
                <a:lnTo>
                  <a:pt x="43" y="118"/>
                </a:lnTo>
                <a:lnTo>
                  <a:pt x="51" y="177"/>
                </a:lnTo>
                <a:lnTo>
                  <a:pt x="52" y="187"/>
                </a:lnTo>
                <a:lnTo>
                  <a:pt x="52" y="199"/>
                </a:lnTo>
                <a:lnTo>
                  <a:pt x="52" y="211"/>
                </a:lnTo>
                <a:lnTo>
                  <a:pt x="49" y="221"/>
                </a:lnTo>
                <a:lnTo>
                  <a:pt x="44" y="229"/>
                </a:lnTo>
                <a:lnTo>
                  <a:pt x="39" y="232"/>
                </a:lnTo>
                <a:lnTo>
                  <a:pt x="35" y="234"/>
                </a:lnTo>
                <a:lnTo>
                  <a:pt x="30" y="236"/>
                </a:lnTo>
                <a:lnTo>
                  <a:pt x="37" y="278"/>
                </a:lnTo>
                <a:lnTo>
                  <a:pt x="44" y="320"/>
                </a:lnTo>
                <a:lnTo>
                  <a:pt x="49" y="363"/>
                </a:lnTo>
                <a:lnTo>
                  <a:pt x="51" y="405"/>
                </a:lnTo>
                <a:lnTo>
                  <a:pt x="49" y="412"/>
                </a:lnTo>
                <a:lnTo>
                  <a:pt x="45" y="422"/>
                </a:lnTo>
                <a:lnTo>
                  <a:pt x="39" y="428"/>
                </a:lnTo>
                <a:lnTo>
                  <a:pt x="32" y="431"/>
                </a:lnTo>
                <a:lnTo>
                  <a:pt x="27" y="429"/>
                </a:lnTo>
                <a:lnTo>
                  <a:pt x="26" y="429"/>
                </a:lnTo>
                <a:lnTo>
                  <a:pt x="17" y="424"/>
                </a:lnTo>
                <a:lnTo>
                  <a:pt x="11" y="415"/>
                </a:lnTo>
                <a:lnTo>
                  <a:pt x="10" y="405"/>
                </a:lnTo>
                <a:lnTo>
                  <a:pt x="10" y="394"/>
                </a:lnTo>
                <a:lnTo>
                  <a:pt x="9" y="384"/>
                </a:lnTo>
                <a:lnTo>
                  <a:pt x="3" y="257"/>
                </a:lnTo>
                <a:lnTo>
                  <a:pt x="1" y="173"/>
                </a:lnTo>
                <a:lnTo>
                  <a:pt x="0" y="88"/>
                </a:lnTo>
                <a:lnTo>
                  <a:pt x="3" y="3"/>
                </a:lnTo>
                <a:lnTo>
                  <a:pt x="3" y="1"/>
                </a:lnTo>
                <a:lnTo>
                  <a:pt x="5" y="0"/>
                </a:lnTo>
                <a:lnTo>
                  <a:pt x="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998009" y="6641368"/>
            <a:ext cx="227005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" altLang="en-US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2016. FUSE all rights reserved.</a:t>
            </a:r>
            <a:endParaRPr lang="ko-KR" altLang="en-US" sz="1050" dirty="0">
              <a:solidFill>
                <a:schemeClr val="bg1"/>
              </a:solidFill>
              <a:highlight>
                <a:srgbClr val="FFD966"/>
              </a:highlight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378653" y="138450"/>
            <a:ext cx="8709717" cy="6365108"/>
            <a:chOff x="4028052" y="942521"/>
            <a:chExt cx="4913022" cy="4845139"/>
          </a:xfrm>
        </p:grpSpPr>
        <p:grpSp>
          <p:nvGrpSpPr>
            <p:cNvPr id="2" name="그룹 1"/>
            <p:cNvGrpSpPr/>
            <p:nvPr/>
          </p:nvGrpSpPr>
          <p:grpSpPr>
            <a:xfrm>
              <a:off x="4028052" y="942521"/>
              <a:ext cx="4913022" cy="578031"/>
              <a:chOff x="4028052" y="942521"/>
              <a:chExt cx="4913022" cy="578031"/>
            </a:xfrm>
          </p:grpSpPr>
          <p:cxnSp>
            <p:nvCxnSpPr>
              <p:cNvPr id="44" name="직선 연결선 43"/>
              <p:cNvCxnSpPr/>
              <p:nvPr/>
            </p:nvCxnSpPr>
            <p:spPr>
              <a:xfrm>
                <a:off x="4028052" y="1304910"/>
                <a:ext cx="4913022" cy="0"/>
              </a:xfrm>
              <a:prstGeom prst="line">
                <a:avLst/>
              </a:prstGeom>
              <a:ln>
                <a:solidFill>
                  <a:srgbClr val="4B3C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25"/>
              <p:cNvSpPr txBox="1">
                <a:spLocks noChangeArrowheads="1"/>
              </p:cNvSpPr>
              <p:nvPr/>
            </p:nvSpPr>
            <p:spPr bwMode="auto">
              <a:xfrm>
                <a:off x="5468076" y="942521"/>
                <a:ext cx="1863560" cy="5780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kern="0" noProof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조선일보명조" pitchFamily="18" charset="-127"/>
                    <a:ea typeface="조선일보명조" pitchFamily="18" charset="-127"/>
                    <a:cs typeface="조선일보명조" pitchFamily="18" charset="-127"/>
                  </a:rPr>
                  <a:t>Walkthrough</a:t>
                </a:r>
                <a:endPara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</p:txBody>
          </p:sp>
        </p:grpSp>
        <p:cxnSp>
          <p:nvCxnSpPr>
            <p:cNvPr id="47" name="직선 연결선 46"/>
            <p:cNvCxnSpPr/>
            <p:nvPr/>
          </p:nvCxnSpPr>
          <p:spPr>
            <a:xfrm>
              <a:off x="4028052" y="5787660"/>
              <a:ext cx="4913022" cy="0"/>
            </a:xfrm>
            <a:prstGeom prst="line">
              <a:avLst/>
            </a:prstGeom>
            <a:ln>
              <a:solidFill>
                <a:srgbClr val="4B3C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671" y="1352719"/>
            <a:ext cx="2417024" cy="4695934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5174430" y="739873"/>
            <a:ext cx="3119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2. </a:t>
            </a:r>
            <a:r>
              <a:rPr lang="ko-KR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리뷰 주제 분담 및 시간 협의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73" y="2271466"/>
            <a:ext cx="3276807" cy="2802171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287" y="1114210"/>
            <a:ext cx="1391107" cy="177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8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2" r="79891"/>
          <a:stretch/>
        </p:blipFill>
        <p:spPr>
          <a:xfrm>
            <a:off x="1" y="0"/>
            <a:ext cx="1062318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075765" cy="6858000"/>
          </a:xfrm>
          <a:prstGeom prst="rect">
            <a:avLst/>
          </a:prstGeom>
          <a:solidFill>
            <a:schemeClr val="bg2">
              <a:lumMod val="2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6381" y="170645"/>
            <a:ext cx="1529366" cy="152936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478619" y="627482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Cha</a:t>
            </a:r>
            <a:r>
              <a:rPr lang="en-US" altLang="ko-KR" sz="1600" spc="300" dirty="0">
                <a:solidFill>
                  <a:srgbClr val="663300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pter</a:t>
            </a:r>
            <a:endParaRPr lang="ko-KR" altLang="en-US" sz="1600" spc="300" dirty="0">
              <a:solidFill>
                <a:srgbClr val="663300"/>
              </a:solidFill>
              <a:latin typeface="HY동녘B" panose="0203060000010101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2846" y="1000854"/>
            <a:ext cx="11176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683" y="1017611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600" dirty="0">
                <a:solidFill>
                  <a:schemeClr val="bg1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두</a:t>
            </a:r>
            <a:r>
              <a:rPr lang="ko-KR" altLang="en-US" sz="14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 번째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272861" y="5881874"/>
            <a:ext cx="880782" cy="814761"/>
            <a:chOff x="6807200" y="3192463"/>
            <a:chExt cx="622300" cy="639763"/>
          </a:xfrm>
        </p:grpSpPr>
        <p:sp>
          <p:nvSpPr>
            <p:cNvPr id="12" name="Freeform 147"/>
            <p:cNvSpPr>
              <a:spLocks noEditPoints="1"/>
            </p:cNvSpPr>
            <p:nvPr/>
          </p:nvSpPr>
          <p:spPr bwMode="auto">
            <a:xfrm>
              <a:off x="6807200" y="3192463"/>
              <a:ext cx="622300" cy="639763"/>
            </a:xfrm>
            <a:custGeom>
              <a:avLst/>
              <a:gdLst>
                <a:gd name="T0" fmla="*/ 220 w 392"/>
                <a:gd name="T1" fmla="*/ 332 h 403"/>
                <a:gd name="T2" fmla="*/ 220 w 392"/>
                <a:gd name="T3" fmla="*/ 327 h 403"/>
                <a:gd name="T4" fmla="*/ 318 w 392"/>
                <a:gd name="T5" fmla="*/ 319 h 403"/>
                <a:gd name="T6" fmla="*/ 323 w 392"/>
                <a:gd name="T7" fmla="*/ 320 h 403"/>
                <a:gd name="T8" fmla="*/ 19 w 392"/>
                <a:gd name="T9" fmla="*/ 285 h 403"/>
                <a:gd name="T10" fmla="*/ 32 w 392"/>
                <a:gd name="T11" fmla="*/ 319 h 403"/>
                <a:gd name="T12" fmla="*/ 46 w 392"/>
                <a:gd name="T13" fmla="*/ 306 h 403"/>
                <a:gd name="T14" fmla="*/ 306 w 392"/>
                <a:gd name="T15" fmla="*/ 48 h 403"/>
                <a:gd name="T16" fmla="*/ 305 w 392"/>
                <a:gd name="T17" fmla="*/ 73 h 403"/>
                <a:gd name="T18" fmla="*/ 91 w 392"/>
                <a:gd name="T19" fmla="*/ 146 h 403"/>
                <a:gd name="T20" fmla="*/ 190 w 392"/>
                <a:gd name="T21" fmla="*/ 171 h 403"/>
                <a:gd name="T22" fmla="*/ 366 w 392"/>
                <a:gd name="T23" fmla="*/ 132 h 403"/>
                <a:gd name="T24" fmla="*/ 365 w 392"/>
                <a:gd name="T25" fmla="*/ 140 h 403"/>
                <a:gd name="T26" fmla="*/ 93 w 392"/>
                <a:gd name="T27" fmla="*/ 207 h 403"/>
                <a:gd name="T28" fmla="*/ 11 w 392"/>
                <a:gd name="T29" fmla="*/ 281 h 403"/>
                <a:gd name="T30" fmla="*/ 35 w 392"/>
                <a:gd name="T31" fmla="*/ 280 h 403"/>
                <a:gd name="T32" fmla="*/ 52 w 392"/>
                <a:gd name="T33" fmla="*/ 322 h 403"/>
                <a:gd name="T34" fmla="*/ 14 w 392"/>
                <a:gd name="T35" fmla="*/ 340 h 403"/>
                <a:gd name="T36" fmla="*/ 13 w 392"/>
                <a:gd name="T37" fmla="*/ 399 h 403"/>
                <a:gd name="T38" fmla="*/ 192 w 392"/>
                <a:gd name="T39" fmla="*/ 334 h 403"/>
                <a:gd name="T40" fmla="*/ 252 w 392"/>
                <a:gd name="T41" fmla="*/ 332 h 403"/>
                <a:gd name="T42" fmla="*/ 289 w 392"/>
                <a:gd name="T43" fmla="*/ 340 h 403"/>
                <a:gd name="T44" fmla="*/ 292 w 392"/>
                <a:gd name="T45" fmla="*/ 319 h 403"/>
                <a:gd name="T46" fmla="*/ 332 w 392"/>
                <a:gd name="T47" fmla="*/ 319 h 403"/>
                <a:gd name="T48" fmla="*/ 377 w 392"/>
                <a:gd name="T49" fmla="*/ 317 h 403"/>
                <a:gd name="T50" fmla="*/ 382 w 392"/>
                <a:gd name="T51" fmla="*/ 301 h 403"/>
                <a:gd name="T52" fmla="*/ 369 w 392"/>
                <a:gd name="T53" fmla="*/ 135 h 403"/>
                <a:gd name="T54" fmla="*/ 302 w 392"/>
                <a:gd name="T55" fmla="*/ 81 h 403"/>
                <a:gd name="T56" fmla="*/ 301 w 392"/>
                <a:gd name="T57" fmla="*/ 47 h 403"/>
                <a:gd name="T58" fmla="*/ 255 w 392"/>
                <a:gd name="T59" fmla="*/ 0 h 403"/>
                <a:gd name="T60" fmla="*/ 282 w 392"/>
                <a:gd name="T61" fmla="*/ 19 h 403"/>
                <a:gd name="T62" fmla="*/ 307 w 392"/>
                <a:gd name="T63" fmla="*/ 46 h 403"/>
                <a:gd name="T64" fmla="*/ 317 w 392"/>
                <a:gd name="T65" fmla="*/ 74 h 403"/>
                <a:gd name="T66" fmla="*/ 349 w 392"/>
                <a:gd name="T67" fmla="*/ 90 h 403"/>
                <a:gd name="T68" fmla="*/ 382 w 392"/>
                <a:gd name="T69" fmla="*/ 213 h 403"/>
                <a:gd name="T70" fmla="*/ 389 w 392"/>
                <a:gd name="T71" fmla="*/ 322 h 403"/>
                <a:gd name="T72" fmla="*/ 332 w 392"/>
                <a:gd name="T73" fmla="*/ 338 h 403"/>
                <a:gd name="T74" fmla="*/ 323 w 392"/>
                <a:gd name="T75" fmla="*/ 334 h 403"/>
                <a:gd name="T76" fmla="*/ 305 w 392"/>
                <a:gd name="T77" fmla="*/ 322 h 403"/>
                <a:gd name="T78" fmla="*/ 298 w 392"/>
                <a:gd name="T79" fmla="*/ 339 h 403"/>
                <a:gd name="T80" fmla="*/ 292 w 392"/>
                <a:gd name="T81" fmla="*/ 348 h 403"/>
                <a:gd name="T82" fmla="*/ 254 w 392"/>
                <a:gd name="T83" fmla="*/ 353 h 403"/>
                <a:gd name="T84" fmla="*/ 213 w 392"/>
                <a:gd name="T85" fmla="*/ 338 h 403"/>
                <a:gd name="T86" fmla="*/ 190 w 392"/>
                <a:gd name="T87" fmla="*/ 364 h 403"/>
                <a:gd name="T88" fmla="*/ 14 w 392"/>
                <a:gd name="T89" fmla="*/ 403 h 403"/>
                <a:gd name="T90" fmla="*/ 10 w 392"/>
                <a:gd name="T91" fmla="*/ 399 h 403"/>
                <a:gd name="T92" fmla="*/ 9 w 392"/>
                <a:gd name="T93" fmla="*/ 338 h 403"/>
                <a:gd name="T94" fmla="*/ 10 w 392"/>
                <a:gd name="T95" fmla="*/ 331 h 403"/>
                <a:gd name="T96" fmla="*/ 25 w 392"/>
                <a:gd name="T97" fmla="*/ 332 h 403"/>
                <a:gd name="T98" fmla="*/ 5 w 392"/>
                <a:gd name="T99" fmla="*/ 290 h 403"/>
                <a:gd name="T100" fmla="*/ 0 w 392"/>
                <a:gd name="T101" fmla="*/ 252 h 403"/>
                <a:gd name="T102" fmla="*/ 1 w 392"/>
                <a:gd name="T103" fmla="*/ 214 h 403"/>
                <a:gd name="T104" fmla="*/ 252 w 392"/>
                <a:gd name="T105" fmla="*/ 1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92" h="403">
                  <a:moveTo>
                    <a:pt x="220" y="327"/>
                  </a:moveTo>
                  <a:lnTo>
                    <a:pt x="214" y="328"/>
                  </a:lnTo>
                  <a:lnTo>
                    <a:pt x="209" y="330"/>
                  </a:lnTo>
                  <a:lnTo>
                    <a:pt x="204" y="332"/>
                  </a:lnTo>
                  <a:lnTo>
                    <a:pt x="220" y="332"/>
                  </a:lnTo>
                  <a:lnTo>
                    <a:pt x="235" y="336"/>
                  </a:lnTo>
                  <a:lnTo>
                    <a:pt x="248" y="344"/>
                  </a:lnTo>
                  <a:lnTo>
                    <a:pt x="241" y="335"/>
                  </a:lnTo>
                  <a:lnTo>
                    <a:pt x="231" y="328"/>
                  </a:lnTo>
                  <a:lnTo>
                    <a:pt x="220" y="327"/>
                  </a:lnTo>
                  <a:close/>
                  <a:moveTo>
                    <a:pt x="311" y="315"/>
                  </a:moveTo>
                  <a:lnTo>
                    <a:pt x="309" y="315"/>
                  </a:lnTo>
                  <a:lnTo>
                    <a:pt x="305" y="317"/>
                  </a:lnTo>
                  <a:lnTo>
                    <a:pt x="311" y="318"/>
                  </a:lnTo>
                  <a:lnTo>
                    <a:pt x="318" y="319"/>
                  </a:lnTo>
                  <a:lnTo>
                    <a:pt x="320" y="322"/>
                  </a:lnTo>
                  <a:lnTo>
                    <a:pt x="324" y="324"/>
                  </a:lnTo>
                  <a:lnTo>
                    <a:pt x="328" y="328"/>
                  </a:lnTo>
                  <a:lnTo>
                    <a:pt x="326" y="323"/>
                  </a:lnTo>
                  <a:lnTo>
                    <a:pt x="323" y="320"/>
                  </a:lnTo>
                  <a:lnTo>
                    <a:pt x="320" y="317"/>
                  </a:lnTo>
                  <a:lnTo>
                    <a:pt x="315" y="315"/>
                  </a:lnTo>
                  <a:lnTo>
                    <a:pt x="311" y="315"/>
                  </a:lnTo>
                  <a:close/>
                  <a:moveTo>
                    <a:pt x="23" y="285"/>
                  </a:moveTo>
                  <a:lnTo>
                    <a:pt x="19" y="285"/>
                  </a:lnTo>
                  <a:lnTo>
                    <a:pt x="15" y="286"/>
                  </a:lnTo>
                  <a:lnTo>
                    <a:pt x="11" y="288"/>
                  </a:lnTo>
                  <a:lnTo>
                    <a:pt x="21" y="297"/>
                  </a:lnTo>
                  <a:lnTo>
                    <a:pt x="29" y="307"/>
                  </a:lnTo>
                  <a:lnTo>
                    <a:pt x="32" y="319"/>
                  </a:lnTo>
                  <a:lnTo>
                    <a:pt x="31" y="332"/>
                  </a:lnTo>
                  <a:lnTo>
                    <a:pt x="36" y="330"/>
                  </a:lnTo>
                  <a:lnTo>
                    <a:pt x="43" y="324"/>
                  </a:lnTo>
                  <a:lnTo>
                    <a:pt x="46" y="315"/>
                  </a:lnTo>
                  <a:lnTo>
                    <a:pt x="46" y="306"/>
                  </a:lnTo>
                  <a:lnTo>
                    <a:pt x="43" y="297"/>
                  </a:lnTo>
                  <a:lnTo>
                    <a:pt x="36" y="290"/>
                  </a:lnTo>
                  <a:lnTo>
                    <a:pt x="27" y="285"/>
                  </a:lnTo>
                  <a:lnTo>
                    <a:pt x="23" y="285"/>
                  </a:lnTo>
                  <a:close/>
                  <a:moveTo>
                    <a:pt x="306" y="48"/>
                  </a:moveTo>
                  <a:lnTo>
                    <a:pt x="305" y="50"/>
                  </a:lnTo>
                  <a:lnTo>
                    <a:pt x="301" y="56"/>
                  </a:lnTo>
                  <a:lnTo>
                    <a:pt x="298" y="64"/>
                  </a:lnTo>
                  <a:lnTo>
                    <a:pt x="302" y="70"/>
                  </a:lnTo>
                  <a:lnTo>
                    <a:pt x="305" y="73"/>
                  </a:lnTo>
                  <a:lnTo>
                    <a:pt x="307" y="74"/>
                  </a:lnTo>
                  <a:lnTo>
                    <a:pt x="306" y="48"/>
                  </a:lnTo>
                  <a:close/>
                  <a:moveTo>
                    <a:pt x="256" y="8"/>
                  </a:moveTo>
                  <a:lnTo>
                    <a:pt x="175" y="77"/>
                  </a:lnTo>
                  <a:lnTo>
                    <a:pt x="91" y="146"/>
                  </a:lnTo>
                  <a:lnTo>
                    <a:pt x="8" y="214"/>
                  </a:lnTo>
                  <a:lnTo>
                    <a:pt x="55" y="204"/>
                  </a:lnTo>
                  <a:lnTo>
                    <a:pt x="102" y="195"/>
                  </a:lnTo>
                  <a:lnTo>
                    <a:pt x="145" y="183"/>
                  </a:lnTo>
                  <a:lnTo>
                    <a:pt x="190" y="171"/>
                  </a:lnTo>
                  <a:lnTo>
                    <a:pt x="233" y="158"/>
                  </a:lnTo>
                  <a:lnTo>
                    <a:pt x="276" y="146"/>
                  </a:lnTo>
                  <a:lnTo>
                    <a:pt x="320" y="137"/>
                  </a:lnTo>
                  <a:lnTo>
                    <a:pt x="365" y="131"/>
                  </a:lnTo>
                  <a:lnTo>
                    <a:pt x="366" y="132"/>
                  </a:lnTo>
                  <a:lnTo>
                    <a:pt x="368" y="133"/>
                  </a:lnTo>
                  <a:lnTo>
                    <a:pt x="369" y="135"/>
                  </a:lnTo>
                  <a:lnTo>
                    <a:pt x="368" y="137"/>
                  </a:lnTo>
                  <a:lnTo>
                    <a:pt x="366" y="139"/>
                  </a:lnTo>
                  <a:lnTo>
                    <a:pt x="365" y="140"/>
                  </a:lnTo>
                  <a:lnTo>
                    <a:pt x="301" y="150"/>
                  </a:lnTo>
                  <a:lnTo>
                    <a:pt x="239" y="166"/>
                  </a:lnTo>
                  <a:lnTo>
                    <a:pt x="176" y="184"/>
                  </a:lnTo>
                  <a:lnTo>
                    <a:pt x="136" y="196"/>
                  </a:lnTo>
                  <a:lnTo>
                    <a:pt x="93" y="207"/>
                  </a:lnTo>
                  <a:lnTo>
                    <a:pt x="49" y="216"/>
                  </a:lnTo>
                  <a:lnTo>
                    <a:pt x="6" y="220"/>
                  </a:lnTo>
                  <a:lnTo>
                    <a:pt x="8" y="251"/>
                  </a:lnTo>
                  <a:lnTo>
                    <a:pt x="8" y="283"/>
                  </a:lnTo>
                  <a:lnTo>
                    <a:pt x="11" y="281"/>
                  </a:lnTo>
                  <a:lnTo>
                    <a:pt x="14" y="279"/>
                  </a:lnTo>
                  <a:lnTo>
                    <a:pt x="18" y="277"/>
                  </a:lnTo>
                  <a:lnTo>
                    <a:pt x="23" y="277"/>
                  </a:lnTo>
                  <a:lnTo>
                    <a:pt x="30" y="279"/>
                  </a:lnTo>
                  <a:lnTo>
                    <a:pt x="35" y="280"/>
                  </a:lnTo>
                  <a:lnTo>
                    <a:pt x="40" y="284"/>
                  </a:lnTo>
                  <a:lnTo>
                    <a:pt x="48" y="292"/>
                  </a:lnTo>
                  <a:lnTo>
                    <a:pt x="53" y="301"/>
                  </a:lnTo>
                  <a:lnTo>
                    <a:pt x="55" y="311"/>
                  </a:lnTo>
                  <a:lnTo>
                    <a:pt x="52" y="322"/>
                  </a:lnTo>
                  <a:lnTo>
                    <a:pt x="47" y="331"/>
                  </a:lnTo>
                  <a:lnTo>
                    <a:pt x="39" y="338"/>
                  </a:lnTo>
                  <a:lnTo>
                    <a:pt x="31" y="341"/>
                  </a:lnTo>
                  <a:lnTo>
                    <a:pt x="22" y="343"/>
                  </a:lnTo>
                  <a:lnTo>
                    <a:pt x="14" y="340"/>
                  </a:lnTo>
                  <a:lnTo>
                    <a:pt x="15" y="369"/>
                  </a:lnTo>
                  <a:lnTo>
                    <a:pt x="14" y="396"/>
                  </a:lnTo>
                  <a:lnTo>
                    <a:pt x="14" y="398"/>
                  </a:lnTo>
                  <a:lnTo>
                    <a:pt x="13" y="399"/>
                  </a:lnTo>
                  <a:lnTo>
                    <a:pt x="13" y="399"/>
                  </a:lnTo>
                  <a:lnTo>
                    <a:pt x="99" y="377"/>
                  </a:lnTo>
                  <a:lnTo>
                    <a:pt x="186" y="358"/>
                  </a:lnTo>
                  <a:lnTo>
                    <a:pt x="186" y="358"/>
                  </a:lnTo>
                  <a:lnTo>
                    <a:pt x="187" y="345"/>
                  </a:lnTo>
                  <a:lnTo>
                    <a:pt x="192" y="334"/>
                  </a:lnTo>
                  <a:lnTo>
                    <a:pt x="203" y="324"/>
                  </a:lnTo>
                  <a:lnTo>
                    <a:pt x="214" y="319"/>
                  </a:lnTo>
                  <a:lnTo>
                    <a:pt x="229" y="319"/>
                  </a:lnTo>
                  <a:lnTo>
                    <a:pt x="242" y="323"/>
                  </a:lnTo>
                  <a:lnTo>
                    <a:pt x="252" y="332"/>
                  </a:lnTo>
                  <a:lnTo>
                    <a:pt x="258" y="345"/>
                  </a:lnTo>
                  <a:lnTo>
                    <a:pt x="268" y="344"/>
                  </a:lnTo>
                  <a:lnTo>
                    <a:pt x="279" y="343"/>
                  </a:lnTo>
                  <a:lnTo>
                    <a:pt x="288" y="340"/>
                  </a:lnTo>
                  <a:lnTo>
                    <a:pt x="289" y="340"/>
                  </a:lnTo>
                  <a:lnTo>
                    <a:pt x="289" y="338"/>
                  </a:lnTo>
                  <a:lnTo>
                    <a:pt x="289" y="334"/>
                  </a:lnTo>
                  <a:lnTo>
                    <a:pt x="288" y="331"/>
                  </a:lnTo>
                  <a:lnTo>
                    <a:pt x="289" y="324"/>
                  </a:lnTo>
                  <a:lnTo>
                    <a:pt x="292" y="319"/>
                  </a:lnTo>
                  <a:lnTo>
                    <a:pt x="296" y="314"/>
                  </a:lnTo>
                  <a:lnTo>
                    <a:pt x="299" y="310"/>
                  </a:lnTo>
                  <a:lnTo>
                    <a:pt x="313" y="307"/>
                  </a:lnTo>
                  <a:lnTo>
                    <a:pt x="323" y="310"/>
                  </a:lnTo>
                  <a:lnTo>
                    <a:pt x="332" y="319"/>
                  </a:lnTo>
                  <a:lnTo>
                    <a:pt x="335" y="331"/>
                  </a:lnTo>
                  <a:lnTo>
                    <a:pt x="360" y="323"/>
                  </a:lnTo>
                  <a:lnTo>
                    <a:pt x="366" y="322"/>
                  </a:lnTo>
                  <a:lnTo>
                    <a:pt x="371" y="319"/>
                  </a:lnTo>
                  <a:lnTo>
                    <a:pt x="377" y="317"/>
                  </a:lnTo>
                  <a:lnTo>
                    <a:pt x="381" y="314"/>
                  </a:lnTo>
                  <a:lnTo>
                    <a:pt x="383" y="311"/>
                  </a:lnTo>
                  <a:lnTo>
                    <a:pt x="383" y="309"/>
                  </a:lnTo>
                  <a:lnTo>
                    <a:pt x="383" y="305"/>
                  </a:lnTo>
                  <a:lnTo>
                    <a:pt x="382" y="301"/>
                  </a:lnTo>
                  <a:lnTo>
                    <a:pt x="382" y="284"/>
                  </a:lnTo>
                  <a:lnTo>
                    <a:pt x="379" y="266"/>
                  </a:lnTo>
                  <a:lnTo>
                    <a:pt x="377" y="250"/>
                  </a:lnTo>
                  <a:lnTo>
                    <a:pt x="369" y="135"/>
                  </a:lnTo>
                  <a:lnTo>
                    <a:pt x="369" y="135"/>
                  </a:lnTo>
                  <a:lnTo>
                    <a:pt x="352" y="104"/>
                  </a:lnTo>
                  <a:lnTo>
                    <a:pt x="328" y="78"/>
                  </a:lnTo>
                  <a:lnTo>
                    <a:pt x="320" y="84"/>
                  </a:lnTo>
                  <a:lnTo>
                    <a:pt x="311" y="84"/>
                  </a:lnTo>
                  <a:lnTo>
                    <a:pt x="302" y="81"/>
                  </a:lnTo>
                  <a:lnTo>
                    <a:pt x="294" y="74"/>
                  </a:lnTo>
                  <a:lnTo>
                    <a:pt x="292" y="68"/>
                  </a:lnTo>
                  <a:lnTo>
                    <a:pt x="292" y="59"/>
                  </a:lnTo>
                  <a:lnTo>
                    <a:pt x="294" y="52"/>
                  </a:lnTo>
                  <a:lnTo>
                    <a:pt x="301" y="47"/>
                  </a:lnTo>
                  <a:lnTo>
                    <a:pt x="289" y="36"/>
                  </a:lnTo>
                  <a:lnTo>
                    <a:pt x="277" y="26"/>
                  </a:lnTo>
                  <a:lnTo>
                    <a:pt x="267" y="17"/>
                  </a:lnTo>
                  <a:lnTo>
                    <a:pt x="256" y="8"/>
                  </a:lnTo>
                  <a:close/>
                  <a:moveTo>
                    <a:pt x="255" y="0"/>
                  </a:moveTo>
                  <a:lnTo>
                    <a:pt x="256" y="0"/>
                  </a:lnTo>
                  <a:lnTo>
                    <a:pt x="259" y="1"/>
                  </a:lnTo>
                  <a:lnTo>
                    <a:pt x="259" y="4"/>
                  </a:lnTo>
                  <a:lnTo>
                    <a:pt x="271" y="10"/>
                  </a:lnTo>
                  <a:lnTo>
                    <a:pt x="282" y="19"/>
                  </a:lnTo>
                  <a:lnTo>
                    <a:pt x="290" y="26"/>
                  </a:lnTo>
                  <a:lnTo>
                    <a:pt x="299" y="35"/>
                  </a:lnTo>
                  <a:lnTo>
                    <a:pt x="306" y="44"/>
                  </a:lnTo>
                  <a:lnTo>
                    <a:pt x="306" y="46"/>
                  </a:lnTo>
                  <a:lnTo>
                    <a:pt x="307" y="46"/>
                  </a:lnTo>
                  <a:lnTo>
                    <a:pt x="307" y="46"/>
                  </a:lnTo>
                  <a:lnTo>
                    <a:pt x="309" y="46"/>
                  </a:lnTo>
                  <a:lnTo>
                    <a:pt x="311" y="60"/>
                  </a:lnTo>
                  <a:lnTo>
                    <a:pt x="311" y="76"/>
                  </a:lnTo>
                  <a:lnTo>
                    <a:pt x="317" y="74"/>
                  </a:lnTo>
                  <a:lnTo>
                    <a:pt x="322" y="74"/>
                  </a:lnTo>
                  <a:lnTo>
                    <a:pt x="327" y="73"/>
                  </a:lnTo>
                  <a:lnTo>
                    <a:pt x="328" y="73"/>
                  </a:lnTo>
                  <a:lnTo>
                    <a:pt x="330" y="73"/>
                  </a:lnTo>
                  <a:lnTo>
                    <a:pt x="349" y="90"/>
                  </a:lnTo>
                  <a:lnTo>
                    <a:pt x="365" y="110"/>
                  </a:lnTo>
                  <a:lnTo>
                    <a:pt x="377" y="132"/>
                  </a:lnTo>
                  <a:lnTo>
                    <a:pt x="377" y="135"/>
                  </a:lnTo>
                  <a:lnTo>
                    <a:pt x="377" y="135"/>
                  </a:lnTo>
                  <a:lnTo>
                    <a:pt x="382" y="213"/>
                  </a:lnTo>
                  <a:lnTo>
                    <a:pt x="389" y="290"/>
                  </a:lnTo>
                  <a:lnTo>
                    <a:pt x="390" y="298"/>
                  </a:lnTo>
                  <a:lnTo>
                    <a:pt x="391" y="306"/>
                  </a:lnTo>
                  <a:lnTo>
                    <a:pt x="392" y="315"/>
                  </a:lnTo>
                  <a:lnTo>
                    <a:pt x="389" y="322"/>
                  </a:lnTo>
                  <a:lnTo>
                    <a:pt x="382" y="328"/>
                  </a:lnTo>
                  <a:lnTo>
                    <a:pt x="369" y="332"/>
                  </a:lnTo>
                  <a:lnTo>
                    <a:pt x="356" y="334"/>
                  </a:lnTo>
                  <a:lnTo>
                    <a:pt x="343" y="336"/>
                  </a:lnTo>
                  <a:lnTo>
                    <a:pt x="332" y="338"/>
                  </a:lnTo>
                  <a:lnTo>
                    <a:pt x="331" y="338"/>
                  </a:lnTo>
                  <a:lnTo>
                    <a:pt x="330" y="338"/>
                  </a:lnTo>
                  <a:lnTo>
                    <a:pt x="328" y="338"/>
                  </a:lnTo>
                  <a:lnTo>
                    <a:pt x="327" y="338"/>
                  </a:lnTo>
                  <a:lnTo>
                    <a:pt x="323" y="334"/>
                  </a:lnTo>
                  <a:lnTo>
                    <a:pt x="320" y="331"/>
                  </a:lnTo>
                  <a:lnTo>
                    <a:pt x="318" y="328"/>
                  </a:lnTo>
                  <a:lnTo>
                    <a:pt x="315" y="326"/>
                  </a:lnTo>
                  <a:lnTo>
                    <a:pt x="310" y="323"/>
                  </a:lnTo>
                  <a:lnTo>
                    <a:pt x="305" y="322"/>
                  </a:lnTo>
                  <a:lnTo>
                    <a:pt x="299" y="322"/>
                  </a:lnTo>
                  <a:lnTo>
                    <a:pt x="297" y="327"/>
                  </a:lnTo>
                  <a:lnTo>
                    <a:pt x="297" y="332"/>
                  </a:lnTo>
                  <a:lnTo>
                    <a:pt x="297" y="336"/>
                  </a:lnTo>
                  <a:lnTo>
                    <a:pt x="298" y="339"/>
                  </a:lnTo>
                  <a:lnTo>
                    <a:pt x="298" y="341"/>
                  </a:lnTo>
                  <a:lnTo>
                    <a:pt x="298" y="345"/>
                  </a:lnTo>
                  <a:lnTo>
                    <a:pt x="296" y="347"/>
                  </a:lnTo>
                  <a:lnTo>
                    <a:pt x="294" y="348"/>
                  </a:lnTo>
                  <a:lnTo>
                    <a:pt x="292" y="348"/>
                  </a:lnTo>
                  <a:lnTo>
                    <a:pt x="280" y="351"/>
                  </a:lnTo>
                  <a:lnTo>
                    <a:pt x="268" y="351"/>
                  </a:lnTo>
                  <a:lnTo>
                    <a:pt x="256" y="352"/>
                  </a:lnTo>
                  <a:lnTo>
                    <a:pt x="255" y="352"/>
                  </a:lnTo>
                  <a:lnTo>
                    <a:pt x="254" y="353"/>
                  </a:lnTo>
                  <a:lnTo>
                    <a:pt x="252" y="353"/>
                  </a:lnTo>
                  <a:lnTo>
                    <a:pt x="251" y="353"/>
                  </a:lnTo>
                  <a:lnTo>
                    <a:pt x="239" y="347"/>
                  </a:lnTo>
                  <a:lnTo>
                    <a:pt x="226" y="340"/>
                  </a:lnTo>
                  <a:lnTo>
                    <a:pt x="213" y="338"/>
                  </a:lnTo>
                  <a:lnTo>
                    <a:pt x="200" y="336"/>
                  </a:lnTo>
                  <a:lnTo>
                    <a:pt x="193" y="348"/>
                  </a:lnTo>
                  <a:lnTo>
                    <a:pt x="191" y="361"/>
                  </a:lnTo>
                  <a:lnTo>
                    <a:pt x="191" y="362"/>
                  </a:lnTo>
                  <a:lnTo>
                    <a:pt x="190" y="364"/>
                  </a:lnTo>
                  <a:lnTo>
                    <a:pt x="188" y="365"/>
                  </a:lnTo>
                  <a:lnTo>
                    <a:pt x="187" y="365"/>
                  </a:lnTo>
                  <a:lnTo>
                    <a:pt x="131" y="381"/>
                  </a:lnTo>
                  <a:lnTo>
                    <a:pt x="72" y="392"/>
                  </a:lnTo>
                  <a:lnTo>
                    <a:pt x="14" y="403"/>
                  </a:lnTo>
                  <a:lnTo>
                    <a:pt x="13" y="403"/>
                  </a:lnTo>
                  <a:lnTo>
                    <a:pt x="11" y="402"/>
                  </a:lnTo>
                  <a:lnTo>
                    <a:pt x="11" y="400"/>
                  </a:lnTo>
                  <a:lnTo>
                    <a:pt x="11" y="399"/>
                  </a:lnTo>
                  <a:lnTo>
                    <a:pt x="10" y="399"/>
                  </a:lnTo>
                  <a:lnTo>
                    <a:pt x="9" y="399"/>
                  </a:lnTo>
                  <a:lnTo>
                    <a:pt x="8" y="398"/>
                  </a:lnTo>
                  <a:lnTo>
                    <a:pt x="8" y="396"/>
                  </a:lnTo>
                  <a:lnTo>
                    <a:pt x="6" y="366"/>
                  </a:lnTo>
                  <a:lnTo>
                    <a:pt x="9" y="338"/>
                  </a:lnTo>
                  <a:lnTo>
                    <a:pt x="8" y="336"/>
                  </a:lnTo>
                  <a:lnTo>
                    <a:pt x="8" y="335"/>
                  </a:lnTo>
                  <a:lnTo>
                    <a:pt x="8" y="334"/>
                  </a:lnTo>
                  <a:lnTo>
                    <a:pt x="9" y="332"/>
                  </a:lnTo>
                  <a:lnTo>
                    <a:pt x="10" y="331"/>
                  </a:lnTo>
                  <a:lnTo>
                    <a:pt x="11" y="331"/>
                  </a:lnTo>
                  <a:lnTo>
                    <a:pt x="13" y="332"/>
                  </a:lnTo>
                  <a:lnTo>
                    <a:pt x="18" y="334"/>
                  </a:lnTo>
                  <a:lnTo>
                    <a:pt x="25" y="334"/>
                  </a:lnTo>
                  <a:lnTo>
                    <a:pt x="25" y="332"/>
                  </a:lnTo>
                  <a:lnTo>
                    <a:pt x="27" y="319"/>
                  </a:lnTo>
                  <a:lnTo>
                    <a:pt x="23" y="309"/>
                  </a:lnTo>
                  <a:lnTo>
                    <a:pt x="15" y="298"/>
                  </a:lnTo>
                  <a:lnTo>
                    <a:pt x="6" y="289"/>
                  </a:lnTo>
                  <a:lnTo>
                    <a:pt x="5" y="290"/>
                  </a:lnTo>
                  <a:lnTo>
                    <a:pt x="4" y="290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0" y="286"/>
                  </a:lnTo>
                  <a:lnTo>
                    <a:pt x="0" y="252"/>
                  </a:lnTo>
                  <a:lnTo>
                    <a:pt x="1" y="220"/>
                  </a:lnTo>
                  <a:lnTo>
                    <a:pt x="0" y="218"/>
                  </a:lnTo>
                  <a:lnTo>
                    <a:pt x="0" y="217"/>
                  </a:lnTo>
                  <a:lnTo>
                    <a:pt x="1" y="216"/>
                  </a:lnTo>
                  <a:lnTo>
                    <a:pt x="1" y="214"/>
                  </a:lnTo>
                  <a:lnTo>
                    <a:pt x="1" y="213"/>
                  </a:lnTo>
                  <a:lnTo>
                    <a:pt x="2" y="213"/>
                  </a:lnTo>
                  <a:lnTo>
                    <a:pt x="83" y="140"/>
                  </a:lnTo>
                  <a:lnTo>
                    <a:pt x="167" y="69"/>
                  </a:lnTo>
                  <a:lnTo>
                    <a:pt x="252" y="1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48"/>
            <p:cNvSpPr>
              <a:spLocks noEditPoints="1"/>
            </p:cNvSpPr>
            <p:nvPr/>
          </p:nvSpPr>
          <p:spPr bwMode="auto">
            <a:xfrm>
              <a:off x="6950075" y="3635375"/>
              <a:ext cx="87313" cy="90488"/>
            </a:xfrm>
            <a:custGeom>
              <a:avLst/>
              <a:gdLst>
                <a:gd name="T0" fmla="*/ 25 w 55"/>
                <a:gd name="T1" fmla="*/ 5 h 57"/>
                <a:gd name="T2" fmla="*/ 20 w 55"/>
                <a:gd name="T3" fmla="*/ 9 h 57"/>
                <a:gd name="T4" fmla="*/ 14 w 55"/>
                <a:gd name="T5" fmla="*/ 13 h 57"/>
                <a:gd name="T6" fmla="*/ 12 w 55"/>
                <a:gd name="T7" fmla="*/ 17 h 57"/>
                <a:gd name="T8" fmla="*/ 9 w 55"/>
                <a:gd name="T9" fmla="*/ 23 h 57"/>
                <a:gd name="T10" fmla="*/ 8 w 55"/>
                <a:gd name="T11" fmla="*/ 31 h 57"/>
                <a:gd name="T12" fmla="*/ 9 w 55"/>
                <a:gd name="T13" fmla="*/ 39 h 57"/>
                <a:gd name="T14" fmla="*/ 13 w 55"/>
                <a:gd name="T15" fmla="*/ 45 h 57"/>
                <a:gd name="T16" fmla="*/ 20 w 55"/>
                <a:gd name="T17" fmla="*/ 49 h 57"/>
                <a:gd name="T18" fmla="*/ 25 w 55"/>
                <a:gd name="T19" fmla="*/ 49 h 57"/>
                <a:gd name="T20" fmla="*/ 29 w 55"/>
                <a:gd name="T21" fmla="*/ 49 h 57"/>
                <a:gd name="T22" fmla="*/ 28 w 55"/>
                <a:gd name="T23" fmla="*/ 48 h 57"/>
                <a:gd name="T24" fmla="*/ 28 w 55"/>
                <a:gd name="T25" fmla="*/ 47 h 57"/>
                <a:gd name="T26" fmla="*/ 29 w 55"/>
                <a:gd name="T27" fmla="*/ 44 h 57"/>
                <a:gd name="T28" fmla="*/ 30 w 55"/>
                <a:gd name="T29" fmla="*/ 41 h 57"/>
                <a:gd name="T30" fmla="*/ 31 w 55"/>
                <a:gd name="T31" fmla="*/ 39 h 57"/>
                <a:gd name="T32" fmla="*/ 33 w 55"/>
                <a:gd name="T33" fmla="*/ 35 h 57"/>
                <a:gd name="T34" fmla="*/ 33 w 55"/>
                <a:gd name="T35" fmla="*/ 30 h 57"/>
                <a:gd name="T36" fmla="*/ 30 w 55"/>
                <a:gd name="T37" fmla="*/ 24 h 57"/>
                <a:gd name="T38" fmla="*/ 26 w 55"/>
                <a:gd name="T39" fmla="*/ 19 h 57"/>
                <a:gd name="T40" fmla="*/ 21 w 55"/>
                <a:gd name="T41" fmla="*/ 17 h 57"/>
                <a:gd name="T42" fmla="*/ 16 w 55"/>
                <a:gd name="T43" fmla="*/ 17 h 57"/>
                <a:gd name="T44" fmla="*/ 12 w 55"/>
                <a:gd name="T45" fmla="*/ 22 h 57"/>
                <a:gd name="T46" fmla="*/ 11 w 55"/>
                <a:gd name="T47" fmla="*/ 22 h 57"/>
                <a:gd name="T48" fmla="*/ 11 w 55"/>
                <a:gd name="T49" fmla="*/ 22 h 57"/>
                <a:gd name="T50" fmla="*/ 9 w 55"/>
                <a:gd name="T51" fmla="*/ 21 h 57"/>
                <a:gd name="T52" fmla="*/ 14 w 55"/>
                <a:gd name="T53" fmla="*/ 14 h 57"/>
                <a:gd name="T54" fmla="*/ 21 w 55"/>
                <a:gd name="T55" fmla="*/ 13 h 57"/>
                <a:gd name="T56" fmla="*/ 29 w 55"/>
                <a:gd name="T57" fmla="*/ 15 h 57"/>
                <a:gd name="T58" fmla="*/ 35 w 55"/>
                <a:gd name="T59" fmla="*/ 21 h 57"/>
                <a:gd name="T60" fmla="*/ 38 w 55"/>
                <a:gd name="T61" fmla="*/ 27 h 57"/>
                <a:gd name="T62" fmla="*/ 39 w 55"/>
                <a:gd name="T63" fmla="*/ 36 h 57"/>
                <a:gd name="T64" fmla="*/ 37 w 55"/>
                <a:gd name="T65" fmla="*/ 44 h 57"/>
                <a:gd name="T66" fmla="*/ 42 w 55"/>
                <a:gd name="T67" fmla="*/ 40 h 57"/>
                <a:gd name="T68" fmla="*/ 45 w 55"/>
                <a:gd name="T69" fmla="*/ 35 h 57"/>
                <a:gd name="T70" fmla="*/ 47 w 55"/>
                <a:gd name="T71" fmla="*/ 28 h 57"/>
                <a:gd name="T72" fmla="*/ 46 w 55"/>
                <a:gd name="T73" fmla="*/ 19 h 57"/>
                <a:gd name="T74" fmla="*/ 42 w 55"/>
                <a:gd name="T75" fmla="*/ 13 h 57"/>
                <a:gd name="T76" fmla="*/ 35 w 55"/>
                <a:gd name="T77" fmla="*/ 7 h 57"/>
                <a:gd name="T78" fmla="*/ 26 w 55"/>
                <a:gd name="T79" fmla="*/ 5 h 57"/>
                <a:gd name="T80" fmla="*/ 25 w 55"/>
                <a:gd name="T81" fmla="*/ 5 h 57"/>
                <a:gd name="T82" fmla="*/ 28 w 55"/>
                <a:gd name="T83" fmla="*/ 0 h 57"/>
                <a:gd name="T84" fmla="*/ 29 w 55"/>
                <a:gd name="T85" fmla="*/ 0 h 57"/>
                <a:gd name="T86" fmla="*/ 29 w 55"/>
                <a:gd name="T87" fmla="*/ 0 h 57"/>
                <a:gd name="T88" fmla="*/ 41 w 55"/>
                <a:gd name="T89" fmla="*/ 2 h 57"/>
                <a:gd name="T90" fmla="*/ 50 w 55"/>
                <a:gd name="T91" fmla="*/ 10 h 57"/>
                <a:gd name="T92" fmla="*/ 55 w 55"/>
                <a:gd name="T93" fmla="*/ 22 h 57"/>
                <a:gd name="T94" fmla="*/ 52 w 55"/>
                <a:gd name="T95" fmla="*/ 34 h 57"/>
                <a:gd name="T96" fmla="*/ 47 w 55"/>
                <a:gd name="T97" fmla="*/ 44 h 57"/>
                <a:gd name="T98" fmla="*/ 38 w 55"/>
                <a:gd name="T99" fmla="*/ 53 h 57"/>
                <a:gd name="T100" fmla="*/ 28 w 55"/>
                <a:gd name="T101" fmla="*/ 57 h 57"/>
                <a:gd name="T102" fmla="*/ 17 w 55"/>
                <a:gd name="T103" fmla="*/ 56 h 57"/>
                <a:gd name="T104" fmla="*/ 8 w 55"/>
                <a:gd name="T105" fmla="*/ 51 h 57"/>
                <a:gd name="T106" fmla="*/ 3 w 55"/>
                <a:gd name="T107" fmla="*/ 41 h 57"/>
                <a:gd name="T108" fmla="*/ 0 w 55"/>
                <a:gd name="T109" fmla="*/ 32 h 57"/>
                <a:gd name="T110" fmla="*/ 3 w 55"/>
                <a:gd name="T111" fmla="*/ 21 h 57"/>
                <a:gd name="T112" fmla="*/ 8 w 55"/>
                <a:gd name="T113" fmla="*/ 11 h 57"/>
                <a:gd name="T114" fmla="*/ 17 w 55"/>
                <a:gd name="T115" fmla="*/ 4 h 57"/>
                <a:gd name="T116" fmla="*/ 28 w 55"/>
                <a:gd name="T1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" h="57">
                  <a:moveTo>
                    <a:pt x="25" y="5"/>
                  </a:moveTo>
                  <a:lnTo>
                    <a:pt x="20" y="9"/>
                  </a:lnTo>
                  <a:lnTo>
                    <a:pt x="14" y="13"/>
                  </a:lnTo>
                  <a:lnTo>
                    <a:pt x="12" y="17"/>
                  </a:lnTo>
                  <a:lnTo>
                    <a:pt x="9" y="23"/>
                  </a:lnTo>
                  <a:lnTo>
                    <a:pt x="8" y="31"/>
                  </a:lnTo>
                  <a:lnTo>
                    <a:pt x="9" y="39"/>
                  </a:lnTo>
                  <a:lnTo>
                    <a:pt x="13" y="45"/>
                  </a:lnTo>
                  <a:lnTo>
                    <a:pt x="20" y="49"/>
                  </a:lnTo>
                  <a:lnTo>
                    <a:pt x="25" y="49"/>
                  </a:lnTo>
                  <a:lnTo>
                    <a:pt x="29" y="49"/>
                  </a:lnTo>
                  <a:lnTo>
                    <a:pt x="28" y="48"/>
                  </a:lnTo>
                  <a:lnTo>
                    <a:pt x="28" y="47"/>
                  </a:lnTo>
                  <a:lnTo>
                    <a:pt x="29" y="44"/>
                  </a:lnTo>
                  <a:lnTo>
                    <a:pt x="30" y="41"/>
                  </a:lnTo>
                  <a:lnTo>
                    <a:pt x="31" y="39"/>
                  </a:lnTo>
                  <a:lnTo>
                    <a:pt x="33" y="35"/>
                  </a:lnTo>
                  <a:lnTo>
                    <a:pt x="33" y="30"/>
                  </a:lnTo>
                  <a:lnTo>
                    <a:pt x="30" y="24"/>
                  </a:lnTo>
                  <a:lnTo>
                    <a:pt x="26" y="19"/>
                  </a:lnTo>
                  <a:lnTo>
                    <a:pt x="21" y="17"/>
                  </a:lnTo>
                  <a:lnTo>
                    <a:pt x="16" y="17"/>
                  </a:lnTo>
                  <a:lnTo>
                    <a:pt x="12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9" y="21"/>
                  </a:lnTo>
                  <a:lnTo>
                    <a:pt x="14" y="14"/>
                  </a:lnTo>
                  <a:lnTo>
                    <a:pt x="21" y="13"/>
                  </a:lnTo>
                  <a:lnTo>
                    <a:pt x="29" y="15"/>
                  </a:lnTo>
                  <a:lnTo>
                    <a:pt x="35" y="21"/>
                  </a:lnTo>
                  <a:lnTo>
                    <a:pt x="38" y="27"/>
                  </a:lnTo>
                  <a:lnTo>
                    <a:pt x="39" y="36"/>
                  </a:lnTo>
                  <a:lnTo>
                    <a:pt x="37" y="44"/>
                  </a:lnTo>
                  <a:lnTo>
                    <a:pt x="42" y="40"/>
                  </a:lnTo>
                  <a:lnTo>
                    <a:pt x="45" y="35"/>
                  </a:lnTo>
                  <a:lnTo>
                    <a:pt x="47" y="28"/>
                  </a:lnTo>
                  <a:lnTo>
                    <a:pt x="46" y="19"/>
                  </a:lnTo>
                  <a:lnTo>
                    <a:pt x="42" y="13"/>
                  </a:lnTo>
                  <a:lnTo>
                    <a:pt x="35" y="7"/>
                  </a:lnTo>
                  <a:lnTo>
                    <a:pt x="26" y="5"/>
                  </a:lnTo>
                  <a:lnTo>
                    <a:pt x="25" y="5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41" y="2"/>
                  </a:lnTo>
                  <a:lnTo>
                    <a:pt x="50" y="10"/>
                  </a:lnTo>
                  <a:lnTo>
                    <a:pt x="55" y="22"/>
                  </a:lnTo>
                  <a:lnTo>
                    <a:pt x="52" y="34"/>
                  </a:lnTo>
                  <a:lnTo>
                    <a:pt x="47" y="44"/>
                  </a:lnTo>
                  <a:lnTo>
                    <a:pt x="38" y="53"/>
                  </a:lnTo>
                  <a:lnTo>
                    <a:pt x="28" y="57"/>
                  </a:lnTo>
                  <a:lnTo>
                    <a:pt x="17" y="56"/>
                  </a:lnTo>
                  <a:lnTo>
                    <a:pt x="8" y="51"/>
                  </a:lnTo>
                  <a:lnTo>
                    <a:pt x="3" y="41"/>
                  </a:lnTo>
                  <a:lnTo>
                    <a:pt x="0" y="32"/>
                  </a:lnTo>
                  <a:lnTo>
                    <a:pt x="3" y="21"/>
                  </a:lnTo>
                  <a:lnTo>
                    <a:pt x="8" y="11"/>
                  </a:lnTo>
                  <a:lnTo>
                    <a:pt x="17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49"/>
            <p:cNvSpPr>
              <a:spLocks noEditPoints="1"/>
            </p:cNvSpPr>
            <p:nvPr/>
          </p:nvSpPr>
          <p:spPr bwMode="auto">
            <a:xfrm>
              <a:off x="7151688" y="3508375"/>
              <a:ext cx="80963" cy="82550"/>
            </a:xfrm>
            <a:custGeom>
              <a:avLst/>
              <a:gdLst>
                <a:gd name="T0" fmla="*/ 20 w 51"/>
                <a:gd name="T1" fmla="*/ 17 h 52"/>
                <a:gd name="T2" fmla="*/ 16 w 51"/>
                <a:gd name="T3" fmla="*/ 17 h 52"/>
                <a:gd name="T4" fmla="*/ 13 w 51"/>
                <a:gd name="T5" fmla="*/ 19 h 52"/>
                <a:gd name="T6" fmla="*/ 10 w 51"/>
                <a:gd name="T7" fmla="*/ 22 h 52"/>
                <a:gd name="T8" fmla="*/ 9 w 51"/>
                <a:gd name="T9" fmla="*/ 22 h 52"/>
                <a:gd name="T10" fmla="*/ 8 w 51"/>
                <a:gd name="T11" fmla="*/ 22 h 52"/>
                <a:gd name="T12" fmla="*/ 7 w 51"/>
                <a:gd name="T13" fmla="*/ 27 h 52"/>
                <a:gd name="T14" fmla="*/ 7 w 51"/>
                <a:gd name="T15" fmla="*/ 32 h 52"/>
                <a:gd name="T16" fmla="*/ 8 w 51"/>
                <a:gd name="T17" fmla="*/ 38 h 52"/>
                <a:gd name="T18" fmla="*/ 14 w 51"/>
                <a:gd name="T19" fmla="*/ 44 h 52"/>
                <a:gd name="T20" fmla="*/ 24 w 51"/>
                <a:gd name="T21" fmla="*/ 46 h 52"/>
                <a:gd name="T22" fmla="*/ 31 w 51"/>
                <a:gd name="T23" fmla="*/ 44 h 52"/>
                <a:gd name="T24" fmla="*/ 31 w 51"/>
                <a:gd name="T25" fmla="*/ 43 h 52"/>
                <a:gd name="T26" fmla="*/ 33 w 51"/>
                <a:gd name="T27" fmla="*/ 39 h 52"/>
                <a:gd name="T28" fmla="*/ 34 w 51"/>
                <a:gd name="T29" fmla="*/ 35 h 52"/>
                <a:gd name="T30" fmla="*/ 34 w 51"/>
                <a:gd name="T31" fmla="*/ 31 h 52"/>
                <a:gd name="T32" fmla="*/ 34 w 51"/>
                <a:gd name="T33" fmla="*/ 27 h 52"/>
                <a:gd name="T34" fmla="*/ 33 w 51"/>
                <a:gd name="T35" fmla="*/ 23 h 52"/>
                <a:gd name="T36" fmla="*/ 30 w 51"/>
                <a:gd name="T37" fmla="*/ 19 h 52"/>
                <a:gd name="T38" fmla="*/ 28 w 51"/>
                <a:gd name="T39" fmla="*/ 18 h 52"/>
                <a:gd name="T40" fmla="*/ 24 w 51"/>
                <a:gd name="T41" fmla="*/ 17 h 52"/>
                <a:gd name="T42" fmla="*/ 20 w 51"/>
                <a:gd name="T43" fmla="*/ 17 h 52"/>
                <a:gd name="T44" fmla="*/ 18 w 51"/>
                <a:gd name="T45" fmla="*/ 5 h 52"/>
                <a:gd name="T46" fmla="*/ 13 w 51"/>
                <a:gd name="T47" fmla="*/ 10 h 52"/>
                <a:gd name="T48" fmla="*/ 10 w 51"/>
                <a:gd name="T49" fmla="*/ 15 h 52"/>
                <a:gd name="T50" fmla="*/ 17 w 51"/>
                <a:gd name="T51" fmla="*/ 12 h 52"/>
                <a:gd name="T52" fmla="*/ 25 w 51"/>
                <a:gd name="T53" fmla="*/ 10 h 52"/>
                <a:gd name="T54" fmla="*/ 33 w 51"/>
                <a:gd name="T55" fmla="*/ 13 h 52"/>
                <a:gd name="T56" fmla="*/ 37 w 51"/>
                <a:gd name="T57" fmla="*/ 17 h 52"/>
                <a:gd name="T58" fmla="*/ 38 w 51"/>
                <a:gd name="T59" fmla="*/ 21 h 52"/>
                <a:gd name="T60" fmla="*/ 41 w 51"/>
                <a:gd name="T61" fmla="*/ 25 h 52"/>
                <a:gd name="T62" fmla="*/ 41 w 51"/>
                <a:gd name="T63" fmla="*/ 29 h 52"/>
                <a:gd name="T64" fmla="*/ 41 w 51"/>
                <a:gd name="T65" fmla="*/ 32 h 52"/>
                <a:gd name="T66" fmla="*/ 41 w 51"/>
                <a:gd name="T67" fmla="*/ 36 h 52"/>
                <a:gd name="T68" fmla="*/ 43 w 51"/>
                <a:gd name="T69" fmla="*/ 31 h 52"/>
                <a:gd name="T70" fmla="*/ 45 w 51"/>
                <a:gd name="T71" fmla="*/ 26 h 52"/>
                <a:gd name="T72" fmla="*/ 43 w 51"/>
                <a:gd name="T73" fmla="*/ 21 h 52"/>
                <a:gd name="T74" fmla="*/ 42 w 51"/>
                <a:gd name="T75" fmla="*/ 17 h 52"/>
                <a:gd name="T76" fmla="*/ 35 w 51"/>
                <a:gd name="T77" fmla="*/ 9 h 52"/>
                <a:gd name="T78" fmla="*/ 28 w 51"/>
                <a:gd name="T79" fmla="*/ 6 h 52"/>
                <a:gd name="T80" fmla="*/ 18 w 51"/>
                <a:gd name="T81" fmla="*/ 5 h 52"/>
                <a:gd name="T82" fmla="*/ 28 w 51"/>
                <a:gd name="T83" fmla="*/ 0 h 52"/>
                <a:gd name="T84" fmla="*/ 37 w 51"/>
                <a:gd name="T85" fmla="*/ 2 h 52"/>
                <a:gd name="T86" fmla="*/ 45 w 51"/>
                <a:gd name="T87" fmla="*/ 9 h 52"/>
                <a:gd name="T88" fmla="*/ 50 w 51"/>
                <a:gd name="T89" fmla="*/ 18 h 52"/>
                <a:gd name="T90" fmla="*/ 51 w 51"/>
                <a:gd name="T91" fmla="*/ 31 h 52"/>
                <a:gd name="T92" fmla="*/ 45 w 51"/>
                <a:gd name="T93" fmla="*/ 43 h 52"/>
                <a:gd name="T94" fmla="*/ 34 w 51"/>
                <a:gd name="T95" fmla="*/ 51 h 52"/>
                <a:gd name="T96" fmla="*/ 25 w 51"/>
                <a:gd name="T97" fmla="*/ 52 h 52"/>
                <a:gd name="T98" fmla="*/ 16 w 51"/>
                <a:gd name="T99" fmla="*/ 51 h 52"/>
                <a:gd name="T100" fmla="*/ 7 w 51"/>
                <a:gd name="T101" fmla="*/ 46 h 52"/>
                <a:gd name="T102" fmla="*/ 1 w 51"/>
                <a:gd name="T103" fmla="*/ 38 h 52"/>
                <a:gd name="T104" fmla="*/ 0 w 51"/>
                <a:gd name="T105" fmla="*/ 29 h 52"/>
                <a:gd name="T106" fmla="*/ 3 w 51"/>
                <a:gd name="T107" fmla="*/ 18 h 52"/>
                <a:gd name="T108" fmla="*/ 8 w 51"/>
                <a:gd name="T109" fmla="*/ 9 h 52"/>
                <a:gd name="T110" fmla="*/ 16 w 51"/>
                <a:gd name="T111" fmla="*/ 2 h 52"/>
                <a:gd name="T112" fmla="*/ 16 w 51"/>
                <a:gd name="T113" fmla="*/ 1 h 52"/>
                <a:gd name="T114" fmla="*/ 17 w 51"/>
                <a:gd name="T115" fmla="*/ 1 h 52"/>
                <a:gd name="T116" fmla="*/ 28 w 51"/>
                <a:gd name="T1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" h="52">
                  <a:moveTo>
                    <a:pt x="20" y="17"/>
                  </a:moveTo>
                  <a:lnTo>
                    <a:pt x="16" y="17"/>
                  </a:lnTo>
                  <a:lnTo>
                    <a:pt x="13" y="19"/>
                  </a:lnTo>
                  <a:lnTo>
                    <a:pt x="10" y="22"/>
                  </a:lnTo>
                  <a:lnTo>
                    <a:pt x="9" y="22"/>
                  </a:lnTo>
                  <a:lnTo>
                    <a:pt x="8" y="22"/>
                  </a:lnTo>
                  <a:lnTo>
                    <a:pt x="7" y="27"/>
                  </a:lnTo>
                  <a:lnTo>
                    <a:pt x="7" y="32"/>
                  </a:lnTo>
                  <a:lnTo>
                    <a:pt x="8" y="38"/>
                  </a:lnTo>
                  <a:lnTo>
                    <a:pt x="14" y="44"/>
                  </a:lnTo>
                  <a:lnTo>
                    <a:pt x="24" y="46"/>
                  </a:lnTo>
                  <a:lnTo>
                    <a:pt x="31" y="44"/>
                  </a:lnTo>
                  <a:lnTo>
                    <a:pt x="31" y="43"/>
                  </a:lnTo>
                  <a:lnTo>
                    <a:pt x="33" y="39"/>
                  </a:lnTo>
                  <a:lnTo>
                    <a:pt x="34" y="35"/>
                  </a:lnTo>
                  <a:lnTo>
                    <a:pt x="34" y="31"/>
                  </a:lnTo>
                  <a:lnTo>
                    <a:pt x="34" y="27"/>
                  </a:lnTo>
                  <a:lnTo>
                    <a:pt x="33" y="23"/>
                  </a:lnTo>
                  <a:lnTo>
                    <a:pt x="30" y="19"/>
                  </a:lnTo>
                  <a:lnTo>
                    <a:pt x="28" y="18"/>
                  </a:lnTo>
                  <a:lnTo>
                    <a:pt x="24" y="17"/>
                  </a:lnTo>
                  <a:lnTo>
                    <a:pt x="20" y="17"/>
                  </a:lnTo>
                  <a:close/>
                  <a:moveTo>
                    <a:pt x="18" y="5"/>
                  </a:moveTo>
                  <a:lnTo>
                    <a:pt x="13" y="10"/>
                  </a:lnTo>
                  <a:lnTo>
                    <a:pt x="10" y="15"/>
                  </a:lnTo>
                  <a:lnTo>
                    <a:pt x="17" y="12"/>
                  </a:lnTo>
                  <a:lnTo>
                    <a:pt x="25" y="10"/>
                  </a:lnTo>
                  <a:lnTo>
                    <a:pt x="33" y="13"/>
                  </a:lnTo>
                  <a:lnTo>
                    <a:pt x="37" y="17"/>
                  </a:lnTo>
                  <a:lnTo>
                    <a:pt x="38" y="21"/>
                  </a:lnTo>
                  <a:lnTo>
                    <a:pt x="41" y="25"/>
                  </a:lnTo>
                  <a:lnTo>
                    <a:pt x="41" y="29"/>
                  </a:lnTo>
                  <a:lnTo>
                    <a:pt x="41" y="32"/>
                  </a:lnTo>
                  <a:lnTo>
                    <a:pt x="41" y="36"/>
                  </a:lnTo>
                  <a:lnTo>
                    <a:pt x="43" y="31"/>
                  </a:lnTo>
                  <a:lnTo>
                    <a:pt x="45" y="26"/>
                  </a:lnTo>
                  <a:lnTo>
                    <a:pt x="43" y="21"/>
                  </a:lnTo>
                  <a:lnTo>
                    <a:pt x="42" y="17"/>
                  </a:lnTo>
                  <a:lnTo>
                    <a:pt x="35" y="9"/>
                  </a:lnTo>
                  <a:lnTo>
                    <a:pt x="28" y="6"/>
                  </a:lnTo>
                  <a:lnTo>
                    <a:pt x="18" y="5"/>
                  </a:lnTo>
                  <a:close/>
                  <a:moveTo>
                    <a:pt x="28" y="0"/>
                  </a:moveTo>
                  <a:lnTo>
                    <a:pt x="37" y="2"/>
                  </a:lnTo>
                  <a:lnTo>
                    <a:pt x="45" y="9"/>
                  </a:lnTo>
                  <a:lnTo>
                    <a:pt x="50" y="18"/>
                  </a:lnTo>
                  <a:lnTo>
                    <a:pt x="51" y="31"/>
                  </a:lnTo>
                  <a:lnTo>
                    <a:pt x="45" y="43"/>
                  </a:lnTo>
                  <a:lnTo>
                    <a:pt x="34" y="51"/>
                  </a:lnTo>
                  <a:lnTo>
                    <a:pt x="25" y="52"/>
                  </a:lnTo>
                  <a:lnTo>
                    <a:pt x="16" y="51"/>
                  </a:lnTo>
                  <a:lnTo>
                    <a:pt x="7" y="46"/>
                  </a:lnTo>
                  <a:lnTo>
                    <a:pt x="1" y="38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8" y="9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50"/>
            <p:cNvSpPr>
              <a:spLocks noEditPoints="1"/>
            </p:cNvSpPr>
            <p:nvPr/>
          </p:nvSpPr>
          <p:spPr bwMode="auto">
            <a:xfrm>
              <a:off x="7243763" y="3563938"/>
              <a:ext cx="60325" cy="61913"/>
            </a:xfrm>
            <a:custGeom>
              <a:avLst/>
              <a:gdLst>
                <a:gd name="T0" fmla="*/ 14 w 38"/>
                <a:gd name="T1" fmla="*/ 12 h 39"/>
                <a:gd name="T2" fmla="*/ 11 w 38"/>
                <a:gd name="T3" fmla="*/ 12 h 39"/>
                <a:gd name="T4" fmla="*/ 7 w 38"/>
                <a:gd name="T5" fmla="*/ 13 h 39"/>
                <a:gd name="T6" fmla="*/ 7 w 38"/>
                <a:gd name="T7" fmla="*/ 14 h 39"/>
                <a:gd name="T8" fmla="*/ 6 w 38"/>
                <a:gd name="T9" fmla="*/ 17 h 39"/>
                <a:gd name="T10" fmla="*/ 6 w 38"/>
                <a:gd name="T11" fmla="*/ 21 h 39"/>
                <a:gd name="T12" fmla="*/ 6 w 38"/>
                <a:gd name="T13" fmla="*/ 25 h 39"/>
                <a:gd name="T14" fmla="*/ 7 w 38"/>
                <a:gd name="T15" fmla="*/ 29 h 39"/>
                <a:gd name="T16" fmla="*/ 10 w 38"/>
                <a:gd name="T17" fmla="*/ 32 h 39"/>
                <a:gd name="T18" fmla="*/ 13 w 38"/>
                <a:gd name="T19" fmla="*/ 33 h 39"/>
                <a:gd name="T20" fmla="*/ 17 w 38"/>
                <a:gd name="T21" fmla="*/ 33 h 39"/>
                <a:gd name="T22" fmla="*/ 21 w 38"/>
                <a:gd name="T23" fmla="*/ 33 h 39"/>
                <a:gd name="T24" fmla="*/ 23 w 38"/>
                <a:gd name="T25" fmla="*/ 32 h 39"/>
                <a:gd name="T26" fmla="*/ 26 w 38"/>
                <a:gd name="T27" fmla="*/ 30 h 39"/>
                <a:gd name="T28" fmla="*/ 26 w 38"/>
                <a:gd name="T29" fmla="*/ 28 h 39"/>
                <a:gd name="T30" fmla="*/ 26 w 38"/>
                <a:gd name="T31" fmla="*/ 25 h 39"/>
                <a:gd name="T32" fmla="*/ 24 w 38"/>
                <a:gd name="T33" fmla="*/ 21 h 39"/>
                <a:gd name="T34" fmla="*/ 23 w 38"/>
                <a:gd name="T35" fmla="*/ 17 h 39"/>
                <a:gd name="T36" fmla="*/ 21 w 38"/>
                <a:gd name="T37" fmla="*/ 14 h 39"/>
                <a:gd name="T38" fmla="*/ 18 w 38"/>
                <a:gd name="T39" fmla="*/ 13 h 39"/>
                <a:gd name="T40" fmla="*/ 14 w 38"/>
                <a:gd name="T41" fmla="*/ 12 h 39"/>
                <a:gd name="T42" fmla="*/ 15 w 38"/>
                <a:gd name="T43" fmla="*/ 5 h 39"/>
                <a:gd name="T44" fmla="*/ 11 w 38"/>
                <a:gd name="T45" fmla="*/ 7 h 39"/>
                <a:gd name="T46" fmla="*/ 9 w 38"/>
                <a:gd name="T47" fmla="*/ 9 h 39"/>
                <a:gd name="T48" fmla="*/ 13 w 38"/>
                <a:gd name="T49" fmla="*/ 8 h 39"/>
                <a:gd name="T50" fmla="*/ 18 w 38"/>
                <a:gd name="T51" fmla="*/ 7 h 39"/>
                <a:gd name="T52" fmla="*/ 22 w 38"/>
                <a:gd name="T53" fmla="*/ 8 h 39"/>
                <a:gd name="T54" fmla="*/ 26 w 38"/>
                <a:gd name="T55" fmla="*/ 11 h 39"/>
                <a:gd name="T56" fmla="*/ 28 w 38"/>
                <a:gd name="T57" fmla="*/ 14 h 39"/>
                <a:gd name="T58" fmla="*/ 31 w 38"/>
                <a:gd name="T59" fmla="*/ 20 h 39"/>
                <a:gd name="T60" fmla="*/ 31 w 38"/>
                <a:gd name="T61" fmla="*/ 16 h 39"/>
                <a:gd name="T62" fmla="*/ 30 w 38"/>
                <a:gd name="T63" fmla="*/ 12 h 39"/>
                <a:gd name="T64" fmla="*/ 27 w 38"/>
                <a:gd name="T65" fmla="*/ 9 h 39"/>
                <a:gd name="T66" fmla="*/ 23 w 38"/>
                <a:gd name="T67" fmla="*/ 7 h 39"/>
                <a:gd name="T68" fmla="*/ 19 w 38"/>
                <a:gd name="T69" fmla="*/ 5 h 39"/>
                <a:gd name="T70" fmla="*/ 18 w 38"/>
                <a:gd name="T71" fmla="*/ 5 h 39"/>
                <a:gd name="T72" fmla="*/ 15 w 38"/>
                <a:gd name="T73" fmla="*/ 5 h 39"/>
                <a:gd name="T74" fmla="*/ 22 w 38"/>
                <a:gd name="T75" fmla="*/ 0 h 39"/>
                <a:gd name="T76" fmla="*/ 26 w 38"/>
                <a:gd name="T77" fmla="*/ 1 h 39"/>
                <a:gd name="T78" fmla="*/ 30 w 38"/>
                <a:gd name="T79" fmla="*/ 3 h 39"/>
                <a:gd name="T80" fmla="*/ 32 w 38"/>
                <a:gd name="T81" fmla="*/ 5 h 39"/>
                <a:gd name="T82" fmla="*/ 35 w 38"/>
                <a:gd name="T83" fmla="*/ 9 h 39"/>
                <a:gd name="T84" fmla="*/ 36 w 38"/>
                <a:gd name="T85" fmla="*/ 13 h 39"/>
                <a:gd name="T86" fmla="*/ 38 w 38"/>
                <a:gd name="T87" fmla="*/ 17 h 39"/>
                <a:gd name="T88" fmla="*/ 35 w 38"/>
                <a:gd name="T89" fmla="*/ 28 h 39"/>
                <a:gd name="T90" fmla="*/ 28 w 38"/>
                <a:gd name="T91" fmla="*/ 37 h 39"/>
                <a:gd name="T92" fmla="*/ 18 w 38"/>
                <a:gd name="T93" fmla="*/ 39 h 39"/>
                <a:gd name="T94" fmla="*/ 7 w 38"/>
                <a:gd name="T95" fmla="*/ 37 h 39"/>
                <a:gd name="T96" fmla="*/ 1 w 38"/>
                <a:gd name="T97" fmla="*/ 29 h 39"/>
                <a:gd name="T98" fmla="*/ 0 w 38"/>
                <a:gd name="T99" fmla="*/ 18 h 39"/>
                <a:gd name="T100" fmla="*/ 1 w 38"/>
                <a:gd name="T101" fmla="*/ 14 h 39"/>
                <a:gd name="T102" fmla="*/ 2 w 38"/>
                <a:gd name="T103" fmla="*/ 11 h 39"/>
                <a:gd name="T104" fmla="*/ 5 w 38"/>
                <a:gd name="T105" fmla="*/ 7 h 39"/>
                <a:gd name="T106" fmla="*/ 7 w 38"/>
                <a:gd name="T107" fmla="*/ 4 h 39"/>
                <a:gd name="T108" fmla="*/ 10 w 38"/>
                <a:gd name="T109" fmla="*/ 1 h 39"/>
                <a:gd name="T110" fmla="*/ 14 w 38"/>
                <a:gd name="T111" fmla="*/ 0 h 39"/>
                <a:gd name="T112" fmla="*/ 18 w 38"/>
                <a:gd name="T113" fmla="*/ 1 h 39"/>
                <a:gd name="T114" fmla="*/ 22 w 38"/>
                <a:gd name="T1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" h="39">
                  <a:moveTo>
                    <a:pt x="14" y="12"/>
                  </a:moveTo>
                  <a:lnTo>
                    <a:pt x="11" y="12"/>
                  </a:lnTo>
                  <a:lnTo>
                    <a:pt x="7" y="13"/>
                  </a:lnTo>
                  <a:lnTo>
                    <a:pt x="7" y="14"/>
                  </a:lnTo>
                  <a:lnTo>
                    <a:pt x="6" y="17"/>
                  </a:lnTo>
                  <a:lnTo>
                    <a:pt x="6" y="21"/>
                  </a:lnTo>
                  <a:lnTo>
                    <a:pt x="6" y="25"/>
                  </a:lnTo>
                  <a:lnTo>
                    <a:pt x="7" y="29"/>
                  </a:lnTo>
                  <a:lnTo>
                    <a:pt x="10" y="32"/>
                  </a:lnTo>
                  <a:lnTo>
                    <a:pt x="13" y="33"/>
                  </a:lnTo>
                  <a:lnTo>
                    <a:pt x="17" y="33"/>
                  </a:lnTo>
                  <a:lnTo>
                    <a:pt x="21" y="33"/>
                  </a:lnTo>
                  <a:lnTo>
                    <a:pt x="23" y="32"/>
                  </a:lnTo>
                  <a:lnTo>
                    <a:pt x="26" y="30"/>
                  </a:lnTo>
                  <a:lnTo>
                    <a:pt x="26" y="28"/>
                  </a:lnTo>
                  <a:lnTo>
                    <a:pt x="26" y="25"/>
                  </a:lnTo>
                  <a:lnTo>
                    <a:pt x="24" y="21"/>
                  </a:lnTo>
                  <a:lnTo>
                    <a:pt x="23" y="17"/>
                  </a:lnTo>
                  <a:lnTo>
                    <a:pt x="21" y="14"/>
                  </a:lnTo>
                  <a:lnTo>
                    <a:pt x="18" y="13"/>
                  </a:lnTo>
                  <a:lnTo>
                    <a:pt x="14" y="12"/>
                  </a:lnTo>
                  <a:close/>
                  <a:moveTo>
                    <a:pt x="15" y="5"/>
                  </a:moveTo>
                  <a:lnTo>
                    <a:pt x="11" y="7"/>
                  </a:lnTo>
                  <a:lnTo>
                    <a:pt x="9" y="9"/>
                  </a:lnTo>
                  <a:lnTo>
                    <a:pt x="13" y="8"/>
                  </a:lnTo>
                  <a:lnTo>
                    <a:pt x="18" y="7"/>
                  </a:lnTo>
                  <a:lnTo>
                    <a:pt x="22" y="8"/>
                  </a:lnTo>
                  <a:lnTo>
                    <a:pt x="26" y="11"/>
                  </a:lnTo>
                  <a:lnTo>
                    <a:pt x="28" y="14"/>
                  </a:lnTo>
                  <a:lnTo>
                    <a:pt x="31" y="20"/>
                  </a:lnTo>
                  <a:lnTo>
                    <a:pt x="31" y="16"/>
                  </a:lnTo>
                  <a:lnTo>
                    <a:pt x="30" y="12"/>
                  </a:lnTo>
                  <a:lnTo>
                    <a:pt x="27" y="9"/>
                  </a:lnTo>
                  <a:lnTo>
                    <a:pt x="23" y="7"/>
                  </a:lnTo>
                  <a:lnTo>
                    <a:pt x="19" y="5"/>
                  </a:lnTo>
                  <a:lnTo>
                    <a:pt x="18" y="5"/>
                  </a:lnTo>
                  <a:lnTo>
                    <a:pt x="15" y="5"/>
                  </a:lnTo>
                  <a:close/>
                  <a:moveTo>
                    <a:pt x="22" y="0"/>
                  </a:moveTo>
                  <a:lnTo>
                    <a:pt x="26" y="1"/>
                  </a:lnTo>
                  <a:lnTo>
                    <a:pt x="30" y="3"/>
                  </a:lnTo>
                  <a:lnTo>
                    <a:pt x="32" y="5"/>
                  </a:lnTo>
                  <a:lnTo>
                    <a:pt x="35" y="9"/>
                  </a:lnTo>
                  <a:lnTo>
                    <a:pt x="36" y="13"/>
                  </a:lnTo>
                  <a:lnTo>
                    <a:pt x="38" y="17"/>
                  </a:lnTo>
                  <a:lnTo>
                    <a:pt x="35" y="28"/>
                  </a:lnTo>
                  <a:lnTo>
                    <a:pt x="28" y="37"/>
                  </a:lnTo>
                  <a:lnTo>
                    <a:pt x="18" y="39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2" y="11"/>
                  </a:lnTo>
                  <a:lnTo>
                    <a:pt x="5" y="7"/>
                  </a:lnTo>
                  <a:lnTo>
                    <a:pt x="7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8" y="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51"/>
            <p:cNvSpPr>
              <a:spLocks noEditPoints="1"/>
            </p:cNvSpPr>
            <p:nvPr/>
          </p:nvSpPr>
          <p:spPr bwMode="auto">
            <a:xfrm>
              <a:off x="7321550" y="3443288"/>
              <a:ext cx="50800" cy="50800"/>
            </a:xfrm>
            <a:custGeom>
              <a:avLst/>
              <a:gdLst>
                <a:gd name="T0" fmla="*/ 10 w 32"/>
                <a:gd name="T1" fmla="*/ 11 h 32"/>
                <a:gd name="T2" fmla="*/ 7 w 32"/>
                <a:gd name="T3" fmla="*/ 12 h 32"/>
                <a:gd name="T4" fmla="*/ 7 w 32"/>
                <a:gd name="T5" fmla="*/ 13 h 32"/>
                <a:gd name="T6" fmla="*/ 7 w 32"/>
                <a:gd name="T7" fmla="*/ 13 h 32"/>
                <a:gd name="T8" fmla="*/ 6 w 32"/>
                <a:gd name="T9" fmla="*/ 13 h 32"/>
                <a:gd name="T10" fmla="*/ 6 w 32"/>
                <a:gd name="T11" fmla="*/ 17 h 32"/>
                <a:gd name="T12" fmla="*/ 7 w 32"/>
                <a:gd name="T13" fmla="*/ 21 h 32"/>
                <a:gd name="T14" fmla="*/ 10 w 32"/>
                <a:gd name="T15" fmla="*/ 24 h 32"/>
                <a:gd name="T16" fmla="*/ 13 w 32"/>
                <a:gd name="T17" fmla="*/ 25 h 32"/>
                <a:gd name="T18" fmla="*/ 17 w 32"/>
                <a:gd name="T19" fmla="*/ 25 h 32"/>
                <a:gd name="T20" fmla="*/ 19 w 32"/>
                <a:gd name="T21" fmla="*/ 25 h 32"/>
                <a:gd name="T22" fmla="*/ 20 w 32"/>
                <a:gd name="T23" fmla="*/ 22 h 32"/>
                <a:gd name="T24" fmla="*/ 20 w 32"/>
                <a:gd name="T25" fmla="*/ 20 h 32"/>
                <a:gd name="T26" fmla="*/ 19 w 32"/>
                <a:gd name="T27" fmla="*/ 17 h 32"/>
                <a:gd name="T28" fmla="*/ 16 w 32"/>
                <a:gd name="T29" fmla="*/ 13 h 32"/>
                <a:gd name="T30" fmla="*/ 13 w 32"/>
                <a:gd name="T31" fmla="*/ 12 h 32"/>
                <a:gd name="T32" fmla="*/ 12 w 32"/>
                <a:gd name="T33" fmla="*/ 11 h 32"/>
                <a:gd name="T34" fmla="*/ 11 w 32"/>
                <a:gd name="T35" fmla="*/ 11 h 32"/>
                <a:gd name="T36" fmla="*/ 10 w 32"/>
                <a:gd name="T37" fmla="*/ 11 h 32"/>
                <a:gd name="T38" fmla="*/ 13 w 32"/>
                <a:gd name="T39" fmla="*/ 4 h 32"/>
                <a:gd name="T40" fmla="*/ 10 w 32"/>
                <a:gd name="T41" fmla="*/ 7 h 32"/>
                <a:gd name="T42" fmla="*/ 13 w 32"/>
                <a:gd name="T43" fmla="*/ 7 h 32"/>
                <a:gd name="T44" fmla="*/ 16 w 32"/>
                <a:gd name="T45" fmla="*/ 8 h 32"/>
                <a:gd name="T46" fmla="*/ 20 w 32"/>
                <a:gd name="T47" fmla="*/ 9 h 32"/>
                <a:gd name="T48" fmla="*/ 23 w 32"/>
                <a:gd name="T49" fmla="*/ 12 h 32"/>
                <a:gd name="T50" fmla="*/ 24 w 32"/>
                <a:gd name="T51" fmla="*/ 15 h 32"/>
                <a:gd name="T52" fmla="*/ 25 w 32"/>
                <a:gd name="T53" fmla="*/ 18 h 32"/>
                <a:gd name="T54" fmla="*/ 25 w 32"/>
                <a:gd name="T55" fmla="*/ 16 h 32"/>
                <a:gd name="T56" fmla="*/ 25 w 32"/>
                <a:gd name="T57" fmla="*/ 12 h 32"/>
                <a:gd name="T58" fmla="*/ 24 w 32"/>
                <a:gd name="T59" fmla="*/ 9 h 32"/>
                <a:gd name="T60" fmla="*/ 20 w 32"/>
                <a:gd name="T61" fmla="*/ 7 h 32"/>
                <a:gd name="T62" fmla="*/ 17 w 32"/>
                <a:gd name="T63" fmla="*/ 5 h 32"/>
                <a:gd name="T64" fmla="*/ 13 w 32"/>
                <a:gd name="T65" fmla="*/ 4 h 32"/>
                <a:gd name="T66" fmla="*/ 13 w 32"/>
                <a:gd name="T67" fmla="*/ 4 h 32"/>
                <a:gd name="T68" fmla="*/ 15 w 32"/>
                <a:gd name="T69" fmla="*/ 0 h 32"/>
                <a:gd name="T70" fmla="*/ 16 w 32"/>
                <a:gd name="T71" fmla="*/ 0 h 32"/>
                <a:gd name="T72" fmla="*/ 16 w 32"/>
                <a:gd name="T73" fmla="*/ 0 h 32"/>
                <a:gd name="T74" fmla="*/ 21 w 32"/>
                <a:gd name="T75" fmla="*/ 1 h 32"/>
                <a:gd name="T76" fmla="*/ 25 w 32"/>
                <a:gd name="T77" fmla="*/ 3 h 32"/>
                <a:gd name="T78" fmla="*/ 28 w 32"/>
                <a:gd name="T79" fmla="*/ 5 h 32"/>
                <a:gd name="T80" fmla="*/ 30 w 32"/>
                <a:gd name="T81" fmla="*/ 9 h 32"/>
                <a:gd name="T82" fmla="*/ 32 w 32"/>
                <a:gd name="T83" fmla="*/ 13 h 32"/>
                <a:gd name="T84" fmla="*/ 32 w 32"/>
                <a:gd name="T85" fmla="*/ 18 h 32"/>
                <a:gd name="T86" fmla="*/ 30 w 32"/>
                <a:gd name="T87" fmla="*/ 24 h 32"/>
                <a:gd name="T88" fmla="*/ 27 w 32"/>
                <a:gd name="T89" fmla="*/ 28 h 32"/>
                <a:gd name="T90" fmla="*/ 23 w 32"/>
                <a:gd name="T91" fmla="*/ 30 h 32"/>
                <a:gd name="T92" fmla="*/ 19 w 32"/>
                <a:gd name="T93" fmla="*/ 32 h 32"/>
                <a:gd name="T94" fmla="*/ 13 w 32"/>
                <a:gd name="T95" fmla="*/ 32 h 32"/>
                <a:gd name="T96" fmla="*/ 8 w 32"/>
                <a:gd name="T97" fmla="*/ 30 h 32"/>
                <a:gd name="T98" fmla="*/ 4 w 32"/>
                <a:gd name="T99" fmla="*/ 28 h 32"/>
                <a:gd name="T100" fmla="*/ 2 w 32"/>
                <a:gd name="T101" fmla="*/ 24 h 32"/>
                <a:gd name="T102" fmla="*/ 0 w 32"/>
                <a:gd name="T103" fmla="*/ 18 h 32"/>
                <a:gd name="T104" fmla="*/ 0 w 32"/>
                <a:gd name="T105" fmla="*/ 13 h 32"/>
                <a:gd name="T106" fmla="*/ 2 w 32"/>
                <a:gd name="T107" fmla="*/ 8 h 32"/>
                <a:gd name="T108" fmla="*/ 6 w 32"/>
                <a:gd name="T109" fmla="*/ 4 h 32"/>
                <a:gd name="T110" fmla="*/ 10 w 32"/>
                <a:gd name="T111" fmla="*/ 1 h 32"/>
                <a:gd name="T112" fmla="*/ 15 w 32"/>
                <a:gd name="T1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" h="32">
                  <a:moveTo>
                    <a:pt x="10" y="11"/>
                  </a:move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6" y="13"/>
                  </a:lnTo>
                  <a:lnTo>
                    <a:pt x="6" y="17"/>
                  </a:lnTo>
                  <a:lnTo>
                    <a:pt x="7" y="21"/>
                  </a:lnTo>
                  <a:lnTo>
                    <a:pt x="10" y="24"/>
                  </a:lnTo>
                  <a:lnTo>
                    <a:pt x="13" y="25"/>
                  </a:lnTo>
                  <a:lnTo>
                    <a:pt x="17" y="25"/>
                  </a:lnTo>
                  <a:lnTo>
                    <a:pt x="19" y="25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19" y="17"/>
                  </a:lnTo>
                  <a:lnTo>
                    <a:pt x="16" y="13"/>
                  </a:lnTo>
                  <a:lnTo>
                    <a:pt x="13" y="12"/>
                  </a:lnTo>
                  <a:lnTo>
                    <a:pt x="12" y="11"/>
                  </a:lnTo>
                  <a:lnTo>
                    <a:pt x="11" y="11"/>
                  </a:lnTo>
                  <a:lnTo>
                    <a:pt x="10" y="11"/>
                  </a:lnTo>
                  <a:close/>
                  <a:moveTo>
                    <a:pt x="13" y="4"/>
                  </a:moveTo>
                  <a:lnTo>
                    <a:pt x="10" y="7"/>
                  </a:lnTo>
                  <a:lnTo>
                    <a:pt x="13" y="7"/>
                  </a:lnTo>
                  <a:lnTo>
                    <a:pt x="16" y="8"/>
                  </a:lnTo>
                  <a:lnTo>
                    <a:pt x="20" y="9"/>
                  </a:lnTo>
                  <a:lnTo>
                    <a:pt x="23" y="12"/>
                  </a:lnTo>
                  <a:lnTo>
                    <a:pt x="24" y="15"/>
                  </a:lnTo>
                  <a:lnTo>
                    <a:pt x="25" y="18"/>
                  </a:lnTo>
                  <a:lnTo>
                    <a:pt x="25" y="16"/>
                  </a:lnTo>
                  <a:lnTo>
                    <a:pt x="25" y="12"/>
                  </a:lnTo>
                  <a:lnTo>
                    <a:pt x="24" y="9"/>
                  </a:lnTo>
                  <a:lnTo>
                    <a:pt x="20" y="7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13" y="4"/>
                  </a:lnTo>
                  <a:close/>
                  <a:moveTo>
                    <a:pt x="15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21" y="1"/>
                  </a:lnTo>
                  <a:lnTo>
                    <a:pt x="25" y="3"/>
                  </a:lnTo>
                  <a:lnTo>
                    <a:pt x="28" y="5"/>
                  </a:lnTo>
                  <a:lnTo>
                    <a:pt x="30" y="9"/>
                  </a:lnTo>
                  <a:lnTo>
                    <a:pt x="32" y="13"/>
                  </a:lnTo>
                  <a:lnTo>
                    <a:pt x="32" y="18"/>
                  </a:lnTo>
                  <a:lnTo>
                    <a:pt x="30" y="24"/>
                  </a:lnTo>
                  <a:lnTo>
                    <a:pt x="27" y="28"/>
                  </a:lnTo>
                  <a:lnTo>
                    <a:pt x="23" y="30"/>
                  </a:lnTo>
                  <a:lnTo>
                    <a:pt x="19" y="32"/>
                  </a:lnTo>
                  <a:lnTo>
                    <a:pt x="13" y="32"/>
                  </a:lnTo>
                  <a:lnTo>
                    <a:pt x="8" y="30"/>
                  </a:lnTo>
                  <a:lnTo>
                    <a:pt x="4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2" y="8"/>
                  </a:lnTo>
                  <a:lnTo>
                    <a:pt x="6" y="4"/>
                  </a:lnTo>
                  <a:lnTo>
                    <a:pt x="1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52"/>
            <p:cNvSpPr>
              <a:spLocks noEditPoints="1"/>
            </p:cNvSpPr>
            <p:nvPr/>
          </p:nvSpPr>
          <p:spPr bwMode="auto">
            <a:xfrm>
              <a:off x="7172325" y="3335338"/>
              <a:ext cx="74613" cy="79375"/>
            </a:xfrm>
            <a:custGeom>
              <a:avLst/>
              <a:gdLst>
                <a:gd name="T0" fmla="*/ 16 w 47"/>
                <a:gd name="T1" fmla="*/ 16 h 50"/>
                <a:gd name="T2" fmla="*/ 12 w 47"/>
                <a:gd name="T3" fmla="*/ 17 h 50"/>
                <a:gd name="T4" fmla="*/ 9 w 47"/>
                <a:gd name="T5" fmla="*/ 20 h 50"/>
                <a:gd name="T6" fmla="*/ 8 w 47"/>
                <a:gd name="T7" fmla="*/ 21 h 50"/>
                <a:gd name="T8" fmla="*/ 7 w 47"/>
                <a:gd name="T9" fmla="*/ 25 h 50"/>
                <a:gd name="T10" fmla="*/ 7 w 47"/>
                <a:gd name="T11" fmla="*/ 28 h 50"/>
                <a:gd name="T12" fmla="*/ 5 w 47"/>
                <a:gd name="T13" fmla="*/ 29 h 50"/>
                <a:gd name="T14" fmla="*/ 5 w 47"/>
                <a:gd name="T15" fmla="*/ 29 h 50"/>
                <a:gd name="T16" fmla="*/ 7 w 47"/>
                <a:gd name="T17" fmla="*/ 33 h 50"/>
                <a:gd name="T18" fmla="*/ 9 w 47"/>
                <a:gd name="T19" fmla="*/ 37 h 50"/>
                <a:gd name="T20" fmla="*/ 12 w 47"/>
                <a:gd name="T21" fmla="*/ 41 h 50"/>
                <a:gd name="T22" fmla="*/ 16 w 47"/>
                <a:gd name="T23" fmla="*/ 42 h 50"/>
                <a:gd name="T24" fmla="*/ 21 w 47"/>
                <a:gd name="T25" fmla="*/ 43 h 50"/>
                <a:gd name="T26" fmla="*/ 25 w 47"/>
                <a:gd name="T27" fmla="*/ 42 h 50"/>
                <a:gd name="T28" fmla="*/ 29 w 47"/>
                <a:gd name="T29" fmla="*/ 42 h 50"/>
                <a:gd name="T30" fmla="*/ 29 w 47"/>
                <a:gd name="T31" fmla="*/ 41 h 50"/>
                <a:gd name="T32" fmla="*/ 30 w 47"/>
                <a:gd name="T33" fmla="*/ 38 h 50"/>
                <a:gd name="T34" fmla="*/ 30 w 47"/>
                <a:gd name="T35" fmla="*/ 37 h 50"/>
                <a:gd name="T36" fmla="*/ 30 w 47"/>
                <a:gd name="T37" fmla="*/ 34 h 50"/>
                <a:gd name="T38" fmla="*/ 29 w 47"/>
                <a:gd name="T39" fmla="*/ 32 h 50"/>
                <a:gd name="T40" fmla="*/ 28 w 47"/>
                <a:gd name="T41" fmla="*/ 26 h 50"/>
                <a:gd name="T42" fmla="*/ 24 w 47"/>
                <a:gd name="T43" fmla="*/ 21 h 50"/>
                <a:gd name="T44" fmla="*/ 21 w 47"/>
                <a:gd name="T45" fmla="*/ 18 h 50"/>
                <a:gd name="T46" fmla="*/ 18 w 47"/>
                <a:gd name="T47" fmla="*/ 17 h 50"/>
                <a:gd name="T48" fmla="*/ 16 w 47"/>
                <a:gd name="T49" fmla="*/ 16 h 50"/>
                <a:gd name="T50" fmla="*/ 28 w 47"/>
                <a:gd name="T51" fmla="*/ 7 h 50"/>
                <a:gd name="T52" fmla="*/ 18 w 47"/>
                <a:gd name="T53" fmla="*/ 7 h 50"/>
                <a:gd name="T54" fmla="*/ 12 w 47"/>
                <a:gd name="T55" fmla="*/ 12 h 50"/>
                <a:gd name="T56" fmla="*/ 15 w 47"/>
                <a:gd name="T57" fmla="*/ 11 h 50"/>
                <a:gd name="T58" fmla="*/ 18 w 47"/>
                <a:gd name="T59" fmla="*/ 11 h 50"/>
                <a:gd name="T60" fmla="*/ 22 w 47"/>
                <a:gd name="T61" fmla="*/ 12 h 50"/>
                <a:gd name="T62" fmla="*/ 25 w 47"/>
                <a:gd name="T63" fmla="*/ 14 h 50"/>
                <a:gd name="T64" fmla="*/ 29 w 47"/>
                <a:gd name="T65" fmla="*/ 18 h 50"/>
                <a:gd name="T66" fmla="*/ 32 w 47"/>
                <a:gd name="T67" fmla="*/ 22 h 50"/>
                <a:gd name="T68" fmla="*/ 33 w 47"/>
                <a:gd name="T69" fmla="*/ 26 h 50"/>
                <a:gd name="T70" fmla="*/ 34 w 47"/>
                <a:gd name="T71" fmla="*/ 29 h 50"/>
                <a:gd name="T72" fmla="*/ 35 w 47"/>
                <a:gd name="T73" fmla="*/ 33 h 50"/>
                <a:gd name="T74" fmla="*/ 35 w 47"/>
                <a:gd name="T75" fmla="*/ 37 h 50"/>
                <a:gd name="T76" fmla="*/ 41 w 47"/>
                <a:gd name="T77" fmla="*/ 29 h 50"/>
                <a:gd name="T78" fmla="*/ 39 w 47"/>
                <a:gd name="T79" fmla="*/ 20 h 50"/>
                <a:gd name="T80" fmla="*/ 35 w 47"/>
                <a:gd name="T81" fmla="*/ 12 h 50"/>
                <a:gd name="T82" fmla="*/ 28 w 47"/>
                <a:gd name="T83" fmla="*/ 7 h 50"/>
                <a:gd name="T84" fmla="*/ 24 w 47"/>
                <a:gd name="T85" fmla="*/ 0 h 50"/>
                <a:gd name="T86" fmla="*/ 32 w 47"/>
                <a:gd name="T87" fmla="*/ 1 h 50"/>
                <a:gd name="T88" fmla="*/ 38 w 47"/>
                <a:gd name="T89" fmla="*/ 4 h 50"/>
                <a:gd name="T90" fmla="*/ 45 w 47"/>
                <a:gd name="T91" fmla="*/ 13 h 50"/>
                <a:gd name="T92" fmla="*/ 47 w 47"/>
                <a:gd name="T93" fmla="*/ 22 h 50"/>
                <a:gd name="T94" fmla="*/ 47 w 47"/>
                <a:gd name="T95" fmla="*/ 33 h 50"/>
                <a:gd name="T96" fmla="*/ 42 w 47"/>
                <a:gd name="T97" fmla="*/ 42 h 50"/>
                <a:gd name="T98" fmla="*/ 33 w 47"/>
                <a:gd name="T99" fmla="*/ 47 h 50"/>
                <a:gd name="T100" fmla="*/ 22 w 47"/>
                <a:gd name="T101" fmla="*/ 50 h 50"/>
                <a:gd name="T102" fmla="*/ 13 w 47"/>
                <a:gd name="T103" fmla="*/ 47 h 50"/>
                <a:gd name="T104" fmla="*/ 4 w 47"/>
                <a:gd name="T105" fmla="*/ 42 h 50"/>
                <a:gd name="T106" fmla="*/ 0 w 47"/>
                <a:gd name="T107" fmla="*/ 32 h 50"/>
                <a:gd name="T108" fmla="*/ 0 w 47"/>
                <a:gd name="T109" fmla="*/ 20 h 50"/>
                <a:gd name="T110" fmla="*/ 5 w 47"/>
                <a:gd name="T111" fmla="*/ 11 h 50"/>
                <a:gd name="T112" fmla="*/ 9 w 47"/>
                <a:gd name="T113" fmla="*/ 4 h 50"/>
                <a:gd name="T114" fmla="*/ 16 w 47"/>
                <a:gd name="T115" fmla="*/ 0 h 50"/>
                <a:gd name="T116" fmla="*/ 24 w 47"/>
                <a:gd name="T1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" h="50">
                  <a:moveTo>
                    <a:pt x="16" y="16"/>
                  </a:moveTo>
                  <a:lnTo>
                    <a:pt x="12" y="17"/>
                  </a:lnTo>
                  <a:lnTo>
                    <a:pt x="9" y="20"/>
                  </a:lnTo>
                  <a:lnTo>
                    <a:pt x="8" y="21"/>
                  </a:lnTo>
                  <a:lnTo>
                    <a:pt x="7" y="25"/>
                  </a:lnTo>
                  <a:lnTo>
                    <a:pt x="7" y="28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7" y="33"/>
                  </a:lnTo>
                  <a:lnTo>
                    <a:pt x="9" y="37"/>
                  </a:lnTo>
                  <a:lnTo>
                    <a:pt x="12" y="41"/>
                  </a:lnTo>
                  <a:lnTo>
                    <a:pt x="16" y="42"/>
                  </a:lnTo>
                  <a:lnTo>
                    <a:pt x="21" y="43"/>
                  </a:lnTo>
                  <a:lnTo>
                    <a:pt x="25" y="42"/>
                  </a:lnTo>
                  <a:lnTo>
                    <a:pt x="29" y="42"/>
                  </a:lnTo>
                  <a:lnTo>
                    <a:pt x="29" y="41"/>
                  </a:lnTo>
                  <a:lnTo>
                    <a:pt x="30" y="38"/>
                  </a:lnTo>
                  <a:lnTo>
                    <a:pt x="30" y="37"/>
                  </a:lnTo>
                  <a:lnTo>
                    <a:pt x="30" y="34"/>
                  </a:lnTo>
                  <a:lnTo>
                    <a:pt x="29" y="32"/>
                  </a:lnTo>
                  <a:lnTo>
                    <a:pt x="28" y="26"/>
                  </a:lnTo>
                  <a:lnTo>
                    <a:pt x="24" y="21"/>
                  </a:lnTo>
                  <a:lnTo>
                    <a:pt x="21" y="18"/>
                  </a:lnTo>
                  <a:lnTo>
                    <a:pt x="18" y="17"/>
                  </a:lnTo>
                  <a:lnTo>
                    <a:pt x="16" y="16"/>
                  </a:lnTo>
                  <a:close/>
                  <a:moveTo>
                    <a:pt x="28" y="7"/>
                  </a:moveTo>
                  <a:lnTo>
                    <a:pt x="18" y="7"/>
                  </a:lnTo>
                  <a:lnTo>
                    <a:pt x="12" y="12"/>
                  </a:lnTo>
                  <a:lnTo>
                    <a:pt x="15" y="11"/>
                  </a:lnTo>
                  <a:lnTo>
                    <a:pt x="18" y="11"/>
                  </a:lnTo>
                  <a:lnTo>
                    <a:pt x="22" y="12"/>
                  </a:lnTo>
                  <a:lnTo>
                    <a:pt x="25" y="14"/>
                  </a:lnTo>
                  <a:lnTo>
                    <a:pt x="29" y="18"/>
                  </a:lnTo>
                  <a:lnTo>
                    <a:pt x="32" y="22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3"/>
                  </a:lnTo>
                  <a:lnTo>
                    <a:pt x="35" y="37"/>
                  </a:lnTo>
                  <a:lnTo>
                    <a:pt x="41" y="29"/>
                  </a:lnTo>
                  <a:lnTo>
                    <a:pt x="39" y="20"/>
                  </a:lnTo>
                  <a:lnTo>
                    <a:pt x="35" y="12"/>
                  </a:lnTo>
                  <a:lnTo>
                    <a:pt x="28" y="7"/>
                  </a:lnTo>
                  <a:close/>
                  <a:moveTo>
                    <a:pt x="24" y="0"/>
                  </a:moveTo>
                  <a:lnTo>
                    <a:pt x="32" y="1"/>
                  </a:lnTo>
                  <a:lnTo>
                    <a:pt x="38" y="4"/>
                  </a:lnTo>
                  <a:lnTo>
                    <a:pt x="45" y="13"/>
                  </a:lnTo>
                  <a:lnTo>
                    <a:pt x="47" y="22"/>
                  </a:lnTo>
                  <a:lnTo>
                    <a:pt x="47" y="33"/>
                  </a:lnTo>
                  <a:lnTo>
                    <a:pt x="42" y="42"/>
                  </a:lnTo>
                  <a:lnTo>
                    <a:pt x="33" y="47"/>
                  </a:lnTo>
                  <a:lnTo>
                    <a:pt x="22" y="50"/>
                  </a:lnTo>
                  <a:lnTo>
                    <a:pt x="13" y="47"/>
                  </a:lnTo>
                  <a:lnTo>
                    <a:pt x="4" y="42"/>
                  </a:lnTo>
                  <a:lnTo>
                    <a:pt x="0" y="32"/>
                  </a:lnTo>
                  <a:lnTo>
                    <a:pt x="0" y="20"/>
                  </a:lnTo>
                  <a:lnTo>
                    <a:pt x="5" y="11"/>
                  </a:lnTo>
                  <a:lnTo>
                    <a:pt x="9" y="4"/>
                  </a:lnTo>
                  <a:lnTo>
                    <a:pt x="16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53"/>
            <p:cNvSpPr>
              <a:spLocks noEditPoints="1"/>
            </p:cNvSpPr>
            <p:nvPr/>
          </p:nvSpPr>
          <p:spPr bwMode="auto">
            <a:xfrm>
              <a:off x="7089775" y="3325813"/>
              <a:ext cx="46038" cy="53975"/>
            </a:xfrm>
            <a:custGeom>
              <a:avLst/>
              <a:gdLst>
                <a:gd name="T0" fmla="*/ 12 w 29"/>
                <a:gd name="T1" fmla="*/ 14 h 34"/>
                <a:gd name="T2" fmla="*/ 9 w 29"/>
                <a:gd name="T3" fmla="*/ 14 h 34"/>
                <a:gd name="T4" fmla="*/ 6 w 29"/>
                <a:gd name="T5" fmla="*/ 15 h 34"/>
                <a:gd name="T6" fmla="*/ 6 w 29"/>
                <a:gd name="T7" fmla="*/ 15 h 34"/>
                <a:gd name="T8" fmla="*/ 5 w 29"/>
                <a:gd name="T9" fmla="*/ 15 h 34"/>
                <a:gd name="T10" fmla="*/ 5 w 29"/>
                <a:gd name="T11" fmla="*/ 15 h 34"/>
                <a:gd name="T12" fmla="*/ 5 w 29"/>
                <a:gd name="T13" fmla="*/ 18 h 34"/>
                <a:gd name="T14" fmla="*/ 5 w 29"/>
                <a:gd name="T15" fmla="*/ 22 h 34"/>
                <a:gd name="T16" fmla="*/ 8 w 29"/>
                <a:gd name="T17" fmla="*/ 24 h 34"/>
                <a:gd name="T18" fmla="*/ 9 w 29"/>
                <a:gd name="T19" fmla="*/ 26 h 34"/>
                <a:gd name="T20" fmla="*/ 13 w 29"/>
                <a:gd name="T21" fmla="*/ 28 h 34"/>
                <a:gd name="T22" fmla="*/ 15 w 29"/>
                <a:gd name="T23" fmla="*/ 28 h 34"/>
                <a:gd name="T24" fmla="*/ 18 w 29"/>
                <a:gd name="T25" fmla="*/ 27 h 34"/>
                <a:gd name="T26" fmla="*/ 18 w 29"/>
                <a:gd name="T27" fmla="*/ 24 h 34"/>
                <a:gd name="T28" fmla="*/ 18 w 29"/>
                <a:gd name="T29" fmla="*/ 23 h 34"/>
                <a:gd name="T30" fmla="*/ 17 w 29"/>
                <a:gd name="T31" fmla="*/ 19 h 34"/>
                <a:gd name="T32" fmla="*/ 15 w 29"/>
                <a:gd name="T33" fmla="*/ 17 h 34"/>
                <a:gd name="T34" fmla="*/ 14 w 29"/>
                <a:gd name="T35" fmla="*/ 15 h 34"/>
                <a:gd name="T36" fmla="*/ 12 w 29"/>
                <a:gd name="T37" fmla="*/ 14 h 34"/>
                <a:gd name="T38" fmla="*/ 6 w 29"/>
                <a:gd name="T39" fmla="*/ 5 h 34"/>
                <a:gd name="T40" fmla="*/ 5 w 29"/>
                <a:gd name="T41" fmla="*/ 9 h 34"/>
                <a:gd name="T42" fmla="*/ 5 w 29"/>
                <a:gd name="T43" fmla="*/ 14 h 34"/>
                <a:gd name="T44" fmla="*/ 6 w 29"/>
                <a:gd name="T45" fmla="*/ 11 h 34"/>
                <a:gd name="T46" fmla="*/ 9 w 29"/>
                <a:gd name="T47" fmla="*/ 10 h 34"/>
                <a:gd name="T48" fmla="*/ 12 w 29"/>
                <a:gd name="T49" fmla="*/ 10 h 34"/>
                <a:gd name="T50" fmla="*/ 14 w 29"/>
                <a:gd name="T51" fmla="*/ 10 h 34"/>
                <a:gd name="T52" fmla="*/ 17 w 29"/>
                <a:gd name="T53" fmla="*/ 11 h 34"/>
                <a:gd name="T54" fmla="*/ 19 w 29"/>
                <a:gd name="T55" fmla="*/ 14 h 34"/>
                <a:gd name="T56" fmla="*/ 21 w 29"/>
                <a:gd name="T57" fmla="*/ 17 h 34"/>
                <a:gd name="T58" fmla="*/ 22 w 29"/>
                <a:gd name="T59" fmla="*/ 19 h 34"/>
                <a:gd name="T60" fmla="*/ 22 w 29"/>
                <a:gd name="T61" fmla="*/ 22 h 34"/>
                <a:gd name="T62" fmla="*/ 23 w 29"/>
                <a:gd name="T63" fmla="*/ 18 h 34"/>
                <a:gd name="T64" fmla="*/ 22 w 29"/>
                <a:gd name="T65" fmla="*/ 14 h 34"/>
                <a:gd name="T66" fmla="*/ 19 w 29"/>
                <a:gd name="T67" fmla="*/ 10 h 34"/>
                <a:gd name="T68" fmla="*/ 17 w 29"/>
                <a:gd name="T69" fmla="*/ 7 h 34"/>
                <a:gd name="T70" fmla="*/ 13 w 29"/>
                <a:gd name="T71" fmla="*/ 7 h 34"/>
                <a:gd name="T72" fmla="*/ 10 w 29"/>
                <a:gd name="T73" fmla="*/ 6 h 34"/>
                <a:gd name="T74" fmla="*/ 6 w 29"/>
                <a:gd name="T75" fmla="*/ 5 h 34"/>
                <a:gd name="T76" fmla="*/ 8 w 29"/>
                <a:gd name="T77" fmla="*/ 0 h 34"/>
                <a:gd name="T78" fmla="*/ 8 w 29"/>
                <a:gd name="T79" fmla="*/ 1 h 34"/>
                <a:gd name="T80" fmla="*/ 12 w 29"/>
                <a:gd name="T81" fmla="*/ 0 h 34"/>
                <a:gd name="T82" fmla="*/ 15 w 29"/>
                <a:gd name="T83" fmla="*/ 1 h 34"/>
                <a:gd name="T84" fmla="*/ 19 w 29"/>
                <a:gd name="T85" fmla="*/ 2 h 34"/>
                <a:gd name="T86" fmla="*/ 22 w 29"/>
                <a:gd name="T87" fmla="*/ 5 h 34"/>
                <a:gd name="T88" fmla="*/ 25 w 29"/>
                <a:gd name="T89" fmla="*/ 7 h 34"/>
                <a:gd name="T90" fmla="*/ 26 w 29"/>
                <a:gd name="T91" fmla="*/ 10 h 34"/>
                <a:gd name="T92" fmla="*/ 29 w 29"/>
                <a:gd name="T93" fmla="*/ 15 h 34"/>
                <a:gd name="T94" fmla="*/ 29 w 29"/>
                <a:gd name="T95" fmla="*/ 19 h 34"/>
                <a:gd name="T96" fmla="*/ 27 w 29"/>
                <a:gd name="T97" fmla="*/ 24 h 34"/>
                <a:gd name="T98" fmla="*/ 26 w 29"/>
                <a:gd name="T99" fmla="*/ 28 h 34"/>
                <a:gd name="T100" fmla="*/ 23 w 29"/>
                <a:gd name="T101" fmla="*/ 31 h 34"/>
                <a:gd name="T102" fmla="*/ 18 w 29"/>
                <a:gd name="T103" fmla="*/ 34 h 34"/>
                <a:gd name="T104" fmla="*/ 14 w 29"/>
                <a:gd name="T105" fmla="*/ 34 h 34"/>
                <a:gd name="T106" fmla="*/ 10 w 29"/>
                <a:gd name="T107" fmla="*/ 32 h 34"/>
                <a:gd name="T108" fmla="*/ 6 w 29"/>
                <a:gd name="T109" fmla="*/ 30 h 34"/>
                <a:gd name="T110" fmla="*/ 2 w 29"/>
                <a:gd name="T111" fmla="*/ 27 h 34"/>
                <a:gd name="T112" fmla="*/ 0 w 29"/>
                <a:gd name="T113" fmla="*/ 18 h 34"/>
                <a:gd name="T114" fmla="*/ 1 w 29"/>
                <a:gd name="T115" fmla="*/ 9 h 34"/>
                <a:gd name="T116" fmla="*/ 6 w 29"/>
                <a:gd name="T117" fmla="*/ 1 h 34"/>
                <a:gd name="T118" fmla="*/ 8 w 29"/>
                <a:gd name="T1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" h="34">
                  <a:moveTo>
                    <a:pt x="12" y="14"/>
                  </a:moveTo>
                  <a:lnTo>
                    <a:pt x="9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8"/>
                  </a:lnTo>
                  <a:lnTo>
                    <a:pt x="5" y="22"/>
                  </a:lnTo>
                  <a:lnTo>
                    <a:pt x="8" y="24"/>
                  </a:lnTo>
                  <a:lnTo>
                    <a:pt x="9" y="26"/>
                  </a:lnTo>
                  <a:lnTo>
                    <a:pt x="13" y="28"/>
                  </a:lnTo>
                  <a:lnTo>
                    <a:pt x="15" y="28"/>
                  </a:lnTo>
                  <a:lnTo>
                    <a:pt x="18" y="27"/>
                  </a:lnTo>
                  <a:lnTo>
                    <a:pt x="18" y="24"/>
                  </a:lnTo>
                  <a:lnTo>
                    <a:pt x="18" y="23"/>
                  </a:lnTo>
                  <a:lnTo>
                    <a:pt x="17" y="19"/>
                  </a:lnTo>
                  <a:lnTo>
                    <a:pt x="15" y="17"/>
                  </a:lnTo>
                  <a:lnTo>
                    <a:pt x="14" y="15"/>
                  </a:lnTo>
                  <a:lnTo>
                    <a:pt x="12" y="14"/>
                  </a:lnTo>
                  <a:close/>
                  <a:moveTo>
                    <a:pt x="6" y="5"/>
                  </a:moveTo>
                  <a:lnTo>
                    <a:pt x="5" y="9"/>
                  </a:lnTo>
                  <a:lnTo>
                    <a:pt x="5" y="14"/>
                  </a:lnTo>
                  <a:lnTo>
                    <a:pt x="6" y="11"/>
                  </a:lnTo>
                  <a:lnTo>
                    <a:pt x="9" y="10"/>
                  </a:lnTo>
                  <a:lnTo>
                    <a:pt x="12" y="10"/>
                  </a:lnTo>
                  <a:lnTo>
                    <a:pt x="14" y="10"/>
                  </a:lnTo>
                  <a:lnTo>
                    <a:pt x="17" y="11"/>
                  </a:lnTo>
                  <a:lnTo>
                    <a:pt x="19" y="14"/>
                  </a:lnTo>
                  <a:lnTo>
                    <a:pt x="21" y="17"/>
                  </a:lnTo>
                  <a:lnTo>
                    <a:pt x="22" y="19"/>
                  </a:lnTo>
                  <a:lnTo>
                    <a:pt x="22" y="22"/>
                  </a:lnTo>
                  <a:lnTo>
                    <a:pt x="23" y="18"/>
                  </a:lnTo>
                  <a:lnTo>
                    <a:pt x="22" y="14"/>
                  </a:lnTo>
                  <a:lnTo>
                    <a:pt x="19" y="10"/>
                  </a:lnTo>
                  <a:lnTo>
                    <a:pt x="17" y="7"/>
                  </a:lnTo>
                  <a:lnTo>
                    <a:pt x="13" y="7"/>
                  </a:lnTo>
                  <a:lnTo>
                    <a:pt x="10" y="6"/>
                  </a:lnTo>
                  <a:lnTo>
                    <a:pt x="6" y="5"/>
                  </a:lnTo>
                  <a:close/>
                  <a:moveTo>
                    <a:pt x="8" y="0"/>
                  </a:move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2"/>
                  </a:lnTo>
                  <a:lnTo>
                    <a:pt x="22" y="5"/>
                  </a:lnTo>
                  <a:lnTo>
                    <a:pt x="25" y="7"/>
                  </a:lnTo>
                  <a:lnTo>
                    <a:pt x="26" y="10"/>
                  </a:lnTo>
                  <a:lnTo>
                    <a:pt x="29" y="15"/>
                  </a:lnTo>
                  <a:lnTo>
                    <a:pt x="29" y="19"/>
                  </a:lnTo>
                  <a:lnTo>
                    <a:pt x="27" y="24"/>
                  </a:lnTo>
                  <a:lnTo>
                    <a:pt x="26" y="28"/>
                  </a:lnTo>
                  <a:lnTo>
                    <a:pt x="23" y="31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2"/>
                  </a:lnTo>
                  <a:lnTo>
                    <a:pt x="6" y="30"/>
                  </a:lnTo>
                  <a:lnTo>
                    <a:pt x="2" y="27"/>
                  </a:lnTo>
                  <a:lnTo>
                    <a:pt x="0" y="18"/>
                  </a:lnTo>
                  <a:lnTo>
                    <a:pt x="1" y="9"/>
                  </a:lnTo>
                  <a:lnTo>
                    <a:pt x="6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54"/>
            <p:cNvSpPr>
              <a:spLocks noEditPoints="1"/>
            </p:cNvSpPr>
            <p:nvPr/>
          </p:nvSpPr>
          <p:spPr bwMode="auto">
            <a:xfrm>
              <a:off x="6994525" y="3413125"/>
              <a:ext cx="50800" cy="53975"/>
            </a:xfrm>
            <a:custGeom>
              <a:avLst/>
              <a:gdLst>
                <a:gd name="T0" fmla="*/ 14 w 32"/>
                <a:gd name="T1" fmla="*/ 3 h 34"/>
                <a:gd name="T2" fmla="*/ 9 w 32"/>
                <a:gd name="T3" fmla="*/ 5 h 34"/>
                <a:gd name="T4" fmla="*/ 6 w 32"/>
                <a:gd name="T5" fmla="*/ 9 h 34"/>
                <a:gd name="T6" fmla="*/ 6 w 32"/>
                <a:gd name="T7" fmla="*/ 15 h 34"/>
                <a:gd name="T8" fmla="*/ 6 w 32"/>
                <a:gd name="T9" fmla="*/ 20 h 34"/>
                <a:gd name="T10" fmla="*/ 11 w 32"/>
                <a:gd name="T11" fmla="*/ 27 h 34"/>
                <a:gd name="T12" fmla="*/ 18 w 32"/>
                <a:gd name="T13" fmla="*/ 28 h 34"/>
                <a:gd name="T14" fmla="*/ 24 w 32"/>
                <a:gd name="T15" fmla="*/ 23 h 34"/>
                <a:gd name="T16" fmla="*/ 22 w 32"/>
                <a:gd name="T17" fmla="*/ 15 h 34"/>
                <a:gd name="T18" fmla="*/ 18 w 32"/>
                <a:gd name="T19" fmla="*/ 13 h 34"/>
                <a:gd name="T20" fmla="*/ 13 w 32"/>
                <a:gd name="T21" fmla="*/ 11 h 34"/>
                <a:gd name="T22" fmla="*/ 9 w 32"/>
                <a:gd name="T23" fmla="*/ 14 h 34"/>
                <a:gd name="T24" fmla="*/ 7 w 32"/>
                <a:gd name="T25" fmla="*/ 18 h 34"/>
                <a:gd name="T26" fmla="*/ 6 w 32"/>
                <a:gd name="T27" fmla="*/ 18 h 34"/>
                <a:gd name="T28" fmla="*/ 6 w 32"/>
                <a:gd name="T29" fmla="*/ 14 h 34"/>
                <a:gd name="T30" fmla="*/ 10 w 32"/>
                <a:gd name="T31" fmla="*/ 9 h 34"/>
                <a:gd name="T32" fmla="*/ 17 w 32"/>
                <a:gd name="T33" fmla="*/ 7 h 34"/>
                <a:gd name="T34" fmla="*/ 23 w 32"/>
                <a:gd name="T35" fmla="*/ 10 h 34"/>
                <a:gd name="T36" fmla="*/ 26 w 32"/>
                <a:gd name="T37" fmla="*/ 11 h 34"/>
                <a:gd name="T38" fmla="*/ 20 w 32"/>
                <a:gd name="T39" fmla="*/ 6 h 34"/>
                <a:gd name="T40" fmla="*/ 14 w 32"/>
                <a:gd name="T41" fmla="*/ 3 h 34"/>
                <a:gd name="T42" fmla="*/ 20 w 32"/>
                <a:gd name="T43" fmla="*/ 1 h 34"/>
                <a:gd name="T44" fmla="*/ 28 w 32"/>
                <a:gd name="T45" fmla="*/ 6 h 34"/>
                <a:gd name="T46" fmla="*/ 32 w 32"/>
                <a:gd name="T47" fmla="*/ 14 h 34"/>
                <a:gd name="T48" fmla="*/ 30 w 32"/>
                <a:gd name="T49" fmla="*/ 24 h 34"/>
                <a:gd name="T50" fmla="*/ 28 w 32"/>
                <a:gd name="T51" fmla="*/ 31 h 34"/>
                <a:gd name="T52" fmla="*/ 27 w 32"/>
                <a:gd name="T53" fmla="*/ 31 h 34"/>
                <a:gd name="T54" fmla="*/ 22 w 32"/>
                <a:gd name="T55" fmla="*/ 32 h 34"/>
                <a:gd name="T56" fmla="*/ 13 w 32"/>
                <a:gd name="T57" fmla="*/ 34 h 34"/>
                <a:gd name="T58" fmla="*/ 5 w 32"/>
                <a:gd name="T59" fmla="*/ 28 h 34"/>
                <a:gd name="T60" fmla="*/ 1 w 32"/>
                <a:gd name="T61" fmla="*/ 20 h 34"/>
                <a:gd name="T62" fmla="*/ 1 w 32"/>
                <a:gd name="T63" fmla="*/ 11 h 34"/>
                <a:gd name="T64" fmla="*/ 3 w 32"/>
                <a:gd name="T65" fmla="*/ 5 h 34"/>
                <a:gd name="T66" fmla="*/ 9 w 32"/>
                <a:gd name="T67" fmla="*/ 1 h 34"/>
                <a:gd name="T68" fmla="*/ 11 w 32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" h="34">
                  <a:moveTo>
                    <a:pt x="14" y="3"/>
                  </a:moveTo>
                  <a:lnTo>
                    <a:pt x="14" y="3"/>
                  </a:lnTo>
                  <a:lnTo>
                    <a:pt x="11" y="3"/>
                  </a:lnTo>
                  <a:lnTo>
                    <a:pt x="9" y="5"/>
                  </a:lnTo>
                  <a:lnTo>
                    <a:pt x="7" y="7"/>
                  </a:lnTo>
                  <a:lnTo>
                    <a:pt x="6" y="9"/>
                  </a:lnTo>
                  <a:lnTo>
                    <a:pt x="6" y="13"/>
                  </a:lnTo>
                  <a:lnTo>
                    <a:pt x="6" y="15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9" y="24"/>
                  </a:lnTo>
                  <a:lnTo>
                    <a:pt x="11" y="27"/>
                  </a:lnTo>
                  <a:lnTo>
                    <a:pt x="14" y="28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4" y="23"/>
                  </a:lnTo>
                  <a:lnTo>
                    <a:pt x="23" y="19"/>
                  </a:lnTo>
                  <a:lnTo>
                    <a:pt x="22" y="15"/>
                  </a:lnTo>
                  <a:lnTo>
                    <a:pt x="20" y="14"/>
                  </a:lnTo>
                  <a:lnTo>
                    <a:pt x="18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3"/>
                  </a:lnTo>
                  <a:lnTo>
                    <a:pt x="9" y="14"/>
                  </a:lnTo>
                  <a:lnTo>
                    <a:pt x="9" y="17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6" y="14"/>
                  </a:lnTo>
                  <a:lnTo>
                    <a:pt x="7" y="11"/>
                  </a:lnTo>
                  <a:lnTo>
                    <a:pt x="10" y="9"/>
                  </a:lnTo>
                  <a:lnTo>
                    <a:pt x="14" y="7"/>
                  </a:lnTo>
                  <a:lnTo>
                    <a:pt x="17" y="7"/>
                  </a:lnTo>
                  <a:lnTo>
                    <a:pt x="20" y="9"/>
                  </a:lnTo>
                  <a:lnTo>
                    <a:pt x="23" y="10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3" y="7"/>
                  </a:lnTo>
                  <a:lnTo>
                    <a:pt x="20" y="6"/>
                  </a:lnTo>
                  <a:lnTo>
                    <a:pt x="18" y="5"/>
                  </a:lnTo>
                  <a:lnTo>
                    <a:pt x="14" y="3"/>
                  </a:lnTo>
                  <a:close/>
                  <a:moveTo>
                    <a:pt x="17" y="0"/>
                  </a:moveTo>
                  <a:lnTo>
                    <a:pt x="20" y="1"/>
                  </a:lnTo>
                  <a:lnTo>
                    <a:pt x="24" y="2"/>
                  </a:lnTo>
                  <a:lnTo>
                    <a:pt x="28" y="6"/>
                  </a:lnTo>
                  <a:lnTo>
                    <a:pt x="31" y="9"/>
                  </a:lnTo>
                  <a:lnTo>
                    <a:pt x="32" y="14"/>
                  </a:lnTo>
                  <a:lnTo>
                    <a:pt x="32" y="19"/>
                  </a:lnTo>
                  <a:lnTo>
                    <a:pt x="30" y="24"/>
                  </a:lnTo>
                  <a:lnTo>
                    <a:pt x="30" y="28"/>
                  </a:lnTo>
                  <a:lnTo>
                    <a:pt x="28" y="31"/>
                  </a:lnTo>
                  <a:lnTo>
                    <a:pt x="28" y="31"/>
                  </a:lnTo>
                  <a:lnTo>
                    <a:pt x="27" y="31"/>
                  </a:lnTo>
                  <a:lnTo>
                    <a:pt x="26" y="31"/>
                  </a:lnTo>
                  <a:lnTo>
                    <a:pt x="22" y="32"/>
                  </a:lnTo>
                  <a:lnTo>
                    <a:pt x="18" y="34"/>
                  </a:lnTo>
                  <a:lnTo>
                    <a:pt x="13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1" y="20"/>
                  </a:lnTo>
                  <a:lnTo>
                    <a:pt x="0" y="15"/>
                  </a:lnTo>
                  <a:lnTo>
                    <a:pt x="1" y="11"/>
                  </a:lnTo>
                  <a:lnTo>
                    <a:pt x="2" y="9"/>
                  </a:lnTo>
                  <a:lnTo>
                    <a:pt x="3" y="5"/>
                  </a:lnTo>
                  <a:lnTo>
                    <a:pt x="5" y="2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55"/>
            <p:cNvSpPr>
              <a:spLocks noEditPoints="1"/>
            </p:cNvSpPr>
            <p:nvPr/>
          </p:nvSpPr>
          <p:spPr bwMode="auto">
            <a:xfrm>
              <a:off x="7023100" y="3549650"/>
              <a:ext cx="60325" cy="65088"/>
            </a:xfrm>
            <a:custGeom>
              <a:avLst/>
              <a:gdLst>
                <a:gd name="T0" fmla="*/ 14 w 38"/>
                <a:gd name="T1" fmla="*/ 10 h 41"/>
                <a:gd name="T2" fmla="*/ 12 w 38"/>
                <a:gd name="T3" fmla="*/ 10 h 41"/>
                <a:gd name="T4" fmla="*/ 9 w 38"/>
                <a:gd name="T5" fmla="*/ 12 h 41"/>
                <a:gd name="T6" fmla="*/ 8 w 38"/>
                <a:gd name="T7" fmla="*/ 13 h 41"/>
                <a:gd name="T8" fmla="*/ 6 w 38"/>
                <a:gd name="T9" fmla="*/ 17 h 41"/>
                <a:gd name="T10" fmla="*/ 6 w 38"/>
                <a:gd name="T11" fmla="*/ 17 h 41"/>
                <a:gd name="T12" fmla="*/ 5 w 38"/>
                <a:gd name="T13" fmla="*/ 20 h 41"/>
                <a:gd name="T14" fmla="*/ 5 w 38"/>
                <a:gd name="T15" fmla="*/ 23 h 41"/>
                <a:gd name="T16" fmla="*/ 5 w 38"/>
                <a:gd name="T17" fmla="*/ 27 h 41"/>
                <a:gd name="T18" fmla="*/ 8 w 38"/>
                <a:gd name="T19" fmla="*/ 30 h 41"/>
                <a:gd name="T20" fmla="*/ 10 w 38"/>
                <a:gd name="T21" fmla="*/ 33 h 41"/>
                <a:gd name="T22" fmla="*/ 14 w 38"/>
                <a:gd name="T23" fmla="*/ 34 h 41"/>
                <a:gd name="T24" fmla="*/ 19 w 38"/>
                <a:gd name="T25" fmla="*/ 34 h 41"/>
                <a:gd name="T26" fmla="*/ 23 w 38"/>
                <a:gd name="T27" fmla="*/ 33 h 41"/>
                <a:gd name="T28" fmla="*/ 23 w 38"/>
                <a:gd name="T29" fmla="*/ 33 h 41"/>
                <a:gd name="T30" fmla="*/ 23 w 38"/>
                <a:gd name="T31" fmla="*/ 29 h 41"/>
                <a:gd name="T32" fmla="*/ 25 w 38"/>
                <a:gd name="T33" fmla="*/ 25 h 41"/>
                <a:gd name="T34" fmla="*/ 25 w 38"/>
                <a:gd name="T35" fmla="*/ 21 h 41"/>
                <a:gd name="T36" fmla="*/ 23 w 38"/>
                <a:gd name="T37" fmla="*/ 18 h 41"/>
                <a:gd name="T38" fmla="*/ 22 w 38"/>
                <a:gd name="T39" fmla="*/ 14 h 41"/>
                <a:gd name="T40" fmla="*/ 19 w 38"/>
                <a:gd name="T41" fmla="*/ 12 h 41"/>
                <a:gd name="T42" fmla="*/ 17 w 38"/>
                <a:gd name="T43" fmla="*/ 10 h 41"/>
                <a:gd name="T44" fmla="*/ 14 w 38"/>
                <a:gd name="T45" fmla="*/ 10 h 41"/>
                <a:gd name="T46" fmla="*/ 21 w 38"/>
                <a:gd name="T47" fmla="*/ 5 h 41"/>
                <a:gd name="T48" fmla="*/ 17 w 38"/>
                <a:gd name="T49" fmla="*/ 5 h 41"/>
                <a:gd name="T50" fmla="*/ 18 w 38"/>
                <a:gd name="T51" fmla="*/ 6 h 41"/>
                <a:gd name="T52" fmla="*/ 21 w 38"/>
                <a:gd name="T53" fmla="*/ 6 h 41"/>
                <a:gd name="T54" fmla="*/ 25 w 38"/>
                <a:gd name="T55" fmla="*/ 9 h 41"/>
                <a:gd name="T56" fmla="*/ 27 w 38"/>
                <a:gd name="T57" fmla="*/ 13 h 41"/>
                <a:gd name="T58" fmla="*/ 29 w 38"/>
                <a:gd name="T59" fmla="*/ 17 h 41"/>
                <a:gd name="T60" fmla="*/ 30 w 38"/>
                <a:gd name="T61" fmla="*/ 21 h 41"/>
                <a:gd name="T62" fmla="*/ 30 w 38"/>
                <a:gd name="T63" fmla="*/ 25 h 41"/>
                <a:gd name="T64" fmla="*/ 31 w 38"/>
                <a:gd name="T65" fmla="*/ 21 h 41"/>
                <a:gd name="T66" fmla="*/ 31 w 38"/>
                <a:gd name="T67" fmla="*/ 16 h 41"/>
                <a:gd name="T68" fmla="*/ 30 w 38"/>
                <a:gd name="T69" fmla="*/ 12 h 41"/>
                <a:gd name="T70" fmla="*/ 27 w 38"/>
                <a:gd name="T71" fmla="*/ 8 h 41"/>
                <a:gd name="T72" fmla="*/ 23 w 38"/>
                <a:gd name="T73" fmla="*/ 5 h 41"/>
                <a:gd name="T74" fmla="*/ 21 w 38"/>
                <a:gd name="T75" fmla="*/ 5 h 41"/>
                <a:gd name="T76" fmla="*/ 19 w 38"/>
                <a:gd name="T77" fmla="*/ 0 h 41"/>
                <a:gd name="T78" fmla="*/ 27 w 38"/>
                <a:gd name="T79" fmla="*/ 1 h 41"/>
                <a:gd name="T80" fmla="*/ 34 w 38"/>
                <a:gd name="T81" fmla="*/ 6 h 41"/>
                <a:gd name="T82" fmla="*/ 38 w 38"/>
                <a:gd name="T83" fmla="*/ 14 h 41"/>
                <a:gd name="T84" fmla="*/ 38 w 38"/>
                <a:gd name="T85" fmla="*/ 23 h 41"/>
                <a:gd name="T86" fmla="*/ 34 w 38"/>
                <a:gd name="T87" fmla="*/ 31 h 41"/>
                <a:gd name="T88" fmla="*/ 27 w 38"/>
                <a:gd name="T89" fmla="*/ 38 h 41"/>
                <a:gd name="T90" fmla="*/ 19 w 38"/>
                <a:gd name="T91" fmla="*/ 41 h 41"/>
                <a:gd name="T92" fmla="*/ 12 w 38"/>
                <a:gd name="T93" fmla="*/ 39 h 41"/>
                <a:gd name="T94" fmla="*/ 5 w 38"/>
                <a:gd name="T95" fmla="*/ 37 h 41"/>
                <a:gd name="T96" fmla="*/ 1 w 38"/>
                <a:gd name="T97" fmla="*/ 30 h 41"/>
                <a:gd name="T98" fmla="*/ 0 w 38"/>
                <a:gd name="T99" fmla="*/ 22 h 41"/>
                <a:gd name="T100" fmla="*/ 2 w 38"/>
                <a:gd name="T101" fmla="*/ 13 h 41"/>
                <a:gd name="T102" fmla="*/ 6 w 38"/>
                <a:gd name="T103" fmla="*/ 6 h 41"/>
                <a:gd name="T104" fmla="*/ 12 w 38"/>
                <a:gd name="T105" fmla="*/ 3 h 41"/>
                <a:gd name="T106" fmla="*/ 19 w 38"/>
                <a:gd name="T10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" h="41">
                  <a:moveTo>
                    <a:pt x="14" y="10"/>
                  </a:moveTo>
                  <a:lnTo>
                    <a:pt x="12" y="10"/>
                  </a:lnTo>
                  <a:lnTo>
                    <a:pt x="9" y="12"/>
                  </a:lnTo>
                  <a:lnTo>
                    <a:pt x="8" y="13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5" y="20"/>
                  </a:lnTo>
                  <a:lnTo>
                    <a:pt x="5" y="23"/>
                  </a:lnTo>
                  <a:lnTo>
                    <a:pt x="5" y="27"/>
                  </a:lnTo>
                  <a:lnTo>
                    <a:pt x="8" y="30"/>
                  </a:lnTo>
                  <a:lnTo>
                    <a:pt x="10" y="33"/>
                  </a:lnTo>
                  <a:lnTo>
                    <a:pt x="14" y="34"/>
                  </a:lnTo>
                  <a:lnTo>
                    <a:pt x="19" y="34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23" y="29"/>
                  </a:lnTo>
                  <a:lnTo>
                    <a:pt x="25" y="25"/>
                  </a:lnTo>
                  <a:lnTo>
                    <a:pt x="25" y="21"/>
                  </a:lnTo>
                  <a:lnTo>
                    <a:pt x="23" y="18"/>
                  </a:lnTo>
                  <a:lnTo>
                    <a:pt x="22" y="14"/>
                  </a:lnTo>
                  <a:lnTo>
                    <a:pt x="19" y="12"/>
                  </a:lnTo>
                  <a:lnTo>
                    <a:pt x="17" y="10"/>
                  </a:lnTo>
                  <a:lnTo>
                    <a:pt x="14" y="10"/>
                  </a:lnTo>
                  <a:close/>
                  <a:moveTo>
                    <a:pt x="21" y="5"/>
                  </a:moveTo>
                  <a:lnTo>
                    <a:pt x="17" y="5"/>
                  </a:lnTo>
                  <a:lnTo>
                    <a:pt x="18" y="6"/>
                  </a:lnTo>
                  <a:lnTo>
                    <a:pt x="21" y="6"/>
                  </a:lnTo>
                  <a:lnTo>
                    <a:pt x="25" y="9"/>
                  </a:lnTo>
                  <a:lnTo>
                    <a:pt x="27" y="13"/>
                  </a:lnTo>
                  <a:lnTo>
                    <a:pt x="29" y="17"/>
                  </a:lnTo>
                  <a:lnTo>
                    <a:pt x="30" y="21"/>
                  </a:lnTo>
                  <a:lnTo>
                    <a:pt x="30" y="25"/>
                  </a:lnTo>
                  <a:lnTo>
                    <a:pt x="31" y="21"/>
                  </a:lnTo>
                  <a:lnTo>
                    <a:pt x="31" y="16"/>
                  </a:lnTo>
                  <a:lnTo>
                    <a:pt x="30" y="12"/>
                  </a:lnTo>
                  <a:lnTo>
                    <a:pt x="27" y="8"/>
                  </a:lnTo>
                  <a:lnTo>
                    <a:pt x="23" y="5"/>
                  </a:lnTo>
                  <a:lnTo>
                    <a:pt x="21" y="5"/>
                  </a:lnTo>
                  <a:close/>
                  <a:moveTo>
                    <a:pt x="19" y="0"/>
                  </a:moveTo>
                  <a:lnTo>
                    <a:pt x="27" y="1"/>
                  </a:lnTo>
                  <a:lnTo>
                    <a:pt x="34" y="6"/>
                  </a:lnTo>
                  <a:lnTo>
                    <a:pt x="38" y="14"/>
                  </a:lnTo>
                  <a:lnTo>
                    <a:pt x="38" y="23"/>
                  </a:lnTo>
                  <a:lnTo>
                    <a:pt x="34" y="31"/>
                  </a:lnTo>
                  <a:lnTo>
                    <a:pt x="27" y="38"/>
                  </a:lnTo>
                  <a:lnTo>
                    <a:pt x="19" y="41"/>
                  </a:lnTo>
                  <a:lnTo>
                    <a:pt x="12" y="39"/>
                  </a:lnTo>
                  <a:lnTo>
                    <a:pt x="5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2" y="13"/>
                  </a:lnTo>
                  <a:lnTo>
                    <a:pt x="6" y="6"/>
                  </a:lnTo>
                  <a:lnTo>
                    <a:pt x="12" y="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231015" y="5667010"/>
            <a:ext cx="690563" cy="711200"/>
            <a:chOff x="5476875" y="207963"/>
            <a:chExt cx="690563" cy="711200"/>
          </a:xfrm>
        </p:grpSpPr>
        <p:sp>
          <p:nvSpPr>
            <p:cNvPr id="22" name="Freeform 157"/>
            <p:cNvSpPr>
              <a:spLocks noEditPoints="1"/>
            </p:cNvSpPr>
            <p:nvPr/>
          </p:nvSpPr>
          <p:spPr bwMode="auto">
            <a:xfrm>
              <a:off x="5476875" y="207963"/>
              <a:ext cx="690563" cy="711200"/>
            </a:xfrm>
            <a:custGeom>
              <a:avLst/>
              <a:gdLst>
                <a:gd name="T0" fmla="*/ 344 w 435"/>
                <a:gd name="T1" fmla="*/ 239 h 448"/>
                <a:gd name="T2" fmla="*/ 391 w 435"/>
                <a:gd name="T3" fmla="*/ 322 h 448"/>
                <a:gd name="T4" fmla="*/ 402 w 435"/>
                <a:gd name="T5" fmla="*/ 395 h 448"/>
                <a:gd name="T6" fmla="*/ 421 w 435"/>
                <a:gd name="T7" fmla="*/ 373 h 448"/>
                <a:gd name="T8" fmla="*/ 404 w 435"/>
                <a:gd name="T9" fmla="*/ 318 h 448"/>
                <a:gd name="T10" fmla="*/ 361 w 435"/>
                <a:gd name="T11" fmla="*/ 213 h 448"/>
                <a:gd name="T12" fmla="*/ 255 w 435"/>
                <a:gd name="T13" fmla="*/ 65 h 448"/>
                <a:gd name="T14" fmla="*/ 165 w 435"/>
                <a:gd name="T15" fmla="*/ 68 h 448"/>
                <a:gd name="T16" fmla="*/ 72 w 435"/>
                <a:gd name="T17" fmla="*/ 48 h 448"/>
                <a:gd name="T18" fmla="*/ 25 w 435"/>
                <a:gd name="T19" fmla="*/ 81 h 448"/>
                <a:gd name="T20" fmla="*/ 14 w 435"/>
                <a:gd name="T21" fmla="*/ 105 h 448"/>
                <a:gd name="T22" fmla="*/ 25 w 435"/>
                <a:gd name="T23" fmla="*/ 181 h 448"/>
                <a:gd name="T24" fmla="*/ 86 w 435"/>
                <a:gd name="T25" fmla="*/ 213 h 448"/>
                <a:gd name="T26" fmla="*/ 111 w 435"/>
                <a:gd name="T27" fmla="*/ 209 h 448"/>
                <a:gd name="T28" fmla="*/ 111 w 435"/>
                <a:gd name="T29" fmla="*/ 215 h 448"/>
                <a:gd name="T30" fmla="*/ 64 w 435"/>
                <a:gd name="T31" fmla="*/ 344 h 448"/>
                <a:gd name="T32" fmla="*/ 63 w 435"/>
                <a:gd name="T33" fmla="*/ 420 h 448"/>
                <a:gd name="T34" fmla="*/ 111 w 435"/>
                <a:gd name="T35" fmla="*/ 437 h 448"/>
                <a:gd name="T36" fmla="*/ 169 w 435"/>
                <a:gd name="T37" fmla="*/ 421 h 448"/>
                <a:gd name="T38" fmla="*/ 305 w 435"/>
                <a:gd name="T39" fmla="*/ 411 h 448"/>
                <a:gd name="T40" fmla="*/ 374 w 435"/>
                <a:gd name="T41" fmla="*/ 412 h 448"/>
                <a:gd name="T42" fmla="*/ 391 w 435"/>
                <a:gd name="T43" fmla="*/ 355 h 448"/>
                <a:gd name="T44" fmla="*/ 347 w 435"/>
                <a:gd name="T45" fmla="*/ 266 h 448"/>
                <a:gd name="T46" fmla="*/ 330 w 435"/>
                <a:gd name="T47" fmla="*/ 209 h 448"/>
                <a:gd name="T48" fmla="*/ 356 w 435"/>
                <a:gd name="T49" fmla="*/ 204 h 448"/>
                <a:gd name="T50" fmla="*/ 400 w 435"/>
                <a:gd name="T51" fmla="*/ 141 h 448"/>
                <a:gd name="T52" fmla="*/ 383 w 435"/>
                <a:gd name="T53" fmla="*/ 72 h 448"/>
                <a:gd name="T54" fmla="*/ 319 w 435"/>
                <a:gd name="T55" fmla="*/ 44 h 448"/>
                <a:gd name="T56" fmla="*/ 276 w 435"/>
                <a:gd name="T57" fmla="*/ 23 h 448"/>
                <a:gd name="T58" fmla="*/ 183 w 435"/>
                <a:gd name="T59" fmla="*/ 43 h 448"/>
                <a:gd name="T60" fmla="*/ 101 w 435"/>
                <a:gd name="T61" fmla="*/ 23 h 448"/>
                <a:gd name="T62" fmla="*/ 50 w 435"/>
                <a:gd name="T63" fmla="*/ 47 h 448"/>
                <a:gd name="T64" fmla="*/ 127 w 435"/>
                <a:gd name="T65" fmla="*/ 42 h 448"/>
                <a:gd name="T66" fmla="*/ 200 w 435"/>
                <a:gd name="T67" fmla="*/ 68 h 448"/>
                <a:gd name="T68" fmla="*/ 283 w 435"/>
                <a:gd name="T69" fmla="*/ 46 h 448"/>
                <a:gd name="T70" fmla="*/ 361 w 435"/>
                <a:gd name="T71" fmla="*/ 40 h 448"/>
                <a:gd name="T72" fmla="*/ 407 w 435"/>
                <a:gd name="T73" fmla="*/ 103 h 448"/>
                <a:gd name="T74" fmla="*/ 394 w 435"/>
                <a:gd name="T75" fmla="*/ 187 h 448"/>
                <a:gd name="T76" fmla="*/ 419 w 435"/>
                <a:gd name="T77" fmla="*/ 164 h 448"/>
                <a:gd name="T78" fmla="*/ 416 w 435"/>
                <a:gd name="T79" fmla="*/ 75 h 448"/>
                <a:gd name="T80" fmla="*/ 359 w 435"/>
                <a:gd name="T81" fmla="*/ 13 h 448"/>
                <a:gd name="T82" fmla="*/ 374 w 435"/>
                <a:gd name="T83" fmla="*/ 13 h 448"/>
                <a:gd name="T84" fmla="*/ 425 w 435"/>
                <a:gd name="T85" fmla="*/ 81 h 448"/>
                <a:gd name="T86" fmla="*/ 421 w 435"/>
                <a:gd name="T87" fmla="*/ 170 h 448"/>
                <a:gd name="T88" fmla="*/ 368 w 435"/>
                <a:gd name="T89" fmla="*/ 216 h 448"/>
                <a:gd name="T90" fmla="*/ 408 w 435"/>
                <a:gd name="T91" fmla="*/ 309 h 448"/>
                <a:gd name="T92" fmla="*/ 428 w 435"/>
                <a:gd name="T93" fmla="*/ 378 h 448"/>
                <a:gd name="T94" fmla="*/ 377 w 435"/>
                <a:gd name="T95" fmla="*/ 425 h 448"/>
                <a:gd name="T96" fmla="*/ 364 w 435"/>
                <a:gd name="T97" fmla="*/ 427 h 448"/>
                <a:gd name="T98" fmla="*/ 279 w 435"/>
                <a:gd name="T99" fmla="*/ 416 h 448"/>
                <a:gd name="T100" fmla="*/ 144 w 435"/>
                <a:gd name="T101" fmla="*/ 440 h 448"/>
                <a:gd name="T102" fmla="*/ 68 w 435"/>
                <a:gd name="T103" fmla="*/ 440 h 448"/>
                <a:gd name="T104" fmla="*/ 47 w 435"/>
                <a:gd name="T105" fmla="*/ 378 h 448"/>
                <a:gd name="T106" fmla="*/ 75 w 435"/>
                <a:gd name="T107" fmla="*/ 287 h 448"/>
                <a:gd name="T108" fmla="*/ 67 w 435"/>
                <a:gd name="T109" fmla="*/ 222 h 448"/>
                <a:gd name="T110" fmla="*/ 9 w 435"/>
                <a:gd name="T111" fmla="*/ 175 h 448"/>
                <a:gd name="T112" fmla="*/ 9 w 435"/>
                <a:gd name="T113" fmla="*/ 92 h 448"/>
                <a:gd name="T114" fmla="*/ 75 w 435"/>
                <a:gd name="T115" fmla="*/ 22 h 448"/>
                <a:gd name="T116" fmla="*/ 164 w 435"/>
                <a:gd name="T117" fmla="*/ 30 h 448"/>
                <a:gd name="T118" fmla="*/ 250 w 435"/>
                <a:gd name="T119" fmla="*/ 27 h 448"/>
                <a:gd name="T120" fmla="*/ 335 w 435"/>
                <a:gd name="T121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5" h="448">
                  <a:moveTo>
                    <a:pt x="361" y="213"/>
                  </a:moveTo>
                  <a:lnTo>
                    <a:pt x="349" y="217"/>
                  </a:lnTo>
                  <a:lnTo>
                    <a:pt x="336" y="219"/>
                  </a:lnTo>
                  <a:lnTo>
                    <a:pt x="344" y="239"/>
                  </a:lnTo>
                  <a:lnTo>
                    <a:pt x="355" y="260"/>
                  </a:lnTo>
                  <a:lnTo>
                    <a:pt x="366" y="281"/>
                  </a:lnTo>
                  <a:lnTo>
                    <a:pt x="380" y="301"/>
                  </a:lnTo>
                  <a:lnTo>
                    <a:pt x="391" y="322"/>
                  </a:lnTo>
                  <a:lnTo>
                    <a:pt x="399" y="343"/>
                  </a:lnTo>
                  <a:lnTo>
                    <a:pt x="404" y="365"/>
                  </a:lnTo>
                  <a:lnTo>
                    <a:pt x="403" y="389"/>
                  </a:lnTo>
                  <a:lnTo>
                    <a:pt x="402" y="395"/>
                  </a:lnTo>
                  <a:lnTo>
                    <a:pt x="399" y="402"/>
                  </a:lnTo>
                  <a:lnTo>
                    <a:pt x="395" y="408"/>
                  </a:lnTo>
                  <a:lnTo>
                    <a:pt x="411" y="391"/>
                  </a:lnTo>
                  <a:lnTo>
                    <a:pt x="421" y="373"/>
                  </a:lnTo>
                  <a:lnTo>
                    <a:pt x="424" y="357"/>
                  </a:lnTo>
                  <a:lnTo>
                    <a:pt x="420" y="344"/>
                  </a:lnTo>
                  <a:lnTo>
                    <a:pt x="414" y="331"/>
                  </a:lnTo>
                  <a:lnTo>
                    <a:pt x="404" y="318"/>
                  </a:lnTo>
                  <a:lnTo>
                    <a:pt x="397" y="306"/>
                  </a:lnTo>
                  <a:lnTo>
                    <a:pt x="381" y="277"/>
                  </a:lnTo>
                  <a:lnTo>
                    <a:pt x="369" y="246"/>
                  </a:lnTo>
                  <a:lnTo>
                    <a:pt x="361" y="213"/>
                  </a:lnTo>
                  <a:close/>
                  <a:moveTo>
                    <a:pt x="319" y="44"/>
                  </a:moveTo>
                  <a:lnTo>
                    <a:pt x="298" y="48"/>
                  </a:lnTo>
                  <a:lnTo>
                    <a:pt x="276" y="56"/>
                  </a:lnTo>
                  <a:lnTo>
                    <a:pt x="255" y="65"/>
                  </a:lnTo>
                  <a:lnTo>
                    <a:pt x="234" y="73"/>
                  </a:lnTo>
                  <a:lnTo>
                    <a:pt x="212" y="77"/>
                  </a:lnTo>
                  <a:lnTo>
                    <a:pt x="190" y="77"/>
                  </a:lnTo>
                  <a:lnTo>
                    <a:pt x="165" y="68"/>
                  </a:lnTo>
                  <a:lnTo>
                    <a:pt x="143" y="58"/>
                  </a:lnTo>
                  <a:lnTo>
                    <a:pt x="118" y="48"/>
                  </a:lnTo>
                  <a:lnTo>
                    <a:pt x="95" y="44"/>
                  </a:lnTo>
                  <a:lnTo>
                    <a:pt x="72" y="48"/>
                  </a:lnTo>
                  <a:lnTo>
                    <a:pt x="51" y="58"/>
                  </a:lnTo>
                  <a:lnTo>
                    <a:pt x="33" y="72"/>
                  </a:lnTo>
                  <a:lnTo>
                    <a:pt x="29" y="76"/>
                  </a:lnTo>
                  <a:lnTo>
                    <a:pt x="25" y="81"/>
                  </a:lnTo>
                  <a:lnTo>
                    <a:pt x="23" y="85"/>
                  </a:lnTo>
                  <a:lnTo>
                    <a:pt x="22" y="85"/>
                  </a:lnTo>
                  <a:lnTo>
                    <a:pt x="22" y="86"/>
                  </a:lnTo>
                  <a:lnTo>
                    <a:pt x="14" y="105"/>
                  </a:lnTo>
                  <a:lnTo>
                    <a:pt x="10" y="124"/>
                  </a:lnTo>
                  <a:lnTo>
                    <a:pt x="12" y="144"/>
                  </a:lnTo>
                  <a:lnTo>
                    <a:pt x="17" y="164"/>
                  </a:lnTo>
                  <a:lnTo>
                    <a:pt x="25" y="181"/>
                  </a:lnTo>
                  <a:lnTo>
                    <a:pt x="35" y="195"/>
                  </a:lnTo>
                  <a:lnTo>
                    <a:pt x="50" y="207"/>
                  </a:lnTo>
                  <a:lnTo>
                    <a:pt x="67" y="212"/>
                  </a:lnTo>
                  <a:lnTo>
                    <a:pt x="86" y="213"/>
                  </a:lnTo>
                  <a:lnTo>
                    <a:pt x="107" y="207"/>
                  </a:lnTo>
                  <a:lnTo>
                    <a:pt x="109" y="207"/>
                  </a:lnTo>
                  <a:lnTo>
                    <a:pt x="110" y="208"/>
                  </a:lnTo>
                  <a:lnTo>
                    <a:pt x="111" y="209"/>
                  </a:lnTo>
                  <a:lnTo>
                    <a:pt x="110" y="211"/>
                  </a:lnTo>
                  <a:lnTo>
                    <a:pt x="110" y="211"/>
                  </a:lnTo>
                  <a:lnTo>
                    <a:pt x="111" y="212"/>
                  </a:lnTo>
                  <a:lnTo>
                    <a:pt x="111" y="215"/>
                  </a:lnTo>
                  <a:lnTo>
                    <a:pt x="94" y="260"/>
                  </a:lnTo>
                  <a:lnTo>
                    <a:pt x="77" y="306"/>
                  </a:lnTo>
                  <a:lnTo>
                    <a:pt x="71" y="325"/>
                  </a:lnTo>
                  <a:lnTo>
                    <a:pt x="64" y="344"/>
                  </a:lnTo>
                  <a:lnTo>
                    <a:pt x="59" y="365"/>
                  </a:lnTo>
                  <a:lnTo>
                    <a:pt x="56" y="386"/>
                  </a:lnTo>
                  <a:lnTo>
                    <a:pt x="57" y="404"/>
                  </a:lnTo>
                  <a:lnTo>
                    <a:pt x="63" y="420"/>
                  </a:lnTo>
                  <a:lnTo>
                    <a:pt x="72" y="431"/>
                  </a:lnTo>
                  <a:lnTo>
                    <a:pt x="84" y="436"/>
                  </a:lnTo>
                  <a:lnTo>
                    <a:pt x="97" y="438"/>
                  </a:lnTo>
                  <a:lnTo>
                    <a:pt x="111" y="437"/>
                  </a:lnTo>
                  <a:lnTo>
                    <a:pt x="127" y="433"/>
                  </a:lnTo>
                  <a:lnTo>
                    <a:pt x="141" y="429"/>
                  </a:lnTo>
                  <a:lnTo>
                    <a:pt x="156" y="425"/>
                  </a:lnTo>
                  <a:lnTo>
                    <a:pt x="169" y="421"/>
                  </a:lnTo>
                  <a:lnTo>
                    <a:pt x="209" y="411"/>
                  </a:lnTo>
                  <a:lnTo>
                    <a:pt x="250" y="406"/>
                  </a:lnTo>
                  <a:lnTo>
                    <a:pt x="279" y="407"/>
                  </a:lnTo>
                  <a:lnTo>
                    <a:pt x="305" y="411"/>
                  </a:lnTo>
                  <a:lnTo>
                    <a:pt x="332" y="416"/>
                  </a:lnTo>
                  <a:lnTo>
                    <a:pt x="348" y="418"/>
                  </a:lnTo>
                  <a:lnTo>
                    <a:pt x="361" y="416"/>
                  </a:lnTo>
                  <a:lnTo>
                    <a:pt x="374" y="412"/>
                  </a:lnTo>
                  <a:lnTo>
                    <a:pt x="385" y="404"/>
                  </a:lnTo>
                  <a:lnTo>
                    <a:pt x="391" y="390"/>
                  </a:lnTo>
                  <a:lnTo>
                    <a:pt x="394" y="373"/>
                  </a:lnTo>
                  <a:lnTo>
                    <a:pt x="391" y="355"/>
                  </a:lnTo>
                  <a:lnTo>
                    <a:pt x="386" y="338"/>
                  </a:lnTo>
                  <a:lnTo>
                    <a:pt x="374" y="313"/>
                  </a:lnTo>
                  <a:lnTo>
                    <a:pt x="360" y="289"/>
                  </a:lnTo>
                  <a:lnTo>
                    <a:pt x="347" y="266"/>
                  </a:lnTo>
                  <a:lnTo>
                    <a:pt x="335" y="241"/>
                  </a:lnTo>
                  <a:lnTo>
                    <a:pt x="328" y="213"/>
                  </a:lnTo>
                  <a:lnTo>
                    <a:pt x="328" y="212"/>
                  </a:lnTo>
                  <a:lnTo>
                    <a:pt x="330" y="209"/>
                  </a:lnTo>
                  <a:lnTo>
                    <a:pt x="331" y="209"/>
                  </a:lnTo>
                  <a:lnTo>
                    <a:pt x="334" y="209"/>
                  </a:lnTo>
                  <a:lnTo>
                    <a:pt x="335" y="211"/>
                  </a:lnTo>
                  <a:lnTo>
                    <a:pt x="356" y="204"/>
                  </a:lnTo>
                  <a:lnTo>
                    <a:pt x="373" y="194"/>
                  </a:lnTo>
                  <a:lnTo>
                    <a:pt x="387" y="179"/>
                  </a:lnTo>
                  <a:lnTo>
                    <a:pt x="397" y="161"/>
                  </a:lnTo>
                  <a:lnTo>
                    <a:pt x="400" y="141"/>
                  </a:lnTo>
                  <a:lnTo>
                    <a:pt x="400" y="119"/>
                  </a:lnTo>
                  <a:lnTo>
                    <a:pt x="398" y="102"/>
                  </a:lnTo>
                  <a:lnTo>
                    <a:pt x="391" y="86"/>
                  </a:lnTo>
                  <a:lnTo>
                    <a:pt x="383" y="72"/>
                  </a:lnTo>
                  <a:lnTo>
                    <a:pt x="373" y="59"/>
                  </a:lnTo>
                  <a:lnTo>
                    <a:pt x="359" y="50"/>
                  </a:lnTo>
                  <a:lnTo>
                    <a:pt x="342" y="44"/>
                  </a:lnTo>
                  <a:lnTo>
                    <a:pt x="319" y="44"/>
                  </a:lnTo>
                  <a:close/>
                  <a:moveTo>
                    <a:pt x="339" y="8"/>
                  </a:moveTo>
                  <a:lnTo>
                    <a:pt x="318" y="8"/>
                  </a:lnTo>
                  <a:lnTo>
                    <a:pt x="297" y="14"/>
                  </a:lnTo>
                  <a:lnTo>
                    <a:pt x="276" y="23"/>
                  </a:lnTo>
                  <a:lnTo>
                    <a:pt x="256" y="33"/>
                  </a:lnTo>
                  <a:lnTo>
                    <a:pt x="232" y="42"/>
                  </a:lnTo>
                  <a:lnTo>
                    <a:pt x="207" y="44"/>
                  </a:lnTo>
                  <a:lnTo>
                    <a:pt x="183" y="43"/>
                  </a:lnTo>
                  <a:lnTo>
                    <a:pt x="157" y="37"/>
                  </a:lnTo>
                  <a:lnTo>
                    <a:pt x="139" y="30"/>
                  </a:lnTo>
                  <a:lnTo>
                    <a:pt x="119" y="25"/>
                  </a:lnTo>
                  <a:lnTo>
                    <a:pt x="101" y="23"/>
                  </a:lnTo>
                  <a:lnTo>
                    <a:pt x="81" y="27"/>
                  </a:lnTo>
                  <a:lnTo>
                    <a:pt x="60" y="37"/>
                  </a:lnTo>
                  <a:lnTo>
                    <a:pt x="43" y="51"/>
                  </a:lnTo>
                  <a:lnTo>
                    <a:pt x="50" y="47"/>
                  </a:lnTo>
                  <a:lnTo>
                    <a:pt x="57" y="43"/>
                  </a:lnTo>
                  <a:lnTo>
                    <a:pt x="81" y="37"/>
                  </a:lnTo>
                  <a:lnTo>
                    <a:pt x="105" y="37"/>
                  </a:lnTo>
                  <a:lnTo>
                    <a:pt x="127" y="42"/>
                  </a:lnTo>
                  <a:lnTo>
                    <a:pt x="149" y="51"/>
                  </a:lnTo>
                  <a:lnTo>
                    <a:pt x="166" y="59"/>
                  </a:lnTo>
                  <a:lnTo>
                    <a:pt x="183" y="64"/>
                  </a:lnTo>
                  <a:lnTo>
                    <a:pt x="200" y="68"/>
                  </a:lnTo>
                  <a:lnTo>
                    <a:pt x="217" y="68"/>
                  </a:lnTo>
                  <a:lnTo>
                    <a:pt x="237" y="64"/>
                  </a:lnTo>
                  <a:lnTo>
                    <a:pt x="260" y="55"/>
                  </a:lnTo>
                  <a:lnTo>
                    <a:pt x="283" y="46"/>
                  </a:lnTo>
                  <a:lnTo>
                    <a:pt x="308" y="37"/>
                  </a:lnTo>
                  <a:lnTo>
                    <a:pt x="326" y="34"/>
                  </a:lnTo>
                  <a:lnTo>
                    <a:pt x="344" y="35"/>
                  </a:lnTo>
                  <a:lnTo>
                    <a:pt x="361" y="40"/>
                  </a:lnTo>
                  <a:lnTo>
                    <a:pt x="377" y="51"/>
                  </a:lnTo>
                  <a:lnTo>
                    <a:pt x="391" y="65"/>
                  </a:lnTo>
                  <a:lnTo>
                    <a:pt x="400" y="82"/>
                  </a:lnTo>
                  <a:lnTo>
                    <a:pt x="407" y="103"/>
                  </a:lnTo>
                  <a:lnTo>
                    <a:pt x="410" y="126"/>
                  </a:lnTo>
                  <a:lnTo>
                    <a:pt x="408" y="148"/>
                  </a:lnTo>
                  <a:lnTo>
                    <a:pt x="403" y="169"/>
                  </a:lnTo>
                  <a:lnTo>
                    <a:pt x="394" y="187"/>
                  </a:lnTo>
                  <a:lnTo>
                    <a:pt x="381" y="202"/>
                  </a:lnTo>
                  <a:lnTo>
                    <a:pt x="395" y="191"/>
                  </a:lnTo>
                  <a:lnTo>
                    <a:pt x="408" y="178"/>
                  </a:lnTo>
                  <a:lnTo>
                    <a:pt x="419" y="164"/>
                  </a:lnTo>
                  <a:lnTo>
                    <a:pt x="427" y="147"/>
                  </a:lnTo>
                  <a:lnTo>
                    <a:pt x="428" y="123"/>
                  </a:lnTo>
                  <a:lnTo>
                    <a:pt x="424" y="98"/>
                  </a:lnTo>
                  <a:lnTo>
                    <a:pt x="416" y="75"/>
                  </a:lnTo>
                  <a:lnTo>
                    <a:pt x="404" y="54"/>
                  </a:lnTo>
                  <a:lnTo>
                    <a:pt x="391" y="37"/>
                  </a:lnTo>
                  <a:lnTo>
                    <a:pt x="376" y="22"/>
                  </a:lnTo>
                  <a:lnTo>
                    <a:pt x="359" y="13"/>
                  </a:lnTo>
                  <a:lnTo>
                    <a:pt x="339" y="8"/>
                  </a:lnTo>
                  <a:close/>
                  <a:moveTo>
                    <a:pt x="335" y="0"/>
                  </a:moveTo>
                  <a:lnTo>
                    <a:pt x="356" y="4"/>
                  </a:lnTo>
                  <a:lnTo>
                    <a:pt x="374" y="13"/>
                  </a:lnTo>
                  <a:lnTo>
                    <a:pt x="391" y="26"/>
                  </a:lnTo>
                  <a:lnTo>
                    <a:pt x="406" y="43"/>
                  </a:lnTo>
                  <a:lnTo>
                    <a:pt x="416" y="61"/>
                  </a:lnTo>
                  <a:lnTo>
                    <a:pt x="425" y="81"/>
                  </a:lnTo>
                  <a:lnTo>
                    <a:pt x="432" y="107"/>
                  </a:lnTo>
                  <a:lnTo>
                    <a:pt x="435" y="130"/>
                  </a:lnTo>
                  <a:lnTo>
                    <a:pt x="431" y="150"/>
                  </a:lnTo>
                  <a:lnTo>
                    <a:pt x="421" y="170"/>
                  </a:lnTo>
                  <a:lnTo>
                    <a:pt x="408" y="187"/>
                  </a:lnTo>
                  <a:lnTo>
                    <a:pt x="391" y="203"/>
                  </a:lnTo>
                  <a:lnTo>
                    <a:pt x="369" y="216"/>
                  </a:lnTo>
                  <a:lnTo>
                    <a:pt x="368" y="216"/>
                  </a:lnTo>
                  <a:lnTo>
                    <a:pt x="366" y="216"/>
                  </a:lnTo>
                  <a:lnTo>
                    <a:pt x="378" y="254"/>
                  </a:lnTo>
                  <a:lnTo>
                    <a:pt x="395" y="292"/>
                  </a:lnTo>
                  <a:lnTo>
                    <a:pt x="408" y="309"/>
                  </a:lnTo>
                  <a:lnTo>
                    <a:pt x="420" y="326"/>
                  </a:lnTo>
                  <a:lnTo>
                    <a:pt x="431" y="346"/>
                  </a:lnTo>
                  <a:lnTo>
                    <a:pt x="432" y="363"/>
                  </a:lnTo>
                  <a:lnTo>
                    <a:pt x="428" y="378"/>
                  </a:lnTo>
                  <a:lnTo>
                    <a:pt x="419" y="394"/>
                  </a:lnTo>
                  <a:lnTo>
                    <a:pt x="406" y="407"/>
                  </a:lnTo>
                  <a:lnTo>
                    <a:pt x="391" y="418"/>
                  </a:lnTo>
                  <a:lnTo>
                    <a:pt x="377" y="425"/>
                  </a:lnTo>
                  <a:lnTo>
                    <a:pt x="376" y="425"/>
                  </a:lnTo>
                  <a:lnTo>
                    <a:pt x="374" y="424"/>
                  </a:lnTo>
                  <a:lnTo>
                    <a:pt x="369" y="425"/>
                  </a:lnTo>
                  <a:lnTo>
                    <a:pt x="364" y="427"/>
                  </a:lnTo>
                  <a:lnTo>
                    <a:pt x="347" y="428"/>
                  </a:lnTo>
                  <a:lnTo>
                    <a:pt x="330" y="425"/>
                  </a:lnTo>
                  <a:lnTo>
                    <a:pt x="313" y="421"/>
                  </a:lnTo>
                  <a:lnTo>
                    <a:pt x="279" y="416"/>
                  </a:lnTo>
                  <a:lnTo>
                    <a:pt x="245" y="416"/>
                  </a:lnTo>
                  <a:lnTo>
                    <a:pt x="211" y="421"/>
                  </a:lnTo>
                  <a:lnTo>
                    <a:pt x="177" y="431"/>
                  </a:lnTo>
                  <a:lnTo>
                    <a:pt x="144" y="440"/>
                  </a:lnTo>
                  <a:lnTo>
                    <a:pt x="110" y="448"/>
                  </a:lnTo>
                  <a:lnTo>
                    <a:pt x="94" y="448"/>
                  </a:lnTo>
                  <a:lnTo>
                    <a:pt x="81" y="445"/>
                  </a:lnTo>
                  <a:lnTo>
                    <a:pt x="68" y="440"/>
                  </a:lnTo>
                  <a:lnTo>
                    <a:pt x="59" y="429"/>
                  </a:lnTo>
                  <a:lnTo>
                    <a:pt x="51" y="416"/>
                  </a:lnTo>
                  <a:lnTo>
                    <a:pt x="47" y="398"/>
                  </a:lnTo>
                  <a:lnTo>
                    <a:pt x="47" y="378"/>
                  </a:lnTo>
                  <a:lnTo>
                    <a:pt x="51" y="359"/>
                  </a:lnTo>
                  <a:lnTo>
                    <a:pt x="56" y="340"/>
                  </a:lnTo>
                  <a:lnTo>
                    <a:pt x="63" y="322"/>
                  </a:lnTo>
                  <a:lnTo>
                    <a:pt x="75" y="287"/>
                  </a:lnTo>
                  <a:lnTo>
                    <a:pt x="88" y="251"/>
                  </a:lnTo>
                  <a:lnTo>
                    <a:pt x="102" y="216"/>
                  </a:lnTo>
                  <a:lnTo>
                    <a:pt x="85" y="222"/>
                  </a:lnTo>
                  <a:lnTo>
                    <a:pt x="67" y="222"/>
                  </a:lnTo>
                  <a:lnTo>
                    <a:pt x="50" y="217"/>
                  </a:lnTo>
                  <a:lnTo>
                    <a:pt x="33" y="207"/>
                  </a:lnTo>
                  <a:lnTo>
                    <a:pt x="20" y="192"/>
                  </a:lnTo>
                  <a:lnTo>
                    <a:pt x="9" y="175"/>
                  </a:lnTo>
                  <a:lnTo>
                    <a:pt x="3" y="156"/>
                  </a:lnTo>
                  <a:lnTo>
                    <a:pt x="0" y="136"/>
                  </a:lnTo>
                  <a:lnTo>
                    <a:pt x="1" y="116"/>
                  </a:lnTo>
                  <a:lnTo>
                    <a:pt x="9" y="92"/>
                  </a:lnTo>
                  <a:lnTo>
                    <a:pt x="23" y="69"/>
                  </a:lnTo>
                  <a:lnTo>
                    <a:pt x="37" y="50"/>
                  </a:lnTo>
                  <a:lnTo>
                    <a:pt x="54" y="34"/>
                  </a:lnTo>
                  <a:lnTo>
                    <a:pt x="75" y="22"/>
                  </a:lnTo>
                  <a:lnTo>
                    <a:pt x="97" y="17"/>
                  </a:lnTo>
                  <a:lnTo>
                    <a:pt x="122" y="18"/>
                  </a:lnTo>
                  <a:lnTo>
                    <a:pt x="144" y="23"/>
                  </a:lnTo>
                  <a:lnTo>
                    <a:pt x="164" y="30"/>
                  </a:lnTo>
                  <a:lnTo>
                    <a:pt x="184" y="35"/>
                  </a:lnTo>
                  <a:lnTo>
                    <a:pt x="205" y="38"/>
                  </a:lnTo>
                  <a:lnTo>
                    <a:pt x="228" y="35"/>
                  </a:lnTo>
                  <a:lnTo>
                    <a:pt x="250" y="27"/>
                  </a:lnTo>
                  <a:lnTo>
                    <a:pt x="270" y="18"/>
                  </a:lnTo>
                  <a:lnTo>
                    <a:pt x="291" y="9"/>
                  </a:lnTo>
                  <a:lnTo>
                    <a:pt x="311" y="3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58"/>
            <p:cNvSpPr>
              <a:spLocks noEditPoints="1"/>
            </p:cNvSpPr>
            <p:nvPr/>
          </p:nvSpPr>
          <p:spPr bwMode="auto">
            <a:xfrm>
              <a:off x="5511800" y="293688"/>
              <a:ext cx="585788" cy="595313"/>
            </a:xfrm>
            <a:custGeom>
              <a:avLst/>
              <a:gdLst>
                <a:gd name="T0" fmla="*/ 25 w 369"/>
                <a:gd name="T1" fmla="*/ 22 h 375"/>
                <a:gd name="T2" fmla="*/ 5 w 369"/>
                <a:gd name="T3" fmla="*/ 72 h 375"/>
                <a:gd name="T4" fmla="*/ 18 w 369"/>
                <a:gd name="T5" fmla="*/ 125 h 375"/>
                <a:gd name="T6" fmla="*/ 56 w 369"/>
                <a:gd name="T7" fmla="*/ 151 h 375"/>
                <a:gd name="T8" fmla="*/ 92 w 369"/>
                <a:gd name="T9" fmla="*/ 138 h 375"/>
                <a:gd name="T10" fmla="*/ 92 w 369"/>
                <a:gd name="T11" fmla="*/ 137 h 375"/>
                <a:gd name="T12" fmla="*/ 96 w 369"/>
                <a:gd name="T13" fmla="*/ 136 h 375"/>
                <a:gd name="T14" fmla="*/ 97 w 369"/>
                <a:gd name="T15" fmla="*/ 179 h 375"/>
                <a:gd name="T16" fmla="*/ 80 w 369"/>
                <a:gd name="T17" fmla="*/ 216 h 375"/>
                <a:gd name="T18" fmla="*/ 62 w 369"/>
                <a:gd name="T19" fmla="*/ 261 h 375"/>
                <a:gd name="T20" fmla="*/ 47 w 369"/>
                <a:gd name="T21" fmla="*/ 315 h 375"/>
                <a:gd name="T22" fmla="*/ 53 w 369"/>
                <a:gd name="T23" fmla="*/ 358 h 375"/>
                <a:gd name="T24" fmla="*/ 98 w 369"/>
                <a:gd name="T25" fmla="*/ 366 h 375"/>
                <a:gd name="T26" fmla="*/ 170 w 369"/>
                <a:gd name="T27" fmla="*/ 344 h 375"/>
                <a:gd name="T28" fmla="*/ 279 w 369"/>
                <a:gd name="T29" fmla="*/ 336 h 375"/>
                <a:gd name="T30" fmla="*/ 323 w 369"/>
                <a:gd name="T31" fmla="*/ 346 h 375"/>
                <a:gd name="T32" fmla="*/ 354 w 369"/>
                <a:gd name="T33" fmla="*/ 341 h 375"/>
                <a:gd name="T34" fmla="*/ 360 w 369"/>
                <a:gd name="T35" fmla="*/ 310 h 375"/>
                <a:gd name="T36" fmla="*/ 338 w 369"/>
                <a:gd name="T37" fmla="*/ 256 h 375"/>
                <a:gd name="T38" fmla="*/ 309 w 369"/>
                <a:gd name="T39" fmla="*/ 208 h 375"/>
                <a:gd name="T40" fmla="*/ 293 w 369"/>
                <a:gd name="T41" fmla="*/ 146 h 375"/>
                <a:gd name="T42" fmla="*/ 296 w 369"/>
                <a:gd name="T43" fmla="*/ 145 h 375"/>
                <a:gd name="T44" fmla="*/ 299 w 369"/>
                <a:gd name="T45" fmla="*/ 142 h 375"/>
                <a:gd name="T46" fmla="*/ 334 w 369"/>
                <a:gd name="T47" fmla="*/ 134 h 375"/>
                <a:gd name="T48" fmla="*/ 360 w 369"/>
                <a:gd name="T49" fmla="*/ 95 h 375"/>
                <a:gd name="T50" fmla="*/ 358 w 369"/>
                <a:gd name="T51" fmla="*/ 47 h 375"/>
                <a:gd name="T52" fmla="*/ 327 w 369"/>
                <a:gd name="T53" fmla="*/ 11 h 375"/>
                <a:gd name="T54" fmla="*/ 270 w 369"/>
                <a:gd name="T55" fmla="*/ 15 h 375"/>
                <a:gd name="T56" fmla="*/ 198 w 369"/>
                <a:gd name="T57" fmla="*/ 39 h 375"/>
                <a:gd name="T58" fmla="*/ 134 w 369"/>
                <a:gd name="T59" fmla="*/ 26 h 375"/>
                <a:gd name="T60" fmla="*/ 79 w 369"/>
                <a:gd name="T61" fmla="*/ 6 h 375"/>
                <a:gd name="T62" fmla="*/ 326 w 369"/>
                <a:gd name="T63" fmla="*/ 2 h 375"/>
                <a:gd name="T64" fmla="*/ 361 w 369"/>
                <a:gd name="T65" fmla="*/ 35 h 375"/>
                <a:gd name="T66" fmla="*/ 369 w 369"/>
                <a:gd name="T67" fmla="*/ 86 h 375"/>
                <a:gd name="T68" fmla="*/ 348 w 369"/>
                <a:gd name="T69" fmla="*/ 133 h 375"/>
                <a:gd name="T70" fmla="*/ 300 w 369"/>
                <a:gd name="T71" fmla="*/ 149 h 375"/>
                <a:gd name="T72" fmla="*/ 304 w 369"/>
                <a:gd name="T73" fmla="*/ 174 h 375"/>
                <a:gd name="T74" fmla="*/ 339 w 369"/>
                <a:gd name="T75" fmla="*/ 248 h 375"/>
                <a:gd name="T76" fmla="*/ 363 w 369"/>
                <a:gd name="T77" fmla="*/ 298 h 375"/>
                <a:gd name="T78" fmla="*/ 364 w 369"/>
                <a:gd name="T79" fmla="*/ 336 h 375"/>
                <a:gd name="T80" fmla="*/ 344 w 369"/>
                <a:gd name="T81" fmla="*/ 354 h 375"/>
                <a:gd name="T82" fmla="*/ 310 w 369"/>
                <a:gd name="T83" fmla="*/ 352 h 375"/>
                <a:gd name="T84" fmla="*/ 204 w 369"/>
                <a:gd name="T85" fmla="*/ 344 h 375"/>
                <a:gd name="T86" fmla="*/ 107 w 369"/>
                <a:gd name="T87" fmla="*/ 370 h 375"/>
                <a:gd name="T88" fmla="*/ 62 w 369"/>
                <a:gd name="T89" fmla="*/ 371 h 375"/>
                <a:gd name="T90" fmla="*/ 42 w 369"/>
                <a:gd name="T91" fmla="*/ 356 h 375"/>
                <a:gd name="T92" fmla="*/ 42 w 369"/>
                <a:gd name="T93" fmla="*/ 318 h 375"/>
                <a:gd name="T94" fmla="*/ 59 w 369"/>
                <a:gd name="T95" fmla="*/ 257 h 375"/>
                <a:gd name="T96" fmla="*/ 85 w 369"/>
                <a:gd name="T97" fmla="*/ 195 h 375"/>
                <a:gd name="T98" fmla="*/ 97 w 369"/>
                <a:gd name="T99" fmla="*/ 153 h 375"/>
                <a:gd name="T100" fmla="*/ 84 w 369"/>
                <a:gd name="T101" fmla="*/ 150 h 375"/>
                <a:gd name="T102" fmla="*/ 50 w 369"/>
                <a:gd name="T103" fmla="*/ 157 h 375"/>
                <a:gd name="T104" fmla="*/ 13 w 369"/>
                <a:gd name="T105" fmla="*/ 129 h 375"/>
                <a:gd name="T106" fmla="*/ 0 w 369"/>
                <a:gd name="T107" fmla="*/ 79 h 375"/>
                <a:gd name="T108" fmla="*/ 22 w 369"/>
                <a:gd name="T109" fmla="*/ 21 h 375"/>
                <a:gd name="T110" fmla="*/ 75 w 369"/>
                <a:gd name="T111" fmla="*/ 2 h 375"/>
                <a:gd name="T112" fmla="*/ 138 w 369"/>
                <a:gd name="T113" fmla="*/ 21 h 375"/>
                <a:gd name="T114" fmla="*/ 198 w 369"/>
                <a:gd name="T115" fmla="*/ 31 h 375"/>
                <a:gd name="T116" fmla="*/ 265 w 369"/>
                <a:gd name="T117" fmla="*/ 10 h 375"/>
                <a:gd name="T118" fmla="*/ 310 w 369"/>
                <a:gd name="T119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9" h="375">
                  <a:moveTo>
                    <a:pt x="60" y="6"/>
                  </a:moveTo>
                  <a:lnTo>
                    <a:pt x="42" y="10"/>
                  </a:lnTo>
                  <a:lnTo>
                    <a:pt x="25" y="22"/>
                  </a:lnTo>
                  <a:lnTo>
                    <a:pt x="15" y="36"/>
                  </a:lnTo>
                  <a:lnTo>
                    <a:pt x="8" y="52"/>
                  </a:lnTo>
                  <a:lnTo>
                    <a:pt x="5" y="72"/>
                  </a:lnTo>
                  <a:lnTo>
                    <a:pt x="7" y="90"/>
                  </a:lnTo>
                  <a:lnTo>
                    <a:pt x="11" y="108"/>
                  </a:lnTo>
                  <a:lnTo>
                    <a:pt x="18" y="125"/>
                  </a:lnTo>
                  <a:lnTo>
                    <a:pt x="29" y="138"/>
                  </a:lnTo>
                  <a:lnTo>
                    <a:pt x="42" y="148"/>
                  </a:lnTo>
                  <a:lnTo>
                    <a:pt x="56" y="151"/>
                  </a:lnTo>
                  <a:lnTo>
                    <a:pt x="72" y="149"/>
                  </a:lnTo>
                  <a:lnTo>
                    <a:pt x="90" y="138"/>
                  </a:lnTo>
                  <a:lnTo>
                    <a:pt x="92" y="138"/>
                  </a:lnTo>
                  <a:lnTo>
                    <a:pt x="93" y="138"/>
                  </a:lnTo>
                  <a:lnTo>
                    <a:pt x="92" y="138"/>
                  </a:lnTo>
                  <a:lnTo>
                    <a:pt x="92" y="137"/>
                  </a:lnTo>
                  <a:lnTo>
                    <a:pt x="93" y="136"/>
                  </a:lnTo>
                  <a:lnTo>
                    <a:pt x="94" y="136"/>
                  </a:lnTo>
                  <a:lnTo>
                    <a:pt x="96" y="136"/>
                  </a:lnTo>
                  <a:lnTo>
                    <a:pt x="102" y="150"/>
                  </a:lnTo>
                  <a:lnTo>
                    <a:pt x="102" y="163"/>
                  </a:lnTo>
                  <a:lnTo>
                    <a:pt x="97" y="179"/>
                  </a:lnTo>
                  <a:lnTo>
                    <a:pt x="90" y="192"/>
                  </a:lnTo>
                  <a:lnTo>
                    <a:pt x="84" y="206"/>
                  </a:lnTo>
                  <a:lnTo>
                    <a:pt x="80" y="216"/>
                  </a:lnTo>
                  <a:lnTo>
                    <a:pt x="75" y="229"/>
                  </a:lnTo>
                  <a:lnTo>
                    <a:pt x="68" y="244"/>
                  </a:lnTo>
                  <a:lnTo>
                    <a:pt x="62" y="261"/>
                  </a:lnTo>
                  <a:lnTo>
                    <a:pt x="55" y="280"/>
                  </a:lnTo>
                  <a:lnTo>
                    <a:pt x="51" y="298"/>
                  </a:lnTo>
                  <a:lnTo>
                    <a:pt x="47" y="315"/>
                  </a:lnTo>
                  <a:lnTo>
                    <a:pt x="46" y="332"/>
                  </a:lnTo>
                  <a:lnTo>
                    <a:pt x="47" y="346"/>
                  </a:lnTo>
                  <a:lnTo>
                    <a:pt x="53" y="358"/>
                  </a:lnTo>
                  <a:lnTo>
                    <a:pt x="60" y="366"/>
                  </a:lnTo>
                  <a:lnTo>
                    <a:pt x="80" y="369"/>
                  </a:lnTo>
                  <a:lnTo>
                    <a:pt x="98" y="366"/>
                  </a:lnTo>
                  <a:lnTo>
                    <a:pt x="117" y="361"/>
                  </a:lnTo>
                  <a:lnTo>
                    <a:pt x="135" y="354"/>
                  </a:lnTo>
                  <a:lnTo>
                    <a:pt x="170" y="344"/>
                  </a:lnTo>
                  <a:lnTo>
                    <a:pt x="208" y="337"/>
                  </a:lnTo>
                  <a:lnTo>
                    <a:pt x="244" y="335"/>
                  </a:lnTo>
                  <a:lnTo>
                    <a:pt x="279" y="336"/>
                  </a:lnTo>
                  <a:lnTo>
                    <a:pt x="293" y="340"/>
                  </a:lnTo>
                  <a:lnTo>
                    <a:pt x="309" y="344"/>
                  </a:lnTo>
                  <a:lnTo>
                    <a:pt x="323" y="346"/>
                  </a:lnTo>
                  <a:lnTo>
                    <a:pt x="339" y="346"/>
                  </a:lnTo>
                  <a:lnTo>
                    <a:pt x="352" y="341"/>
                  </a:lnTo>
                  <a:lnTo>
                    <a:pt x="354" y="341"/>
                  </a:lnTo>
                  <a:lnTo>
                    <a:pt x="355" y="341"/>
                  </a:lnTo>
                  <a:lnTo>
                    <a:pt x="360" y="327"/>
                  </a:lnTo>
                  <a:lnTo>
                    <a:pt x="360" y="310"/>
                  </a:lnTo>
                  <a:lnTo>
                    <a:pt x="355" y="292"/>
                  </a:lnTo>
                  <a:lnTo>
                    <a:pt x="347" y="273"/>
                  </a:lnTo>
                  <a:lnTo>
                    <a:pt x="338" y="256"/>
                  </a:lnTo>
                  <a:lnTo>
                    <a:pt x="327" y="240"/>
                  </a:lnTo>
                  <a:lnTo>
                    <a:pt x="320" y="226"/>
                  </a:lnTo>
                  <a:lnTo>
                    <a:pt x="309" y="208"/>
                  </a:lnTo>
                  <a:lnTo>
                    <a:pt x="301" y="188"/>
                  </a:lnTo>
                  <a:lnTo>
                    <a:pt x="295" y="168"/>
                  </a:lnTo>
                  <a:lnTo>
                    <a:pt x="293" y="146"/>
                  </a:lnTo>
                  <a:lnTo>
                    <a:pt x="293" y="145"/>
                  </a:lnTo>
                  <a:lnTo>
                    <a:pt x="295" y="145"/>
                  </a:lnTo>
                  <a:lnTo>
                    <a:pt x="296" y="145"/>
                  </a:lnTo>
                  <a:lnTo>
                    <a:pt x="297" y="146"/>
                  </a:lnTo>
                  <a:lnTo>
                    <a:pt x="297" y="144"/>
                  </a:lnTo>
                  <a:lnTo>
                    <a:pt x="299" y="142"/>
                  </a:lnTo>
                  <a:lnTo>
                    <a:pt x="300" y="142"/>
                  </a:lnTo>
                  <a:lnTo>
                    <a:pt x="318" y="140"/>
                  </a:lnTo>
                  <a:lnTo>
                    <a:pt x="334" y="134"/>
                  </a:lnTo>
                  <a:lnTo>
                    <a:pt x="346" y="124"/>
                  </a:lnTo>
                  <a:lnTo>
                    <a:pt x="355" y="111"/>
                  </a:lnTo>
                  <a:lnTo>
                    <a:pt x="360" y="95"/>
                  </a:lnTo>
                  <a:lnTo>
                    <a:pt x="363" y="79"/>
                  </a:lnTo>
                  <a:lnTo>
                    <a:pt x="361" y="62"/>
                  </a:lnTo>
                  <a:lnTo>
                    <a:pt x="358" y="47"/>
                  </a:lnTo>
                  <a:lnTo>
                    <a:pt x="351" y="32"/>
                  </a:lnTo>
                  <a:lnTo>
                    <a:pt x="341" y="21"/>
                  </a:lnTo>
                  <a:lnTo>
                    <a:pt x="327" y="11"/>
                  </a:lnTo>
                  <a:lnTo>
                    <a:pt x="310" y="7"/>
                  </a:lnTo>
                  <a:lnTo>
                    <a:pt x="292" y="9"/>
                  </a:lnTo>
                  <a:lnTo>
                    <a:pt x="270" y="15"/>
                  </a:lnTo>
                  <a:lnTo>
                    <a:pt x="248" y="26"/>
                  </a:lnTo>
                  <a:lnTo>
                    <a:pt x="225" y="34"/>
                  </a:lnTo>
                  <a:lnTo>
                    <a:pt x="198" y="39"/>
                  </a:lnTo>
                  <a:lnTo>
                    <a:pt x="169" y="38"/>
                  </a:lnTo>
                  <a:lnTo>
                    <a:pt x="151" y="34"/>
                  </a:lnTo>
                  <a:lnTo>
                    <a:pt x="134" y="26"/>
                  </a:lnTo>
                  <a:lnTo>
                    <a:pt x="115" y="18"/>
                  </a:lnTo>
                  <a:lnTo>
                    <a:pt x="97" y="11"/>
                  </a:lnTo>
                  <a:lnTo>
                    <a:pt x="79" y="6"/>
                  </a:lnTo>
                  <a:lnTo>
                    <a:pt x="60" y="6"/>
                  </a:lnTo>
                  <a:close/>
                  <a:moveTo>
                    <a:pt x="310" y="0"/>
                  </a:moveTo>
                  <a:lnTo>
                    <a:pt x="326" y="2"/>
                  </a:lnTo>
                  <a:lnTo>
                    <a:pt x="339" y="9"/>
                  </a:lnTo>
                  <a:lnTo>
                    <a:pt x="351" y="19"/>
                  </a:lnTo>
                  <a:lnTo>
                    <a:pt x="361" y="35"/>
                  </a:lnTo>
                  <a:lnTo>
                    <a:pt x="367" y="51"/>
                  </a:lnTo>
                  <a:lnTo>
                    <a:pt x="369" y="69"/>
                  </a:lnTo>
                  <a:lnTo>
                    <a:pt x="369" y="86"/>
                  </a:lnTo>
                  <a:lnTo>
                    <a:pt x="365" y="103"/>
                  </a:lnTo>
                  <a:lnTo>
                    <a:pt x="358" y="119"/>
                  </a:lnTo>
                  <a:lnTo>
                    <a:pt x="348" y="133"/>
                  </a:lnTo>
                  <a:lnTo>
                    <a:pt x="335" y="142"/>
                  </a:lnTo>
                  <a:lnTo>
                    <a:pt x="320" y="149"/>
                  </a:lnTo>
                  <a:lnTo>
                    <a:pt x="300" y="149"/>
                  </a:lnTo>
                  <a:lnTo>
                    <a:pt x="299" y="149"/>
                  </a:lnTo>
                  <a:lnTo>
                    <a:pt x="297" y="146"/>
                  </a:lnTo>
                  <a:lnTo>
                    <a:pt x="304" y="174"/>
                  </a:lnTo>
                  <a:lnTo>
                    <a:pt x="314" y="200"/>
                  </a:lnTo>
                  <a:lnTo>
                    <a:pt x="326" y="223"/>
                  </a:lnTo>
                  <a:lnTo>
                    <a:pt x="339" y="248"/>
                  </a:lnTo>
                  <a:lnTo>
                    <a:pt x="352" y="273"/>
                  </a:lnTo>
                  <a:lnTo>
                    <a:pt x="358" y="285"/>
                  </a:lnTo>
                  <a:lnTo>
                    <a:pt x="363" y="298"/>
                  </a:lnTo>
                  <a:lnTo>
                    <a:pt x="367" y="311"/>
                  </a:lnTo>
                  <a:lnTo>
                    <a:pt x="367" y="324"/>
                  </a:lnTo>
                  <a:lnTo>
                    <a:pt x="364" y="33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44" y="354"/>
                  </a:lnTo>
                  <a:lnTo>
                    <a:pt x="334" y="356"/>
                  </a:lnTo>
                  <a:lnTo>
                    <a:pt x="322" y="354"/>
                  </a:lnTo>
                  <a:lnTo>
                    <a:pt x="310" y="352"/>
                  </a:lnTo>
                  <a:lnTo>
                    <a:pt x="275" y="344"/>
                  </a:lnTo>
                  <a:lnTo>
                    <a:pt x="240" y="341"/>
                  </a:lnTo>
                  <a:lnTo>
                    <a:pt x="204" y="344"/>
                  </a:lnTo>
                  <a:lnTo>
                    <a:pt x="172" y="352"/>
                  </a:lnTo>
                  <a:lnTo>
                    <a:pt x="140" y="361"/>
                  </a:lnTo>
                  <a:lnTo>
                    <a:pt x="107" y="370"/>
                  </a:lnTo>
                  <a:lnTo>
                    <a:pt x="92" y="374"/>
                  </a:lnTo>
                  <a:lnTo>
                    <a:pt x="76" y="375"/>
                  </a:lnTo>
                  <a:lnTo>
                    <a:pt x="62" y="371"/>
                  </a:lnTo>
                  <a:lnTo>
                    <a:pt x="60" y="371"/>
                  </a:lnTo>
                  <a:lnTo>
                    <a:pt x="49" y="365"/>
                  </a:lnTo>
                  <a:lnTo>
                    <a:pt x="42" y="356"/>
                  </a:lnTo>
                  <a:lnTo>
                    <a:pt x="39" y="344"/>
                  </a:lnTo>
                  <a:lnTo>
                    <a:pt x="41" y="331"/>
                  </a:lnTo>
                  <a:lnTo>
                    <a:pt x="42" y="318"/>
                  </a:lnTo>
                  <a:lnTo>
                    <a:pt x="45" y="306"/>
                  </a:lnTo>
                  <a:lnTo>
                    <a:pt x="49" y="294"/>
                  </a:lnTo>
                  <a:lnTo>
                    <a:pt x="59" y="257"/>
                  </a:lnTo>
                  <a:lnTo>
                    <a:pt x="72" y="221"/>
                  </a:lnTo>
                  <a:lnTo>
                    <a:pt x="77" y="209"/>
                  </a:lnTo>
                  <a:lnTo>
                    <a:pt x="85" y="195"/>
                  </a:lnTo>
                  <a:lnTo>
                    <a:pt x="90" y="180"/>
                  </a:lnTo>
                  <a:lnTo>
                    <a:pt x="96" y="166"/>
                  </a:lnTo>
                  <a:lnTo>
                    <a:pt x="97" y="153"/>
                  </a:lnTo>
                  <a:lnTo>
                    <a:pt x="93" y="140"/>
                  </a:lnTo>
                  <a:lnTo>
                    <a:pt x="93" y="140"/>
                  </a:lnTo>
                  <a:lnTo>
                    <a:pt x="84" y="150"/>
                  </a:lnTo>
                  <a:lnTo>
                    <a:pt x="73" y="155"/>
                  </a:lnTo>
                  <a:lnTo>
                    <a:pt x="62" y="158"/>
                  </a:lnTo>
                  <a:lnTo>
                    <a:pt x="50" y="157"/>
                  </a:lnTo>
                  <a:lnTo>
                    <a:pt x="38" y="153"/>
                  </a:lnTo>
                  <a:lnTo>
                    <a:pt x="24" y="142"/>
                  </a:lnTo>
                  <a:lnTo>
                    <a:pt x="13" y="129"/>
                  </a:lnTo>
                  <a:lnTo>
                    <a:pt x="5" y="113"/>
                  </a:lnTo>
                  <a:lnTo>
                    <a:pt x="1" y="96"/>
                  </a:lnTo>
                  <a:lnTo>
                    <a:pt x="0" y="79"/>
                  </a:lnTo>
                  <a:lnTo>
                    <a:pt x="3" y="55"/>
                  </a:lnTo>
                  <a:lnTo>
                    <a:pt x="11" y="35"/>
                  </a:lnTo>
                  <a:lnTo>
                    <a:pt x="22" y="21"/>
                  </a:lnTo>
                  <a:lnTo>
                    <a:pt x="37" y="9"/>
                  </a:lnTo>
                  <a:lnTo>
                    <a:pt x="55" y="4"/>
                  </a:lnTo>
                  <a:lnTo>
                    <a:pt x="75" y="2"/>
                  </a:lnTo>
                  <a:lnTo>
                    <a:pt x="97" y="5"/>
                  </a:lnTo>
                  <a:lnTo>
                    <a:pt x="118" y="13"/>
                  </a:lnTo>
                  <a:lnTo>
                    <a:pt x="138" y="21"/>
                  </a:lnTo>
                  <a:lnTo>
                    <a:pt x="157" y="27"/>
                  </a:lnTo>
                  <a:lnTo>
                    <a:pt x="177" y="31"/>
                  </a:lnTo>
                  <a:lnTo>
                    <a:pt x="198" y="31"/>
                  </a:lnTo>
                  <a:lnTo>
                    <a:pt x="221" y="27"/>
                  </a:lnTo>
                  <a:lnTo>
                    <a:pt x="242" y="19"/>
                  </a:lnTo>
                  <a:lnTo>
                    <a:pt x="265" y="10"/>
                  </a:lnTo>
                  <a:lnTo>
                    <a:pt x="280" y="4"/>
                  </a:lnTo>
                  <a:lnTo>
                    <a:pt x="295" y="1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59"/>
            <p:cNvSpPr>
              <a:spLocks/>
            </p:cNvSpPr>
            <p:nvPr/>
          </p:nvSpPr>
          <p:spPr bwMode="auto">
            <a:xfrm>
              <a:off x="6042025" y="815975"/>
              <a:ext cx="19050" cy="11113"/>
            </a:xfrm>
            <a:custGeom>
              <a:avLst/>
              <a:gdLst>
                <a:gd name="T0" fmla="*/ 10 w 12"/>
                <a:gd name="T1" fmla="*/ 0 h 7"/>
                <a:gd name="T2" fmla="*/ 12 w 12"/>
                <a:gd name="T3" fmla="*/ 0 h 7"/>
                <a:gd name="T4" fmla="*/ 12 w 12"/>
                <a:gd name="T5" fmla="*/ 2 h 7"/>
                <a:gd name="T6" fmla="*/ 12 w 12"/>
                <a:gd name="T7" fmla="*/ 4 h 7"/>
                <a:gd name="T8" fmla="*/ 10 w 12"/>
                <a:gd name="T9" fmla="*/ 6 h 7"/>
                <a:gd name="T10" fmla="*/ 8 w 12"/>
                <a:gd name="T11" fmla="*/ 7 h 7"/>
                <a:gd name="T12" fmla="*/ 5 w 12"/>
                <a:gd name="T13" fmla="*/ 7 h 7"/>
                <a:gd name="T14" fmla="*/ 3 w 12"/>
                <a:gd name="T15" fmla="*/ 6 h 7"/>
                <a:gd name="T16" fmla="*/ 0 w 12"/>
                <a:gd name="T17" fmla="*/ 4 h 7"/>
                <a:gd name="T18" fmla="*/ 0 w 12"/>
                <a:gd name="T19" fmla="*/ 3 h 7"/>
                <a:gd name="T20" fmla="*/ 1 w 12"/>
                <a:gd name="T21" fmla="*/ 3 h 7"/>
                <a:gd name="T22" fmla="*/ 3 w 12"/>
                <a:gd name="T23" fmla="*/ 3 h 7"/>
                <a:gd name="T24" fmla="*/ 4 w 12"/>
                <a:gd name="T25" fmla="*/ 4 h 7"/>
                <a:gd name="T26" fmla="*/ 5 w 12"/>
                <a:gd name="T27" fmla="*/ 4 h 7"/>
                <a:gd name="T28" fmla="*/ 7 w 12"/>
                <a:gd name="T29" fmla="*/ 4 h 7"/>
                <a:gd name="T30" fmla="*/ 9 w 12"/>
                <a:gd name="T31" fmla="*/ 3 h 7"/>
                <a:gd name="T32" fmla="*/ 9 w 12"/>
                <a:gd name="T33" fmla="*/ 2 h 7"/>
                <a:gd name="T34" fmla="*/ 10 w 12"/>
                <a:gd name="T35" fmla="*/ 0 h 7"/>
                <a:gd name="T36" fmla="*/ 10 w 12"/>
                <a:gd name="T3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7"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8" y="7"/>
                  </a:lnTo>
                  <a:lnTo>
                    <a:pt x="5" y="7"/>
                  </a:lnTo>
                  <a:lnTo>
                    <a:pt x="3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4" y="4"/>
                  </a:lnTo>
                  <a:lnTo>
                    <a:pt x="5" y="4"/>
                  </a:lnTo>
                  <a:lnTo>
                    <a:pt x="7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60"/>
            <p:cNvSpPr>
              <a:spLocks/>
            </p:cNvSpPr>
            <p:nvPr/>
          </p:nvSpPr>
          <p:spPr bwMode="auto">
            <a:xfrm>
              <a:off x="6053138" y="793750"/>
              <a:ext cx="15875" cy="11113"/>
            </a:xfrm>
            <a:custGeom>
              <a:avLst/>
              <a:gdLst>
                <a:gd name="T0" fmla="*/ 6 w 10"/>
                <a:gd name="T1" fmla="*/ 0 h 7"/>
                <a:gd name="T2" fmla="*/ 7 w 10"/>
                <a:gd name="T3" fmla="*/ 0 h 7"/>
                <a:gd name="T4" fmla="*/ 9 w 10"/>
                <a:gd name="T5" fmla="*/ 1 h 7"/>
                <a:gd name="T6" fmla="*/ 10 w 10"/>
                <a:gd name="T7" fmla="*/ 4 h 7"/>
                <a:gd name="T8" fmla="*/ 10 w 10"/>
                <a:gd name="T9" fmla="*/ 5 h 7"/>
                <a:gd name="T10" fmla="*/ 10 w 10"/>
                <a:gd name="T11" fmla="*/ 7 h 7"/>
                <a:gd name="T12" fmla="*/ 9 w 10"/>
                <a:gd name="T13" fmla="*/ 7 h 7"/>
                <a:gd name="T14" fmla="*/ 9 w 10"/>
                <a:gd name="T15" fmla="*/ 7 h 7"/>
                <a:gd name="T16" fmla="*/ 7 w 10"/>
                <a:gd name="T17" fmla="*/ 7 h 7"/>
                <a:gd name="T18" fmla="*/ 7 w 10"/>
                <a:gd name="T19" fmla="*/ 4 h 7"/>
                <a:gd name="T20" fmla="*/ 6 w 10"/>
                <a:gd name="T21" fmla="*/ 3 h 7"/>
                <a:gd name="T22" fmla="*/ 1 w 10"/>
                <a:gd name="T23" fmla="*/ 5 h 7"/>
                <a:gd name="T24" fmla="*/ 0 w 10"/>
                <a:gd name="T25" fmla="*/ 5 h 7"/>
                <a:gd name="T26" fmla="*/ 0 w 10"/>
                <a:gd name="T27" fmla="*/ 5 h 7"/>
                <a:gd name="T28" fmla="*/ 0 w 10"/>
                <a:gd name="T29" fmla="*/ 4 h 7"/>
                <a:gd name="T30" fmla="*/ 0 w 10"/>
                <a:gd name="T31" fmla="*/ 3 h 7"/>
                <a:gd name="T32" fmla="*/ 6 w 10"/>
                <a:gd name="T33" fmla="*/ 0 h 7"/>
                <a:gd name="T34" fmla="*/ 6 w 10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7" y="0"/>
                  </a:lnTo>
                  <a:lnTo>
                    <a:pt x="9" y="1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6" y="3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61"/>
            <p:cNvSpPr>
              <a:spLocks/>
            </p:cNvSpPr>
            <p:nvPr/>
          </p:nvSpPr>
          <p:spPr bwMode="auto">
            <a:xfrm>
              <a:off x="6035675" y="768350"/>
              <a:ext cx="22225" cy="20638"/>
            </a:xfrm>
            <a:custGeom>
              <a:avLst/>
              <a:gdLst>
                <a:gd name="T0" fmla="*/ 3 w 14"/>
                <a:gd name="T1" fmla="*/ 0 h 13"/>
                <a:gd name="T2" fmla="*/ 4 w 14"/>
                <a:gd name="T3" fmla="*/ 2 h 13"/>
                <a:gd name="T4" fmla="*/ 4 w 14"/>
                <a:gd name="T5" fmla="*/ 3 h 13"/>
                <a:gd name="T6" fmla="*/ 4 w 14"/>
                <a:gd name="T7" fmla="*/ 4 h 13"/>
                <a:gd name="T8" fmla="*/ 4 w 14"/>
                <a:gd name="T9" fmla="*/ 7 h 13"/>
                <a:gd name="T10" fmla="*/ 5 w 14"/>
                <a:gd name="T11" fmla="*/ 8 h 13"/>
                <a:gd name="T12" fmla="*/ 8 w 14"/>
                <a:gd name="T13" fmla="*/ 8 h 13"/>
                <a:gd name="T14" fmla="*/ 9 w 14"/>
                <a:gd name="T15" fmla="*/ 7 h 13"/>
                <a:gd name="T16" fmla="*/ 11 w 14"/>
                <a:gd name="T17" fmla="*/ 4 h 13"/>
                <a:gd name="T18" fmla="*/ 11 w 14"/>
                <a:gd name="T19" fmla="*/ 3 h 13"/>
                <a:gd name="T20" fmla="*/ 12 w 14"/>
                <a:gd name="T21" fmla="*/ 3 h 13"/>
                <a:gd name="T22" fmla="*/ 13 w 14"/>
                <a:gd name="T23" fmla="*/ 3 h 13"/>
                <a:gd name="T24" fmla="*/ 14 w 14"/>
                <a:gd name="T25" fmla="*/ 4 h 13"/>
                <a:gd name="T26" fmla="*/ 14 w 14"/>
                <a:gd name="T27" fmla="*/ 7 h 13"/>
                <a:gd name="T28" fmla="*/ 13 w 14"/>
                <a:gd name="T29" fmla="*/ 11 h 13"/>
                <a:gd name="T30" fmla="*/ 11 w 14"/>
                <a:gd name="T31" fmla="*/ 12 h 13"/>
                <a:gd name="T32" fmla="*/ 8 w 14"/>
                <a:gd name="T33" fmla="*/ 13 h 13"/>
                <a:gd name="T34" fmla="*/ 4 w 14"/>
                <a:gd name="T35" fmla="*/ 13 h 13"/>
                <a:gd name="T36" fmla="*/ 1 w 14"/>
                <a:gd name="T37" fmla="*/ 11 h 13"/>
                <a:gd name="T38" fmla="*/ 0 w 14"/>
                <a:gd name="T39" fmla="*/ 10 h 13"/>
                <a:gd name="T40" fmla="*/ 0 w 14"/>
                <a:gd name="T41" fmla="*/ 7 h 13"/>
                <a:gd name="T42" fmla="*/ 0 w 14"/>
                <a:gd name="T43" fmla="*/ 3 h 13"/>
                <a:gd name="T44" fmla="*/ 1 w 14"/>
                <a:gd name="T45" fmla="*/ 2 h 13"/>
                <a:gd name="T46" fmla="*/ 3 w 14"/>
                <a:gd name="T4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" h="13">
                  <a:moveTo>
                    <a:pt x="3" y="0"/>
                  </a:moveTo>
                  <a:lnTo>
                    <a:pt x="4" y="2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7"/>
                  </a:lnTo>
                  <a:lnTo>
                    <a:pt x="5" y="8"/>
                  </a:lnTo>
                  <a:lnTo>
                    <a:pt x="8" y="8"/>
                  </a:lnTo>
                  <a:lnTo>
                    <a:pt x="9" y="7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3" y="3"/>
                  </a:lnTo>
                  <a:lnTo>
                    <a:pt x="14" y="4"/>
                  </a:lnTo>
                  <a:lnTo>
                    <a:pt x="14" y="7"/>
                  </a:lnTo>
                  <a:lnTo>
                    <a:pt x="13" y="11"/>
                  </a:lnTo>
                  <a:lnTo>
                    <a:pt x="11" y="12"/>
                  </a:lnTo>
                  <a:lnTo>
                    <a:pt x="8" y="13"/>
                  </a:lnTo>
                  <a:lnTo>
                    <a:pt x="4" y="13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62"/>
            <p:cNvSpPr>
              <a:spLocks/>
            </p:cNvSpPr>
            <p:nvPr/>
          </p:nvSpPr>
          <p:spPr bwMode="auto">
            <a:xfrm>
              <a:off x="5553075" y="395288"/>
              <a:ext cx="23813" cy="15875"/>
            </a:xfrm>
            <a:custGeom>
              <a:avLst/>
              <a:gdLst>
                <a:gd name="T0" fmla="*/ 4 w 15"/>
                <a:gd name="T1" fmla="*/ 0 h 10"/>
                <a:gd name="T2" fmla="*/ 6 w 15"/>
                <a:gd name="T3" fmla="*/ 0 h 10"/>
                <a:gd name="T4" fmla="*/ 6 w 15"/>
                <a:gd name="T5" fmla="*/ 1 h 10"/>
                <a:gd name="T6" fmla="*/ 6 w 15"/>
                <a:gd name="T7" fmla="*/ 2 h 10"/>
                <a:gd name="T8" fmla="*/ 4 w 15"/>
                <a:gd name="T9" fmla="*/ 4 h 10"/>
                <a:gd name="T10" fmla="*/ 4 w 15"/>
                <a:gd name="T11" fmla="*/ 4 h 10"/>
                <a:gd name="T12" fmla="*/ 4 w 15"/>
                <a:gd name="T13" fmla="*/ 5 h 10"/>
                <a:gd name="T14" fmla="*/ 6 w 15"/>
                <a:gd name="T15" fmla="*/ 6 h 10"/>
                <a:gd name="T16" fmla="*/ 8 w 15"/>
                <a:gd name="T17" fmla="*/ 6 h 10"/>
                <a:gd name="T18" fmla="*/ 11 w 15"/>
                <a:gd name="T19" fmla="*/ 6 h 10"/>
                <a:gd name="T20" fmla="*/ 12 w 15"/>
                <a:gd name="T21" fmla="*/ 5 h 10"/>
                <a:gd name="T22" fmla="*/ 15 w 15"/>
                <a:gd name="T23" fmla="*/ 5 h 10"/>
                <a:gd name="T24" fmla="*/ 15 w 15"/>
                <a:gd name="T25" fmla="*/ 6 h 10"/>
                <a:gd name="T26" fmla="*/ 13 w 15"/>
                <a:gd name="T27" fmla="*/ 8 h 10"/>
                <a:gd name="T28" fmla="*/ 12 w 15"/>
                <a:gd name="T29" fmla="*/ 9 h 10"/>
                <a:gd name="T30" fmla="*/ 8 w 15"/>
                <a:gd name="T31" fmla="*/ 10 h 10"/>
                <a:gd name="T32" fmla="*/ 6 w 15"/>
                <a:gd name="T33" fmla="*/ 10 h 10"/>
                <a:gd name="T34" fmla="*/ 3 w 15"/>
                <a:gd name="T35" fmla="*/ 9 h 10"/>
                <a:gd name="T36" fmla="*/ 2 w 15"/>
                <a:gd name="T37" fmla="*/ 8 h 10"/>
                <a:gd name="T38" fmla="*/ 0 w 15"/>
                <a:gd name="T39" fmla="*/ 5 h 10"/>
                <a:gd name="T40" fmla="*/ 2 w 15"/>
                <a:gd name="T41" fmla="*/ 2 h 10"/>
                <a:gd name="T42" fmla="*/ 3 w 15"/>
                <a:gd name="T43" fmla="*/ 1 h 10"/>
                <a:gd name="T44" fmla="*/ 4 w 15"/>
                <a:gd name="T4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0">
                  <a:moveTo>
                    <a:pt x="4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6" y="6"/>
                  </a:lnTo>
                  <a:lnTo>
                    <a:pt x="8" y="6"/>
                  </a:lnTo>
                  <a:lnTo>
                    <a:pt x="11" y="6"/>
                  </a:lnTo>
                  <a:lnTo>
                    <a:pt x="12" y="5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3" y="8"/>
                  </a:lnTo>
                  <a:lnTo>
                    <a:pt x="12" y="9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3" y="9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63"/>
            <p:cNvSpPr>
              <a:spLocks/>
            </p:cNvSpPr>
            <p:nvPr/>
          </p:nvSpPr>
          <p:spPr bwMode="auto">
            <a:xfrm>
              <a:off x="5567363" y="377825"/>
              <a:ext cx="19050" cy="14288"/>
            </a:xfrm>
            <a:custGeom>
              <a:avLst/>
              <a:gdLst>
                <a:gd name="T0" fmla="*/ 7 w 12"/>
                <a:gd name="T1" fmla="*/ 0 h 9"/>
                <a:gd name="T2" fmla="*/ 10 w 12"/>
                <a:gd name="T3" fmla="*/ 0 h 9"/>
                <a:gd name="T4" fmla="*/ 12 w 12"/>
                <a:gd name="T5" fmla="*/ 3 h 9"/>
                <a:gd name="T6" fmla="*/ 12 w 12"/>
                <a:gd name="T7" fmla="*/ 5 h 9"/>
                <a:gd name="T8" fmla="*/ 12 w 12"/>
                <a:gd name="T9" fmla="*/ 7 h 9"/>
                <a:gd name="T10" fmla="*/ 11 w 12"/>
                <a:gd name="T11" fmla="*/ 7 h 9"/>
                <a:gd name="T12" fmla="*/ 11 w 12"/>
                <a:gd name="T13" fmla="*/ 7 h 9"/>
                <a:gd name="T14" fmla="*/ 10 w 12"/>
                <a:gd name="T15" fmla="*/ 4 h 9"/>
                <a:gd name="T16" fmla="*/ 8 w 12"/>
                <a:gd name="T17" fmla="*/ 3 h 9"/>
                <a:gd name="T18" fmla="*/ 6 w 12"/>
                <a:gd name="T19" fmla="*/ 3 h 9"/>
                <a:gd name="T20" fmla="*/ 4 w 12"/>
                <a:gd name="T21" fmla="*/ 4 h 9"/>
                <a:gd name="T22" fmla="*/ 4 w 12"/>
                <a:gd name="T23" fmla="*/ 5 h 9"/>
                <a:gd name="T24" fmla="*/ 4 w 12"/>
                <a:gd name="T25" fmla="*/ 8 h 9"/>
                <a:gd name="T26" fmla="*/ 4 w 12"/>
                <a:gd name="T27" fmla="*/ 9 h 9"/>
                <a:gd name="T28" fmla="*/ 3 w 12"/>
                <a:gd name="T29" fmla="*/ 9 h 9"/>
                <a:gd name="T30" fmla="*/ 2 w 12"/>
                <a:gd name="T31" fmla="*/ 9 h 9"/>
                <a:gd name="T32" fmla="*/ 2 w 12"/>
                <a:gd name="T33" fmla="*/ 9 h 9"/>
                <a:gd name="T34" fmla="*/ 0 w 12"/>
                <a:gd name="T35" fmla="*/ 7 h 9"/>
                <a:gd name="T36" fmla="*/ 0 w 12"/>
                <a:gd name="T37" fmla="*/ 4 h 9"/>
                <a:gd name="T38" fmla="*/ 2 w 12"/>
                <a:gd name="T39" fmla="*/ 2 h 9"/>
                <a:gd name="T40" fmla="*/ 4 w 12"/>
                <a:gd name="T41" fmla="*/ 0 h 9"/>
                <a:gd name="T42" fmla="*/ 7 w 12"/>
                <a:gd name="T4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lnTo>
                    <a:pt x="10" y="0"/>
                  </a:lnTo>
                  <a:lnTo>
                    <a:pt x="12" y="3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0" y="4"/>
                  </a:lnTo>
                  <a:lnTo>
                    <a:pt x="8" y="3"/>
                  </a:lnTo>
                  <a:lnTo>
                    <a:pt x="6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9"/>
                  </a:lnTo>
                  <a:lnTo>
                    <a:pt x="3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64"/>
            <p:cNvSpPr>
              <a:spLocks/>
            </p:cNvSpPr>
            <p:nvPr/>
          </p:nvSpPr>
          <p:spPr bwMode="auto">
            <a:xfrm>
              <a:off x="5562600" y="344488"/>
              <a:ext cx="20638" cy="14288"/>
            </a:xfrm>
            <a:custGeom>
              <a:avLst/>
              <a:gdLst>
                <a:gd name="T0" fmla="*/ 13 w 13"/>
                <a:gd name="T1" fmla="*/ 0 h 9"/>
                <a:gd name="T2" fmla="*/ 13 w 13"/>
                <a:gd name="T3" fmla="*/ 0 h 9"/>
                <a:gd name="T4" fmla="*/ 13 w 13"/>
                <a:gd name="T5" fmla="*/ 4 h 9"/>
                <a:gd name="T6" fmla="*/ 11 w 13"/>
                <a:gd name="T7" fmla="*/ 7 h 9"/>
                <a:gd name="T8" fmla="*/ 9 w 13"/>
                <a:gd name="T9" fmla="*/ 8 h 9"/>
                <a:gd name="T10" fmla="*/ 6 w 13"/>
                <a:gd name="T11" fmla="*/ 9 h 9"/>
                <a:gd name="T12" fmla="*/ 2 w 13"/>
                <a:gd name="T13" fmla="*/ 9 h 9"/>
                <a:gd name="T14" fmla="*/ 0 w 13"/>
                <a:gd name="T15" fmla="*/ 8 h 9"/>
                <a:gd name="T16" fmla="*/ 0 w 13"/>
                <a:gd name="T17" fmla="*/ 7 h 9"/>
                <a:gd name="T18" fmla="*/ 0 w 13"/>
                <a:gd name="T19" fmla="*/ 6 h 9"/>
                <a:gd name="T20" fmla="*/ 1 w 13"/>
                <a:gd name="T21" fmla="*/ 6 h 9"/>
                <a:gd name="T22" fmla="*/ 3 w 13"/>
                <a:gd name="T23" fmla="*/ 7 h 9"/>
                <a:gd name="T24" fmla="*/ 6 w 13"/>
                <a:gd name="T25" fmla="*/ 7 h 9"/>
                <a:gd name="T26" fmla="*/ 7 w 13"/>
                <a:gd name="T27" fmla="*/ 6 h 9"/>
                <a:gd name="T28" fmla="*/ 10 w 13"/>
                <a:gd name="T29" fmla="*/ 3 h 9"/>
                <a:gd name="T30" fmla="*/ 10 w 13"/>
                <a:gd name="T31" fmla="*/ 2 h 9"/>
                <a:gd name="T32" fmla="*/ 11 w 13"/>
                <a:gd name="T33" fmla="*/ 0 h 9"/>
                <a:gd name="T34" fmla="*/ 13 w 13"/>
                <a:gd name="T3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lnTo>
                    <a:pt x="13" y="0"/>
                  </a:lnTo>
                  <a:lnTo>
                    <a:pt x="13" y="4"/>
                  </a:lnTo>
                  <a:lnTo>
                    <a:pt x="11" y="7"/>
                  </a:lnTo>
                  <a:lnTo>
                    <a:pt x="9" y="8"/>
                  </a:lnTo>
                  <a:lnTo>
                    <a:pt x="6" y="9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3" y="7"/>
                  </a:lnTo>
                  <a:lnTo>
                    <a:pt x="6" y="7"/>
                  </a:lnTo>
                  <a:lnTo>
                    <a:pt x="7" y="6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65"/>
            <p:cNvSpPr>
              <a:spLocks/>
            </p:cNvSpPr>
            <p:nvPr/>
          </p:nvSpPr>
          <p:spPr bwMode="auto">
            <a:xfrm>
              <a:off x="5605463" y="328613"/>
              <a:ext cx="19050" cy="22225"/>
            </a:xfrm>
            <a:custGeom>
              <a:avLst/>
              <a:gdLst>
                <a:gd name="T0" fmla="*/ 7 w 12"/>
                <a:gd name="T1" fmla="*/ 0 h 14"/>
                <a:gd name="T2" fmla="*/ 8 w 12"/>
                <a:gd name="T3" fmla="*/ 0 h 14"/>
                <a:gd name="T4" fmla="*/ 8 w 12"/>
                <a:gd name="T5" fmla="*/ 1 h 14"/>
                <a:gd name="T6" fmla="*/ 8 w 12"/>
                <a:gd name="T7" fmla="*/ 2 h 14"/>
                <a:gd name="T8" fmla="*/ 7 w 12"/>
                <a:gd name="T9" fmla="*/ 4 h 14"/>
                <a:gd name="T10" fmla="*/ 5 w 12"/>
                <a:gd name="T11" fmla="*/ 5 h 14"/>
                <a:gd name="T12" fmla="*/ 5 w 12"/>
                <a:gd name="T13" fmla="*/ 6 h 14"/>
                <a:gd name="T14" fmla="*/ 5 w 12"/>
                <a:gd name="T15" fmla="*/ 8 h 14"/>
                <a:gd name="T16" fmla="*/ 8 w 12"/>
                <a:gd name="T17" fmla="*/ 9 h 14"/>
                <a:gd name="T18" fmla="*/ 9 w 12"/>
                <a:gd name="T19" fmla="*/ 9 h 14"/>
                <a:gd name="T20" fmla="*/ 11 w 12"/>
                <a:gd name="T21" fmla="*/ 9 h 14"/>
                <a:gd name="T22" fmla="*/ 12 w 12"/>
                <a:gd name="T23" fmla="*/ 9 h 14"/>
                <a:gd name="T24" fmla="*/ 12 w 12"/>
                <a:gd name="T25" fmla="*/ 10 h 14"/>
                <a:gd name="T26" fmla="*/ 12 w 12"/>
                <a:gd name="T27" fmla="*/ 12 h 14"/>
                <a:gd name="T28" fmla="*/ 11 w 12"/>
                <a:gd name="T29" fmla="*/ 13 h 14"/>
                <a:gd name="T30" fmla="*/ 8 w 12"/>
                <a:gd name="T31" fmla="*/ 14 h 14"/>
                <a:gd name="T32" fmla="*/ 7 w 12"/>
                <a:gd name="T33" fmla="*/ 14 h 14"/>
                <a:gd name="T34" fmla="*/ 4 w 12"/>
                <a:gd name="T35" fmla="*/ 13 h 14"/>
                <a:gd name="T36" fmla="*/ 1 w 12"/>
                <a:gd name="T37" fmla="*/ 12 h 14"/>
                <a:gd name="T38" fmla="*/ 0 w 12"/>
                <a:gd name="T39" fmla="*/ 9 h 14"/>
                <a:gd name="T40" fmla="*/ 0 w 12"/>
                <a:gd name="T41" fmla="*/ 6 h 14"/>
                <a:gd name="T42" fmla="*/ 0 w 12"/>
                <a:gd name="T43" fmla="*/ 4 h 14"/>
                <a:gd name="T44" fmla="*/ 1 w 12"/>
                <a:gd name="T45" fmla="*/ 1 h 14"/>
                <a:gd name="T46" fmla="*/ 4 w 12"/>
                <a:gd name="T47" fmla="*/ 0 h 14"/>
                <a:gd name="T48" fmla="*/ 7 w 12"/>
                <a:gd name="T4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" h="14">
                  <a:moveTo>
                    <a:pt x="7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8" y="2"/>
                  </a:lnTo>
                  <a:lnTo>
                    <a:pt x="7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1" y="13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4" y="13"/>
                  </a:lnTo>
                  <a:lnTo>
                    <a:pt x="1" y="12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66"/>
            <p:cNvSpPr>
              <a:spLocks/>
            </p:cNvSpPr>
            <p:nvPr/>
          </p:nvSpPr>
          <p:spPr bwMode="auto">
            <a:xfrm>
              <a:off x="5603875" y="363538"/>
              <a:ext cx="20638" cy="25400"/>
            </a:xfrm>
            <a:custGeom>
              <a:avLst/>
              <a:gdLst>
                <a:gd name="T0" fmla="*/ 6 w 13"/>
                <a:gd name="T1" fmla="*/ 0 h 16"/>
                <a:gd name="T2" fmla="*/ 9 w 13"/>
                <a:gd name="T3" fmla="*/ 1 h 16"/>
                <a:gd name="T4" fmla="*/ 12 w 13"/>
                <a:gd name="T5" fmla="*/ 3 h 16"/>
                <a:gd name="T6" fmla="*/ 13 w 13"/>
                <a:gd name="T7" fmla="*/ 5 h 16"/>
                <a:gd name="T8" fmla="*/ 13 w 13"/>
                <a:gd name="T9" fmla="*/ 9 h 16"/>
                <a:gd name="T10" fmla="*/ 13 w 13"/>
                <a:gd name="T11" fmla="*/ 12 h 16"/>
                <a:gd name="T12" fmla="*/ 13 w 13"/>
                <a:gd name="T13" fmla="*/ 14 h 16"/>
                <a:gd name="T14" fmla="*/ 13 w 13"/>
                <a:gd name="T15" fmla="*/ 16 h 16"/>
                <a:gd name="T16" fmla="*/ 12 w 13"/>
                <a:gd name="T17" fmla="*/ 16 h 16"/>
                <a:gd name="T18" fmla="*/ 10 w 13"/>
                <a:gd name="T19" fmla="*/ 14 h 16"/>
                <a:gd name="T20" fmla="*/ 10 w 13"/>
                <a:gd name="T21" fmla="*/ 13 h 16"/>
                <a:gd name="T22" fmla="*/ 9 w 13"/>
                <a:gd name="T23" fmla="*/ 11 h 16"/>
                <a:gd name="T24" fmla="*/ 9 w 13"/>
                <a:gd name="T25" fmla="*/ 8 h 16"/>
                <a:gd name="T26" fmla="*/ 8 w 13"/>
                <a:gd name="T27" fmla="*/ 7 h 16"/>
                <a:gd name="T28" fmla="*/ 6 w 13"/>
                <a:gd name="T29" fmla="*/ 5 h 16"/>
                <a:gd name="T30" fmla="*/ 5 w 13"/>
                <a:gd name="T31" fmla="*/ 5 h 16"/>
                <a:gd name="T32" fmla="*/ 4 w 13"/>
                <a:gd name="T33" fmla="*/ 5 h 16"/>
                <a:gd name="T34" fmla="*/ 2 w 13"/>
                <a:gd name="T35" fmla="*/ 7 h 16"/>
                <a:gd name="T36" fmla="*/ 2 w 13"/>
                <a:gd name="T37" fmla="*/ 8 h 16"/>
                <a:gd name="T38" fmla="*/ 2 w 13"/>
                <a:gd name="T39" fmla="*/ 9 h 16"/>
                <a:gd name="T40" fmla="*/ 2 w 13"/>
                <a:gd name="T41" fmla="*/ 9 h 16"/>
                <a:gd name="T42" fmla="*/ 1 w 13"/>
                <a:gd name="T43" fmla="*/ 9 h 16"/>
                <a:gd name="T44" fmla="*/ 0 w 13"/>
                <a:gd name="T45" fmla="*/ 7 h 16"/>
                <a:gd name="T46" fmla="*/ 0 w 13"/>
                <a:gd name="T47" fmla="*/ 4 h 16"/>
                <a:gd name="T48" fmla="*/ 1 w 13"/>
                <a:gd name="T49" fmla="*/ 3 h 16"/>
                <a:gd name="T50" fmla="*/ 2 w 13"/>
                <a:gd name="T51" fmla="*/ 0 h 16"/>
                <a:gd name="T52" fmla="*/ 6 w 13"/>
                <a:gd name="T5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" h="16">
                  <a:moveTo>
                    <a:pt x="6" y="0"/>
                  </a:moveTo>
                  <a:lnTo>
                    <a:pt x="9" y="1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3" y="9"/>
                  </a:lnTo>
                  <a:lnTo>
                    <a:pt x="13" y="12"/>
                  </a:lnTo>
                  <a:lnTo>
                    <a:pt x="13" y="14"/>
                  </a:lnTo>
                  <a:lnTo>
                    <a:pt x="13" y="16"/>
                  </a:lnTo>
                  <a:lnTo>
                    <a:pt x="12" y="16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9" y="11"/>
                  </a:lnTo>
                  <a:lnTo>
                    <a:pt x="9" y="8"/>
                  </a:lnTo>
                  <a:lnTo>
                    <a:pt x="8" y="7"/>
                  </a:lnTo>
                  <a:lnTo>
                    <a:pt x="6" y="5"/>
                  </a:lnTo>
                  <a:lnTo>
                    <a:pt x="5" y="5"/>
                  </a:lnTo>
                  <a:lnTo>
                    <a:pt x="4" y="5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67"/>
            <p:cNvSpPr>
              <a:spLocks/>
            </p:cNvSpPr>
            <p:nvPr/>
          </p:nvSpPr>
          <p:spPr bwMode="auto">
            <a:xfrm>
              <a:off x="5711825" y="701675"/>
              <a:ext cx="22225" cy="23813"/>
            </a:xfrm>
            <a:custGeom>
              <a:avLst/>
              <a:gdLst>
                <a:gd name="T0" fmla="*/ 4 w 14"/>
                <a:gd name="T1" fmla="*/ 0 h 15"/>
                <a:gd name="T2" fmla="*/ 4 w 14"/>
                <a:gd name="T3" fmla="*/ 2 h 15"/>
                <a:gd name="T4" fmla="*/ 4 w 14"/>
                <a:gd name="T5" fmla="*/ 3 h 15"/>
                <a:gd name="T6" fmla="*/ 4 w 14"/>
                <a:gd name="T7" fmla="*/ 6 h 15"/>
                <a:gd name="T8" fmla="*/ 4 w 14"/>
                <a:gd name="T9" fmla="*/ 8 h 15"/>
                <a:gd name="T10" fmla="*/ 5 w 14"/>
                <a:gd name="T11" fmla="*/ 10 h 15"/>
                <a:gd name="T12" fmla="*/ 8 w 14"/>
                <a:gd name="T13" fmla="*/ 11 h 15"/>
                <a:gd name="T14" fmla="*/ 10 w 14"/>
                <a:gd name="T15" fmla="*/ 10 h 15"/>
                <a:gd name="T16" fmla="*/ 12 w 14"/>
                <a:gd name="T17" fmla="*/ 8 h 15"/>
                <a:gd name="T18" fmla="*/ 13 w 14"/>
                <a:gd name="T19" fmla="*/ 8 h 15"/>
                <a:gd name="T20" fmla="*/ 14 w 14"/>
                <a:gd name="T21" fmla="*/ 10 h 15"/>
                <a:gd name="T22" fmla="*/ 14 w 14"/>
                <a:gd name="T23" fmla="*/ 11 h 15"/>
                <a:gd name="T24" fmla="*/ 12 w 14"/>
                <a:gd name="T25" fmla="*/ 14 h 15"/>
                <a:gd name="T26" fmla="*/ 9 w 14"/>
                <a:gd name="T27" fmla="*/ 15 h 15"/>
                <a:gd name="T28" fmla="*/ 5 w 14"/>
                <a:gd name="T29" fmla="*/ 15 h 15"/>
                <a:gd name="T30" fmla="*/ 2 w 14"/>
                <a:gd name="T31" fmla="*/ 14 h 15"/>
                <a:gd name="T32" fmla="*/ 1 w 14"/>
                <a:gd name="T33" fmla="*/ 11 h 15"/>
                <a:gd name="T34" fmla="*/ 0 w 14"/>
                <a:gd name="T35" fmla="*/ 7 h 15"/>
                <a:gd name="T36" fmla="*/ 0 w 14"/>
                <a:gd name="T37" fmla="*/ 4 h 15"/>
                <a:gd name="T38" fmla="*/ 2 w 14"/>
                <a:gd name="T39" fmla="*/ 2 h 15"/>
                <a:gd name="T40" fmla="*/ 4 w 14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" h="15">
                  <a:moveTo>
                    <a:pt x="4" y="0"/>
                  </a:moveTo>
                  <a:lnTo>
                    <a:pt x="4" y="2"/>
                  </a:lnTo>
                  <a:lnTo>
                    <a:pt x="4" y="3"/>
                  </a:lnTo>
                  <a:lnTo>
                    <a:pt x="4" y="6"/>
                  </a:lnTo>
                  <a:lnTo>
                    <a:pt x="4" y="8"/>
                  </a:lnTo>
                  <a:lnTo>
                    <a:pt x="5" y="10"/>
                  </a:lnTo>
                  <a:lnTo>
                    <a:pt x="8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2" y="14"/>
                  </a:lnTo>
                  <a:lnTo>
                    <a:pt x="9" y="15"/>
                  </a:lnTo>
                  <a:lnTo>
                    <a:pt x="5" y="15"/>
                  </a:lnTo>
                  <a:lnTo>
                    <a:pt x="2" y="14"/>
                  </a:lnTo>
                  <a:lnTo>
                    <a:pt x="1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68"/>
            <p:cNvSpPr>
              <a:spLocks/>
            </p:cNvSpPr>
            <p:nvPr/>
          </p:nvSpPr>
          <p:spPr bwMode="auto">
            <a:xfrm>
              <a:off x="5694363" y="690563"/>
              <a:ext cx="23813" cy="15875"/>
            </a:xfrm>
            <a:custGeom>
              <a:avLst/>
              <a:gdLst>
                <a:gd name="T0" fmla="*/ 8 w 15"/>
                <a:gd name="T1" fmla="*/ 0 h 10"/>
                <a:gd name="T2" fmla="*/ 12 w 15"/>
                <a:gd name="T3" fmla="*/ 0 h 10"/>
                <a:gd name="T4" fmla="*/ 15 w 15"/>
                <a:gd name="T5" fmla="*/ 1 h 10"/>
                <a:gd name="T6" fmla="*/ 15 w 15"/>
                <a:gd name="T7" fmla="*/ 1 h 10"/>
                <a:gd name="T8" fmla="*/ 15 w 15"/>
                <a:gd name="T9" fmla="*/ 2 h 10"/>
                <a:gd name="T10" fmla="*/ 13 w 15"/>
                <a:gd name="T11" fmla="*/ 2 h 10"/>
                <a:gd name="T12" fmla="*/ 11 w 15"/>
                <a:gd name="T13" fmla="*/ 2 h 10"/>
                <a:gd name="T14" fmla="*/ 8 w 15"/>
                <a:gd name="T15" fmla="*/ 2 h 10"/>
                <a:gd name="T16" fmla="*/ 6 w 15"/>
                <a:gd name="T17" fmla="*/ 4 h 10"/>
                <a:gd name="T18" fmla="*/ 4 w 15"/>
                <a:gd name="T19" fmla="*/ 6 h 10"/>
                <a:gd name="T20" fmla="*/ 3 w 15"/>
                <a:gd name="T21" fmla="*/ 9 h 10"/>
                <a:gd name="T22" fmla="*/ 3 w 15"/>
                <a:gd name="T23" fmla="*/ 10 h 10"/>
                <a:gd name="T24" fmla="*/ 2 w 15"/>
                <a:gd name="T25" fmla="*/ 10 h 10"/>
                <a:gd name="T26" fmla="*/ 0 w 15"/>
                <a:gd name="T27" fmla="*/ 10 h 10"/>
                <a:gd name="T28" fmla="*/ 0 w 15"/>
                <a:gd name="T29" fmla="*/ 9 h 10"/>
                <a:gd name="T30" fmla="*/ 2 w 15"/>
                <a:gd name="T31" fmla="*/ 5 h 10"/>
                <a:gd name="T32" fmla="*/ 3 w 15"/>
                <a:gd name="T33" fmla="*/ 2 h 10"/>
                <a:gd name="T34" fmla="*/ 6 w 15"/>
                <a:gd name="T35" fmla="*/ 0 h 10"/>
                <a:gd name="T36" fmla="*/ 8 w 15"/>
                <a:gd name="T3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10">
                  <a:moveTo>
                    <a:pt x="8" y="0"/>
                  </a:moveTo>
                  <a:lnTo>
                    <a:pt x="12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3" y="9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69"/>
            <p:cNvSpPr>
              <a:spLocks/>
            </p:cNvSpPr>
            <p:nvPr/>
          </p:nvSpPr>
          <p:spPr bwMode="auto">
            <a:xfrm>
              <a:off x="5691188" y="719138"/>
              <a:ext cx="15875" cy="26988"/>
            </a:xfrm>
            <a:custGeom>
              <a:avLst/>
              <a:gdLst>
                <a:gd name="T0" fmla="*/ 5 w 10"/>
                <a:gd name="T1" fmla="*/ 0 h 17"/>
                <a:gd name="T2" fmla="*/ 6 w 10"/>
                <a:gd name="T3" fmla="*/ 0 h 17"/>
                <a:gd name="T4" fmla="*/ 6 w 10"/>
                <a:gd name="T5" fmla="*/ 1 h 17"/>
                <a:gd name="T6" fmla="*/ 6 w 10"/>
                <a:gd name="T7" fmla="*/ 3 h 17"/>
                <a:gd name="T8" fmla="*/ 5 w 10"/>
                <a:gd name="T9" fmla="*/ 4 h 17"/>
                <a:gd name="T10" fmla="*/ 4 w 10"/>
                <a:gd name="T11" fmla="*/ 6 h 17"/>
                <a:gd name="T12" fmla="*/ 4 w 10"/>
                <a:gd name="T13" fmla="*/ 9 h 17"/>
                <a:gd name="T14" fmla="*/ 4 w 10"/>
                <a:gd name="T15" fmla="*/ 10 h 17"/>
                <a:gd name="T16" fmla="*/ 5 w 10"/>
                <a:gd name="T17" fmla="*/ 12 h 17"/>
                <a:gd name="T18" fmla="*/ 8 w 10"/>
                <a:gd name="T19" fmla="*/ 12 h 17"/>
                <a:gd name="T20" fmla="*/ 9 w 10"/>
                <a:gd name="T21" fmla="*/ 12 h 17"/>
                <a:gd name="T22" fmla="*/ 10 w 10"/>
                <a:gd name="T23" fmla="*/ 13 h 17"/>
                <a:gd name="T24" fmla="*/ 9 w 10"/>
                <a:gd name="T25" fmla="*/ 16 h 17"/>
                <a:gd name="T26" fmla="*/ 8 w 10"/>
                <a:gd name="T27" fmla="*/ 16 h 17"/>
                <a:gd name="T28" fmla="*/ 5 w 10"/>
                <a:gd name="T29" fmla="*/ 17 h 17"/>
                <a:gd name="T30" fmla="*/ 2 w 10"/>
                <a:gd name="T31" fmla="*/ 16 h 17"/>
                <a:gd name="T32" fmla="*/ 1 w 10"/>
                <a:gd name="T33" fmla="*/ 14 h 17"/>
                <a:gd name="T34" fmla="*/ 0 w 10"/>
                <a:gd name="T35" fmla="*/ 12 h 17"/>
                <a:gd name="T36" fmla="*/ 0 w 10"/>
                <a:gd name="T37" fmla="*/ 9 h 17"/>
                <a:gd name="T38" fmla="*/ 0 w 10"/>
                <a:gd name="T39" fmla="*/ 5 h 17"/>
                <a:gd name="T40" fmla="*/ 2 w 10"/>
                <a:gd name="T41" fmla="*/ 3 h 17"/>
                <a:gd name="T42" fmla="*/ 4 w 10"/>
                <a:gd name="T43" fmla="*/ 0 h 17"/>
                <a:gd name="T44" fmla="*/ 5 w 10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" h="17">
                  <a:moveTo>
                    <a:pt x="5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5" y="4"/>
                  </a:lnTo>
                  <a:lnTo>
                    <a:pt x="4" y="6"/>
                  </a:lnTo>
                  <a:lnTo>
                    <a:pt x="4" y="9"/>
                  </a:lnTo>
                  <a:lnTo>
                    <a:pt x="4" y="10"/>
                  </a:lnTo>
                  <a:lnTo>
                    <a:pt x="5" y="12"/>
                  </a:lnTo>
                  <a:lnTo>
                    <a:pt x="8" y="12"/>
                  </a:lnTo>
                  <a:lnTo>
                    <a:pt x="9" y="12"/>
                  </a:lnTo>
                  <a:lnTo>
                    <a:pt x="10" y="13"/>
                  </a:lnTo>
                  <a:lnTo>
                    <a:pt x="9" y="16"/>
                  </a:lnTo>
                  <a:lnTo>
                    <a:pt x="8" y="16"/>
                  </a:lnTo>
                  <a:lnTo>
                    <a:pt x="5" y="17"/>
                  </a:lnTo>
                  <a:lnTo>
                    <a:pt x="2" y="16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70"/>
            <p:cNvSpPr>
              <a:spLocks/>
            </p:cNvSpPr>
            <p:nvPr/>
          </p:nvSpPr>
          <p:spPr bwMode="auto">
            <a:xfrm>
              <a:off x="5661025" y="706438"/>
              <a:ext cx="23813" cy="17463"/>
            </a:xfrm>
            <a:custGeom>
              <a:avLst/>
              <a:gdLst>
                <a:gd name="T0" fmla="*/ 13 w 15"/>
                <a:gd name="T1" fmla="*/ 0 h 11"/>
                <a:gd name="T2" fmla="*/ 15 w 15"/>
                <a:gd name="T3" fmla="*/ 1 h 11"/>
                <a:gd name="T4" fmla="*/ 15 w 15"/>
                <a:gd name="T5" fmla="*/ 3 h 11"/>
                <a:gd name="T6" fmla="*/ 13 w 15"/>
                <a:gd name="T7" fmla="*/ 5 h 11"/>
                <a:gd name="T8" fmla="*/ 11 w 15"/>
                <a:gd name="T9" fmla="*/ 9 h 11"/>
                <a:gd name="T10" fmla="*/ 8 w 15"/>
                <a:gd name="T11" fmla="*/ 11 h 11"/>
                <a:gd name="T12" fmla="*/ 6 w 15"/>
                <a:gd name="T13" fmla="*/ 11 h 11"/>
                <a:gd name="T14" fmla="*/ 3 w 15"/>
                <a:gd name="T15" fmla="*/ 11 h 11"/>
                <a:gd name="T16" fmla="*/ 0 w 15"/>
                <a:gd name="T17" fmla="*/ 8 h 11"/>
                <a:gd name="T18" fmla="*/ 0 w 15"/>
                <a:gd name="T19" fmla="*/ 7 h 11"/>
                <a:gd name="T20" fmla="*/ 2 w 15"/>
                <a:gd name="T21" fmla="*/ 5 h 11"/>
                <a:gd name="T22" fmla="*/ 3 w 15"/>
                <a:gd name="T23" fmla="*/ 7 h 11"/>
                <a:gd name="T24" fmla="*/ 4 w 15"/>
                <a:gd name="T25" fmla="*/ 8 h 11"/>
                <a:gd name="T26" fmla="*/ 7 w 15"/>
                <a:gd name="T27" fmla="*/ 7 h 11"/>
                <a:gd name="T28" fmla="*/ 8 w 15"/>
                <a:gd name="T29" fmla="*/ 7 h 11"/>
                <a:gd name="T30" fmla="*/ 10 w 15"/>
                <a:gd name="T31" fmla="*/ 4 h 11"/>
                <a:gd name="T32" fmla="*/ 11 w 15"/>
                <a:gd name="T33" fmla="*/ 3 h 11"/>
                <a:gd name="T34" fmla="*/ 12 w 15"/>
                <a:gd name="T35" fmla="*/ 1 h 11"/>
                <a:gd name="T36" fmla="*/ 13 w 15"/>
                <a:gd name="T3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11">
                  <a:moveTo>
                    <a:pt x="13" y="0"/>
                  </a:moveTo>
                  <a:lnTo>
                    <a:pt x="15" y="1"/>
                  </a:lnTo>
                  <a:lnTo>
                    <a:pt x="15" y="3"/>
                  </a:lnTo>
                  <a:lnTo>
                    <a:pt x="13" y="5"/>
                  </a:lnTo>
                  <a:lnTo>
                    <a:pt x="11" y="9"/>
                  </a:lnTo>
                  <a:lnTo>
                    <a:pt x="8" y="11"/>
                  </a:lnTo>
                  <a:lnTo>
                    <a:pt x="6" y="11"/>
                  </a:lnTo>
                  <a:lnTo>
                    <a:pt x="3" y="11"/>
                  </a:lnTo>
                  <a:lnTo>
                    <a:pt x="0" y="8"/>
                  </a:lnTo>
                  <a:lnTo>
                    <a:pt x="0" y="7"/>
                  </a:lnTo>
                  <a:lnTo>
                    <a:pt x="2" y="5"/>
                  </a:lnTo>
                  <a:lnTo>
                    <a:pt x="3" y="7"/>
                  </a:lnTo>
                  <a:lnTo>
                    <a:pt x="4" y="8"/>
                  </a:lnTo>
                  <a:lnTo>
                    <a:pt x="7" y="7"/>
                  </a:lnTo>
                  <a:lnTo>
                    <a:pt x="8" y="7"/>
                  </a:lnTo>
                  <a:lnTo>
                    <a:pt x="10" y="4"/>
                  </a:lnTo>
                  <a:lnTo>
                    <a:pt x="11" y="3"/>
                  </a:lnTo>
                  <a:lnTo>
                    <a:pt x="12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71"/>
            <p:cNvSpPr>
              <a:spLocks/>
            </p:cNvSpPr>
            <p:nvPr/>
          </p:nvSpPr>
          <p:spPr bwMode="auto">
            <a:xfrm>
              <a:off x="5907088" y="441325"/>
              <a:ext cx="25400" cy="15875"/>
            </a:xfrm>
            <a:custGeom>
              <a:avLst/>
              <a:gdLst>
                <a:gd name="T0" fmla="*/ 2 w 16"/>
                <a:gd name="T1" fmla="*/ 0 h 10"/>
                <a:gd name="T2" fmla="*/ 2 w 16"/>
                <a:gd name="T3" fmla="*/ 1 h 10"/>
                <a:gd name="T4" fmla="*/ 2 w 16"/>
                <a:gd name="T5" fmla="*/ 1 h 10"/>
                <a:gd name="T6" fmla="*/ 2 w 16"/>
                <a:gd name="T7" fmla="*/ 3 h 10"/>
                <a:gd name="T8" fmla="*/ 2 w 16"/>
                <a:gd name="T9" fmla="*/ 5 h 10"/>
                <a:gd name="T10" fmla="*/ 4 w 16"/>
                <a:gd name="T11" fmla="*/ 6 h 10"/>
                <a:gd name="T12" fmla="*/ 5 w 16"/>
                <a:gd name="T13" fmla="*/ 7 h 10"/>
                <a:gd name="T14" fmla="*/ 9 w 16"/>
                <a:gd name="T15" fmla="*/ 7 h 10"/>
                <a:gd name="T16" fmla="*/ 12 w 16"/>
                <a:gd name="T17" fmla="*/ 6 h 10"/>
                <a:gd name="T18" fmla="*/ 14 w 16"/>
                <a:gd name="T19" fmla="*/ 5 h 10"/>
                <a:gd name="T20" fmla="*/ 16 w 16"/>
                <a:gd name="T21" fmla="*/ 5 h 10"/>
                <a:gd name="T22" fmla="*/ 16 w 16"/>
                <a:gd name="T23" fmla="*/ 6 h 10"/>
                <a:gd name="T24" fmla="*/ 16 w 16"/>
                <a:gd name="T25" fmla="*/ 7 h 10"/>
                <a:gd name="T26" fmla="*/ 13 w 16"/>
                <a:gd name="T27" fmla="*/ 9 h 10"/>
                <a:gd name="T28" fmla="*/ 9 w 16"/>
                <a:gd name="T29" fmla="*/ 10 h 10"/>
                <a:gd name="T30" fmla="*/ 5 w 16"/>
                <a:gd name="T31" fmla="*/ 10 h 10"/>
                <a:gd name="T32" fmla="*/ 2 w 16"/>
                <a:gd name="T33" fmla="*/ 9 h 10"/>
                <a:gd name="T34" fmla="*/ 1 w 16"/>
                <a:gd name="T35" fmla="*/ 7 h 10"/>
                <a:gd name="T36" fmla="*/ 0 w 16"/>
                <a:gd name="T37" fmla="*/ 5 h 10"/>
                <a:gd name="T38" fmla="*/ 0 w 16"/>
                <a:gd name="T39" fmla="*/ 2 h 10"/>
                <a:gd name="T40" fmla="*/ 1 w 16"/>
                <a:gd name="T41" fmla="*/ 0 h 10"/>
                <a:gd name="T42" fmla="*/ 2 w 16"/>
                <a:gd name="T4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0">
                  <a:moveTo>
                    <a:pt x="2" y="0"/>
                  </a:move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4" y="6"/>
                  </a:lnTo>
                  <a:lnTo>
                    <a:pt x="5" y="7"/>
                  </a:lnTo>
                  <a:lnTo>
                    <a:pt x="9" y="7"/>
                  </a:lnTo>
                  <a:lnTo>
                    <a:pt x="12" y="6"/>
                  </a:lnTo>
                  <a:lnTo>
                    <a:pt x="14" y="5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3" y="9"/>
                  </a:lnTo>
                  <a:lnTo>
                    <a:pt x="9" y="10"/>
                  </a:lnTo>
                  <a:lnTo>
                    <a:pt x="5" y="10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72"/>
            <p:cNvSpPr>
              <a:spLocks/>
            </p:cNvSpPr>
            <p:nvPr/>
          </p:nvSpPr>
          <p:spPr bwMode="auto">
            <a:xfrm>
              <a:off x="5932488" y="417513"/>
              <a:ext cx="33338" cy="14288"/>
            </a:xfrm>
            <a:custGeom>
              <a:avLst/>
              <a:gdLst>
                <a:gd name="T0" fmla="*/ 11 w 21"/>
                <a:gd name="T1" fmla="*/ 0 h 9"/>
                <a:gd name="T2" fmla="*/ 14 w 21"/>
                <a:gd name="T3" fmla="*/ 1 h 9"/>
                <a:gd name="T4" fmla="*/ 17 w 21"/>
                <a:gd name="T5" fmla="*/ 3 h 9"/>
                <a:gd name="T6" fmla="*/ 19 w 21"/>
                <a:gd name="T7" fmla="*/ 4 h 9"/>
                <a:gd name="T8" fmla="*/ 21 w 21"/>
                <a:gd name="T9" fmla="*/ 7 h 9"/>
                <a:gd name="T10" fmla="*/ 19 w 21"/>
                <a:gd name="T11" fmla="*/ 8 h 9"/>
                <a:gd name="T12" fmla="*/ 18 w 21"/>
                <a:gd name="T13" fmla="*/ 8 h 9"/>
                <a:gd name="T14" fmla="*/ 13 w 21"/>
                <a:gd name="T15" fmla="*/ 5 h 9"/>
                <a:gd name="T16" fmla="*/ 9 w 21"/>
                <a:gd name="T17" fmla="*/ 5 h 9"/>
                <a:gd name="T18" fmla="*/ 6 w 21"/>
                <a:gd name="T19" fmla="*/ 7 h 9"/>
                <a:gd name="T20" fmla="*/ 4 w 21"/>
                <a:gd name="T21" fmla="*/ 8 h 9"/>
                <a:gd name="T22" fmla="*/ 2 w 21"/>
                <a:gd name="T23" fmla="*/ 8 h 9"/>
                <a:gd name="T24" fmla="*/ 1 w 21"/>
                <a:gd name="T25" fmla="*/ 9 h 9"/>
                <a:gd name="T26" fmla="*/ 1 w 21"/>
                <a:gd name="T27" fmla="*/ 9 h 9"/>
                <a:gd name="T28" fmla="*/ 0 w 21"/>
                <a:gd name="T29" fmla="*/ 9 h 9"/>
                <a:gd name="T30" fmla="*/ 0 w 21"/>
                <a:gd name="T31" fmla="*/ 8 h 9"/>
                <a:gd name="T32" fmla="*/ 0 w 21"/>
                <a:gd name="T33" fmla="*/ 7 h 9"/>
                <a:gd name="T34" fmla="*/ 0 w 21"/>
                <a:gd name="T35" fmla="*/ 5 h 9"/>
                <a:gd name="T36" fmla="*/ 1 w 21"/>
                <a:gd name="T37" fmla="*/ 4 h 9"/>
                <a:gd name="T38" fmla="*/ 2 w 21"/>
                <a:gd name="T39" fmla="*/ 4 h 9"/>
                <a:gd name="T40" fmla="*/ 5 w 21"/>
                <a:gd name="T41" fmla="*/ 1 h 9"/>
                <a:gd name="T42" fmla="*/ 7 w 21"/>
                <a:gd name="T43" fmla="*/ 1 h 9"/>
                <a:gd name="T44" fmla="*/ 11 w 21"/>
                <a:gd name="T4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">
                  <a:moveTo>
                    <a:pt x="11" y="0"/>
                  </a:moveTo>
                  <a:lnTo>
                    <a:pt x="14" y="1"/>
                  </a:lnTo>
                  <a:lnTo>
                    <a:pt x="17" y="3"/>
                  </a:lnTo>
                  <a:lnTo>
                    <a:pt x="19" y="4"/>
                  </a:lnTo>
                  <a:lnTo>
                    <a:pt x="21" y="7"/>
                  </a:lnTo>
                  <a:lnTo>
                    <a:pt x="19" y="8"/>
                  </a:lnTo>
                  <a:lnTo>
                    <a:pt x="18" y="8"/>
                  </a:lnTo>
                  <a:lnTo>
                    <a:pt x="13" y="5"/>
                  </a:lnTo>
                  <a:lnTo>
                    <a:pt x="9" y="5"/>
                  </a:lnTo>
                  <a:lnTo>
                    <a:pt x="6" y="7"/>
                  </a:lnTo>
                  <a:lnTo>
                    <a:pt x="4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4"/>
                  </a:lnTo>
                  <a:lnTo>
                    <a:pt x="5" y="1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73"/>
            <p:cNvSpPr>
              <a:spLocks/>
            </p:cNvSpPr>
            <p:nvPr/>
          </p:nvSpPr>
          <p:spPr bwMode="auto">
            <a:xfrm>
              <a:off x="5946775" y="438150"/>
              <a:ext cx="26988" cy="23813"/>
            </a:xfrm>
            <a:custGeom>
              <a:avLst/>
              <a:gdLst>
                <a:gd name="T0" fmla="*/ 5 w 17"/>
                <a:gd name="T1" fmla="*/ 0 h 15"/>
                <a:gd name="T2" fmla="*/ 6 w 17"/>
                <a:gd name="T3" fmla="*/ 0 h 15"/>
                <a:gd name="T4" fmla="*/ 8 w 17"/>
                <a:gd name="T5" fmla="*/ 2 h 15"/>
                <a:gd name="T6" fmla="*/ 8 w 17"/>
                <a:gd name="T7" fmla="*/ 3 h 15"/>
                <a:gd name="T8" fmla="*/ 6 w 17"/>
                <a:gd name="T9" fmla="*/ 4 h 15"/>
                <a:gd name="T10" fmla="*/ 5 w 17"/>
                <a:gd name="T11" fmla="*/ 4 h 15"/>
                <a:gd name="T12" fmla="*/ 5 w 17"/>
                <a:gd name="T13" fmla="*/ 5 h 15"/>
                <a:gd name="T14" fmla="*/ 5 w 17"/>
                <a:gd name="T15" fmla="*/ 8 h 15"/>
                <a:gd name="T16" fmla="*/ 6 w 17"/>
                <a:gd name="T17" fmla="*/ 9 h 15"/>
                <a:gd name="T18" fmla="*/ 8 w 17"/>
                <a:gd name="T19" fmla="*/ 9 h 15"/>
                <a:gd name="T20" fmla="*/ 10 w 17"/>
                <a:gd name="T21" fmla="*/ 9 h 15"/>
                <a:gd name="T22" fmla="*/ 13 w 17"/>
                <a:gd name="T23" fmla="*/ 9 h 15"/>
                <a:gd name="T24" fmla="*/ 14 w 17"/>
                <a:gd name="T25" fmla="*/ 8 h 15"/>
                <a:gd name="T26" fmla="*/ 15 w 17"/>
                <a:gd name="T27" fmla="*/ 8 h 15"/>
                <a:gd name="T28" fmla="*/ 17 w 17"/>
                <a:gd name="T29" fmla="*/ 9 h 15"/>
                <a:gd name="T30" fmla="*/ 17 w 17"/>
                <a:gd name="T31" fmla="*/ 11 h 15"/>
                <a:gd name="T32" fmla="*/ 17 w 17"/>
                <a:gd name="T33" fmla="*/ 12 h 15"/>
                <a:gd name="T34" fmla="*/ 13 w 17"/>
                <a:gd name="T35" fmla="*/ 13 h 15"/>
                <a:gd name="T36" fmla="*/ 10 w 17"/>
                <a:gd name="T37" fmla="*/ 15 h 15"/>
                <a:gd name="T38" fmla="*/ 6 w 17"/>
                <a:gd name="T39" fmla="*/ 15 h 15"/>
                <a:gd name="T40" fmla="*/ 4 w 17"/>
                <a:gd name="T41" fmla="*/ 13 h 15"/>
                <a:gd name="T42" fmla="*/ 1 w 17"/>
                <a:gd name="T43" fmla="*/ 11 h 15"/>
                <a:gd name="T44" fmla="*/ 0 w 17"/>
                <a:gd name="T45" fmla="*/ 8 h 15"/>
                <a:gd name="T46" fmla="*/ 0 w 17"/>
                <a:gd name="T47" fmla="*/ 5 h 15"/>
                <a:gd name="T48" fmla="*/ 1 w 17"/>
                <a:gd name="T49" fmla="*/ 3 h 15"/>
                <a:gd name="T50" fmla="*/ 2 w 17"/>
                <a:gd name="T51" fmla="*/ 2 h 15"/>
                <a:gd name="T52" fmla="*/ 5 w 17"/>
                <a:gd name="T5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15">
                  <a:moveTo>
                    <a:pt x="5" y="0"/>
                  </a:moveTo>
                  <a:lnTo>
                    <a:pt x="6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9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9"/>
                  </a:lnTo>
                  <a:lnTo>
                    <a:pt x="17" y="11"/>
                  </a:lnTo>
                  <a:lnTo>
                    <a:pt x="17" y="12"/>
                  </a:lnTo>
                  <a:lnTo>
                    <a:pt x="13" y="13"/>
                  </a:lnTo>
                  <a:lnTo>
                    <a:pt x="10" y="15"/>
                  </a:lnTo>
                  <a:lnTo>
                    <a:pt x="6" y="15"/>
                  </a:lnTo>
                  <a:lnTo>
                    <a:pt x="4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74"/>
            <p:cNvSpPr>
              <a:spLocks/>
            </p:cNvSpPr>
            <p:nvPr/>
          </p:nvSpPr>
          <p:spPr bwMode="auto">
            <a:xfrm>
              <a:off x="5981700" y="385763"/>
              <a:ext cx="25400" cy="19050"/>
            </a:xfrm>
            <a:custGeom>
              <a:avLst/>
              <a:gdLst>
                <a:gd name="T0" fmla="*/ 4 w 16"/>
                <a:gd name="T1" fmla="*/ 0 h 12"/>
                <a:gd name="T2" fmla="*/ 5 w 16"/>
                <a:gd name="T3" fmla="*/ 2 h 12"/>
                <a:gd name="T4" fmla="*/ 5 w 16"/>
                <a:gd name="T5" fmla="*/ 2 h 12"/>
                <a:gd name="T6" fmla="*/ 5 w 16"/>
                <a:gd name="T7" fmla="*/ 3 h 12"/>
                <a:gd name="T8" fmla="*/ 4 w 16"/>
                <a:gd name="T9" fmla="*/ 4 h 12"/>
                <a:gd name="T10" fmla="*/ 4 w 16"/>
                <a:gd name="T11" fmla="*/ 6 h 12"/>
                <a:gd name="T12" fmla="*/ 5 w 16"/>
                <a:gd name="T13" fmla="*/ 8 h 12"/>
                <a:gd name="T14" fmla="*/ 7 w 16"/>
                <a:gd name="T15" fmla="*/ 8 h 12"/>
                <a:gd name="T16" fmla="*/ 9 w 16"/>
                <a:gd name="T17" fmla="*/ 8 h 12"/>
                <a:gd name="T18" fmla="*/ 12 w 16"/>
                <a:gd name="T19" fmla="*/ 8 h 12"/>
                <a:gd name="T20" fmla="*/ 13 w 16"/>
                <a:gd name="T21" fmla="*/ 8 h 12"/>
                <a:gd name="T22" fmla="*/ 14 w 16"/>
                <a:gd name="T23" fmla="*/ 8 h 12"/>
                <a:gd name="T24" fmla="*/ 16 w 16"/>
                <a:gd name="T25" fmla="*/ 8 h 12"/>
                <a:gd name="T26" fmla="*/ 16 w 16"/>
                <a:gd name="T27" fmla="*/ 10 h 12"/>
                <a:gd name="T28" fmla="*/ 14 w 16"/>
                <a:gd name="T29" fmla="*/ 11 h 12"/>
                <a:gd name="T30" fmla="*/ 12 w 16"/>
                <a:gd name="T31" fmla="*/ 12 h 12"/>
                <a:gd name="T32" fmla="*/ 9 w 16"/>
                <a:gd name="T33" fmla="*/ 12 h 12"/>
                <a:gd name="T34" fmla="*/ 5 w 16"/>
                <a:gd name="T35" fmla="*/ 12 h 12"/>
                <a:gd name="T36" fmla="*/ 3 w 16"/>
                <a:gd name="T37" fmla="*/ 11 h 12"/>
                <a:gd name="T38" fmla="*/ 0 w 16"/>
                <a:gd name="T39" fmla="*/ 10 h 12"/>
                <a:gd name="T40" fmla="*/ 0 w 16"/>
                <a:gd name="T41" fmla="*/ 7 h 12"/>
                <a:gd name="T42" fmla="*/ 0 w 16"/>
                <a:gd name="T43" fmla="*/ 4 h 12"/>
                <a:gd name="T44" fmla="*/ 0 w 16"/>
                <a:gd name="T45" fmla="*/ 3 h 12"/>
                <a:gd name="T46" fmla="*/ 3 w 16"/>
                <a:gd name="T47" fmla="*/ 2 h 12"/>
                <a:gd name="T48" fmla="*/ 4 w 16"/>
                <a:gd name="T4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12">
                  <a:moveTo>
                    <a:pt x="4" y="0"/>
                  </a:move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4" y="4"/>
                  </a:lnTo>
                  <a:lnTo>
                    <a:pt x="4" y="6"/>
                  </a:lnTo>
                  <a:lnTo>
                    <a:pt x="5" y="8"/>
                  </a:lnTo>
                  <a:lnTo>
                    <a:pt x="7" y="8"/>
                  </a:lnTo>
                  <a:lnTo>
                    <a:pt x="9" y="8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14" y="11"/>
                  </a:lnTo>
                  <a:lnTo>
                    <a:pt x="12" y="12"/>
                  </a:lnTo>
                  <a:lnTo>
                    <a:pt x="9" y="12"/>
                  </a:lnTo>
                  <a:lnTo>
                    <a:pt x="5" y="12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3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0" name="Freeform 110"/>
          <p:cNvSpPr>
            <a:spLocks noEditPoints="1"/>
          </p:cNvSpPr>
          <p:nvPr/>
        </p:nvSpPr>
        <p:spPr bwMode="auto">
          <a:xfrm rot="15898099">
            <a:off x="2938098" y="6165874"/>
            <a:ext cx="133355" cy="848533"/>
          </a:xfrm>
          <a:custGeom>
            <a:avLst/>
            <a:gdLst>
              <a:gd name="T0" fmla="*/ 14 w 52"/>
              <a:gd name="T1" fmla="*/ 321 h 431"/>
              <a:gd name="T2" fmla="*/ 17 w 52"/>
              <a:gd name="T3" fmla="*/ 384 h 431"/>
              <a:gd name="T4" fmla="*/ 18 w 52"/>
              <a:gd name="T5" fmla="*/ 410 h 431"/>
              <a:gd name="T6" fmla="*/ 23 w 52"/>
              <a:gd name="T7" fmla="*/ 422 h 431"/>
              <a:gd name="T8" fmla="*/ 36 w 52"/>
              <a:gd name="T9" fmla="*/ 428 h 431"/>
              <a:gd name="T10" fmla="*/ 43 w 52"/>
              <a:gd name="T11" fmla="*/ 419 h 431"/>
              <a:gd name="T12" fmla="*/ 44 w 52"/>
              <a:gd name="T13" fmla="*/ 403 h 431"/>
              <a:gd name="T14" fmla="*/ 44 w 52"/>
              <a:gd name="T15" fmla="*/ 393 h 431"/>
              <a:gd name="T16" fmla="*/ 37 w 52"/>
              <a:gd name="T17" fmla="*/ 331 h 431"/>
              <a:gd name="T18" fmla="*/ 24 w 52"/>
              <a:gd name="T19" fmla="*/ 236 h 431"/>
              <a:gd name="T20" fmla="*/ 11 w 52"/>
              <a:gd name="T21" fmla="*/ 236 h 431"/>
              <a:gd name="T22" fmla="*/ 10 w 52"/>
              <a:gd name="T23" fmla="*/ 117 h 431"/>
              <a:gd name="T24" fmla="*/ 11 w 52"/>
              <a:gd name="T25" fmla="*/ 229 h 431"/>
              <a:gd name="T26" fmla="*/ 36 w 52"/>
              <a:gd name="T27" fmla="*/ 220 h 431"/>
              <a:gd name="T28" fmla="*/ 44 w 52"/>
              <a:gd name="T29" fmla="*/ 198 h 431"/>
              <a:gd name="T30" fmla="*/ 43 w 52"/>
              <a:gd name="T31" fmla="*/ 177 h 431"/>
              <a:gd name="T32" fmla="*/ 24 w 52"/>
              <a:gd name="T33" fmla="*/ 66 h 431"/>
              <a:gd name="T34" fmla="*/ 6 w 52"/>
              <a:gd name="T35" fmla="*/ 0 h 431"/>
              <a:gd name="T36" fmla="*/ 10 w 52"/>
              <a:gd name="T37" fmla="*/ 1 h 431"/>
              <a:gd name="T38" fmla="*/ 43 w 52"/>
              <a:gd name="T39" fmla="*/ 118 h 431"/>
              <a:gd name="T40" fmla="*/ 52 w 52"/>
              <a:gd name="T41" fmla="*/ 187 h 431"/>
              <a:gd name="T42" fmla="*/ 52 w 52"/>
              <a:gd name="T43" fmla="*/ 211 h 431"/>
              <a:gd name="T44" fmla="*/ 44 w 52"/>
              <a:gd name="T45" fmla="*/ 229 h 431"/>
              <a:gd name="T46" fmla="*/ 35 w 52"/>
              <a:gd name="T47" fmla="*/ 234 h 431"/>
              <a:gd name="T48" fmla="*/ 37 w 52"/>
              <a:gd name="T49" fmla="*/ 278 h 431"/>
              <a:gd name="T50" fmla="*/ 49 w 52"/>
              <a:gd name="T51" fmla="*/ 363 h 431"/>
              <a:gd name="T52" fmla="*/ 49 w 52"/>
              <a:gd name="T53" fmla="*/ 412 h 431"/>
              <a:gd name="T54" fmla="*/ 39 w 52"/>
              <a:gd name="T55" fmla="*/ 428 h 431"/>
              <a:gd name="T56" fmla="*/ 27 w 52"/>
              <a:gd name="T57" fmla="*/ 429 h 431"/>
              <a:gd name="T58" fmla="*/ 17 w 52"/>
              <a:gd name="T59" fmla="*/ 424 h 431"/>
              <a:gd name="T60" fmla="*/ 10 w 52"/>
              <a:gd name="T61" fmla="*/ 405 h 431"/>
              <a:gd name="T62" fmla="*/ 9 w 52"/>
              <a:gd name="T63" fmla="*/ 384 h 431"/>
              <a:gd name="T64" fmla="*/ 1 w 52"/>
              <a:gd name="T65" fmla="*/ 173 h 431"/>
              <a:gd name="T66" fmla="*/ 3 w 52"/>
              <a:gd name="T67" fmla="*/ 3 h 431"/>
              <a:gd name="T68" fmla="*/ 5 w 52"/>
              <a:gd name="T6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2" h="431">
                <a:moveTo>
                  <a:pt x="11" y="236"/>
                </a:moveTo>
                <a:lnTo>
                  <a:pt x="14" y="321"/>
                </a:lnTo>
                <a:lnTo>
                  <a:pt x="17" y="373"/>
                </a:lnTo>
                <a:lnTo>
                  <a:pt x="17" y="384"/>
                </a:lnTo>
                <a:lnTo>
                  <a:pt x="17" y="397"/>
                </a:lnTo>
                <a:lnTo>
                  <a:pt x="18" y="410"/>
                </a:lnTo>
                <a:lnTo>
                  <a:pt x="22" y="420"/>
                </a:lnTo>
                <a:lnTo>
                  <a:pt x="23" y="422"/>
                </a:lnTo>
                <a:lnTo>
                  <a:pt x="31" y="428"/>
                </a:lnTo>
                <a:lnTo>
                  <a:pt x="36" y="428"/>
                </a:lnTo>
                <a:lnTo>
                  <a:pt x="40" y="424"/>
                </a:lnTo>
                <a:lnTo>
                  <a:pt x="43" y="419"/>
                </a:lnTo>
                <a:lnTo>
                  <a:pt x="44" y="411"/>
                </a:lnTo>
                <a:lnTo>
                  <a:pt x="44" y="403"/>
                </a:lnTo>
                <a:lnTo>
                  <a:pt x="44" y="397"/>
                </a:lnTo>
                <a:lnTo>
                  <a:pt x="44" y="393"/>
                </a:lnTo>
                <a:lnTo>
                  <a:pt x="41" y="373"/>
                </a:lnTo>
                <a:lnTo>
                  <a:pt x="37" y="331"/>
                </a:lnTo>
                <a:lnTo>
                  <a:pt x="32" y="284"/>
                </a:lnTo>
                <a:lnTo>
                  <a:pt x="24" y="236"/>
                </a:lnTo>
                <a:lnTo>
                  <a:pt x="18" y="236"/>
                </a:lnTo>
                <a:lnTo>
                  <a:pt x="11" y="236"/>
                </a:lnTo>
                <a:close/>
                <a:moveTo>
                  <a:pt x="9" y="17"/>
                </a:moveTo>
                <a:lnTo>
                  <a:pt x="10" y="117"/>
                </a:lnTo>
                <a:lnTo>
                  <a:pt x="10" y="215"/>
                </a:lnTo>
                <a:lnTo>
                  <a:pt x="11" y="229"/>
                </a:lnTo>
                <a:lnTo>
                  <a:pt x="24" y="227"/>
                </a:lnTo>
                <a:lnTo>
                  <a:pt x="36" y="220"/>
                </a:lnTo>
                <a:lnTo>
                  <a:pt x="44" y="207"/>
                </a:lnTo>
                <a:lnTo>
                  <a:pt x="44" y="198"/>
                </a:lnTo>
                <a:lnTo>
                  <a:pt x="44" y="187"/>
                </a:lnTo>
                <a:lnTo>
                  <a:pt x="43" y="177"/>
                </a:lnTo>
                <a:lnTo>
                  <a:pt x="35" y="114"/>
                </a:lnTo>
                <a:lnTo>
                  <a:pt x="24" y="66"/>
                </a:lnTo>
                <a:lnTo>
                  <a:pt x="9" y="17"/>
                </a:lnTo>
                <a:close/>
                <a:moveTo>
                  <a:pt x="6" y="0"/>
                </a:moveTo>
                <a:lnTo>
                  <a:pt x="9" y="0"/>
                </a:lnTo>
                <a:lnTo>
                  <a:pt x="10" y="1"/>
                </a:lnTo>
                <a:lnTo>
                  <a:pt x="30" y="59"/>
                </a:lnTo>
                <a:lnTo>
                  <a:pt x="43" y="118"/>
                </a:lnTo>
                <a:lnTo>
                  <a:pt x="51" y="177"/>
                </a:lnTo>
                <a:lnTo>
                  <a:pt x="52" y="187"/>
                </a:lnTo>
                <a:lnTo>
                  <a:pt x="52" y="199"/>
                </a:lnTo>
                <a:lnTo>
                  <a:pt x="52" y="211"/>
                </a:lnTo>
                <a:lnTo>
                  <a:pt x="49" y="221"/>
                </a:lnTo>
                <a:lnTo>
                  <a:pt x="44" y="229"/>
                </a:lnTo>
                <a:lnTo>
                  <a:pt x="39" y="232"/>
                </a:lnTo>
                <a:lnTo>
                  <a:pt x="35" y="234"/>
                </a:lnTo>
                <a:lnTo>
                  <a:pt x="30" y="236"/>
                </a:lnTo>
                <a:lnTo>
                  <a:pt x="37" y="278"/>
                </a:lnTo>
                <a:lnTo>
                  <a:pt x="44" y="320"/>
                </a:lnTo>
                <a:lnTo>
                  <a:pt x="49" y="363"/>
                </a:lnTo>
                <a:lnTo>
                  <a:pt x="51" y="405"/>
                </a:lnTo>
                <a:lnTo>
                  <a:pt x="49" y="412"/>
                </a:lnTo>
                <a:lnTo>
                  <a:pt x="45" y="422"/>
                </a:lnTo>
                <a:lnTo>
                  <a:pt x="39" y="428"/>
                </a:lnTo>
                <a:lnTo>
                  <a:pt x="32" y="431"/>
                </a:lnTo>
                <a:lnTo>
                  <a:pt x="27" y="429"/>
                </a:lnTo>
                <a:lnTo>
                  <a:pt x="26" y="429"/>
                </a:lnTo>
                <a:lnTo>
                  <a:pt x="17" y="424"/>
                </a:lnTo>
                <a:lnTo>
                  <a:pt x="11" y="415"/>
                </a:lnTo>
                <a:lnTo>
                  <a:pt x="10" y="405"/>
                </a:lnTo>
                <a:lnTo>
                  <a:pt x="10" y="394"/>
                </a:lnTo>
                <a:lnTo>
                  <a:pt x="9" y="384"/>
                </a:lnTo>
                <a:lnTo>
                  <a:pt x="3" y="257"/>
                </a:lnTo>
                <a:lnTo>
                  <a:pt x="1" y="173"/>
                </a:lnTo>
                <a:lnTo>
                  <a:pt x="0" y="88"/>
                </a:lnTo>
                <a:lnTo>
                  <a:pt x="3" y="3"/>
                </a:lnTo>
                <a:lnTo>
                  <a:pt x="3" y="1"/>
                </a:lnTo>
                <a:lnTo>
                  <a:pt x="5" y="0"/>
                </a:lnTo>
                <a:lnTo>
                  <a:pt x="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998009" y="6641368"/>
            <a:ext cx="227005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" altLang="en-US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2016. FUSE all rights reserved.</a:t>
            </a:r>
            <a:endParaRPr lang="ko-KR" altLang="en-US" sz="1050" dirty="0">
              <a:solidFill>
                <a:schemeClr val="bg1"/>
              </a:solidFill>
              <a:highlight>
                <a:srgbClr val="FFD966"/>
              </a:highlight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378653" y="138450"/>
            <a:ext cx="8709717" cy="6365108"/>
            <a:chOff x="4028052" y="942521"/>
            <a:chExt cx="4913022" cy="4845139"/>
          </a:xfrm>
        </p:grpSpPr>
        <p:grpSp>
          <p:nvGrpSpPr>
            <p:cNvPr id="2" name="그룹 1"/>
            <p:cNvGrpSpPr/>
            <p:nvPr/>
          </p:nvGrpSpPr>
          <p:grpSpPr>
            <a:xfrm>
              <a:off x="4028052" y="942521"/>
              <a:ext cx="4913022" cy="578031"/>
              <a:chOff x="4028052" y="942521"/>
              <a:chExt cx="4913022" cy="578031"/>
            </a:xfrm>
          </p:grpSpPr>
          <p:cxnSp>
            <p:nvCxnSpPr>
              <p:cNvPr id="44" name="직선 연결선 43"/>
              <p:cNvCxnSpPr/>
              <p:nvPr/>
            </p:nvCxnSpPr>
            <p:spPr>
              <a:xfrm>
                <a:off x="4028052" y="1304910"/>
                <a:ext cx="4913022" cy="0"/>
              </a:xfrm>
              <a:prstGeom prst="line">
                <a:avLst/>
              </a:prstGeom>
              <a:ln>
                <a:solidFill>
                  <a:srgbClr val="4B3C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25"/>
              <p:cNvSpPr txBox="1">
                <a:spLocks noChangeArrowheads="1"/>
              </p:cNvSpPr>
              <p:nvPr/>
            </p:nvSpPr>
            <p:spPr bwMode="auto">
              <a:xfrm>
                <a:off x="5468076" y="942521"/>
                <a:ext cx="1863560" cy="5780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kern="0" noProof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조선일보명조" pitchFamily="18" charset="-127"/>
                    <a:ea typeface="조선일보명조" pitchFamily="18" charset="-127"/>
                    <a:cs typeface="조선일보명조" pitchFamily="18" charset="-127"/>
                  </a:rPr>
                  <a:t>Walkthrough</a:t>
                </a:r>
                <a:endPara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</p:txBody>
          </p:sp>
        </p:grpSp>
        <p:cxnSp>
          <p:nvCxnSpPr>
            <p:cNvPr id="47" name="직선 연결선 46"/>
            <p:cNvCxnSpPr/>
            <p:nvPr/>
          </p:nvCxnSpPr>
          <p:spPr>
            <a:xfrm>
              <a:off x="4028052" y="5787660"/>
              <a:ext cx="4913022" cy="0"/>
            </a:xfrm>
            <a:prstGeom prst="line">
              <a:avLst/>
            </a:prstGeom>
            <a:ln>
              <a:solidFill>
                <a:srgbClr val="4B3C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904" y="1352719"/>
            <a:ext cx="3296559" cy="4695934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5802807" y="747098"/>
            <a:ext cx="1863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3. </a:t>
            </a:r>
            <a:r>
              <a:rPr lang="ko-KR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리뷰 발표 준비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"/>
          <a:stretch/>
        </p:blipFill>
        <p:spPr>
          <a:xfrm>
            <a:off x="7269273" y="1325388"/>
            <a:ext cx="3276807" cy="46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35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2" r="79891"/>
          <a:stretch/>
        </p:blipFill>
        <p:spPr>
          <a:xfrm>
            <a:off x="1" y="0"/>
            <a:ext cx="1062318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075765" cy="6858000"/>
          </a:xfrm>
          <a:prstGeom prst="rect">
            <a:avLst/>
          </a:prstGeom>
          <a:solidFill>
            <a:schemeClr val="bg2">
              <a:lumMod val="2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6381" y="170645"/>
            <a:ext cx="1529366" cy="152936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478619" y="627482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Cha</a:t>
            </a:r>
            <a:r>
              <a:rPr lang="en-US" altLang="ko-KR" sz="1600" spc="300" dirty="0">
                <a:solidFill>
                  <a:srgbClr val="663300"/>
                </a:solidFill>
                <a:latin typeface="HY동녘B" panose="02030600000101010101" pitchFamily="18" charset="-127"/>
                <a:ea typeface="문체부 쓰기 정체" panose="02030609000101010101" pitchFamily="17" charset="-127"/>
              </a:rPr>
              <a:t>pter</a:t>
            </a:r>
            <a:endParaRPr lang="ko-KR" altLang="en-US" sz="1600" spc="300" dirty="0">
              <a:solidFill>
                <a:srgbClr val="663300"/>
              </a:solidFill>
              <a:latin typeface="HY동녘B" panose="0203060000010101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2846" y="1000854"/>
            <a:ext cx="11176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683" y="1017611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600" dirty="0">
                <a:solidFill>
                  <a:schemeClr val="bg1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두</a:t>
            </a:r>
            <a:r>
              <a:rPr lang="ko-KR" altLang="en-US" sz="1400" spc="600" dirty="0">
                <a:solidFill>
                  <a:srgbClr val="663300"/>
                </a:solidFill>
                <a:latin typeface="-윤고딕310" panose="02030504000101010101" pitchFamily="18" charset="-127"/>
                <a:ea typeface="문체부 쓰기 정체" panose="02030609000101010101" pitchFamily="17" charset="-127"/>
              </a:rPr>
              <a:t> 번째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272861" y="5881874"/>
            <a:ext cx="880782" cy="814761"/>
            <a:chOff x="6807200" y="3192463"/>
            <a:chExt cx="622300" cy="639763"/>
          </a:xfrm>
        </p:grpSpPr>
        <p:sp>
          <p:nvSpPr>
            <p:cNvPr id="12" name="Freeform 147"/>
            <p:cNvSpPr>
              <a:spLocks noEditPoints="1"/>
            </p:cNvSpPr>
            <p:nvPr/>
          </p:nvSpPr>
          <p:spPr bwMode="auto">
            <a:xfrm>
              <a:off x="6807200" y="3192463"/>
              <a:ext cx="622300" cy="639763"/>
            </a:xfrm>
            <a:custGeom>
              <a:avLst/>
              <a:gdLst>
                <a:gd name="T0" fmla="*/ 220 w 392"/>
                <a:gd name="T1" fmla="*/ 332 h 403"/>
                <a:gd name="T2" fmla="*/ 220 w 392"/>
                <a:gd name="T3" fmla="*/ 327 h 403"/>
                <a:gd name="T4" fmla="*/ 318 w 392"/>
                <a:gd name="T5" fmla="*/ 319 h 403"/>
                <a:gd name="T6" fmla="*/ 323 w 392"/>
                <a:gd name="T7" fmla="*/ 320 h 403"/>
                <a:gd name="T8" fmla="*/ 19 w 392"/>
                <a:gd name="T9" fmla="*/ 285 h 403"/>
                <a:gd name="T10" fmla="*/ 32 w 392"/>
                <a:gd name="T11" fmla="*/ 319 h 403"/>
                <a:gd name="T12" fmla="*/ 46 w 392"/>
                <a:gd name="T13" fmla="*/ 306 h 403"/>
                <a:gd name="T14" fmla="*/ 306 w 392"/>
                <a:gd name="T15" fmla="*/ 48 h 403"/>
                <a:gd name="T16" fmla="*/ 305 w 392"/>
                <a:gd name="T17" fmla="*/ 73 h 403"/>
                <a:gd name="T18" fmla="*/ 91 w 392"/>
                <a:gd name="T19" fmla="*/ 146 h 403"/>
                <a:gd name="T20" fmla="*/ 190 w 392"/>
                <a:gd name="T21" fmla="*/ 171 h 403"/>
                <a:gd name="T22" fmla="*/ 366 w 392"/>
                <a:gd name="T23" fmla="*/ 132 h 403"/>
                <a:gd name="T24" fmla="*/ 365 w 392"/>
                <a:gd name="T25" fmla="*/ 140 h 403"/>
                <a:gd name="T26" fmla="*/ 93 w 392"/>
                <a:gd name="T27" fmla="*/ 207 h 403"/>
                <a:gd name="T28" fmla="*/ 11 w 392"/>
                <a:gd name="T29" fmla="*/ 281 h 403"/>
                <a:gd name="T30" fmla="*/ 35 w 392"/>
                <a:gd name="T31" fmla="*/ 280 h 403"/>
                <a:gd name="T32" fmla="*/ 52 w 392"/>
                <a:gd name="T33" fmla="*/ 322 h 403"/>
                <a:gd name="T34" fmla="*/ 14 w 392"/>
                <a:gd name="T35" fmla="*/ 340 h 403"/>
                <a:gd name="T36" fmla="*/ 13 w 392"/>
                <a:gd name="T37" fmla="*/ 399 h 403"/>
                <a:gd name="T38" fmla="*/ 192 w 392"/>
                <a:gd name="T39" fmla="*/ 334 h 403"/>
                <a:gd name="T40" fmla="*/ 252 w 392"/>
                <a:gd name="T41" fmla="*/ 332 h 403"/>
                <a:gd name="T42" fmla="*/ 289 w 392"/>
                <a:gd name="T43" fmla="*/ 340 h 403"/>
                <a:gd name="T44" fmla="*/ 292 w 392"/>
                <a:gd name="T45" fmla="*/ 319 h 403"/>
                <a:gd name="T46" fmla="*/ 332 w 392"/>
                <a:gd name="T47" fmla="*/ 319 h 403"/>
                <a:gd name="T48" fmla="*/ 377 w 392"/>
                <a:gd name="T49" fmla="*/ 317 h 403"/>
                <a:gd name="T50" fmla="*/ 382 w 392"/>
                <a:gd name="T51" fmla="*/ 301 h 403"/>
                <a:gd name="T52" fmla="*/ 369 w 392"/>
                <a:gd name="T53" fmla="*/ 135 h 403"/>
                <a:gd name="T54" fmla="*/ 302 w 392"/>
                <a:gd name="T55" fmla="*/ 81 h 403"/>
                <a:gd name="T56" fmla="*/ 301 w 392"/>
                <a:gd name="T57" fmla="*/ 47 h 403"/>
                <a:gd name="T58" fmla="*/ 255 w 392"/>
                <a:gd name="T59" fmla="*/ 0 h 403"/>
                <a:gd name="T60" fmla="*/ 282 w 392"/>
                <a:gd name="T61" fmla="*/ 19 h 403"/>
                <a:gd name="T62" fmla="*/ 307 w 392"/>
                <a:gd name="T63" fmla="*/ 46 h 403"/>
                <a:gd name="T64" fmla="*/ 317 w 392"/>
                <a:gd name="T65" fmla="*/ 74 h 403"/>
                <a:gd name="T66" fmla="*/ 349 w 392"/>
                <a:gd name="T67" fmla="*/ 90 h 403"/>
                <a:gd name="T68" fmla="*/ 382 w 392"/>
                <a:gd name="T69" fmla="*/ 213 h 403"/>
                <a:gd name="T70" fmla="*/ 389 w 392"/>
                <a:gd name="T71" fmla="*/ 322 h 403"/>
                <a:gd name="T72" fmla="*/ 332 w 392"/>
                <a:gd name="T73" fmla="*/ 338 h 403"/>
                <a:gd name="T74" fmla="*/ 323 w 392"/>
                <a:gd name="T75" fmla="*/ 334 h 403"/>
                <a:gd name="T76" fmla="*/ 305 w 392"/>
                <a:gd name="T77" fmla="*/ 322 h 403"/>
                <a:gd name="T78" fmla="*/ 298 w 392"/>
                <a:gd name="T79" fmla="*/ 339 h 403"/>
                <a:gd name="T80" fmla="*/ 292 w 392"/>
                <a:gd name="T81" fmla="*/ 348 h 403"/>
                <a:gd name="T82" fmla="*/ 254 w 392"/>
                <a:gd name="T83" fmla="*/ 353 h 403"/>
                <a:gd name="T84" fmla="*/ 213 w 392"/>
                <a:gd name="T85" fmla="*/ 338 h 403"/>
                <a:gd name="T86" fmla="*/ 190 w 392"/>
                <a:gd name="T87" fmla="*/ 364 h 403"/>
                <a:gd name="T88" fmla="*/ 14 w 392"/>
                <a:gd name="T89" fmla="*/ 403 h 403"/>
                <a:gd name="T90" fmla="*/ 10 w 392"/>
                <a:gd name="T91" fmla="*/ 399 h 403"/>
                <a:gd name="T92" fmla="*/ 9 w 392"/>
                <a:gd name="T93" fmla="*/ 338 h 403"/>
                <a:gd name="T94" fmla="*/ 10 w 392"/>
                <a:gd name="T95" fmla="*/ 331 h 403"/>
                <a:gd name="T96" fmla="*/ 25 w 392"/>
                <a:gd name="T97" fmla="*/ 332 h 403"/>
                <a:gd name="T98" fmla="*/ 5 w 392"/>
                <a:gd name="T99" fmla="*/ 290 h 403"/>
                <a:gd name="T100" fmla="*/ 0 w 392"/>
                <a:gd name="T101" fmla="*/ 252 h 403"/>
                <a:gd name="T102" fmla="*/ 1 w 392"/>
                <a:gd name="T103" fmla="*/ 214 h 403"/>
                <a:gd name="T104" fmla="*/ 252 w 392"/>
                <a:gd name="T105" fmla="*/ 1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92" h="403">
                  <a:moveTo>
                    <a:pt x="220" y="327"/>
                  </a:moveTo>
                  <a:lnTo>
                    <a:pt x="214" y="328"/>
                  </a:lnTo>
                  <a:lnTo>
                    <a:pt x="209" y="330"/>
                  </a:lnTo>
                  <a:lnTo>
                    <a:pt x="204" y="332"/>
                  </a:lnTo>
                  <a:lnTo>
                    <a:pt x="220" y="332"/>
                  </a:lnTo>
                  <a:lnTo>
                    <a:pt x="235" y="336"/>
                  </a:lnTo>
                  <a:lnTo>
                    <a:pt x="248" y="344"/>
                  </a:lnTo>
                  <a:lnTo>
                    <a:pt x="241" y="335"/>
                  </a:lnTo>
                  <a:lnTo>
                    <a:pt x="231" y="328"/>
                  </a:lnTo>
                  <a:lnTo>
                    <a:pt x="220" y="327"/>
                  </a:lnTo>
                  <a:close/>
                  <a:moveTo>
                    <a:pt x="311" y="315"/>
                  </a:moveTo>
                  <a:lnTo>
                    <a:pt x="309" y="315"/>
                  </a:lnTo>
                  <a:lnTo>
                    <a:pt x="305" y="317"/>
                  </a:lnTo>
                  <a:lnTo>
                    <a:pt x="311" y="318"/>
                  </a:lnTo>
                  <a:lnTo>
                    <a:pt x="318" y="319"/>
                  </a:lnTo>
                  <a:lnTo>
                    <a:pt x="320" y="322"/>
                  </a:lnTo>
                  <a:lnTo>
                    <a:pt x="324" y="324"/>
                  </a:lnTo>
                  <a:lnTo>
                    <a:pt x="328" y="328"/>
                  </a:lnTo>
                  <a:lnTo>
                    <a:pt x="326" y="323"/>
                  </a:lnTo>
                  <a:lnTo>
                    <a:pt x="323" y="320"/>
                  </a:lnTo>
                  <a:lnTo>
                    <a:pt x="320" y="317"/>
                  </a:lnTo>
                  <a:lnTo>
                    <a:pt x="315" y="315"/>
                  </a:lnTo>
                  <a:lnTo>
                    <a:pt x="311" y="315"/>
                  </a:lnTo>
                  <a:close/>
                  <a:moveTo>
                    <a:pt x="23" y="285"/>
                  </a:moveTo>
                  <a:lnTo>
                    <a:pt x="19" y="285"/>
                  </a:lnTo>
                  <a:lnTo>
                    <a:pt x="15" y="286"/>
                  </a:lnTo>
                  <a:lnTo>
                    <a:pt x="11" y="288"/>
                  </a:lnTo>
                  <a:lnTo>
                    <a:pt x="21" y="297"/>
                  </a:lnTo>
                  <a:lnTo>
                    <a:pt x="29" y="307"/>
                  </a:lnTo>
                  <a:lnTo>
                    <a:pt x="32" y="319"/>
                  </a:lnTo>
                  <a:lnTo>
                    <a:pt x="31" y="332"/>
                  </a:lnTo>
                  <a:lnTo>
                    <a:pt x="36" y="330"/>
                  </a:lnTo>
                  <a:lnTo>
                    <a:pt x="43" y="324"/>
                  </a:lnTo>
                  <a:lnTo>
                    <a:pt x="46" y="315"/>
                  </a:lnTo>
                  <a:lnTo>
                    <a:pt x="46" y="306"/>
                  </a:lnTo>
                  <a:lnTo>
                    <a:pt x="43" y="297"/>
                  </a:lnTo>
                  <a:lnTo>
                    <a:pt x="36" y="290"/>
                  </a:lnTo>
                  <a:lnTo>
                    <a:pt x="27" y="285"/>
                  </a:lnTo>
                  <a:lnTo>
                    <a:pt x="23" y="285"/>
                  </a:lnTo>
                  <a:close/>
                  <a:moveTo>
                    <a:pt x="306" y="48"/>
                  </a:moveTo>
                  <a:lnTo>
                    <a:pt x="305" y="50"/>
                  </a:lnTo>
                  <a:lnTo>
                    <a:pt x="301" y="56"/>
                  </a:lnTo>
                  <a:lnTo>
                    <a:pt x="298" y="64"/>
                  </a:lnTo>
                  <a:lnTo>
                    <a:pt x="302" y="70"/>
                  </a:lnTo>
                  <a:lnTo>
                    <a:pt x="305" y="73"/>
                  </a:lnTo>
                  <a:lnTo>
                    <a:pt x="307" y="74"/>
                  </a:lnTo>
                  <a:lnTo>
                    <a:pt x="306" y="48"/>
                  </a:lnTo>
                  <a:close/>
                  <a:moveTo>
                    <a:pt x="256" y="8"/>
                  </a:moveTo>
                  <a:lnTo>
                    <a:pt x="175" y="77"/>
                  </a:lnTo>
                  <a:lnTo>
                    <a:pt x="91" y="146"/>
                  </a:lnTo>
                  <a:lnTo>
                    <a:pt x="8" y="214"/>
                  </a:lnTo>
                  <a:lnTo>
                    <a:pt x="55" y="204"/>
                  </a:lnTo>
                  <a:lnTo>
                    <a:pt x="102" y="195"/>
                  </a:lnTo>
                  <a:lnTo>
                    <a:pt x="145" y="183"/>
                  </a:lnTo>
                  <a:lnTo>
                    <a:pt x="190" y="171"/>
                  </a:lnTo>
                  <a:lnTo>
                    <a:pt x="233" y="158"/>
                  </a:lnTo>
                  <a:lnTo>
                    <a:pt x="276" y="146"/>
                  </a:lnTo>
                  <a:lnTo>
                    <a:pt x="320" y="137"/>
                  </a:lnTo>
                  <a:lnTo>
                    <a:pt x="365" y="131"/>
                  </a:lnTo>
                  <a:lnTo>
                    <a:pt x="366" y="132"/>
                  </a:lnTo>
                  <a:lnTo>
                    <a:pt x="368" y="133"/>
                  </a:lnTo>
                  <a:lnTo>
                    <a:pt x="369" y="135"/>
                  </a:lnTo>
                  <a:lnTo>
                    <a:pt x="368" y="137"/>
                  </a:lnTo>
                  <a:lnTo>
                    <a:pt x="366" y="139"/>
                  </a:lnTo>
                  <a:lnTo>
                    <a:pt x="365" y="140"/>
                  </a:lnTo>
                  <a:lnTo>
                    <a:pt x="301" y="150"/>
                  </a:lnTo>
                  <a:lnTo>
                    <a:pt x="239" y="166"/>
                  </a:lnTo>
                  <a:lnTo>
                    <a:pt x="176" y="184"/>
                  </a:lnTo>
                  <a:lnTo>
                    <a:pt x="136" y="196"/>
                  </a:lnTo>
                  <a:lnTo>
                    <a:pt x="93" y="207"/>
                  </a:lnTo>
                  <a:lnTo>
                    <a:pt x="49" y="216"/>
                  </a:lnTo>
                  <a:lnTo>
                    <a:pt x="6" y="220"/>
                  </a:lnTo>
                  <a:lnTo>
                    <a:pt x="8" y="251"/>
                  </a:lnTo>
                  <a:lnTo>
                    <a:pt x="8" y="283"/>
                  </a:lnTo>
                  <a:lnTo>
                    <a:pt x="11" y="281"/>
                  </a:lnTo>
                  <a:lnTo>
                    <a:pt x="14" y="279"/>
                  </a:lnTo>
                  <a:lnTo>
                    <a:pt x="18" y="277"/>
                  </a:lnTo>
                  <a:lnTo>
                    <a:pt x="23" y="277"/>
                  </a:lnTo>
                  <a:lnTo>
                    <a:pt x="30" y="279"/>
                  </a:lnTo>
                  <a:lnTo>
                    <a:pt x="35" y="280"/>
                  </a:lnTo>
                  <a:lnTo>
                    <a:pt x="40" y="284"/>
                  </a:lnTo>
                  <a:lnTo>
                    <a:pt x="48" y="292"/>
                  </a:lnTo>
                  <a:lnTo>
                    <a:pt x="53" y="301"/>
                  </a:lnTo>
                  <a:lnTo>
                    <a:pt x="55" y="311"/>
                  </a:lnTo>
                  <a:lnTo>
                    <a:pt x="52" y="322"/>
                  </a:lnTo>
                  <a:lnTo>
                    <a:pt x="47" y="331"/>
                  </a:lnTo>
                  <a:lnTo>
                    <a:pt x="39" y="338"/>
                  </a:lnTo>
                  <a:lnTo>
                    <a:pt x="31" y="341"/>
                  </a:lnTo>
                  <a:lnTo>
                    <a:pt x="22" y="343"/>
                  </a:lnTo>
                  <a:lnTo>
                    <a:pt x="14" y="340"/>
                  </a:lnTo>
                  <a:lnTo>
                    <a:pt x="15" y="369"/>
                  </a:lnTo>
                  <a:lnTo>
                    <a:pt x="14" y="396"/>
                  </a:lnTo>
                  <a:lnTo>
                    <a:pt x="14" y="398"/>
                  </a:lnTo>
                  <a:lnTo>
                    <a:pt x="13" y="399"/>
                  </a:lnTo>
                  <a:lnTo>
                    <a:pt x="13" y="399"/>
                  </a:lnTo>
                  <a:lnTo>
                    <a:pt x="99" y="377"/>
                  </a:lnTo>
                  <a:lnTo>
                    <a:pt x="186" y="358"/>
                  </a:lnTo>
                  <a:lnTo>
                    <a:pt x="186" y="358"/>
                  </a:lnTo>
                  <a:lnTo>
                    <a:pt x="187" y="345"/>
                  </a:lnTo>
                  <a:lnTo>
                    <a:pt x="192" y="334"/>
                  </a:lnTo>
                  <a:lnTo>
                    <a:pt x="203" y="324"/>
                  </a:lnTo>
                  <a:lnTo>
                    <a:pt x="214" y="319"/>
                  </a:lnTo>
                  <a:lnTo>
                    <a:pt x="229" y="319"/>
                  </a:lnTo>
                  <a:lnTo>
                    <a:pt x="242" y="323"/>
                  </a:lnTo>
                  <a:lnTo>
                    <a:pt x="252" y="332"/>
                  </a:lnTo>
                  <a:lnTo>
                    <a:pt x="258" y="345"/>
                  </a:lnTo>
                  <a:lnTo>
                    <a:pt x="268" y="344"/>
                  </a:lnTo>
                  <a:lnTo>
                    <a:pt x="279" y="343"/>
                  </a:lnTo>
                  <a:lnTo>
                    <a:pt x="288" y="340"/>
                  </a:lnTo>
                  <a:lnTo>
                    <a:pt x="289" y="340"/>
                  </a:lnTo>
                  <a:lnTo>
                    <a:pt x="289" y="338"/>
                  </a:lnTo>
                  <a:lnTo>
                    <a:pt x="289" y="334"/>
                  </a:lnTo>
                  <a:lnTo>
                    <a:pt x="288" y="331"/>
                  </a:lnTo>
                  <a:lnTo>
                    <a:pt x="289" y="324"/>
                  </a:lnTo>
                  <a:lnTo>
                    <a:pt x="292" y="319"/>
                  </a:lnTo>
                  <a:lnTo>
                    <a:pt x="296" y="314"/>
                  </a:lnTo>
                  <a:lnTo>
                    <a:pt x="299" y="310"/>
                  </a:lnTo>
                  <a:lnTo>
                    <a:pt x="313" y="307"/>
                  </a:lnTo>
                  <a:lnTo>
                    <a:pt x="323" y="310"/>
                  </a:lnTo>
                  <a:lnTo>
                    <a:pt x="332" y="319"/>
                  </a:lnTo>
                  <a:lnTo>
                    <a:pt x="335" y="331"/>
                  </a:lnTo>
                  <a:lnTo>
                    <a:pt x="360" y="323"/>
                  </a:lnTo>
                  <a:lnTo>
                    <a:pt x="366" y="322"/>
                  </a:lnTo>
                  <a:lnTo>
                    <a:pt x="371" y="319"/>
                  </a:lnTo>
                  <a:lnTo>
                    <a:pt x="377" y="317"/>
                  </a:lnTo>
                  <a:lnTo>
                    <a:pt x="381" y="314"/>
                  </a:lnTo>
                  <a:lnTo>
                    <a:pt x="383" y="311"/>
                  </a:lnTo>
                  <a:lnTo>
                    <a:pt x="383" y="309"/>
                  </a:lnTo>
                  <a:lnTo>
                    <a:pt x="383" y="305"/>
                  </a:lnTo>
                  <a:lnTo>
                    <a:pt x="382" y="301"/>
                  </a:lnTo>
                  <a:lnTo>
                    <a:pt x="382" y="284"/>
                  </a:lnTo>
                  <a:lnTo>
                    <a:pt x="379" y="266"/>
                  </a:lnTo>
                  <a:lnTo>
                    <a:pt x="377" y="250"/>
                  </a:lnTo>
                  <a:lnTo>
                    <a:pt x="369" y="135"/>
                  </a:lnTo>
                  <a:lnTo>
                    <a:pt x="369" y="135"/>
                  </a:lnTo>
                  <a:lnTo>
                    <a:pt x="352" y="104"/>
                  </a:lnTo>
                  <a:lnTo>
                    <a:pt x="328" y="78"/>
                  </a:lnTo>
                  <a:lnTo>
                    <a:pt x="320" y="84"/>
                  </a:lnTo>
                  <a:lnTo>
                    <a:pt x="311" y="84"/>
                  </a:lnTo>
                  <a:lnTo>
                    <a:pt x="302" y="81"/>
                  </a:lnTo>
                  <a:lnTo>
                    <a:pt x="294" y="74"/>
                  </a:lnTo>
                  <a:lnTo>
                    <a:pt x="292" y="68"/>
                  </a:lnTo>
                  <a:lnTo>
                    <a:pt x="292" y="59"/>
                  </a:lnTo>
                  <a:lnTo>
                    <a:pt x="294" y="52"/>
                  </a:lnTo>
                  <a:lnTo>
                    <a:pt x="301" y="47"/>
                  </a:lnTo>
                  <a:lnTo>
                    <a:pt x="289" y="36"/>
                  </a:lnTo>
                  <a:lnTo>
                    <a:pt x="277" y="26"/>
                  </a:lnTo>
                  <a:lnTo>
                    <a:pt x="267" y="17"/>
                  </a:lnTo>
                  <a:lnTo>
                    <a:pt x="256" y="8"/>
                  </a:lnTo>
                  <a:close/>
                  <a:moveTo>
                    <a:pt x="255" y="0"/>
                  </a:moveTo>
                  <a:lnTo>
                    <a:pt x="256" y="0"/>
                  </a:lnTo>
                  <a:lnTo>
                    <a:pt x="259" y="1"/>
                  </a:lnTo>
                  <a:lnTo>
                    <a:pt x="259" y="4"/>
                  </a:lnTo>
                  <a:lnTo>
                    <a:pt x="271" y="10"/>
                  </a:lnTo>
                  <a:lnTo>
                    <a:pt x="282" y="19"/>
                  </a:lnTo>
                  <a:lnTo>
                    <a:pt x="290" y="26"/>
                  </a:lnTo>
                  <a:lnTo>
                    <a:pt x="299" y="35"/>
                  </a:lnTo>
                  <a:lnTo>
                    <a:pt x="306" y="44"/>
                  </a:lnTo>
                  <a:lnTo>
                    <a:pt x="306" y="46"/>
                  </a:lnTo>
                  <a:lnTo>
                    <a:pt x="307" y="46"/>
                  </a:lnTo>
                  <a:lnTo>
                    <a:pt x="307" y="46"/>
                  </a:lnTo>
                  <a:lnTo>
                    <a:pt x="309" y="46"/>
                  </a:lnTo>
                  <a:lnTo>
                    <a:pt x="311" y="60"/>
                  </a:lnTo>
                  <a:lnTo>
                    <a:pt x="311" y="76"/>
                  </a:lnTo>
                  <a:lnTo>
                    <a:pt x="317" y="74"/>
                  </a:lnTo>
                  <a:lnTo>
                    <a:pt x="322" y="74"/>
                  </a:lnTo>
                  <a:lnTo>
                    <a:pt x="327" y="73"/>
                  </a:lnTo>
                  <a:lnTo>
                    <a:pt x="328" y="73"/>
                  </a:lnTo>
                  <a:lnTo>
                    <a:pt x="330" y="73"/>
                  </a:lnTo>
                  <a:lnTo>
                    <a:pt x="349" y="90"/>
                  </a:lnTo>
                  <a:lnTo>
                    <a:pt x="365" y="110"/>
                  </a:lnTo>
                  <a:lnTo>
                    <a:pt x="377" y="132"/>
                  </a:lnTo>
                  <a:lnTo>
                    <a:pt x="377" y="135"/>
                  </a:lnTo>
                  <a:lnTo>
                    <a:pt x="377" y="135"/>
                  </a:lnTo>
                  <a:lnTo>
                    <a:pt x="382" y="213"/>
                  </a:lnTo>
                  <a:lnTo>
                    <a:pt x="389" y="290"/>
                  </a:lnTo>
                  <a:lnTo>
                    <a:pt x="390" y="298"/>
                  </a:lnTo>
                  <a:lnTo>
                    <a:pt x="391" y="306"/>
                  </a:lnTo>
                  <a:lnTo>
                    <a:pt x="392" y="315"/>
                  </a:lnTo>
                  <a:lnTo>
                    <a:pt x="389" y="322"/>
                  </a:lnTo>
                  <a:lnTo>
                    <a:pt x="382" y="328"/>
                  </a:lnTo>
                  <a:lnTo>
                    <a:pt x="369" y="332"/>
                  </a:lnTo>
                  <a:lnTo>
                    <a:pt x="356" y="334"/>
                  </a:lnTo>
                  <a:lnTo>
                    <a:pt x="343" y="336"/>
                  </a:lnTo>
                  <a:lnTo>
                    <a:pt x="332" y="338"/>
                  </a:lnTo>
                  <a:lnTo>
                    <a:pt x="331" y="338"/>
                  </a:lnTo>
                  <a:lnTo>
                    <a:pt x="330" y="338"/>
                  </a:lnTo>
                  <a:lnTo>
                    <a:pt x="328" y="338"/>
                  </a:lnTo>
                  <a:lnTo>
                    <a:pt x="327" y="338"/>
                  </a:lnTo>
                  <a:lnTo>
                    <a:pt x="323" y="334"/>
                  </a:lnTo>
                  <a:lnTo>
                    <a:pt x="320" y="331"/>
                  </a:lnTo>
                  <a:lnTo>
                    <a:pt x="318" y="328"/>
                  </a:lnTo>
                  <a:lnTo>
                    <a:pt x="315" y="326"/>
                  </a:lnTo>
                  <a:lnTo>
                    <a:pt x="310" y="323"/>
                  </a:lnTo>
                  <a:lnTo>
                    <a:pt x="305" y="322"/>
                  </a:lnTo>
                  <a:lnTo>
                    <a:pt x="299" y="322"/>
                  </a:lnTo>
                  <a:lnTo>
                    <a:pt x="297" y="327"/>
                  </a:lnTo>
                  <a:lnTo>
                    <a:pt x="297" y="332"/>
                  </a:lnTo>
                  <a:lnTo>
                    <a:pt x="297" y="336"/>
                  </a:lnTo>
                  <a:lnTo>
                    <a:pt x="298" y="339"/>
                  </a:lnTo>
                  <a:lnTo>
                    <a:pt x="298" y="341"/>
                  </a:lnTo>
                  <a:lnTo>
                    <a:pt x="298" y="345"/>
                  </a:lnTo>
                  <a:lnTo>
                    <a:pt x="296" y="347"/>
                  </a:lnTo>
                  <a:lnTo>
                    <a:pt x="294" y="348"/>
                  </a:lnTo>
                  <a:lnTo>
                    <a:pt x="292" y="348"/>
                  </a:lnTo>
                  <a:lnTo>
                    <a:pt x="280" y="351"/>
                  </a:lnTo>
                  <a:lnTo>
                    <a:pt x="268" y="351"/>
                  </a:lnTo>
                  <a:lnTo>
                    <a:pt x="256" y="352"/>
                  </a:lnTo>
                  <a:lnTo>
                    <a:pt x="255" y="352"/>
                  </a:lnTo>
                  <a:lnTo>
                    <a:pt x="254" y="353"/>
                  </a:lnTo>
                  <a:lnTo>
                    <a:pt x="252" y="353"/>
                  </a:lnTo>
                  <a:lnTo>
                    <a:pt x="251" y="353"/>
                  </a:lnTo>
                  <a:lnTo>
                    <a:pt x="239" y="347"/>
                  </a:lnTo>
                  <a:lnTo>
                    <a:pt x="226" y="340"/>
                  </a:lnTo>
                  <a:lnTo>
                    <a:pt x="213" y="338"/>
                  </a:lnTo>
                  <a:lnTo>
                    <a:pt x="200" y="336"/>
                  </a:lnTo>
                  <a:lnTo>
                    <a:pt x="193" y="348"/>
                  </a:lnTo>
                  <a:lnTo>
                    <a:pt x="191" y="361"/>
                  </a:lnTo>
                  <a:lnTo>
                    <a:pt x="191" y="362"/>
                  </a:lnTo>
                  <a:lnTo>
                    <a:pt x="190" y="364"/>
                  </a:lnTo>
                  <a:lnTo>
                    <a:pt x="188" y="365"/>
                  </a:lnTo>
                  <a:lnTo>
                    <a:pt x="187" y="365"/>
                  </a:lnTo>
                  <a:lnTo>
                    <a:pt x="131" y="381"/>
                  </a:lnTo>
                  <a:lnTo>
                    <a:pt x="72" y="392"/>
                  </a:lnTo>
                  <a:lnTo>
                    <a:pt x="14" y="403"/>
                  </a:lnTo>
                  <a:lnTo>
                    <a:pt x="13" y="403"/>
                  </a:lnTo>
                  <a:lnTo>
                    <a:pt x="11" y="402"/>
                  </a:lnTo>
                  <a:lnTo>
                    <a:pt x="11" y="400"/>
                  </a:lnTo>
                  <a:lnTo>
                    <a:pt x="11" y="399"/>
                  </a:lnTo>
                  <a:lnTo>
                    <a:pt x="10" y="399"/>
                  </a:lnTo>
                  <a:lnTo>
                    <a:pt x="9" y="399"/>
                  </a:lnTo>
                  <a:lnTo>
                    <a:pt x="8" y="398"/>
                  </a:lnTo>
                  <a:lnTo>
                    <a:pt x="8" y="396"/>
                  </a:lnTo>
                  <a:lnTo>
                    <a:pt x="6" y="366"/>
                  </a:lnTo>
                  <a:lnTo>
                    <a:pt x="9" y="338"/>
                  </a:lnTo>
                  <a:lnTo>
                    <a:pt x="8" y="336"/>
                  </a:lnTo>
                  <a:lnTo>
                    <a:pt x="8" y="335"/>
                  </a:lnTo>
                  <a:lnTo>
                    <a:pt x="8" y="334"/>
                  </a:lnTo>
                  <a:lnTo>
                    <a:pt x="9" y="332"/>
                  </a:lnTo>
                  <a:lnTo>
                    <a:pt x="10" y="331"/>
                  </a:lnTo>
                  <a:lnTo>
                    <a:pt x="11" y="331"/>
                  </a:lnTo>
                  <a:lnTo>
                    <a:pt x="13" y="332"/>
                  </a:lnTo>
                  <a:lnTo>
                    <a:pt x="18" y="334"/>
                  </a:lnTo>
                  <a:lnTo>
                    <a:pt x="25" y="334"/>
                  </a:lnTo>
                  <a:lnTo>
                    <a:pt x="25" y="332"/>
                  </a:lnTo>
                  <a:lnTo>
                    <a:pt x="27" y="319"/>
                  </a:lnTo>
                  <a:lnTo>
                    <a:pt x="23" y="309"/>
                  </a:lnTo>
                  <a:lnTo>
                    <a:pt x="15" y="298"/>
                  </a:lnTo>
                  <a:lnTo>
                    <a:pt x="6" y="289"/>
                  </a:lnTo>
                  <a:lnTo>
                    <a:pt x="5" y="290"/>
                  </a:lnTo>
                  <a:lnTo>
                    <a:pt x="4" y="290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0" y="286"/>
                  </a:lnTo>
                  <a:lnTo>
                    <a:pt x="0" y="252"/>
                  </a:lnTo>
                  <a:lnTo>
                    <a:pt x="1" y="220"/>
                  </a:lnTo>
                  <a:lnTo>
                    <a:pt x="0" y="218"/>
                  </a:lnTo>
                  <a:lnTo>
                    <a:pt x="0" y="217"/>
                  </a:lnTo>
                  <a:lnTo>
                    <a:pt x="1" y="216"/>
                  </a:lnTo>
                  <a:lnTo>
                    <a:pt x="1" y="214"/>
                  </a:lnTo>
                  <a:lnTo>
                    <a:pt x="1" y="213"/>
                  </a:lnTo>
                  <a:lnTo>
                    <a:pt x="2" y="213"/>
                  </a:lnTo>
                  <a:lnTo>
                    <a:pt x="83" y="140"/>
                  </a:lnTo>
                  <a:lnTo>
                    <a:pt x="167" y="69"/>
                  </a:lnTo>
                  <a:lnTo>
                    <a:pt x="252" y="1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48"/>
            <p:cNvSpPr>
              <a:spLocks noEditPoints="1"/>
            </p:cNvSpPr>
            <p:nvPr/>
          </p:nvSpPr>
          <p:spPr bwMode="auto">
            <a:xfrm>
              <a:off x="6950075" y="3635375"/>
              <a:ext cx="87313" cy="90488"/>
            </a:xfrm>
            <a:custGeom>
              <a:avLst/>
              <a:gdLst>
                <a:gd name="T0" fmla="*/ 25 w 55"/>
                <a:gd name="T1" fmla="*/ 5 h 57"/>
                <a:gd name="T2" fmla="*/ 20 w 55"/>
                <a:gd name="T3" fmla="*/ 9 h 57"/>
                <a:gd name="T4" fmla="*/ 14 w 55"/>
                <a:gd name="T5" fmla="*/ 13 h 57"/>
                <a:gd name="T6" fmla="*/ 12 w 55"/>
                <a:gd name="T7" fmla="*/ 17 h 57"/>
                <a:gd name="T8" fmla="*/ 9 w 55"/>
                <a:gd name="T9" fmla="*/ 23 h 57"/>
                <a:gd name="T10" fmla="*/ 8 w 55"/>
                <a:gd name="T11" fmla="*/ 31 h 57"/>
                <a:gd name="T12" fmla="*/ 9 w 55"/>
                <a:gd name="T13" fmla="*/ 39 h 57"/>
                <a:gd name="T14" fmla="*/ 13 w 55"/>
                <a:gd name="T15" fmla="*/ 45 h 57"/>
                <a:gd name="T16" fmla="*/ 20 w 55"/>
                <a:gd name="T17" fmla="*/ 49 h 57"/>
                <a:gd name="T18" fmla="*/ 25 w 55"/>
                <a:gd name="T19" fmla="*/ 49 h 57"/>
                <a:gd name="T20" fmla="*/ 29 w 55"/>
                <a:gd name="T21" fmla="*/ 49 h 57"/>
                <a:gd name="T22" fmla="*/ 28 w 55"/>
                <a:gd name="T23" fmla="*/ 48 h 57"/>
                <a:gd name="T24" fmla="*/ 28 w 55"/>
                <a:gd name="T25" fmla="*/ 47 h 57"/>
                <a:gd name="T26" fmla="*/ 29 w 55"/>
                <a:gd name="T27" fmla="*/ 44 h 57"/>
                <a:gd name="T28" fmla="*/ 30 w 55"/>
                <a:gd name="T29" fmla="*/ 41 h 57"/>
                <a:gd name="T30" fmla="*/ 31 w 55"/>
                <a:gd name="T31" fmla="*/ 39 h 57"/>
                <a:gd name="T32" fmla="*/ 33 w 55"/>
                <a:gd name="T33" fmla="*/ 35 h 57"/>
                <a:gd name="T34" fmla="*/ 33 w 55"/>
                <a:gd name="T35" fmla="*/ 30 h 57"/>
                <a:gd name="T36" fmla="*/ 30 w 55"/>
                <a:gd name="T37" fmla="*/ 24 h 57"/>
                <a:gd name="T38" fmla="*/ 26 w 55"/>
                <a:gd name="T39" fmla="*/ 19 h 57"/>
                <a:gd name="T40" fmla="*/ 21 w 55"/>
                <a:gd name="T41" fmla="*/ 17 h 57"/>
                <a:gd name="T42" fmla="*/ 16 w 55"/>
                <a:gd name="T43" fmla="*/ 17 h 57"/>
                <a:gd name="T44" fmla="*/ 12 w 55"/>
                <a:gd name="T45" fmla="*/ 22 h 57"/>
                <a:gd name="T46" fmla="*/ 11 w 55"/>
                <a:gd name="T47" fmla="*/ 22 h 57"/>
                <a:gd name="T48" fmla="*/ 11 w 55"/>
                <a:gd name="T49" fmla="*/ 22 h 57"/>
                <a:gd name="T50" fmla="*/ 9 w 55"/>
                <a:gd name="T51" fmla="*/ 21 h 57"/>
                <a:gd name="T52" fmla="*/ 14 w 55"/>
                <a:gd name="T53" fmla="*/ 14 h 57"/>
                <a:gd name="T54" fmla="*/ 21 w 55"/>
                <a:gd name="T55" fmla="*/ 13 h 57"/>
                <a:gd name="T56" fmla="*/ 29 w 55"/>
                <a:gd name="T57" fmla="*/ 15 h 57"/>
                <a:gd name="T58" fmla="*/ 35 w 55"/>
                <a:gd name="T59" fmla="*/ 21 h 57"/>
                <a:gd name="T60" fmla="*/ 38 w 55"/>
                <a:gd name="T61" fmla="*/ 27 h 57"/>
                <a:gd name="T62" fmla="*/ 39 w 55"/>
                <a:gd name="T63" fmla="*/ 36 h 57"/>
                <a:gd name="T64" fmla="*/ 37 w 55"/>
                <a:gd name="T65" fmla="*/ 44 h 57"/>
                <a:gd name="T66" fmla="*/ 42 w 55"/>
                <a:gd name="T67" fmla="*/ 40 h 57"/>
                <a:gd name="T68" fmla="*/ 45 w 55"/>
                <a:gd name="T69" fmla="*/ 35 h 57"/>
                <a:gd name="T70" fmla="*/ 47 w 55"/>
                <a:gd name="T71" fmla="*/ 28 h 57"/>
                <a:gd name="T72" fmla="*/ 46 w 55"/>
                <a:gd name="T73" fmla="*/ 19 h 57"/>
                <a:gd name="T74" fmla="*/ 42 w 55"/>
                <a:gd name="T75" fmla="*/ 13 h 57"/>
                <a:gd name="T76" fmla="*/ 35 w 55"/>
                <a:gd name="T77" fmla="*/ 7 h 57"/>
                <a:gd name="T78" fmla="*/ 26 w 55"/>
                <a:gd name="T79" fmla="*/ 5 h 57"/>
                <a:gd name="T80" fmla="*/ 25 w 55"/>
                <a:gd name="T81" fmla="*/ 5 h 57"/>
                <a:gd name="T82" fmla="*/ 28 w 55"/>
                <a:gd name="T83" fmla="*/ 0 h 57"/>
                <a:gd name="T84" fmla="*/ 29 w 55"/>
                <a:gd name="T85" fmla="*/ 0 h 57"/>
                <a:gd name="T86" fmla="*/ 29 w 55"/>
                <a:gd name="T87" fmla="*/ 0 h 57"/>
                <a:gd name="T88" fmla="*/ 41 w 55"/>
                <a:gd name="T89" fmla="*/ 2 h 57"/>
                <a:gd name="T90" fmla="*/ 50 w 55"/>
                <a:gd name="T91" fmla="*/ 10 h 57"/>
                <a:gd name="T92" fmla="*/ 55 w 55"/>
                <a:gd name="T93" fmla="*/ 22 h 57"/>
                <a:gd name="T94" fmla="*/ 52 w 55"/>
                <a:gd name="T95" fmla="*/ 34 h 57"/>
                <a:gd name="T96" fmla="*/ 47 w 55"/>
                <a:gd name="T97" fmla="*/ 44 h 57"/>
                <a:gd name="T98" fmla="*/ 38 w 55"/>
                <a:gd name="T99" fmla="*/ 53 h 57"/>
                <a:gd name="T100" fmla="*/ 28 w 55"/>
                <a:gd name="T101" fmla="*/ 57 h 57"/>
                <a:gd name="T102" fmla="*/ 17 w 55"/>
                <a:gd name="T103" fmla="*/ 56 h 57"/>
                <a:gd name="T104" fmla="*/ 8 w 55"/>
                <a:gd name="T105" fmla="*/ 51 h 57"/>
                <a:gd name="T106" fmla="*/ 3 w 55"/>
                <a:gd name="T107" fmla="*/ 41 h 57"/>
                <a:gd name="T108" fmla="*/ 0 w 55"/>
                <a:gd name="T109" fmla="*/ 32 h 57"/>
                <a:gd name="T110" fmla="*/ 3 w 55"/>
                <a:gd name="T111" fmla="*/ 21 h 57"/>
                <a:gd name="T112" fmla="*/ 8 w 55"/>
                <a:gd name="T113" fmla="*/ 11 h 57"/>
                <a:gd name="T114" fmla="*/ 17 w 55"/>
                <a:gd name="T115" fmla="*/ 4 h 57"/>
                <a:gd name="T116" fmla="*/ 28 w 55"/>
                <a:gd name="T1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" h="57">
                  <a:moveTo>
                    <a:pt x="25" y="5"/>
                  </a:moveTo>
                  <a:lnTo>
                    <a:pt x="20" y="9"/>
                  </a:lnTo>
                  <a:lnTo>
                    <a:pt x="14" y="13"/>
                  </a:lnTo>
                  <a:lnTo>
                    <a:pt x="12" y="17"/>
                  </a:lnTo>
                  <a:lnTo>
                    <a:pt x="9" y="23"/>
                  </a:lnTo>
                  <a:lnTo>
                    <a:pt x="8" y="31"/>
                  </a:lnTo>
                  <a:lnTo>
                    <a:pt x="9" y="39"/>
                  </a:lnTo>
                  <a:lnTo>
                    <a:pt x="13" y="45"/>
                  </a:lnTo>
                  <a:lnTo>
                    <a:pt x="20" y="49"/>
                  </a:lnTo>
                  <a:lnTo>
                    <a:pt x="25" y="49"/>
                  </a:lnTo>
                  <a:lnTo>
                    <a:pt x="29" y="49"/>
                  </a:lnTo>
                  <a:lnTo>
                    <a:pt x="28" y="48"/>
                  </a:lnTo>
                  <a:lnTo>
                    <a:pt x="28" y="47"/>
                  </a:lnTo>
                  <a:lnTo>
                    <a:pt x="29" y="44"/>
                  </a:lnTo>
                  <a:lnTo>
                    <a:pt x="30" y="41"/>
                  </a:lnTo>
                  <a:lnTo>
                    <a:pt x="31" y="39"/>
                  </a:lnTo>
                  <a:lnTo>
                    <a:pt x="33" y="35"/>
                  </a:lnTo>
                  <a:lnTo>
                    <a:pt x="33" y="30"/>
                  </a:lnTo>
                  <a:lnTo>
                    <a:pt x="30" y="24"/>
                  </a:lnTo>
                  <a:lnTo>
                    <a:pt x="26" y="19"/>
                  </a:lnTo>
                  <a:lnTo>
                    <a:pt x="21" y="17"/>
                  </a:lnTo>
                  <a:lnTo>
                    <a:pt x="16" y="17"/>
                  </a:lnTo>
                  <a:lnTo>
                    <a:pt x="12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9" y="21"/>
                  </a:lnTo>
                  <a:lnTo>
                    <a:pt x="14" y="14"/>
                  </a:lnTo>
                  <a:lnTo>
                    <a:pt x="21" y="13"/>
                  </a:lnTo>
                  <a:lnTo>
                    <a:pt x="29" y="15"/>
                  </a:lnTo>
                  <a:lnTo>
                    <a:pt x="35" y="21"/>
                  </a:lnTo>
                  <a:lnTo>
                    <a:pt x="38" y="27"/>
                  </a:lnTo>
                  <a:lnTo>
                    <a:pt x="39" y="36"/>
                  </a:lnTo>
                  <a:lnTo>
                    <a:pt x="37" y="44"/>
                  </a:lnTo>
                  <a:lnTo>
                    <a:pt x="42" y="40"/>
                  </a:lnTo>
                  <a:lnTo>
                    <a:pt x="45" y="35"/>
                  </a:lnTo>
                  <a:lnTo>
                    <a:pt x="47" y="28"/>
                  </a:lnTo>
                  <a:lnTo>
                    <a:pt x="46" y="19"/>
                  </a:lnTo>
                  <a:lnTo>
                    <a:pt x="42" y="13"/>
                  </a:lnTo>
                  <a:lnTo>
                    <a:pt x="35" y="7"/>
                  </a:lnTo>
                  <a:lnTo>
                    <a:pt x="26" y="5"/>
                  </a:lnTo>
                  <a:lnTo>
                    <a:pt x="25" y="5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41" y="2"/>
                  </a:lnTo>
                  <a:lnTo>
                    <a:pt x="50" y="10"/>
                  </a:lnTo>
                  <a:lnTo>
                    <a:pt x="55" y="22"/>
                  </a:lnTo>
                  <a:lnTo>
                    <a:pt x="52" y="34"/>
                  </a:lnTo>
                  <a:lnTo>
                    <a:pt x="47" y="44"/>
                  </a:lnTo>
                  <a:lnTo>
                    <a:pt x="38" y="53"/>
                  </a:lnTo>
                  <a:lnTo>
                    <a:pt x="28" y="57"/>
                  </a:lnTo>
                  <a:lnTo>
                    <a:pt x="17" y="56"/>
                  </a:lnTo>
                  <a:lnTo>
                    <a:pt x="8" y="51"/>
                  </a:lnTo>
                  <a:lnTo>
                    <a:pt x="3" y="41"/>
                  </a:lnTo>
                  <a:lnTo>
                    <a:pt x="0" y="32"/>
                  </a:lnTo>
                  <a:lnTo>
                    <a:pt x="3" y="21"/>
                  </a:lnTo>
                  <a:lnTo>
                    <a:pt x="8" y="11"/>
                  </a:lnTo>
                  <a:lnTo>
                    <a:pt x="17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49"/>
            <p:cNvSpPr>
              <a:spLocks noEditPoints="1"/>
            </p:cNvSpPr>
            <p:nvPr/>
          </p:nvSpPr>
          <p:spPr bwMode="auto">
            <a:xfrm>
              <a:off x="7151688" y="3508375"/>
              <a:ext cx="80963" cy="82550"/>
            </a:xfrm>
            <a:custGeom>
              <a:avLst/>
              <a:gdLst>
                <a:gd name="T0" fmla="*/ 20 w 51"/>
                <a:gd name="T1" fmla="*/ 17 h 52"/>
                <a:gd name="T2" fmla="*/ 16 w 51"/>
                <a:gd name="T3" fmla="*/ 17 h 52"/>
                <a:gd name="T4" fmla="*/ 13 w 51"/>
                <a:gd name="T5" fmla="*/ 19 h 52"/>
                <a:gd name="T6" fmla="*/ 10 w 51"/>
                <a:gd name="T7" fmla="*/ 22 h 52"/>
                <a:gd name="T8" fmla="*/ 9 w 51"/>
                <a:gd name="T9" fmla="*/ 22 h 52"/>
                <a:gd name="T10" fmla="*/ 8 w 51"/>
                <a:gd name="T11" fmla="*/ 22 h 52"/>
                <a:gd name="T12" fmla="*/ 7 w 51"/>
                <a:gd name="T13" fmla="*/ 27 h 52"/>
                <a:gd name="T14" fmla="*/ 7 w 51"/>
                <a:gd name="T15" fmla="*/ 32 h 52"/>
                <a:gd name="T16" fmla="*/ 8 w 51"/>
                <a:gd name="T17" fmla="*/ 38 h 52"/>
                <a:gd name="T18" fmla="*/ 14 w 51"/>
                <a:gd name="T19" fmla="*/ 44 h 52"/>
                <a:gd name="T20" fmla="*/ 24 w 51"/>
                <a:gd name="T21" fmla="*/ 46 h 52"/>
                <a:gd name="T22" fmla="*/ 31 w 51"/>
                <a:gd name="T23" fmla="*/ 44 h 52"/>
                <a:gd name="T24" fmla="*/ 31 w 51"/>
                <a:gd name="T25" fmla="*/ 43 h 52"/>
                <a:gd name="T26" fmla="*/ 33 w 51"/>
                <a:gd name="T27" fmla="*/ 39 h 52"/>
                <a:gd name="T28" fmla="*/ 34 w 51"/>
                <a:gd name="T29" fmla="*/ 35 h 52"/>
                <a:gd name="T30" fmla="*/ 34 w 51"/>
                <a:gd name="T31" fmla="*/ 31 h 52"/>
                <a:gd name="T32" fmla="*/ 34 w 51"/>
                <a:gd name="T33" fmla="*/ 27 h 52"/>
                <a:gd name="T34" fmla="*/ 33 w 51"/>
                <a:gd name="T35" fmla="*/ 23 h 52"/>
                <a:gd name="T36" fmla="*/ 30 w 51"/>
                <a:gd name="T37" fmla="*/ 19 h 52"/>
                <a:gd name="T38" fmla="*/ 28 w 51"/>
                <a:gd name="T39" fmla="*/ 18 h 52"/>
                <a:gd name="T40" fmla="*/ 24 w 51"/>
                <a:gd name="T41" fmla="*/ 17 h 52"/>
                <a:gd name="T42" fmla="*/ 20 w 51"/>
                <a:gd name="T43" fmla="*/ 17 h 52"/>
                <a:gd name="T44" fmla="*/ 18 w 51"/>
                <a:gd name="T45" fmla="*/ 5 h 52"/>
                <a:gd name="T46" fmla="*/ 13 w 51"/>
                <a:gd name="T47" fmla="*/ 10 h 52"/>
                <a:gd name="T48" fmla="*/ 10 w 51"/>
                <a:gd name="T49" fmla="*/ 15 h 52"/>
                <a:gd name="T50" fmla="*/ 17 w 51"/>
                <a:gd name="T51" fmla="*/ 12 h 52"/>
                <a:gd name="T52" fmla="*/ 25 w 51"/>
                <a:gd name="T53" fmla="*/ 10 h 52"/>
                <a:gd name="T54" fmla="*/ 33 w 51"/>
                <a:gd name="T55" fmla="*/ 13 h 52"/>
                <a:gd name="T56" fmla="*/ 37 w 51"/>
                <a:gd name="T57" fmla="*/ 17 h 52"/>
                <a:gd name="T58" fmla="*/ 38 w 51"/>
                <a:gd name="T59" fmla="*/ 21 h 52"/>
                <a:gd name="T60" fmla="*/ 41 w 51"/>
                <a:gd name="T61" fmla="*/ 25 h 52"/>
                <a:gd name="T62" fmla="*/ 41 w 51"/>
                <a:gd name="T63" fmla="*/ 29 h 52"/>
                <a:gd name="T64" fmla="*/ 41 w 51"/>
                <a:gd name="T65" fmla="*/ 32 h 52"/>
                <a:gd name="T66" fmla="*/ 41 w 51"/>
                <a:gd name="T67" fmla="*/ 36 h 52"/>
                <a:gd name="T68" fmla="*/ 43 w 51"/>
                <a:gd name="T69" fmla="*/ 31 h 52"/>
                <a:gd name="T70" fmla="*/ 45 w 51"/>
                <a:gd name="T71" fmla="*/ 26 h 52"/>
                <a:gd name="T72" fmla="*/ 43 w 51"/>
                <a:gd name="T73" fmla="*/ 21 h 52"/>
                <a:gd name="T74" fmla="*/ 42 w 51"/>
                <a:gd name="T75" fmla="*/ 17 h 52"/>
                <a:gd name="T76" fmla="*/ 35 w 51"/>
                <a:gd name="T77" fmla="*/ 9 h 52"/>
                <a:gd name="T78" fmla="*/ 28 w 51"/>
                <a:gd name="T79" fmla="*/ 6 h 52"/>
                <a:gd name="T80" fmla="*/ 18 w 51"/>
                <a:gd name="T81" fmla="*/ 5 h 52"/>
                <a:gd name="T82" fmla="*/ 28 w 51"/>
                <a:gd name="T83" fmla="*/ 0 h 52"/>
                <a:gd name="T84" fmla="*/ 37 w 51"/>
                <a:gd name="T85" fmla="*/ 2 h 52"/>
                <a:gd name="T86" fmla="*/ 45 w 51"/>
                <a:gd name="T87" fmla="*/ 9 h 52"/>
                <a:gd name="T88" fmla="*/ 50 w 51"/>
                <a:gd name="T89" fmla="*/ 18 h 52"/>
                <a:gd name="T90" fmla="*/ 51 w 51"/>
                <a:gd name="T91" fmla="*/ 31 h 52"/>
                <a:gd name="T92" fmla="*/ 45 w 51"/>
                <a:gd name="T93" fmla="*/ 43 h 52"/>
                <a:gd name="T94" fmla="*/ 34 w 51"/>
                <a:gd name="T95" fmla="*/ 51 h 52"/>
                <a:gd name="T96" fmla="*/ 25 w 51"/>
                <a:gd name="T97" fmla="*/ 52 h 52"/>
                <a:gd name="T98" fmla="*/ 16 w 51"/>
                <a:gd name="T99" fmla="*/ 51 h 52"/>
                <a:gd name="T100" fmla="*/ 7 w 51"/>
                <a:gd name="T101" fmla="*/ 46 h 52"/>
                <a:gd name="T102" fmla="*/ 1 w 51"/>
                <a:gd name="T103" fmla="*/ 38 h 52"/>
                <a:gd name="T104" fmla="*/ 0 w 51"/>
                <a:gd name="T105" fmla="*/ 29 h 52"/>
                <a:gd name="T106" fmla="*/ 3 w 51"/>
                <a:gd name="T107" fmla="*/ 18 h 52"/>
                <a:gd name="T108" fmla="*/ 8 w 51"/>
                <a:gd name="T109" fmla="*/ 9 h 52"/>
                <a:gd name="T110" fmla="*/ 16 w 51"/>
                <a:gd name="T111" fmla="*/ 2 h 52"/>
                <a:gd name="T112" fmla="*/ 16 w 51"/>
                <a:gd name="T113" fmla="*/ 1 h 52"/>
                <a:gd name="T114" fmla="*/ 17 w 51"/>
                <a:gd name="T115" fmla="*/ 1 h 52"/>
                <a:gd name="T116" fmla="*/ 28 w 51"/>
                <a:gd name="T1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" h="52">
                  <a:moveTo>
                    <a:pt x="20" y="17"/>
                  </a:moveTo>
                  <a:lnTo>
                    <a:pt x="16" y="17"/>
                  </a:lnTo>
                  <a:lnTo>
                    <a:pt x="13" y="19"/>
                  </a:lnTo>
                  <a:lnTo>
                    <a:pt x="10" y="22"/>
                  </a:lnTo>
                  <a:lnTo>
                    <a:pt x="9" y="22"/>
                  </a:lnTo>
                  <a:lnTo>
                    <a:pt x="8" y="22"/>
                  </a:lnTo>
                  <a:lnTo>
                    <a:pt x="7" y="27"/>
                  </a:lnTo>
                  <a:lnTo>
                    <a:pt x="7" y="32"/>
                  </a:lnTo>
                  <a:lnTo>
                    <a:pt x="8" y="38"/>
                  </a:lnTo>
                  <a:lnTo>
                    <a:pt x="14" y="44"/>
                  </a:lnTo>
                  <a:lnTo>
                    <a:pt x="24" y="46"/>
                  </a:lnTo>
                  <a:lnTo>
                    <a:pt x="31" y="44"/>
                  </a:lnTo>
                  <a:lnTo>
                    <a:pt x="31" y="43"/>
                  </a:lnTo>
                  <a:lnTo>
                    <a:pt x="33" y="39"/>
                  </a:lnTo>
                  <a:lnTo>
                    <a:pt x="34" y="35"/>
                  </a:lnTo>
                  <a:lnTo>
                    <a:pt x="34" y="31"/>
                  </a:lnTo>
                  <a:lnTo>
                    <a:pt x="34" y="27"/>
                  </a:lnTo>
                  <a:lnTo>
                    <a:pt x="33" y="23"/>
                  </a:lnTo>
                  <a:lnTo>
                    <a:pt x="30" y="19"/>
                  </a:lnTo>
                  <a:lnTo>
                    <a:pt x="28" y="18"/>
                  </a:lnTo>
                  <a:lnTo>
                    <a:pt x="24" y="17"/>
                  </a:lnTo>
                  <a:lnTo>
                    <a:pt x="20" y="17"/>
                  </a:lnTo>
                  <a:close/>
                  <a:moveTo>
                    <a:pt x="18" y="5"/>
                  </a:moveTo>
                  <a:lnTo>
                    <a:pt x="13" y="10"/>
                  </a:lnTo>
                  <a:lnTo>
                    <a:pt x="10" y="15"/>
                  </a:lnTo>
                  <a:lnTo>
                    <a:pt x="17" y="12"/>
                  </a:lnTo>
                  <a:lnTo>
                    <a:pt x="25" y="10"/>
                  </a:lnTo>
                  <a:lnTo>
                    <a:pt x="33" y="13"/>
                  </a:lnTo>
                  <a:lnTo>
                    <a:pt x="37" y="17"/>
                  </a:lnTo>
                  <a:lnTo>
                    <a:pt x="38" y="21"/>
                  </a:lnTo>
                  <a:lnTo>
                    <a:pt x="41" y="25"/>
                  </a:lnTo>
                  <a:lnTo>
                    <a:pt x="41" y="29"/>
                  </a:lnTo>
                  <a:lnTo>
                    <a:pt x="41" y="32"/>
                  </a:lnTo>
                  <a:lnTo>
                    <a:pt x="41" y="36"/>
                  </a:lnTo>
                  <a:lnTo>
                    <a:pt x="43" y="31"/>
                  </a:lnTo>
                  <a:lnTo>
                    <a:pt x="45" y="26"/>
                  </a:lnTo>
                  <a:lnTo>
                    <a:pt x="43" y="21"/>
                  </a:lnTo>
                  <a:lnTo>
                    <a:pt x="42" y="17"/>
                  </a:lnTo>
                  <a:lnTo>
                    <a:pt x="35" y="9"/>
                  </a:lnTo>
                  <a:lnTo>
                    <a:pt x="28" y="6"/>
                  </a:lnTo>
                  <a:lnTo>
                    <a:pt x="18" y="5"/>
                  </a:lnTo>
                  <a:close/>
                  <a:moveTo>
                    <a:pt x="28" y="0"/>
                  </a:moveTo>
                  <a:lnTo>
                    <a:pt x="37" y="2"/>
                  </a:lnTo>
                  <a:lnTo>
                    <a:pt x="45" y="9"/>
                  </a:lnTo>
                  <a:lnTo>
                    <a:pt x="50" y="18"/>
                  </a:lnTo>
                  <a:lnTo>
                    <a:pt x="51" y="31"/>
                  </a:lnTo>
                  <a:lnTo>
                    <a:pt x="45" y="43"/>
                  </a:lnTo>
                  <a:lnTo>
                    <a:pt x="34" y="51"/>
                  </a:lnTo>
                  <a:lnTo>
                    <a:pt x="25" y="52"/>
                  </a:lnTo>
                  <a:lnTo>
                    <a:pt x="16" y="51"/>
                  </a:lnTo>
                  <a:lnTo>
                    <a:pt x="7" y="46"/>
                  </a:lnTo>
                  <a:lnTo>
                    <a:pt x="1" y="38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8" y="9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50"/>
            <p:cNvSpPr>
              <a:spLocks noEditPoints="1"/>
            </p:cNvSpPr>
            <p:nvPr/>
          </p:nvSpPr>
          <p:spPr bwMode="auto">
            <a:xfrm>
              <a:off x="7243763" y="3563938"/>
              <a:ext cx="60325" cy="61913"/>
            </a:xfrm>
            <a:custGeom>
              <a:avLst/>
              <a:gdLst>
                <a:gd name="T0" fmla="*/ 14 w 38"/>
                <a:gd name="T1" fmla="*/ 12 h 39"/>
                <a:gd name="T2" fmla="*/ 11 w 38"/>
                <a:gd name="T3" fmla="*/ 12 h 39"/>
                <a:gd name="T4" fmla="*/ 7 w 38"/>
                <a:gd name="T5" fmla="*/ 13 h 39"/>
                <a:gd name="T6" fmla="*/ 7 w 38"/>
                <a:gd name="T7" fmla="*/ 14 h 39"/>
                <a:gd name="T8" fmla="*/ 6 w 38"/>
                <a:gd name="T9" fmla="*/ 17 h 39"/>
                <a:gd name="T10" fmla="*/ 6 w 38"/>
                <a:gd name="T11" fmla="*/ 21 h 39"/>
                <a:gd name="T12" fmla="*/ 6 w 38"/>
                <a:gd name="T13" fmla="*/ 25 h 39"/>
                <a:gd name="T14" fmla="*/ 7 w 38"/>
                <a:gd name="T15" fmla="*/ 29 h 39"/>
                <a:gd name="T16" fmla="*/ 10 w 38"/>
                <a:gd name="T17" fmla="*/ 32 h 39"/>
                <a:gd name="T18" fmla="*/ 13 w 38"/>
                <a:gd name="T19" fmla="*/ 33 h 39"/>
                <a:gd name="T20" fmla="*/ 17 w 38"/>
                <a:gd name="T21" fmla="*/ 33 h 39"/>
                <a:gd name="T22" fmla="*/ 21 w 38"/>
                <a:gd name="T23" fmla="*/ 33 h 39"/>
                <a:gd name="T24" fmla="*/ 23 w 38"/>
                <a:gd name="T25" fmla="*/ 32 h 39"/>
                <a:gd name="T26" fmla="*/ 26 w 38"/>
                <a:gd name="T27" fmla="*/ 30 h 39"/>
                <a:gd name="T28" fmla="*/ 26 w 38"/>
                <a:gd name="T29" fmla="*/ 28 h 39"/>
                <a:gd name="T30" fmla="*/ 26 w 38"/>
                <a:gd name="T31" fmla="*/ 25 h 39"/>
                <a:gd name="T32" fmla="*/ 24 w 38"/>
                <a:gd name="T33" fmla="*/ 21 h 39"/>
                <a:gd name="T34" fmla="*/ 23 w 38"/>
                <a:gd name="T35" fmla="*/ 17 h 39"/>
                <a:gd name="T36" fmla="*/ 21 w 38"/>
                <a:gd name="T37" fmla="*/ 14 h 39"/>
                <a:gd name="T38" fmla="*/ 18 w 38"/>
                <a:gd name="T39" fmla="*/ 13 h 39"/>
                <a:gd name="T40" fmla="*/ 14 w 38"/>
                <a:gd name="T41" fmla="*/ 12 h 39"/>
                <a:gd name="T42" fmla="*/ 15 w 38"/>
                <a:gd name="T43" fmla="*/ 5 h 39"/>
                <a:gd name="T44" fmla="*/ 11 w 38"/>
                <a:gd name="T45" fmla="*/ 7 h 39"/>
                <a:gd name="T46" fmla="*/ 9 w 38"/>
                <a:gd name="T47" fmla="*/ 9 h 39"/>
                <a:gd name="T48" fmla="*/ 13 w 38"/>
                <a:gd name="T49" fmla="*/ 8 h 39"/>
                <a:gd name="T50" fmla="*/ 18 w 38"/>
                <a:gd name="T51" fmla="*/ 7 h 39"/>
                <a:gd name="T52" fmla="*/ 22 w 38"/>
                <a:gd name="T53" fmla="*/ 8 h 39"/>
                <a:gd name="T54" fmla="*/ 26 w 38"/>
                <a:gd name="T55" fmla="*/ 11 h 39"/>
                <a:gd name="T56" fmla="*/ 28 w 38"/>
                <a:gd name="T57" fmla="*/ 14 h 39"/>
                <a:gd name="T58" fmla="*/ 31 w 38"/>
                <a:gd name="T59" fmla="*/ 20 h 39"/>
                <a:gd name="T60" fmla="*/ 31 w 38"/>
                <a:gd name="T61" fmla="*/ 16 h 39"/>
                <a:gd name="T62" fmla="*/ 30 w 38"/>
                <a:gd name="T63" fmla="*/ 12 h 39"/>
                <a:gd name="T64" fmla="*/ 27 w 38"/>
                <a:gd name="T65" fmla="*/ 9 h 39"/>
                <a:gd name="T66" fmla="*/ 23 w 38"/>
                <a:gd name="T67" fmla="*/ 7 h 39"/>
                <a:gd name="T68" fmla="*/ 19 w 38"/>
                <a:gd name="T69" fmla="*/ 5 h 39"/>
                <a:gd name="T70" fmla="*/ 18 w 38"/>
                <a:gd name="T71" fmla="*/ 5 h 39"/>
                <a:gd name="T72" fmla="*/ 15 w 38"/>
                <a:gd name="T73" fmla="*/ 5 h 39"/>
                <a:gd name="T74" fmla="*/ 22 w 38"/>
                <a:gd name="T75" fmla="*/ 0 h 39"/>
                <a:gd name="T76" fmla="*/ 26 w 38"/>
                <a:gd name="T77" fmla="*/ 1 h 39"/>
                <a:gd name="T78" fmla="*/ 30 w 38"/>
                <a:gd name="T79" fmla="*/ 3 h 39"/>
                <a:gd name="T80" fmla="*/ 32 w 38"/>
                <a:gd name="T81" fmla="*/ 5 h 39"/>
                <a:gd name="T82" fmla="*/ 35 w 38"/>
                <a:gd name="T83" fmla="*/ 9 h 39"/>
                <a:gd name="T84" fmla="*/ 36 w 38"/>
                <a:gd name="T85" fmla="*/ 13 h 39"/>
                <a:gd name="T86" fmla="*/ 38 w 38"/>
                <a:gd name="T87" fmla="*/ 17 h 39"/>
                <a:gd name="T88" fmla="*/ 35 w 38"/>
                <a:gd name="T89" fmla="*/ 28 h 39"/>
                <a:gd name="T90" fmla="*/ 28 w 38"/>
                <a:gd name="T91" fmla="*/ 37 h 39"/>
                <a:gd name="T92" fmla="*/ 18 w 38"/>
                <a:gd name="T93" fmla="*/ 39 h 39"/>
                <a:gd name="T94" fmla="*/ 7 w 38"/>
                <a:gd name="T95" fmla="*/ 37 h 39"/>
                <a:gd name="T96" fmla="*/ 1 w 38"/>
                <a:gd name="T97" fmla="*/ 29 h 39"/>
                <a:gd name="T98" fmla="*/ 0 w 38"/>
                <a:gd name="T99" fmla="*/ 18 h 39"/>
                <a:gd name="T100" fmla="*/ 1 w 38"/>
                <a:gd name="T101" fmla="*/ 14 h 39"/>
                <a:gd name="T102" fmla="*/ 2 w 38"/>
                <a:gd name="T103" fmla="*/ 11 h 39"/>
                <a:gd name="T104" fmla="*/ 5 w 38"/>
                <a:gd name="T105" fmla="*/ 7 h 39"/>
                <a:gd name="T106" fmla="*/ 7 w 38"/>
                <a:gd name="T107" fmla="*/ 4 h 39"/>
                <a:gd name="T108" fmla="*/ 10 w 38"/>
                <a:gd name="T109" fmla="*/ 1 h 39"/>
                <a:gd name="T110" fmla="*/ 14 w 38"/>
                <a:gd name="T111" fmla="*/ 0 h 39"/>
                <a:gd name="T112" fmla="*/ 18 w 38"/>
                <a:gd name="T113" fmla="*/ 1 h 39"/>
                <a:gd name="T114" fmla="*/ 22 w 38"/>
                <a:gd name="T1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" h="39">
                  <a:moveTo>
                    <a:pt x="14" y="12"/>
                  </a:moveTo>
                  <a:lnTo>
                    <a:pt x="11" y="12"/>
                  </a:lnTo>
                  <a:lnTo>
                    <a:pt x="7" y="13"/>
                  </a:lnTo>
                  <a:lnTo>
                    <a:pt x="7" y="14"/>
                  </a:lnTo>
                  <a:lnTo>
                    <a:pt x="6" y="17"/>
                  </a:lnTo>
                  <a:lnTo>
                    <a:pt x="6" y="21"/>
                  </a:lnTo>
                  <a:lnTo>
                    <a:pt x="6" y="25"/>
                  </a:lnTo>
                  <a:lnTo>
                    <a:pt x="7" y="29"/>
                  </a:lnTo>
                  <a:lnTo>
                    <a:pt x="10" y="32"/>
                  </a:lnTo>
                  <a:lnTo>
                    <a:pt x="13" y="33"/>
                  </a:lnTo>
                  <a:lnTo>
                    <a:pt x="17" y="33"/>
                  </a:lnTo>
                  <a:lnTo>
                    <a:pt x="21" y="33"/>
                  </a:lnTo>
                  <a:lnTo>
                    <a:pt x="23" y="32"/>
                  </a:lnTo>
                  <a:lnTo>
                    <a:pt x="26" y="30"/>
                  </a:lnTo>
                  <a:lnTo>
                    <a:pt x="26" y="28"/>
                  </a:lnTo>
                  <a:lnTo>
                    <a:pt x="26" y="25"/>
                  </a:lnTo>
                  <a:lnTo>
                    <a:pt x="24" y="21"/>
                  </a:lnTo>
                  <a:lnTo>
                    <a:pt x="23" y="17"/>
                  </a:lnTo>
                  <a:lnTo>
                    <a:pt x="21" y="14"/>
                  </a:lnTo>
                  <a:lnTo>
                    <a:pt x="18" y="13"/>
                  </a:lnTo>
                  <a:lnTo>
                    <a:pt x="14" y="12"/>
                  </a:lnTo>
                  <a:close/>
                  <a:moveTo>
                    <a:pt x="15" y="5"/>
                  </a:moveTo>
                  <a:lnTo>
                    <a:pt x="11" y="7"/>
                  </a:lnTo>
                  <a:lnTo>
                    <a:pt x="9" y="9"/>
                  </a:lnTo>
                  <a:lnTo>
                    <a:pt x="13" y="8"/>
                  </a:lnTo>
                  <a:lnTo>
                    <a:pt x="18" y="7"/>
                  </a:lnTo>
                  <a:lnTo>
                    <a:pt x="22" y="8"/>
                  </a:lnTo>
                  <a:lnTo>
                    <a:pt x="26" y="11"/>
                  </a:lnTo>
                  <a:lnTo>
                    <a:pt x="28" y="14"/>
                  </a:lnTo>
                  <a:lnTo>
                    <a:pt x="31" y="20"/>
                  </a:lnTo>
                  <a:lnTo>
                    <a:pt x="31" y="16"/>
                  </a:lnTo>
                  <a:lnTo>
                    <a:pt x="30" y="12"/>
                  </a:lnTo>
                  <a:lnTo>
                    <a:pt x="27" y="9"/>
                  </a:lnTo>
                  <a:lnTo>
                    <a:pt x="23" y="7"/>
                  </a:lnTo>
                  <a:lnTo>
                    <a:pt x="19" y="5"/>
                  </a:lnTo>
                  <a:lnTo>
                    <a:pt x="18" y="5"/>
                  </a:lnTo>
                  <a:lnTo>
                    <a:pt x="15" y="5"/>
                  </a:lnTo>
                  <a:close/>
                  <a:moveTo>
                    <a:pt x="22" y="0"/>
                  </a:moveTo>
                  <a:lnTo>
                    <a:pt x="26" y="1"/>
                  </a:lnTo>
                  <a:lnTo>
                    <a:pt x="30" y="3"/>
                  </a:lnTo>
                  <a:lnTo>
                    <a:pt x="32" y="5"/>
                  </a:lnTo>
                  <a:lnTo>
                    <a:pt x="35" y="9"/>
                  </a:lnTo>
                  <a:lnTo>
                    <a:pt x="36" y="13"/>
                  </a:lnTo>
                  <a:lnTo>
                    <a:pt x="38" y="17"/>
                  </a:lnTo>
                  <a:lnTo>
                    <a:pt x="35" y="28"/>
                  </a:lnTo>
                  <a:lnTo>
                    <a:pt x="28" y="37"/>
                  </a:lnTo>
                  <a:lnTo>
                    <a:pt x="18" y="39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2" y="11"/>
                  </a:lnTo>
                  <a:lnTo>
                    <a:pt x="5" y="7"/>
                  </a:lnTo>
                  <a:lnTo>
                    <a:pt x="7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8" y="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51"/>
            <p:cNvSpPr>
              <a:spLocks noEditPoints="1"/>
            </p:cNvSpPr>
            <p:nvPr/>
          </p:nvSpPr>
          <p:spPr bwMode="auto">
            <a:xfrm>
              <a:off x="7321550" y="3443288"/>
              <a:ext cx="50800" cy="50800"/>
            </a:xfrm>
            <a:custGeom>
              <a:avLst/>
              <a:gdLst>
                <a:gd name="T0" fmla="*/ 10 w 32"/>
                <a:gd name="T1" fmla="*/ 11 h 32"/>
                <a:gd name="T2" fmla="*/ 7 w 32"/>
                <a:gd name="T3" fmla="*/ 12 h 32"/>
                <a:gd name="T4" fmla="*/ 7 w 32"/>
                <a:gd name="T5" fmla="*/ 13 h 32"/>
                <a:gd name="T6" fmla="*/ 7 w 32"/>
                <a:gd name="T7" fmla="*/ 13 h 32"/>
                <a:gd name="T8" fmla="*/ 6 w 32"/>
                <a:gd name="T9" fmla="*/ 13 h 32"/>
                <a:gd name="T10" fmla="*/ 6 w 32"/>
                <a:gd name="T11" fmla="*/ 17 h 32"/>
                <a:gd name="T12" fmla="*/ 7 w 32"/>
                <a:gd name="T13" fmla="*/ 21 h 32"/>
                <a:gd name="T14" fmla="*/ 10 w 32"/>
                <a:gd name="T15" fmla="*/ 24 h 32"/>
                <a:gd name="T16" fmla="*/ 13 w 32"/>
                <a:gd name="T17" fmla="*/ 25 h 32"/>
                <a:gd name="T18" fmla="*/ 17 w 32"/>
                <a:gd name="T19" fmla="*/ 25 h 32"/>
                <a:gd name="T20" fmla="*/ 19 w 32"/>
                <a:gd name="T21" fmla="*/ 25 h 32"/>
                <a:gd name="T22" fmla="*/ 20 w 32"/>
                <a:gd name="T23" fmla="*/ 22 h 32"/>
                <a:gd name="T24" fmla="*/ 20 w 32"/>
                <a:gd name="T25" fmla="*/ 20 h 32"/>
                <a:gd name="T26" fmla="*/ 19 w 32"/>
                <a:gd name="T27" fmla="*/ 17 h 32"/>
                <a:gd name="T28" fmla="*/ 16 w 32"/>
                <a:gd name="T29" fmla="*/ 13 h 32"/>
                <a:gd name="T30" fmla="*/ 13 w 32"/>
                <a:gd name="T31" fmla="*/ 12 h 32"/>
                <a:gd name="T32" fmla="*/ 12 w 32"/>
                <a:gd name="T33" fmla="*/ 11 h 32"/>
                <a:gd name="T34" fmla="*/ 11 w 32"/>
                <a:gd name="T35" fmla="*/ 11 h 32"/>
                <a:gd name="T36" fmla="*/ 10 w 32"/>
                <a:gd name="T37" fmla="*/ 11 h 32"/>
                <a:gd name="T38" fmla="*/ 13 w 32"/>
                <a:gd name="T39" fmla="*/ 4 h 32"/>
                <a:gd name="T40" fmla="*/ 10 w 32"/>
                <a:gd name="T41" fmla="*/ 7 h 32"/>
                <a:gd name="T42" fmla="*/ 13 w 32"/>
                <a:gd name="T43" fmla="*/ 7 h 32"/>
                <a:gd name="T44" fmla="*/ 16 w 32"/>
                <a:gd name="T45" fmla="*/ 8 h 32"/>
                <a:gd name="T46" fmla="*/ 20 w 32"/>
                <a:gd name="T47" fmla="*/ 9 h 32"/>
                <a:gd name="T48" fmla="*/ 23 w 32"/>
                <a:gd name="T49" fmla="*/ 12 h 32"/>
                <a:gd name="T50" fmla="*/ 24 w 32"/>
                <a:gd name="T51" fmla="*/ 15 h 32"/>
                <a:gd name="T52" fmla="*/ 25 w 32"/>
                <a:gd name="T53" fmla="*/ 18 h 32"/>
                <a:gd name="T54" fmla="*/ 25 w 32"/>
                <a:gd name="T55" fmla="*/ 16 h 32"/>
                <a:gd name="T56" fmla="*/ 25 w 32"/>
                <a:gd name="T57" fmla="*/ 12 h 32"/>
                <a:gd name="T58" fmla="*/ 24 w 32"/>
                <a:gd name="T59" fmla="*/ 9 h 32"/>
                <a:gd name="T60" fmla="*/ 20 w 32"/>
                <a:gd name="T61" fmla="*/ 7 h 32"/>
                <a:gd name="T62" fmla="*/ 17 w 32"/>
                <a:gd name="T63" fmla="*/ 5 h 32"/>
                <a:gd name="T64" fmla="*/ 13 w 32"/>
                <a:gd name="T65" fmla="*/ 4 h 32"/>
                <a:gd name="T66" fmla="*/ 13 w 32"/>
                <a:gd name="T67" fmla="*/ 4 h 32"/>
                <a:gd name="T68" fmla="*/ 15 w 32"/>
                <a:gd name="T69" fmla="*/ 0 h 32"/>
                <a:gd name="T70" fmla="*/ 16 w 32"/>
                <a:gd name="T71" fmla="*/ 0 h 32"/>
                <a:gd name="T72" fmla="*/ 16 w 32"/>
                <a:gd name="T73" fmla="*/ 0 h 32"/>
                <a:gd name="T74" fmla="*/ 21 w 32"/>
                <a:gd name="T75" fmla="*/ 1 h 32"/>
                <a:gd name="T76" fmla="*/ 25 w 32"/>
                <a:gd name="T77" fmla="*/ 3 h 32"/>
                <a:gd name="T78" fmla="*/ 28 w 32"/>
                <a:gd name="T79" fmla="*/ 5 h 32"/>
                <a:gd name="T80" fmla="*/ 30 w 32"/>
                <a:gd name="T81" fmla="*/ 9 h 32"/>
                <a:gd name="T82" fmla="*/ 32 w 32"/>
                <a:gd name="T83" fmla="*/ 13 h 32"/>
                <a:gd name="T84" fmla="*/ 32 w 32"/>
                <a:gd name="T85" fmla="*/ 18 h 32"/>
                <a:gd name="T86" fmla="*/ 30 w 32"/>
                <a:gd name="T87" fmla="*/ 24 h 32"/>
                <a:gd name="T88" fmla="*/ 27 w 32"/>
                <a:gd name="T89" fmla="*/ 28 h 32"/>
                <a:gd name="T90" fmla="*/ 23 w 32"/>
                <a:gd name="T91" fmla="*/ 30 h 32"/>
                <a:gd name="T92" fmla="*/ 19 w 32"/>
                <a:gd name="T93" fmla="*/ 32 h 32"/>
                <a:gd name="T94" fmla="*/ 13 w 32"/>
                <a:gd name="T95" fmla="*/ 32 h 32"/>
                <a:gd name="T96" fmla="*/ 8 w 32"/>
                <a:gd name="T97" fmla="*/ 30 h 32"/>
                <a:gd name="T98" fmla="*/ 4 w 32"/>
                <a:gd name="T99" fmla="*/ 28 h 32"/>
                <a:gd name="T100" fmla="*/ 2 w 32"/>
                <a:gd name="T101" fmla="*/ 24 h 32"/>
                <a:gd name="T102" fmla="*/ 0 w 32"/>
                <a:gd name="T103" fmla="*/ 18 h 32"/>
                <a:gd name="T104" fmla="*/ 0 w 32"/>
                <a:gd name="T105" fmla="*/ 13 h 32"/>
                <a:gd name="T106" fmla="*/ 2 w 32"/>
                <a:gd name="T107" fmla="*/ 8 h 32"/>
                <a:gd name="T108" fmla="*/ 6 w 32"/>
                <a:gd name="T109" fmla="*/ 4 h 32"/>
                <a:gd name="T110" fmla="*/ 10 w 32"/>
                <a:gd name="T111" fmla="*/ 1 h 32"/>
                <a:gd name="T112" fmla="*/ 15 w 32"/>
                <a:gd name="T1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" h="32">
                  <a:moveTo>
                    <a:pt x="10" y="11"/>
                  </a:move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6" y="13"/>
                  </a:lnTo>
                  <a:lnTo>
                    <a:pt x="6" y="17"/>
                  </a:lnTo>
                  <a:lnTo>
                    <a:pt x="7" y="21"/>
                  </a:lnTo>
                  <a:lnTo>
                    <a:pt x="10" y="24"/>
                  </a:lnTo>
                  <a:lnTo>
                    <a:pt x="13" y="25"/>
                  </a:lnTo>
                  <a:lnTo>
                    <a:pt x="17" y="25"/>
                  </a:lnTo>
                  <a:lnTo>
                    <a:pt x="19" y="25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19" y="17"/>
                  </a:lnTo>
                  <a:lnTo>
                    <a:pt x="16" y="13"/>
                  </a:lnTo>
                  <a:lnTo>
                    <a:pt x="13" y="12"/>
                  </a:lnTo>
                  <a:lnTo>
                    <a:pt x="12" y="11"/>
                  </a:lnTo>
                  <a:lnTo>
                    <a:pt x="11" y="11"/>
                  </a:lnTo>
                  <a:lnTo>
                    <a:pt x="10" y="11"/>
                  </a:lnTo>
                  <a:close/>
                  <a:moveTo>
                    <a:pt x="13" y="4"/>
                  </a:moveTo>
                  <a:lnTo>
                    <a:pt x="10" y="7"/>
                  </a:lnTo>
                  <a:lnTo>
                    <a:pt x="13" y="7"/>
                  </a:lnTo>
                  <a:lnTo>
                    <a:pt x="16" y="8"/>
                  </a:lnTo>
                  <a:lnTo>
                    <a:pt x="20" y="9"/>
                  </a:lnTo>
                  <a:lnTo>
                    <a:pt x="23" y="12"/>
                  </a:lnTo>
                  <a:lnTo>
                    <a:pt x="24" y="15"/>
                  </a:lnTo>
                  <a:lnTo>
                    <a:pt x="25" y="18"/>
                  </a:lnTo>
                  <a:lnTo>
                    <a:pt x="25" y="16"/>
                  </a:lnTo>
                  <a:lnTo>
                    <a:pt x="25" y="12"/>
                  </a:lnTo>
                  <a:lnTo>
                    <a:pt x="24" y="9"/>
                  </a:lnTo>
                  <a:lnTo>
                    <a:pt x="20" y="7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13" y="4"/>
                  </a:lnTo>
                  <a:close/>
                  <a:moveTo>
                    <a:pt x="15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21" y="1"/>
                  </a:lnTo>
                  <a:lnTo>
                    <a:pt x="25" y="3"/>
                  </a:lnTo>
                  <a:lnTo>
                    <a:pt x="28" y="5"/>
                  </a:lnTo>
                  <a:lnTo>
                    <a:pt x="30" y="9"/>
                  </a:lnTo>
                  <a:lnTo>
                    <a:pt x="32" y="13"/>
                  </a:lnTo>
                  <a:lnTo>
                    <a:pt x="32" y="18"/>
                  </a:lnTo>
                  <a:lnTo>
                    <a:pt x="30" y="24"/>
                  </a:lnTo>
                  <a:lnTo>
                    <a:pt x="27" y="28"/>
                  </a:lnTo>
                  <a:lnTo>
                    <a:pt x="23" y="30"/>
                  </a:lnTo>
                  <a:lnTo>
                    <a:pt x="19" y="32"/>
                  </a:lnTo>
                  <a:lnTo>
                    <a:pt x="13" y="32"/>
                  </a:lnTo>
                  <a:lnTo>
                    <a:pt x="8" y="30"/>
                  </a:lnTo>
                  <a:lnTo>
                    <a:pt x="4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2" y="8"/>
                  </a:lnTo>
                  <a:lnTo>
                    <a:pt x="6" y="4"/>
                  </a:lnTo>
                  <a:lnTo>
                    <a:pt x="1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52"/>
            <p:cNvSpPr>
              <a:spLocks noEditPoints="1"/>
            </p:cNvSpPr>
            <p:nvPr/>
          </p:nvSpPr>
          <p:spPr bwMode="auto">
            <a:xfrm>
              <a:off x="7172325" y="3335338"/>
              <a:ext cx="74613" cy="79375"/>
            </a:xfrm>
            <a:custGeom>
              <a:avLst/>
              <a:gdLst>
                <a:gd name="T0" fmla="*/ 16 w 47"/>
                <a:gd name="T1" fmla="*/ 16 h 50"/>
                <a:gd name="T2" fmla="*/ 12 w 47"/>
                <a:gd name="T3" fmla="*/ 17 h 50"/>
                <a:gd name="T4" fmla="*/ 9 w 47"/>
                <a:gd name="T5" fmla="*/ 20 h 50"/>
                <a:gd name="T6" fmla="*/ 8 w 47"/>
                <a:gd name="T7" fmla="*/ 21 h 50"/>
                <a:gd name="T8" fmla="*/ 7 w 47"/>
                <a:gd name="T9" fmla="*/ 25 h 50"/>
                <a:gd name="T10" fmla="*/ 7 w 47"/>
                <a:gd name="T11" fmla="*/ 28 h 50"/>
                <a:gd name="T12" fmla="*/ 5 w 47"/>
                <a:gd name="T13" fmla="*/ 29 h 50"/>
                <a:gd name="T14" fmla="*/ 5 w 47"/>
                <a:gd name="T15" fmla="*/ 29 h 50"/>
                <a:gd name="T16" fmla="*/ 7 w 47"/>
                <a:gd name="T17" fmla="*/ 33 h 50"/>
                <a:gd name="T18" fmla="*/ 9 w 47"/>
                <a:gd name="T19" fmla="*/ 37 h 50"/>
                <a:gd name="T20" fmla="*/ 12 w 47"/>
                <a:gd name="T21" fmla="*/ 41 h 50"/>
                <a:gd name="T22" fmla="*/ 16 w 47"/>
                <a:gd name="T23" fmla="*/ 42 h 50"/>
                <a:gd name="T24" fmla="*/ 21 w 47"/>
                <a:gd name="T25" fmla="*/ 43 h 50"/>
                <a:gd name="T26" fmla="*/ 25 w 47"/>
                <a:gd name="T27" fmla="*/ 42 h 50"/>
                <a:gd name="T28" fmla="*/ 29 w 47"/>
                <a:gd name="T29" fmla="*/ 42 h 50"/>
                <a:gd name="T30" fmla="*/ 29 w 47"/>
                <a:gd name="T31" fmla="*/ 41 h 50"/>
                <a:gd name="T32" fmla="*/ 30 w 47"/>
                <a:gd name="T33" fmla="*/ 38 h 50"/>
                <a:gd name="T34" fmla="*/ 30 w 47"/>
                <a:gd name="T35" fmla="*/ 37 h 50"/>
                <a:gd name="T36" fmla="*/ 30 w 47"/>
                <a:gd name="T37" fmla="*/ 34 h 50"/>
                <a:gd name="T38" fmla="*/ 29 w 47"/>
                <a:gd name="T39" fmla="*/ 32 h 50"/>
                <a:gd name="T40" fmla="*/ 28 w 47"/>
                <a:gd name="T41" fmla="*/ 26 h 50"/>
                <a:gd name="T42" fmla="*/ 24 w 47"/>
                <a:gd name="T43" fmla="*/ 21 h 50"/>
                <a:gd name="T44" fmla="*/ 21 w 47"/>
                <a:gd name="T45" fmla="*/ 18 h 50"/>
                <a:gd name="T46" fmla="*/ 18 w 47"/>
                <a:gd name="T47" fmla="*/ 17 h 50"/>
                <a:gd name="T48" fmla="*/ 16 w 47"/>
                <a:gd name="T49" fmla="*/ 16 h 50"/>
                <a:gd name="T50" fmla="*/ 28 w 47"/>
                <a:gd name="T51" fmla="*/ 7 h 50"/>
                <a:gd name="T52" fmla="*/ 18 w 47"/>
                <a:gd name="T53" fmla="*/ 7 h 50"/>
                <a:gd name="T54" fmla="*/ 12 w 47"/>
                <a:gd name="T55" fmla="*/ 12 h 50"/>
                <a:gd name="T56" fmla="*/ 15 w 47"/>
                <a:gd name="T57" fmla="*/ 11 h 50"/>
                <a:gd name="T58" fmla="*/ 18 w 47"/>
                <a:gd name="T59" fmla="*/ 11 h 50"/>
                <a:gd name="T60" fmla="*/ 22 w 47"/>
                <a:gd name="T61" fmla="*/ 12 h 50"/>
                <a:gd name="T62" fmla="*/ 25 w 47"/>
                <a:gd name="T63" fmla="*/ 14 h 50"/>
                <a:gd name="T64" fmla="*/ 29 w 47"/>
                <a:gd name="T65" fmla="*/ 18 h 50"/>
                <a:gd name="T66" fmla="*/ 32 w 47"/>
                <a:gd name="T67" fmla="*/ 22 h 50"/>
                <a:gd name="T68" fmla="*/ 33 w 47"/>
                <a:gd name="T69" fmla="*/ 26 h 50"/>
                <a:gd name="T70" fmla="*/ 34 w 47"/>
                <a:gd name="T71" fmla="*/ 29 h 50"/>
                <a:gd name="T72" fmla="*/ 35 w 47"/>
                <a:gd name="T73" fmla="*/ 33 h 50"/>
                <a:gd name="T74" fmla="*/ 35 w 47"/>
                <a:gd name="T75" fmla="*/ 37 h 50"/>
                <a:gd name="T76" fmla="*/ 41 w 47"/>
                <a:gd name="T77" fmla="*/ 29 h 50"/>
                <a:gd name="T78" fmla="*/ 39 w 47"/>
                <a:gd name="T79" fmla="*/ 20 h 50"/>
                <a:gd name="T80" fmla="*/ 35 w 47"/>
                <a:gd name="T81" fmla="*/ 12 h 50"/>
                <a:gd name="T82" fmla="*/ 28 w 47"/>
                <a:gd name="T83" fmla="*/ 7 h 50"/>
                <a:gd name="T84" fmla="*/ 24 w 47"/>
                <a:gd name="T85" fmla="*/ 0 h 50"/>
                <a:gd name="T86" fmla="*/ 32 w 47"/>
                <a:gd name="T87" fmla="*/ 1 h 50"/>
                <a:gd name="T88" fmla="*/ 38 w 47"/>
                <a:gd name="T89" fmla="*/ 4 h 50"/>
                <a:gd name="T90" fmla="*/ 45 w 47"/>
                <a:gd name="T91" fmla="*/ 13 h 50"/>
                <a:gd name="T92" fmla="*/ 47 w 47"/>
                <a:gd name="T93" fmla="*/ 22 h 50"/>
                <a:gd name="T94" fmla="*/ 47 w 47"/>
                <a:gd name="T95" fmla="*/ 33 h 50"/>
                <a:gd name="T96" fmla="*/ 42 w 47"/>
                <a:gd name="T97" fmla="*/ 42 h 50"/>
                <a:gd name="T98" fmla="*/ 33 w 47"/>
                <a:gd name="T99" fmla="*/ 47 h 50"/>
                <a:gd name="T100" fmla="*/ 22 w 47"/>
                <a:gd name="T101" fmla="*/ 50 h 50"/>
                <a:gd name="T102" fmla="*/ 13 w 47"/>
                <a:gd name="T103" fmla="*/ 47 h 50"/>
                <a:gd name="T104" fmla="*/ 4 w 47"/>
                <a:gd name="T105" fmla="*/ 42 h 50"/>
                <a:gd name="T106" fmla="*/ 0 w 47"/>
                <a:gd name="T107" fmla="*/ 32 h 50"/>
                <a:gd name="T108" fmla="*/ 0 w 47"/>
                <a:gd name="T109" fmla="*/ 20 h 50"/>
                <a:gd name="T110" fmla="*/ 5 w 47"/>
                <a:gd name="T111" fmla="*/ 11 h 50"/>
                <a:gd name="T112" fmla="*/ 9 w 47"/>
                <a:gd name="T113" fmla="*/ 4 h 50"/>
                <a:gd name="T114" fmla="*/ 16 w 47"/>
                <a:gd name="T115" fmla="*/ 0 h 50"/>
                <a:gd name="T116" fmla="*/ 24 w 47"/>
                <a:gd name="T1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" h="50">
                  <a:moveTo>
                    <a:pt x="16" y="16"/>
                  </a:moveTo>
                  <a:lnTo>
                    <a:pt x="12" y="17"/>
                  </a:lnTo>
                  <a:lnTo>
                    <a:pt x="9" y="20"/>
                  </a:lnTo>
                  <a:lnTo>
                    <a:pt x="8" y="21"/>
                  </a:lnTo>
                  <a:lnTo>
                    <a:pt x="7" y="25"/>
                  </a:lnTo>
                  <a:lnTo>
                    <a:pt x="7" y="28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7" y="33"/>
                  </a:lnTo>
                  <a:lnTo>
                    <a:pt x="9" y="37"/>
                  </a:lnTo>
                  <a:lnTo>
                    <a:pt x="12" y="41"/>
                  </a:lnTo>
                  <a:lnTo>
                    <a:pt x="16" y="42"/>
                  </a:lnTo>
                  <a:lnTo>
                    <a:pt x="21" y="43"/>
                  </a:lnTo>
                  <a:lnTo>
                    <a:pt x="25" y="42"/>
                  </a:lnTo>
                  <a:lnTo>
                    <a:pt x="29" y="42"/>
                  </a:lnTo>
                  <a:lnTo>
                    <a:pt x="29" y="41"/>
                  </a:lnTo>
                  <a:lnTo>
                    <a:pt x="30" y="38"/>
                  </a:lnTo>
                  <a:lnTo>
                    <a:pt x="30" y="37"/>
                  </a:lnTo>
                  <a:lnTo>
                    <a:pt x="30" y="34"/>
                  </a:lnTo>
                  <a:lnTo>
                    <a:pt x="29" y="32"/>
                  </a:lnTo>
                  <a:lnTo>
                    <a:pt x="28" y="26"/>
                  </a:lnTo>
                  <a:lnTo>
                    <a:pt x="24" y="21"/>
                  </a:lnTo>
                  <a:lnTo>
                    <a:pt x="21" y="18"/>
                  </a:lnTo>
                  <a:lnTo>
                    <a:pt x="18" y="17"/>
                  </a:lnTo>
                  <a:lnTo>
                    <a:pt x="16" y="16"/>
                  </a:lnTo>
                  <a:close/>
                  <a:moveTo>
                    <a:pt x="28" y="7"/>
                  </a:moveTo>
                  <a:lnTo>
                    <a:pt x="18" y="7"/>
                  </a:lnTo>
                  <a:lnTo>
                    <a:pt x="12" y="12"/>
                  </a:lnTo>
                  <a:lnTo>
                    <a:pt x="15" y="11"/>
                  </a:lnTo>
                  <a:lnTo>
                    <a:pt x="18" y="11"/>
                  </a:lnTo>
                  <a:lnTo>
                    <a:pt x="22" y="12"/>
                  </a:lnTo>
                  <a:lnTo>
                    <a:pt x="25" y="14"/>
                  </a:lnTo>
                  <a:lnTo>
                    <a:pt x="29" y="18"/>
                  </a:lnTo>
                  <a:lnTo>
                    <a:pt x="32" y="22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3"/>
                  </a:lnTo>
                  <a:lnTo>
                    <a:pt x="35" y="37"/>
                  </a:lnTo>
                  <a:lnTo>
                    <a:pt x="41" y="29"/>
                  </a:lnTo>
                  <a:lnTo>
                    <a:pt x="39" y="20"/>
                  </a:lnTo>
                  <a:lnTo>
                    <a:pt x="35" y="12"/>
                  </a:lnTo>
                  <a:lnTo>
                    <a:pt x="28" y="7"/>
                  </a:lnTo>
                  <a:close/>
                  <a:moveTo>
                    <a:pt x="24" y="0"/>
                  </a:moveTo>
                  <a:lnTo>
                    <a:pt x="32" y="1"/>
                  </a:lnTo>
                  <a:lnTo>
                    <a:pt x="38" y="4"/>
                  </a:lnTo>
                  <a:lnTo>
                    <a:pt x="45" y="13"/>
                  </a:lnTo>
                  <a:lnTo>
                    <a:pt x="47" y="22"/>
                  </a:lnTo>
                  <a:lnTo>
                    <a:pt x="47" y="33"/>
                  </a:lnTo>
                  <a:lnTo>
                    <a:pt x="42" y="42"/>
                  </a:lnTo>
                  <a:lnTo>
                    <a:pt x="33" y="47"/>
                  </a:lnTo>
                  <a:lnTo>
                    <a:pt x="22" y="50"/>
                  </a:lnTo>
                  <a:lnTo>
                    <a:pt x="13" y="47"/>
                  </a:lnTo>
                  <a:lnTo>
                    <a:pt x="4" y="42"/>
                  </a:lnTo>
                  <a:lnTo>
                    <a:pt x="0" y="32"/>
                  </a:lnTo>
                  <a:lnTo>
                    <a:pt x="0" y="20"/>
                  </a:lnTo>
                  <a:lnTo>
                    <a:pt x="5" y="11"/>
                  </a:lnTo>
                  <a:lnTo>
                    <a:pt x="9" y="4"/>
                  </a:lnTo>
                  <a:lnTo>
                    <a:pt x="16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53"/>
            <p:cNvSpPr>
              <a:spLocks noEditPoints="1"/>
            </p:cNvSpPr>
            <p:nvPr/>
          </p:nvSpPr>
          <p:spPr bwMode="auto">
            <a:xfrm>
              <a:off x="7089775" y="3325813"/>
              <a:ext cx="46038" cy="53975"/>
            </a:xfrm>
            <a:custGeom>
              <a:avLst/>
              <a:gdLst>
                <a:gd name="T0" fmla="*/ 12 w 29"/>
                <a:gd name="T1" fmla="*/ 14 h 34"/>
                <a:gd name="T2" fmla="*/ 9 w 29"/>
                <a:gd name="T3" fmla="*/ 14 h 34"/>
                <a:gd name="T4" fmla="*/ 6 w 29"/>
                <a:gd name="T5" fmla="*/ 15 h 34"/>
                <a:gd name="T6" fmla="*/ 6 w 29"/>
                <a:gd name="T7" fmla="*/ 15 h 34"/>
                <a:gd name="T8" fmla="*/ 5 w 29"/>
                <a:gd name="T9" fmla="*/ 15 h 34"/>
                <a:gd name="T10" fmla="*/ 5 w 29"/>
                <a:gd name="T11" fmla="*/ 15 h 34"/>
                <a:gd name="T12" fmla="*/ 5 w 29"/>
                <a:gd name="T13" fmla="*/ 18 h 34"/>
                <a:gd name="T14" fmla="*/ 5 w 29"/>
                <a:gd name="T15" fmla="*/ 22 h 34"/>
                <a:gd name="T16" fmla="*/ 8 w 29"/>
                <a:gd name="T17" fmla="*/ 24 h 34"/>
                <a:gd name="T18" fmla="*/ 9 w 29"/>
                <a:gd name="T19" fmla="*/ 26 h 34"/>
                <a:gd name="T20" fmla="*/ 13 w 29"/>
                <a:gd name="T21" fmla="*/ 28 h 34"/>
                <a:gd name="T22" fmla="*/ 15 w 29"/>
                <a:gd name="T23" fmla="*/ 28 h 34"/>
                <a:gd name="T24" fmla="*/ 18 w 29"/>
                <a:gd name="T25" fmla="*/ 27 h 34"/>
                <a:gd name="T26" fmla="*/ 18 w 29"/>
                <a:gd name="T27" fmla="*/ 24 h 34"/>
                <a:gd name="T28" fmla="*/ 18 w 29"/>
                <a:gd name="T29" fmla="*/ 23 h 34"/>
                <a:gd name="T30" fmla="*/ 17 w 29"/>
                <a:gd name="T31" fmla="*/ 19 h 34"/>
                <a:gd name="T32" fmla="*/ 15 w 29"/>
                <a:gd name="T33" fmla="*/ 17 h 34"/>
                <a:gd name="T34" fmla="*/ 14 w 29"/>
                <a:gd name="T35" fmla="*/ 15 h 34"/>
                <a:gd name="T36" fmla="*/ 12 w 29"/>
                <a:gd name="T37" fmla="*/ 14 h 34"/>
                <a:gd name="T38" fmla="*/ 6 w 29"/>
                <a:gd name="T39" fmla="*/ 5 h 34"/>
                <a:gd name="T40" fmla="*/ 5 w 29"/>
                <a:gd name="T41" fmla="*/ 9 h 34"/>
                <a:gd name="T42" fmla="*/ 5 w 29"/>
                <a:gd name="T43" fmla="*/ 14 h 34"/>
                <a:gd name="T44" fmla="*/ 6 w 29"/>
                <a:gd name="T45" fmla="*/ 11 h 34"/>
                <a:gd name="T46" fmla="*/ 9 w 29"/>
                <a:gd name="T47" fmla="*/ 10 h 34"/>
                <a:gd name="T48" fmla="*/ 12 w 29"/>
                <a:gd name="T49" fmla="*/ 10 h 34"/>
                <a:gd name="T50" fmla="*/ 14 w 29"/>
                <a:gd name="T51" fmla="*/ 10 h 34"/>
                <a:gd name="T52" fmla="*/ 17 w 29"/>
                <a:gd name="T53" fmla="*/ 11 h 34"/>
                <a:gd name="T54" fmla="*/ 19 w 29"/>
                <a:gd name="T55" fmla="*/ 14 h 34"/>
                <a:gd name="T56" fmla="*/ 21 w 29"/>
                <a:gd name="T57" fmla="*/ 17 h 34"/>
                <a:gd name="T58" fmla="*/ 22 w 29"/>
                <a:gd name="T59" fmla="*/ 19 h 34"/>
                <a:gd name="T60" fmla="*/ 22 w 29"/>
                <a:gd name="T61" fmla="*/ 22 h 34"/>
                <a:gd name="T62" fmla="*/ 23 w 29"/>
                <a:gd name="T63" fmla="*/ 18 h 34"/>
                <a:gd name="T64" fmla="*/ 22 w 29"/>
                <a:gd name="T65" fmla="*/ 14 h 34"/>
                <a:gd name="T66" fmla="*/ 19 w 29"/>
                <a:gd name="T67" fmla="*/ 10 h 34"/>
                <a:gd name="T68" fmla="*/ 17 w 29"/>
                <a:gd name="T69" fmla="*/ 7 h 34"/>
                <a:gd name="T70" fmla="*/ 13 w 29"/>
                <a:gd name="T71" fmla="*/ 7 h 34"/>
                <a:gd name="T72" fmla="*/ 10 w 29"/>
                <a:gd name="T73" fmla="*/ 6 h 34"/>
                <a:gd name="T74" fmla="*/ 6 w 29"/>
                <a:gd name="T75" fmla="*/ 5 h 34"/>
                <a:gd name="T76" fmla="*/ 8 w 29"/>
                <a:gd name="T77" fmla="*/ 0 h 34"/>
                <a:gd name="T78" fmla="*/ 8 w 29"/>
                <a:gd name="T79" fmla="*/ 1 h 34"/>
                <a:gd name="T80" fmla="*/ 12 w 29"/>
                <a:gd name="T81" fmla="*/ 0 h 34"/>
                <a:gd name="T82" fmla="*/ 15 w 29"/>
                <a:gd name="T83" fmla="*/ 1 h 34"/>
                <a:gd name="T84" fmla="*/ 19 w 29"/>
                <a:gd name="T85" fmla="*/ 2 h 34"/>
                <a:gd name="T86" fmla="*/ 22 w 29"/>
                <a:gd name="T87" fmla="*/ 5 h 34"/>
                <a:gd name="T88" fmla="*/ 25 w 29"/>
                <a:gd name="T89" fmla="*/ 7 h 34"/>
                <a:gd name="T90" fmla="*/ 26 w 29"/>
                <a:gd name="T91" fmla="*/ 10 h 34"/>
                <a:gd name="T92" fmla="*/ 29 w 29"/>
                <a:gd name="T93" fmla="*/ 15 h 34"/>
                <a:gd name="T94" fmla="*/ 29 w 29"/>
                <a:gd name="T95" fmla="*/ 19 h 34"/>
                <a:gd name="T96" fmla="*/ 27 w 29"/>
                <a:gd name="T97" fmla="*/ 24 h 34"/>
                <a:gd name="T98" fmla="*/ 26 w 29"/>
                <a:gd name="T99" fmla="*/ 28 h 34"/>
                <a:gd name="T100" fmla="*/ 23 w 29"/>
                <a:gd name="T101" fmla="*/ 31 h 34"/>
                <a:gd name="T102" fmla="*/ 18 w 29"/>
                <a:gd name="T103" fmla="*/ 34 h 34"/>
                <a:gd name="T104" fmla="*/ 14 w 29"/>
                <a:gd name="T105" fmla="*/ 34 h 34"/>
                <a:gd name="T106" fmla="*/ 10 w 29"/>
                <a:gd name="T107" fmla="*/ 32 h 34"/>
                <a:gd name="T108" fmla="*/ 6 w 29"/>
                <a:gd name="T109" fmla="*/ 30 h 34"/>
                <a:gd name="T110" fmla="*/ 2 w 29"/>
                <a:gd name="T111" fmla="*/ 27 h 34"/>
                <a:gd name="T112" fmla="*/ 0 w 29"/>
                <a:gd name="T113" fmla="*/ 18 h 34"/>
                <a:gd name="T114" fmla="*/ 1 w 29"/>
                <a:gd name="T115" fmla="*/ 9 h 34"/>
                <a:gd name="T116" fmla="*/ 6 w 29"/>
                <a:gd name="T117" fmla="*/ 1 h 34"/>
                <a:gd name="T118" fmla="*/ 8 w 29"/>
                <a:gd name="T1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" h="34">
                  <a:moveTo>
                    <a:pt x="12" y="14"/>
                  </a:moveTo>
                  <a:lnTo>
                    <a:pt x="9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8"/>
                  </a:lnTo>
                  <a:lnTo>
                    <a:pt x="5" y="22"/>
                  </a:lnTo>
                  <a:lnTo>
                    <a:pt x="8" y="24"/>
                  </a:lnTo>
                  <a:lnTo>
                    <a:pt x="9" y="26"/>
                  </a:lnTo>
                  <a:lnTo>
                    <a:pt x="13" y="28"/>
                  </a:lnTo>
                  <a:lnTo>
                    <a:pt x="15" y="28"/>
                  </a:lnTo>
                  <a:lnTo>
                    <a:pt x="18" y="27"/>
                  </a:lnTo>
                  <a:lnTo>
                    <a:pt x="18" y="24"/>
                  </a:lnTo>
                  <a:lnTo>
                    <a:pt x="18" y="23"/>
                  </a:lnTo>
                  <a:lnTo>
                    <a:pt x="17" y="19"/>
                  </a:lnTo>
                  <a:lnTo>
                    <a:pt x="15" y="17"/>
                  </a:lnTo>
                  <a:lnTo>
                    <a:pt x="14" y="15"/>
                  </a:lnTo>
                  <a:lnTo>
                    <a:pt x="12" y="14"/>
                  </a:lnTo>
                  <a:close/>
                  <a:moveTo>
                    <a:pt x="6" y="5"/>
                  </a:moveTo>
                  <a:lnTo>
                    <a:pt x="5" y="9"/>
                  </a:lnTo>
                  <a:lnTo>
                    <a:pt x="5" y="14"/>
                  </a:lnTo>
                  <a:lnTo>
                    <a:pt x="6" y="11"/>
                  </a:lnTo>
                  <a:lnTo>
                    <a:pt x="9" y="10"/>
                  </a:lnTo>
                  <a:lnTo>
                    <a:pt x="12" y="10"/>
                  </a:lnTo>
                  <a:lnTo>
                    <a:pt x="14" y="10"/>
                  </a:lnTo>
                  <a:lnTo>
                    <a:pt x="17" y="11"/>
                  </a:lnTo>
                  <a:lnTo>
                    <a:pt x="19" y="14"/>
                  </a:lnTo>
                  <a:lnTo>
                    <a:pt x="21" y="17"/>
                  </a:lnTo>
                  <a:lnTo>
                    <a:pt x="22" y="19"/>
                  </a:lnTo>
                  <a:lnTo>
                    <a:pt x="22" y="22"/>
                  </a:lnTo>
                  <a:lnTo>
                    <a:pt x="23" y="18"/>
                  </a:lnTo>
                  <a:lnTo>
                    <a:pt x="22" y="14"/>
                  </a:lnTo>
                  <a:lnTo>
                    <a:pt x="19" y="10"/>
                  </a:lnTo>
                  <a:lnTo>
                    <a:pt x="17" y="7"/>
                  </a:lnTo>
                  <a:lnTo>
                    <a:pt x="13" y="7"/>
                  </a:lnTo>
                  <a:lnTo>
                    <a:pt x="10" y="6"/>
                  </a:lnTo>
                  <a:lnTo>
                    <a:pt x="6" y="5"/>
                  </a:lnTo>
                  <a:close/>
                  <a:moveTo>
                    <a:pt x="8" y="0"/>
                  </a:move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2"/>
                  </a:lnTo>
                  <a:lnTo>
                    <a:pt x="22" y="5"/>
                  </a:lnTo>
                  <a:lnTo>
                    <a:pt x="25" y="7"/>
                  </a:lnTo>
                  <a:lnTo>
                    <a:pt x="26" y="10"/>
                  </a:lnTo>
                  <a:lnTo>
                    <a:pt x="29" y="15"/>
                  </a:lnTo>
                  <a:lnTo>
                    <a:pt x="29" y="19"/>
                  </a:lnTo>
                  <a:lnTo>
                    <a:pt x="27" y="24"/>
                  </a:lnTo>
                  <a:lnTo>
                    <a:pt x="26" y="28"/>
                  </a:lnTo>
                  <a:lnTo>
                    <a:pt x="23" y="31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2"/>
                  </a:lnTo>
                  <a:lnTo>
                    <a:pt x="6" y="30"/>
                  </a:lnTo>
                  <a:lnTo>
                    <a:pt x="2" y="27"/>
                  </a:lnTo>
                  <a:lnTo>
                    <a:pt x="0" y="18"/>
                  </a:lnTo>
                  <a:lnTo>
                    <a:pt x="1" y="9"/>
                  </a:lnTo>
                  <a:lnTo>
                    <a:pt x="6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54"/>
            <p:cNvSpPr>
              <a:spLocks noEditPoints="1"/>
            </p:cNvSpPr>
            <p:nvPr/>
          </p:nvSpPr>
          <p:spPr bwMode="auto">
            <a:xfrm>
              <a:off x="6994525" y="3413125"/>
              <a:ext cx="50800" cy="53975"/>
            </a:xfrm>
            <a:custGeom>
              <a:avLst/>
              <a:gdLst>
                <a:gd name="T0" fmla="*/ 14 w 32"/>
                <a:gd name="T1" fmla="*/ 3 h 34"/>
                <a:gd name="T2" fmla="*/ 9 w 32"/>
                <a:gd name="T3" fmla="*/ 5 h 34"/>
                <a:gd name="T4" fmla="*/ 6 w 32"/>
                <a:gd name="T5" fmla="*/ 9 h 34"/>
                <a:gd name="T6" fmla="*/ 6 w 32"/>
                <a:gd name="T7" fmla="*/ 15 h 34"/>
                <a:gd name="T8" fmla="*/ 6 w 32"/>
                <a:gd name="T9" fmla="*/ 20 h 34"/>
                <a:gd name="T10" fmla="*/ 11 w 32"/>
                <a:gd name="T11" fmla="*/ 27 h 34"/>
                <a:gd name="T12" fmla="*/ 18 w 32"/>
                <a:gd name="T13" fmla="*/ 28 h 34"/>
                <a:gd name="T14" fmla="*/ 24 w 32"/>
                <a:gd name="T15" fmla="*/ 23 h 34"/>
                <a:gd name="T16" fmla="*/ 22 w 32"/>
                <a:gd name="T17" fmla="*/ 15 h 34"/>
                <a:gd name="T18" fmla="*/ 18 w 32"/>
                <a:gd name="T19" fmla="*/ 13 h 34"/>
                <a:gd name="T20" fmla="*/ 13 w 32"/>
                <a:gd name="T21" fmla="*/ 11 h 34"/>
                <a:gd name="T22" fmla="*/ 9 w 32"/>
                <a:gd name="T23" fmla="*/ 14 h 34"/>
                <a:gd name="T24" fmla="*/ 7 w 32"/>
                <a:gd name="T25" fmla="*/ 18 h 34"/>
                <a:gd name="T26" fmla="*/ 6 w 32"/>
                <a:gd name="T27" fmla="*/ 18 h 34"/>
                <a:gd name="T28" fmla="*/ 6 w 32"/>
                <a:gd name="T29" fmla="*/ 14 h 34"/>
                <a:gd name="T30" fmla="*/ 10 w 32"/>
                <a:gd name="T31" fmla="*/ 9 h 34"/>
                <a:gd name="T32" fmla="*/ 17 w 32"/>
                <a:gd name="T33" fmla="*/ 7 h 34"/>
                <a:gd name="T34" fmla="*/ 23 w 32"/>
                <a:gd name="T35" fmla="*/ 10 h 34"/>
                <a:gd name="T36" fmla="*/ 26 w 32"/>
                <a:gd name="T37" fmla="*/ 11 h 34"/>
                <a:gd name="T38" fmla="*/ 20 w 32"/>
                <a:gd name="T39" fmla="*/ 6 h 34"/>
                <a:gd name="T40" fmla="*/ 14 w 32"/>
                <a:gd name="T41" fmla="*/ 3 h 34"/>
                <a:gd name="T42" fmla="*/ 20 w 32"/>
                <a:gd name="T43" fmla="*/ 1 h 34"/>
                <a:gd name="T44" fmla="*/ 28 w 32"/>
                <a:gd name="T45" fmla="*/ 6 h 34"/>
                <a:gd name="T46" fmla="*/ 32 w 32"/>
                <a:gd name="T47" fmla="*/ 14 h 34"/>
                <a:gd name="T48" fmla="*/ 30 w 32"/>
                <a:gd name="T49" fmla="*/ 24 h 34"/>
                <a:gd name="T50" fmla="*/ 28 w 32"/>
                <a:gd name="T51" fmla="*/ 31 h 34"/>
                <a:gd name="T52" fmla="*/ 27 w 32"/>
                <a:gd name="T53" fmla="*/ 31 h 34"/>
                <a:gd name="T54" fmla="*/ 22 w 32"/>
                <a:gd name="T55" fmla="*/ 32 h 34"/>
                <a:gd name="T56" fmla="*/ 13 w 32"/>
                <a:gd name="T57" fmla="*/ 34 h 34"/>
                <a:gd name="T58" fmla="*/ 5 w 32"/>
                <a:gd name="T59" fmla="*/ 28 h 34"/>
                <a:gd name="T60" fmla="*/ 1 w 32"/>
                <a:gd name="T61" fmla="*/ 20 h 34"/>
                <a:gd name="T62" fmla="*/ 1 w 32"/>
                <a:gd name="T63" fmla="*/ 11 h 34"/>
                <a:gd name="T64" fmla="*/ 3 w 32"/>
                <a:gd name="T65" fmla="*/ 5 h 34"/>
                <a:gd name="T66" fmla="*/ 9 w 32"/>
                <a:gd name="T67" fmla="*/ 1 h 34"/>
                <a:gd name="T68" fmla="*/ 11 w 32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" h="34">
                  <a:moveTo>
                    <a:pt x="14" y="3"/>
                  </a:moveTo>
                  <a:lnTo>
                    <a:pt x="14" y="3"/>
                  </a:lnTo>
                  <a:lnTo>
                    <a:pt x="11" y="3"/>
                  </a:lnTo>
                  <a:lnTo>
                    <a:pt x="9" y="5"/>
                  </a:lnTo>
                  <a:lnTo>
                    <a:pt x="7" y="7"/>
                  </a:lnTo>
                  <a:lnTo>
                    <a:pt x="6" y="9"/>
                  </a:lnTo>
                  <a:lnTo>
                    <a:pt x="6" y="13"/>
                  </a:lnTo>
                  <a:lnTo>
                    <a:pt x="6" y="15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9" y="24"/>
                  </a:lnTo>
                  <a:lnTo>
                    <a:pt x="11" y="27"/>
                  </a:lnTo>
                  <a:lnTo>
                    <a:pt x="14" y="28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4" y="23"/>
                  </a:lnTo>
                  <a:lnTo>
                    <a:pt x="23" y="19"/>
                  </a:lnTo>
                  <a:lnTo>
                    <a:pt x="22" y="15"/>
                  </a:lnTo>
                  <a:lnTo>
                    <a:pt x="20" y="14"/>
                  </a:lnTo>
                  <a:lnTo>
                    <a:pt x="18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3"/>
                  </a:lnTo>
                  <a:lnTo>
                    <a:pt x="9" y="14"/>
                  </a:lnTo>
                  <a:lnTo>
                    <a:pt x="9" y="17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6" y="14"/>
                  </a:lnTo>
                  <a:lnTo>
                    <a:pt x="7" y="11"/>
                  </a:lnTo>
                  <a:lnTo>
                    <a:pt x="10" y="9"/>
                  </a:lnTo>
                  <a:lnTo>
                    <a:pt x="14" y="7"/>
                  </a:lnTo>
                  <a:lnTo>
                    <a:pt x="17" y="7"/>
                  </a:lnTo>
                  <a:lnTo>
                    <a:pt x="20" y="9"/>
                  </a:lnTo>
                  <a:lnTo>
                    <a:pt x="23" y="10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3" y="7"/>
                  </a:lnTo>
                  <a:lnTo>
                    <a:pt x="20" y="6"/>
                  </a:lnTo>
                  <a:lnTo>
                    <a:pt x="18" y="5"/>
                  </a:lnTo>
                  <a:lnTo>
                    <a:pt x="14" y="3"/>
                  </a:lnTo>
                  <a:close/>
                  <a:moveTo>
                    <a:pt x="17" y="0"/>
                  </a:moveTo>
                  <a:lnTo>
                    <a:pt x="20" y="1"/>
                  </a:lnTo>
                  <a:lnTo>
                    <a:pt x="24" y="2"/>
                  </a:lnTo>
                  <a:lnTo>
                    <a:pt x="28" y="6"/>
                  </a:lnTo>
                  <a:lnTo>
                    <a:pt x="31" y="9"/>
                  </a:lnTo>
                  <a:lnTo>
                    <a:pt x="32" y="14"/>
                  </a:lnTo>
                  <a:lnTo>
                    <a:pt x="32" y="19"/>
                  </a:lnTo>
                  <a:lnTo>
                    <a:pt x="30" y="24"/>
                  </a:lnTo>
                  <a:lnTo>
                    <a:pt x="30" y="28"/>
                  </a:lnTo>
                  <a:lnTo>
                    <a:pt x="28" y="31"/>
                  </a:lnTo>
                  <a:lnTo>
                    <a:pt x="28" y="31"/>
                  </a:lnTo>
                  <a:lnTo>
                    <a:pt x="27" y="31"/>
                  </a:lnTo>
                  <a:lnTo>
                    <a:pt x="26" y="31"/>
                  </a:lnTo>
                  <a:lnTo>
                    <a:pt x="22" y="32"/>
                  </a:lnTo>
                  <a:lnTo>
                    <a:pt x="18" y="34"/>
                  </a:lnTo>
                  <a:lnTo>
                    <a:pt x="13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1" y="20"/>
                  </a:lnTo>
                  <a:lnTo>
                    <a:pt x="0" y="15"/>
                  </a:lnTo>
                  <a:lnTo>
                    <a:pt x="1" y="11"/>
                  </a:lnTo>
                  <a:lnTo>
                    <a:pt x="2" y="9"/>
                  </a:lnTo>
                  <a:lnTo>
                    <a:pt x="3" y="5"/>
                  </a:lnTo>
                  <a:lnTo>
                    <a:pt x="5" y="2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55"/>
            <p:cNvSpPr>
              <a:spLocks noEditPoints="1"/>
            </p:cNvSpPr>
            <p:nvPr/>
          </p:nvSpPr>
          <p:spPr bwMode="auto">
            <a:xfrm>
              <a:off x="7023100" y="3549650"/>
              <a:ext cx="60325" cy="65088"/>
            </a:xfrm>
            <a:custGeom>
              <a:avLst/>
              <a:gdLst>
                <a:gd name="T0" fmla="*/ 14 w 38"/>
                <a:gd name="T1" fmla="*/ 10 h 41"/>
                <a:gd name="T2" fmla="*/ 12 w 38"/>
                <a:gd name="T3" fmla="*/ 10 h 41"/>
                <a:gd name="T4" fmla="*/ 9 w 38"/>
                <a:gd name="T5" fmla="*/ 12 h 41"/>
                <a:gd name="T6" fmla="*/ 8 w 38"/>
                <a:gd name="T7" fmla="*/ 13 h 41"/>
                <a:gd name="T8" fmla="*/ 6 w 38"/>
                <a:gd name="T9" fmla="*/ 17 h 41"/>
                <a:gd name="T10" fmla="*/ 6 w 38"/>
                <a:gd name="T11" fmla="*/ 17 h 41"/>
                <a:gd name="T12" fmla="*/ 5 w 38"/>
                <a:gd name="T13" fmla="*/ 20 h 41"/>
                <a:gd name="T14" fmla="*/ 5 w 38"/>
                <a:gd name="T15" fmla="*/ 23 h 41"/>
                <a:gd name="T16" fmla="*/ 5 w 38"/>
                <a:gd name="T17" fmla="*/ 27 h 41"/>
                <a:gd name="T18" fmla="*/ 8 w 38"/>
                <a:gd name="T19" fmla="*/ 30 h 41"/>
                <a:gd name="T20" fmla="*/ 10 w 38"/>
                <a:gd name="T21" fmla="*/ 33 h 41"/>
                <a:gd name="T22" fmla="*/ 14 w 38"/>
                <a:gd name="T23" fmla="*/ 34 h 41"/>
                <a:gd name="T24" fmla="*/ 19 w 38"/>
                <a:gd name="T25" fmla="*/ 34 h 41"/>
                <a:gd name="T26" fmla="*/ 23 w 38"/>
                <a:gd name="T27" fmla="*/ 33 h 41"/>
                <a:gd name="T28" fmla="*/ 23 w 38"/>
                <a:gd name="T29" fmla="*/ 33 h 41"/>
                <a:gd name="T30" fmla="*/ 23 w 38"/>
                <a:gd name="T31" fmla="*/ 29 h 41"/>
                <a:gd name="T32" fmla="*/ 25 w 38"/>
                <a:gd name="T33" fmla="*/ 25 h 41"/>
                <a:gd name="T34" fmla="*/ 25 w 38"/>
                <a:gd name="T35" fmla="*/ 21 h 41"/>
                <a:gd name="T36" fmla="*/ 23 w 38"/>
                <a:gd name="T37" fmla="*/ 18 h 41"/>
                <a:gd name="T38" fmla="*/ 22 w 38"/>
                <a:gd name="T39" fmla="*/ 14 h 41"/>
                <a:gd name="T40" fmla="*/ 19 w 38"/>
                <a:gd name="T41" fmla="*/ 12 h 41"/>
                <a:gd name="T42" fmla="*/ 17 w 38"/>
                <a:gd name="T43" fmla="*/ 10 h 41"/>
                <a:gd name="T44" fmla="*/ 14 w 38"/>
                <a:gd name="T45" fmla="*/ 10 h 41"/>
                <a:gd name="T46" fmla="*/ 21 w 38"/>
                <a:gd name="T47" fmla="*/ 5 h 41"/>
                <a:gd name="T48" fmla="*/ 17 w 38"/>
                <a:gd name="T49" fmla="*/ 5 h 41"/>
                <a:gd name="T50" fmla="*/ 18 w 38"/>
                <a:gd name="T51" fmla="*/ 6 h 41"/>
                <a:gd name="T52" fmla="*/ 21 w 38"/>
                <a:gd name="T53" fmla="*/ 6 h 41"/>
                <a:gd name="T54" fmla="*/ 25 w 38"/>
                <a:gd name="T55" fmla="*/ 9 h 41"/>
                <a:gd name="T56" fmla="*/ 27 w 38"/>
                <a:gd name="T57" fmla="*/ 13 h 41"/>
                <a:gd name="T58" fmla="*/ 29 w 38"/>
                <a:gd name="T59" fmla="*/ 17 h 41"/>
                <a:gd name="T60" fmla="*/ 30 w 38"/>
                <a:gd name="T61" fmla="*/ 21 h 41"/>
                <a:gd name="T62" fmla="*/ 30 w 38"/>
                <a:gd name="T63" fmla="*/ 25 h 41"/>
                <a:gd name="T64" fmla="*/ 31 w 38"/>
                <a:gd name="T65" fmla="*/ 21 h 41"/>
                <a:gd name="T66" fmla="*/ 31 w 38"/>
                <a:gd name="T67" fmla="*/ 16 h 41"/>
                <a:gd name="T68" fmla="*/ 30 w 38"/>
                <a:gd name="T69" fmla="*/ 12 h 41"/>
                <a:gd name="T70" fmla="*/ 27 w 38"/>
                <a:gd name="T71" fmla="*/ 8 h 41"/>
                <a:gd name="T72" fmla="*/ 23 w 38"/>
                <a:gd name="T73" fmla="*/ 5 h 41"/>
                <a:gd name="T74" fmla="*/ 21 w 38"/>
                <a:gd name="T75" fmla="*/ 5 h 41"/>
                <a:gd name="T76" fmla="*/ 19 w 38"/>
                <a:gd name="T77" fmla="*/ 0 h 41"/>
                <a:gd name="T78" fmla="*/ 27 w 38"/>
                <a:gd name="T79" fmla="*/ 1 h 41"/>
                <a:gd name="T80" fmla="*/ 34 w 38"/>
                <a:gd name="T81" fmla="*/ 6 h 41"/>
                <a:gd name="T82" fmla="*/ 38 w 38"/>
                <a:gd name="T83" fmla="*/ 14 h 41"/>
                <a:gd name="T84" fmla="*/ 38 w 38"/>
                <a:gd name="T85" fmla="*/ 23 h 41"/>
                <a:gd name="T86" fmla="*/ 34 w 38"/>
                <a:gd name="T87" fmla="*/ 31 h 41"/>
                <a:gd name="T88" fmla="*/ 27 w 38"/>
                <a:gd name="T89" fmla="*/ 38 h 41"/>
                <a:gd name="T90" fmla="*/ 19 w 38"/>
                <a:gd name="T91" fmla="*/ 41 h 41"/>
                <a:gd name="T92" fmla="*/ 12 w 38"/>
                <a:gd name="T93" fmla="*/ 39 h 41"/>
                <a:gd name="T94" fmla="*/ 5 w 38"/>
                <a:gd name="T95" fmla="*/ 37 h 41"/>
                <a:gd name="T96" fmla="*/ 1 w 38"/>
                <a:gd name="T97" fmla="*/ 30 h 41"/>
                <a:gd name="T98" fmla="*/ 0 w 38"/>
                <a:gd name="T99" fmla="*/ 22 h 41"/>
                <a:gd name="T100" fmla="*/ 2 w 38"/>
                <a:gd name="T101" fmla="*/ 13 h 41"/>
                <a:gd name="T102" fmla="*/ 6 w 38"/>
                <a:gd name="T103" fmla="*/ 6 h 41"/>
                <a:gd name="T104" fmla="*/ 12 w 38"/>
                <a:gd name="T105" fmla="*/ 3 h 41"/>
                <a:gd name="T106" fmla="*/ 19 w 38"/>
                <a:gd name="T10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" h="41">
                  <a:moveTo>
                    <a:pt x="14" y="10"/>
                  </a:moveTo>
                  <a:lnTo>
                    <a:pt x="12" y="10"/>
                  </a:lnTo>
                  <a:lnTo>
                    <a:pt x="9" y="12"/>
                  </a:lnTo>
                  <a:lnTo>
                    <a:pt x="8" y="13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5" y="20"/>
                  </a:lnTo>
                  <a:lnTo>
                    <a:pt x="5" y="23"/>
                  </a:lnTo>
                  <a:lnTo>
                    <a:pt x="5" y="27"/>
                  </a:lnTo>
                  <a:lnTo>
                    <a:pt x="8" y="30"/>
                  </a:lnTo>
                  <a:lnTo>
                    <a:pt x="10" y="33"/>
                  </a:lnTo>
                  <a:lnTo>
                    <a:pt x="14" y="34"/>
                  </a:lnTo>
                  <a:lnTo>
                    <a:pt x="19" y="34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23" y="29"/>
                  </a:lnTo>
                  <a:lnTo>
                    <a:pt x="25" y="25"/>
                  </a:lnTo>
                  <a:lnTo>
                    <a:pt x="25" y="21"/>
                  </a:lnTo>
                  <a:lnTo>
                    <a:pt x="23" y="18"/>
                  </a:lnTo>
                  <a:lnTo>
                    <a:pt x="22" y="14"/>
                  </a:lnTo>
                  <a:lnTo>
                    <a:pt x="19" y="12"/>
                  </a:lnTo>
                  <a:lnTo>
                    <a:pt x="17" y="10"/>
                  </a:lnTo>
                  <a:lnTo>
                    <a:pt x="14" y="10"/>
                  </a:lnTo>
                  <a:close/>
                  <a:moveTo>
                    <a:pt x="21" y="5"/>
                  </a:moveTo>
                  <a:lnTo>
                    <a:pt x="17" y="5"/>
                  </a:lnTo>
                  <a:lnTo>
                    <a:pt x="18" y="6"/>
                  </a:lnTo>
                  <a:lnTo>
                    <a:pt x="21" y="6"/>
                  </a:lnTo>
                  <a:lnTo>
                    <a:pt x="25" y="9"/>
                  </a:lnTo>
                  <a:lnTo>
                    <a:pt x="27" y="13"/>
                  </a:lnTo>
                  <a:lnTo>
                    <a:pt x="29" y="17"/>
                  </a:lnTo>
                  <a:lnTo>
                    <a:pt x="30" y="21"/>
                  </a:lnTo>
                  <a:lnTo>
                    <a:pt x="30" y="25"/>
                  </a:lnTo>
                  <a:lnTo>
                    <a:pt x="31" y="21"/>
                  </a:lnTo>
                  <a:lnTo>
                    <a:pt x="31" y="16"/>
                  </a:lnTo>
                  <a:lnTo>
                    <a:pt x="30" y="12"/>
                  </a:lnTo>
                  <a:lnTo>
                    <a:pt x="27" y="8"/>
                  </a:lnTo>
                  <a:lnTo>
                    <a:pt x="23" y="5"/>
                  </a:lnTo>
                  <a:lnTo>
                    <a:pt x="21" y="5"/>
                  </a:lnTo>
                  <a:close/>
                  <a:moveTo>
                    <a:pt x="19" y="0"/>
                  </a:moveTo>
                  <a:lnTo>
                    <a:pt x="27" y="1"/>
                  </a:lnTo>
                  <a:lnTo>
                    <a:pt x="34" y="6"/>
                  </a:lnTo>
                  <a:lnTo>
                    <a:pt x="38" y="14"/>
                  </a:lnTo>
                  <a:lnTo>
                    <a:pt x="38" y="23"/>
                  </a:lnTo>
                  <a:lnTo>
                    <a:pt x="34" y="31"/>
                  </a:lnTo>
                  <a:lnTo>
                    <a:pt x="27" y="38"/>
                  </a:lnTo>
                  <a:lnTo>
                    <a:pt x="19" y="41"/>
                  </a:lnTo>
                  <a:lnTo>
                    <a:pt x="12" y="39"/>
                  </a:lnTo>
                  <a:lnTo>
                    <a:pt x="5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2" y="13"/>
                  </a:lnTo>
                  <a:lnTo>
                    <a:pt x="6" y="6"/>
                  </a:lnTo>
                  <a:lnTo>
                    <a:pt x="12" y="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231015" y="5667010"/>
            <a:ext cx="690563" cy="711200"/>
            <a:chOff x="5476875" y="207963"/>
            <a:chExt cx="690563" cy="711200"/>
          </a:xfrm>
        </p:grpSpPr>
        <p:sp>
          <p:nvSpPr>
            <p:cNvPr id="22" name="Freeform 157"/>
            <p:cNvSpPr>
              <a:spLocks noEditPoints="1"/>
            </p:cNvSpPr>
            <p:nvPr/>
          </p:nvSpPr>
          <p:spPr bwMode="auto">
            <a:xfrm>
              <a:off x="5476875" y="207963"/>
              <a:ext cx="690563" cy="711200"/>
            </a:xfrm>
            <a:custGeom>
              <a:avLst/>
              <a:gdLst>
                <a:gd name="T0" fmla="*/ 344 w 435"/>
                <a:gd name="T1" fmla="*/ 239 h 448"/>
                <a:gd name="T2" fmla="*/ 391 w 435"/>
                <a:gd name="T3" fmla="*/ 322 h 448"/>
                <a:gd name="T4" fmla="*/ 402 w 435"/>
                <a:gd name="T5" fmla="*/ 395 h 448"/>
                <a:gd name="T6" fmla="*/ 421 w 435"/>
                <a:gd name="T7" fmla="*/ 373 h 448"/>
                <a:gd name="T8" fmla="*/ 404 w 435"/>
                <a:gd name="T9" fmla="*/ 318 h 448"/>
                <a:gd name="T10" fmla="*/ 361 w 435"/>
                <a:gd name="T11" fmla="*/ 213 h 448"/>
                <a:gd name="T12" fmla="*/ 255 w 435"/>
                <a:gd name="T13" fmla="*/ 65 h 448"/>
                <a:gd name="T14" fmla="*/ 165 w 435"/>
                <a:gd name="T15" fmla="*/ 68 h 448"/>
                <a:gd name="T16" fmla="*/ 72 w 435"/>
                <a:gd name="T17" fmla="*/ 48 h 448"/>
                <a:gd name="T18" fmla="*/ 25 w 435"/>
                <a:gd name="T19" fmla="*/ 81 h 448"/>
                <a:gd name="T20" fmla="*/ 14 w 435"/>
                <a:gd name="T21" fmla="*/ 105 h 448"/>
                <a:gd name="T22" fmla="*/ 25 w 435"/>
                <a:gd name="T23" fmla="*/ 181 h 448"/>
                <a:gd name="T24" fmla="*/ 86 w 435"/>
                <a:gd name="T25" fmla="*/ 213 h 448"/>
                <a:gd name="T26" fmla="*/ 111 w 435"/>
                <a:gd name="T27" fmla="*/ 209 h 448"/>
                <a:gd name="T28" fmla="*/ 111 w 435"/>
                <a:gd name="T29" fmla="*/ 215 h 448"/>
                <a:gd name="T30" fmla="*/ 64 w 435"/>
                <a:gd name="T31" fmla="*/ 344 h 448"/>
                <a:gd name="T32" fmla="*/ 63 w 435"/>
                <a:gd name="T33" fmla="*/ 420 h 448"/>
                <a:gd name="T34" fmla="*/ 111 w 435"/>
                <a:gd name="T35" fmla="*/ 437 h 448"/>
                <a:gd name="T36" fmla="*/ 169 w 435"/>
                <a:gd name="T37" fmla="*/ 421 h 448"/>
                <a:gd name="T38" fmla="*/ 305 w 435"/>
                <a:gd name="T39" fmla="*/ 411 h 448"/>
                <a:gd name="T40" fmla="*/ 374 w 435"/>
                <a:gd name="T41" fmla="*/ 412 h 448"/>
                <a:gd name="T42" fmla="*/ 391 w 435"/>
                <a:gd name="T43" fmla="*/ 355 h 448"/>
                <a:gd name="T44" fmla="*/ 347 w 435"/>
                <a:gd name="T45" fmla="*/ 266 h 448"/>
                <a:gd name="T46" fmla="*/ 330 w 435"/>
                <a:gd name="T47" fmla="*/ 209 h 448"/>
                <a:gd name="T48" fmla="*/ 356 w 435"/>
                <a:gd name="T49" fmla="*/ 204 h 448"/>
                <a:gd name="T50" fmla="*/ 400 w 435"/>
                <a:gd name="T51" fmla="*/ 141 h 448"/>
                <a:gd name="T52" fmla="*/ 383 w 435"/>
                <a:gd name="T53" fmla="*/ 72 h 448"/>
                <a:gd name="T54" fmla="*/ 319 w 435"/>
                <a:gd name="T55" fmla="*/ 44 h 448"/>
                <a:gd name="T56" fmla="*/ 276 w 435"/>
                <a:gd name="T57" fmla="*/ 23 h 448"/>
                <a:gd name="T58" fmla="*/ 183 w 435"/>
                <a:gd name="T59" fmla="*/ 43 h 448"/>
                <a:gd name="T60" fmla="*/ 101 w 435"/>
                <a:gd name="T61" fmla="*/ 23 h 448"/>
                <a:gd name="T62" fmla="*/ 50 w 435"/>
                <a:gd name="T63" fmla="*/ 47 h 448"/>
                <a:gd name="T64" fmla="*/ 127 w 435"/>
                <a:gd name="T65" fmla="*/ 42 h 448"/>
                <a:gd name="T66" fmla="*/ 200 w 435"/>
                <a:gd name="T67" fmla="*/ 68 h 448"/>
                <a:gd name="T68" fmla="*/ 283 w 435"/>
                <a:gd name="T69" fmla="*/ 46 h 448"/>
                <a:gd name="T70" fmla="*/ 361 w 435"/>
                <a:gd name="T71" fmla="*/ 40 h 448"/>
                <a:gd name="T72" fmla="*/ 407 w 435"/>
                <a:gd name="T73" fmla="*/ 103 h 448"/>
                <a:gd name="T74" fmla="*/ 394 w 435"/>
                <a:gd name="T75" fmla="*/ 187 h 448"/>
                <a:gd name="T76" fmla="*/ 419 w 435"/>
                <a:gd name="T77" fmla="*/ 164 h 448"/>
                <a:gd name="T78" fmla="*/ 416 w 435"/>
                <a:gd name="T79" fmla="*/ 75 h 448"/>
                <a:gd name="T80" fmla="*/ 359 w 435"/>
                <a:gd name="T81" fmla="*/ 13 h 448"/>
                <a:gd name="T82" fmla="*/ 374 w 435"/>
                <a:gd name="T83" fmla="*/ 13 h 448"/>
                <a:gd name="T84" fmla="*/ 425 w 435"/>
                <a:gd name="T85" fmla="*/ 81 h 448"/>
                <a:gd name="T86" fmla="*/ 421 w 435"/>
                <a:gd name="T87" fmla="*/ 170 h 448"/>
                <a:gd name="T88" fmla="*/ 368 w 435"/>
                <a:gd name="T89" fmla="*/ 216 h 448"/>
                <a:gd name="T90" fmla="*/ 408 w 435"/>
                <a:gd name="T91" fmla="*/ 309 h 448"/>
                <a:gd name="T92" fmla="*/ 428 w 435"/>
                <a:gd name="T93" fmla="*/ 378 h 448"/>
                <a:gd name="T94" fmla="*/ 377 w 435"/>
                <a:gd name="T95" fmla="*/ 425 h 448"/>
                <a:gd name="T96" fmla="*/ 364 w 435"/>
                <a:gd name="T97" fmla="*/ 427 h 448"/>
                <a:gd name="T98" fmla="*/ 279 w 435"/>
                <a:gd name="T99" fmla="*/ 416 h 448"/>
                <a:gd name="T100" fmla="*/ 144 w 435"/>
                <a:gd name="T101" fmla="*/ 440 h 448"/>
                <a:gd name="T102" fmla="*/ 68 w 435"/>
                <a:gd name="T103" fmla="*/ 440 h 448"/>
                <a:gd name="T104" fmla="*/ 47 w 435"/>
                <a:gd name="T105" fmla="*/ 378 h 448"/>
                <a:gd name="T106" fmla="*/ 75 w 435"/>
                <a:gd name="T107" fmla="*/ 287 h 448"/>
                <a:gd name="T108" fmla="*/ 67 w 435"/>
                <a:gd name="T109" fmla="*/ 222 h 448"/>
                <a:gd name="T110" fmla="*/ 9 w 435"/>
                <a:gd name="T111" fmla="*/ 175 h 448"/>
                <a:gd name="T112" fmla="*/ 9 w 435"/>
                <a:gd name="T113" fmla="*/ 92 h 448"/>
                <a:gd name="T114" fmla="*/ 75 w 435"/>
                <a:gd name="T115" fmla="*/ 22 h 448"/>
                <a:gd name="T116" fmla="*/ 164 w 435"/>
                <a:gd name="T117" fmla="*/ 30 h 448"/>
                <a:gd name="T118" fmla="*/ 250 w 435"/>
                <a:gd name="T119" fmla="*/ 27 h 448"/>
                <a:gd name="T120" fmla="*/ 335 w 435"/>
                <a:gd name="T121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5" h="448">
                  <a:moveTo>
                    <a:pt x="361" y="213"/>
                  </a:moveTo>
                  <a:lnTo>
                    <a:pt x="349" y="217"/>
                  </a:lnTo>
                  <a:lnTo>
                    <a:pt x="336" y="219"/>
                  </a:lnTo>
                  <a:lnTo>
                    <a:pt x="344" y="239"/>
                  </a:lnTo>
                  <a:lnTo>
                    <a:pt x="355" y="260"/>
                  </a:lnTo>
                  <a:lnTo>
                    <a:pt x="366" y="281"/>
                  </a:lnTo>
                  <a:lnTo>
                    <a:pt x="380" y="301"/>
                  </a:lnTo>
                  <a:lnTo>
                    <a:pt x="391" y="322"/>
                  </a:lnTo>
                  <a:lnTo>
                    <a:pt x="399" y="343"/>
                  </a:lnTo>
                  <a:lnTo>
                    <a:pt x="404" y="365"/>
                  </a:lnTo>
                  <a:lnTo>
                    <a:pt x="403" y="389"/>
                  </a:lnTo>
                  <a:lnTo>
                    <a:pt x="402" y="395"/>
                  </a:lnTo>
                  <a:lnTo>
                    <a:pt x="399" y="402"/>
                  </a:lnTo>
                  <a:lnTo>
                    <a:pt x="395" y="408"/>
                  </a:lnTo>
                  <a:lnTo>
                    <a:pt x="411" y="391"/>
                  </a:lnTo>
                  <a:lnTo>
                    <a:pt x="421" y="373"/>
                  </a:lnTo>
                  <a:lnTo>
                    <a:pt x="424" y="357"/>
                  </a:lnTo>
                  <a:lnTo>
                    <a:pt x="420" y="344"/>
                  </a:lnTo>
                  <a:lnTo>
                    <a:pt x="414" y="331"/>
                  </a:lnTo>
                  <a:lnTo>
                    <a:pt x="404" y="318"/>
                  </a:lnTo>
                  <a:lnTo>
                    <a:pt x="397" y="306"/>
                  </a:lnTo>
                  <a:lnTo>
                    <a:pt x="381" y="277"/>
                  </a:lnTo>
                  <a:lnTo>
                    <a:pt x="369" y="246"/>
                  </a:lnTo>
                  <a:lnTo>
                    <a:pt x="361" y="213"/>
                  </a:lnTo>
                  <a:close/>
                  <a:moveTo>
                    <a:pt x="319" y="44"/>
                  </a:moveTo>
                  <a:lnTo>
                    <a:pt x="298" y="48"/>
                  </a:lnTo>
                  <a:lnTo>
                    <a:pt x="276" y="56"/>
                  </a:lnTo>
                  <a:lnTo>
                    <a:pt x="255" y="65"/>
                  </a:lnTo>
                  <a:lnTo>
                    <a:pt x="234" y="73"/>
                  </a:lnTo>
                  <a:lnTo>
                    <a:pt x="212" y="77"/>
                  </a:lnTo>
                  <a:lnTo>
                    <a:pt x="190" y="77"/>
                  </a:lnTo>
                  <a:lnTo>
                    <a:pt x="165" y="68"/>
                  </a:lnTo>
                  <a:lnTo>
                    <a:pt x="143" y="58"/>
                  </a:lnTo>
                  <a:lnTo>
                    <a:pt x="118" y="48"/>
                  </a:lnTo>
                  <a:lnTo>
                    <a:pt x="95" y="44"/>
                  </a:lnTo>
                  <a:lnTo>
                    <a:pt x="72" y="48"/>
                  </a:lnTo>
                  <a:lnTo>
                    <a:pt x="51" y="58"/>
                  </a:lnTo>
                  <a:lnTo>
                    <a:pt x="33" y="72"/>
                  </a:lnTo>
                  <a:lnTo>
                    <a:pt x="29" y="76"/>
                  </a:lnTo>
                  <a:lnTo>
                    <a:pt x="25" y="81"/>
                  </a:lnTo>
                  <a:lnTo>
                    <a:pt x="23" y="85"/>
                  </a:lnTo>
                  <a:lnTo>
                    <a:pt x="22" y="85"/>
                  </a:lnTo>
                  <a:lnTo>
                    <a:pt x="22" y="86"/>
                  </a:lnTo>
                  <a:lnTo>
                    <a:pt x="14" y="105"/>
                  </a:lnTo>
                  <a:lnTo>
                    <a:pt x="10" y="124"/>
                  </a:lnTo>
                  <a:lnTo>
                    <a:pt x="12" y="144"/>
                  </a:lnTo>
                  <a:lnTo>
                    <a:pt x="17" y="164"/>
                  </a:lnTo>
                  <a:lnTo>
                    <a:pt x="25" y="181"/>
                  </a:lnTo>
                  <a:lnTo>
                    <a:pt x="35" y="195"/>
                  </a:lnTo>
                  <a:lnTo>
                    <a:pt x="50" y="207"/>
                  </a:lnTo>
                  <a:lnTo>
                    <a:pt x="67" y="212"/>
                  </a:lnTo>
                  <a:lnTo>
                    <a:pt x="86" y="213"/>
                  </a:lnTo>
                  <a:lnTo>
                    <a:pt x="107" y="207"/>
                  </a:lnTo>
                  <a:lnTo>
                    <a:pt x="109" y="207"/>
                  </a:lnTo>
                  <a:lnTo>
                    <a:pt x="110" y="208"/>
                  </a:lnTo>
                  <a:lnTo>
                    <a:pt x="111" y="209"/>
                  </a:lnTo>
                  <a:lnTo>
                    <a:pt x="110" y="211"/>
                  </a:lnTo>
                  <a:lnTo>
                    <a:pt x="110" y="211"/>
                  </a:lnTo>
                  <a:lnTo>
                    <a:pt x="111" y="212"/>
                  </a:lnTo>
                  <a:lnTo>
                    <a:pt x="111" y="215"/>
                  </a:lnTo>
                  <a:lnTo>
                    <a:pt x="94" y="260"/>
                  </a:lnTo>
                  <a:lnTo>
                    <a:pt x="77" y="306"/>
                  </a:lnTo>
                  <a:lnTo>
                    <a:pt x="71" y="325"/>
                  </a:lnTo>
                  <a:lnTo>
                    <a:pt x="64" y="344"/>
                  </a:lnTo>
                  <a:lnTo>
                    <a:pt x="59" y="365"/>
                  </a:lnTo>
                  <a:lnTo>
                    <a:pt x="56" y="386"/>
                  </a:lnTo>
                  <a:lnTo>
                    <a:pt x="57" y="404"/>
                  </a:lnTo>
                  <a:lnTo>
                    <a:pt x="63" y="420"/>
                  </a:lnTo>
                  <a:lnTo>
                    <a:pt x="72" y="431"/>
                  </a:lnTo>
                  <a:lnTo>
                    <a:pt x="84" y="436"/>
                  </a:lnTo>
                  <a:lnTo>
                    <a:pt x="97" y="438"/>
                  </a:lnTo>
                  <a:lnTo>
                    <a:pt x="111" y="437"/>
                  </a:lnTo>
                  <a:lnTo>
                    <a:pt x="127" y="433"/>
                  </a:lnTo>
                  <a:lnTo>
                    <a:pt x="141" y="429"/>
                  </a:lnTo>
                  <a:lnTo>
                    <a:pt x="156" y="425"/>
                  </a:lnTo>
                  <a:lnTo>
                    <a:pt x="169" y="421"/>
                  </a:lnTo>
                  <a:lnTo>
                    <a:pt x="209" y="411"/>
                  </a:lnTo>
                  <a:lnTo>
                    <a:pt x="250" y="406"/>
                  </a:lnTo>
                  <a:lnTo>
                    <a:pt x="279" y="407"/>
                  </a:lnTo>
                  <a:lnTo>
                    <a:pt x="305" y="411"/>
                  </a:lnTo>
                  <a:lnTo>
                    <a:pt x="332" y="416"/>
                  </a:lnTo>
                  <a:lnTo>
                    <a:pt x="348" y="418"/>
                  </a:lnTo>
                  <a:lnTo>
                    <a:pt x="361" y="416"/>
                  </a:lnTo>
                  <a:lnTo>
                    <a:pt x="374" y="412"/>
                  </a:lnTo>
                  <a:lnTo>
                    <a:pt x="385" y="404"/>
                  </a:lnTo>
                  <a:lnTo>
                    <a:pt x="391" y="390"/>
                  </a:lnTo>
                  <a:lnTo>
                    <a:pt x="394" y="373"/>
                  </a:lnTo>
                  <a:lnTo>
                    <a:pt x="391" y="355"/>
                  </a:lnTo>
                  <a:lnTo>
                    <a:pt x="386" y="338"/>
                  </a:lnTo>
                  <a:lnTo>
                    <a:pt x="374" y="313"/>
                  </a:lnTo>
                  <a:lnTo>
                    <a:pt x="360" y="289"/>
                  </a:lnTo>
                  <a:lnTo>
                    <a:pt x="347" y="266"/>
                  </a:lnTo>
                  <a:lnTo>
                    <a:pt x="335" y="241"/>
                  </a:lnTo>
                  <a:lnTo>
                    <a:pt x="328" y="213"/>
                  </a:lnTo>
                  <a:lnTo>
                    <a:pt x="328" y="212"/>
                  </a:lnTo>
                  <a:lnTo>
                    <a:pt x="330" y="209"/>
                  </a:lnTo>
                  <a:lnTo>
                    <a:pt x="331" y="209"/>
                  </a:lnTo>
                  <a:lnTo>
                    <a:pt x="334" y="209"/>
                  </a:lnTo>
                  <a:lnTo>
                    <a:pt x="335" y="211"/>
                  </a:lnTo>
                  <a:lnTo>
                    <a:pt x="356" y="204"/>
                  </a:lnTo>
                  <a:lnTo>
                    <a:pt x="373" y="194"/>
                  </a:lnTo>
                  <a:lnTo>
                    <a:pt x="387" y="179"/>
                  </a:lnTo>
                  <a:lnTo>
                    <a:pt x="397" y="161"/>
                  </a:lnTo>
                  <a:lnTo>
                    <a:pt x="400" y="141"/>
                  </a:lnTo>
                  <a:lnTo>
                    <a:pt x="400" y="119"/>
                  </a:lnTo>
                  <a:lnTo>
                    <a:pt x="398" y="102"/>
                  </a:lnTo>
                  <a:lnTo>
                    <a:pt x="391" y="86"/>
                  </a:lnTo>
                  <a:lnTo>
                    <a:pt x="383" y="72"/>
                  </a:lnTo>
                  <a:lnTo>
                    <a:pt x="373" y="59"/>
                  </a:lnTo>
                  <a:lnTo>
                    <a:pt x="359" y="50"/>
                  </a:lnTo>
                  <a:lnTo>
                    <a:pt x="342" y="44"/>
                  </a:lnTo>
                  <a:lnTo>
                    <a:pt x="319" y="44"/>
                  </a:lnTo>
                  <a:close/>
                  <a:moveTo>
                    <a:pt x="339" y="8"/>
                  </a:moveTo>
                  <a:lnTo>
                    <a:pt x="318" y="8"/>
                  </a:lnTo>
                  <a:lnTo>
                    <a:pt x="297" y="14"/>
                  </a:lnTo>
                  <a:lnTo>
                    <a:pt x="276" y="23"/>
                  </a:lnTo>
                  <a:lnTo>
                    <a:pt x="256" y="33"/>
                  </a:lnTo>
                  <a:lnTo>
                    <a:pt x="232" y="42"/>
                  </a:lnTo>
                  <a:lnTo>
                    <a:pt x="207" y="44"/>
                  </a:lnTo>
                  <a:lnTo>
                    <a:pt x="183" y="43"/>
                  </a:lnTo>
                  <a:lnTo>
                    <a:pt x="157" y="37"/>
                  </a:lnTo>
                  <a:lnTo>
                    <a:pt x="139" y="30"/>
                  </a:lnTo>
                  <a:lnTo>
                    <a:pt x="119" y="25"/>
                  </a:lnTo>
                  <a:lnTo>
                    <a:pt x="101" y="23"/>
                  </a:lnTo>
                  <a:lnTo>
                    <a:pt x="81" y="27"/>
                  </a:lnTo>
                  <a:lnTo>
                    <a:pt x="60" y="37"/>
                  </a:lnTo>
                  <a:lnTo>
                    <a:pt x="43" y="51"/>
                  </a:lnTo>
                  <a:lnTo>
                    <a:pt x="50" y="47"/>
                  </a:lnTo>
                  <a:lnTo>
                    <a:pt x="57" y="43"/>
                  </a:lnTo>
                  <a:lnTo>
                    <a:pt x="81" y="37"/>
                  </a:lnTo>
                  <a:lnTo>
                    <a:pt x="105" y="37"/>
                  </a:lnTo>
                  <a:lnTo>
                    <a:pt x="127" y="42"/>
                  </a:lnTo>
                  <a:lnTo>
                    <a:pt x="149" y="51"/>
                  </a:lnTo>
                  <a:lnTo>
                    <a:pt x="166" y="59"/>
                  </a:lnTo>
                  <a:lnTo>
                    <a:pt x="183" y="64"/>
                  </a:lnTo>
                  <a:lnTo>
                    <a:pt x="200" y="68"/>
                  </a:lnTo>
                  <a:lnTo>
                    <a:pt x="217" y="68"/>
                  </a:lnTo>
                  <a:lnTo>
                    <a:pt x="237" y="64"/>
                  </a:lnTo>
                  <a:lnTo>
                    <a:pt x="260" y="55"/>
                  </a:lnTo>
                  <a:lnTo>
                    <a:pt x="283" y="46"/>
                  </a:lnTo>
                  <a:lnTo>
                    <a:pt x="308" y="37"/>
                  </a:lnTo>
                  <a:lnTo>
                    <a:pt x="326" y="34"/>
                  </a:lnTo>
                  <a:lnTo>
                    <a:pt x="344" y="35"/>
                  </a:lnTo>
                  <a:lnTo>
                    <a:pt x="361" y="40"/>
                  </a:lnTo>
                  <a:lnTo>
                    <a:pt x="377" y="51"/>
                  </a:lnTo>
                  <a:lnTo>
                    <a:pt x="391" y="65"/>
                  </a:lnTo>
                  <a:lnTo>
                    <a:pt x="400" y="82"/>
                  </a:lnTo>
                  <a:lnTo>
                    <a:pt x="407" y="103"/>
                  </a:lnTo>
                  <a:lnTo>
                    <a:pt x="410" y="126"/>
                  </a:lnTo>
                  <a:lnTo>
                    <a:pt x="408" y="148"/>
                  </a:lnTo>
                  <a:lnTo>
                    <a:pt x="403" y="169"/>
                  </a:lnTo>
                  <a:lnTo>
                    <a:pt x="394" y="187"/>
                  </a:lnTo>
                  <a:lnTo>
                    <a:pt x="381" y="202"/>
                  </a:lnTo>
                  <a:lnTo>
                    <a:pt x="395" y="191"/>
                  </a:lnTo>
                  <a:lnTo>
                    <a:pt x="408" y="178"/>
                  </a:lnTo>
                  <a:lnTo>
                    <a:pt x="419" y="164"/>
                  </a:lnTo>
                  <a:lnTo>
                    <a:pt x="427" y="147"/>
                  </a:lnTo>
                  <a:lnTo>
                    <a:pt x="428" y="123"/>
                  </a:lnTo>
                  <a:lnTo>
                    <a:pt x="424" y="98"/>
                  </a:lnTo>
                  <a:lnTo>
                    <a:pt x="416" y="75"/>
                  </a:lnTo>
                  <a:lnTo>
                    <a:pt x="404" y="54"/>
                  </a:lnTo>
                  <a:lnTo>
                    <a:pt x="391" y="37"/>
                  </a:lnTo>
                  <a:lnTo>
                    <a:pt x="376" y="22"/>
                  </a:lnTo>
                  <a:lnTo>
                    <a:pt x="359" y="13"/>
                  </a:lnTo>
                  <a:lnTo>
                    <a:pt x="339" y="8"/>
                  </a:lnTo>
                  <a:close/>
                  <a:moveTo>
                    <a:pt x="335" y="0"/>
                  </a:moveTo>
                  <a:lnTo>
                    <a:pt x="356" y="4"/>
                  </a:lnTo>
                  <a:lnTo>
                    <a:pt x="374" y="13"/>
                  </a:lnTo>
                  <a:lnTo>
                    <a:pt x="391" y="26"/>
                  </a:lnTo>
                  <a:lnTo>
                    <a:pt x="406" y="43"/>
                  </a:lnTo>
                  <a:lnTo>
                    <a:pt x="416" y="61"/>
                  </a:lnTo>
                  <a:lnTo>
                    <a:pt x="425" y="81"/>
                  </a:lnTo>
                  <a:lnTo>
                    <a:pt x="432" y="107"/>
                  </a:lnTo>
                  <a:lnTo>
                    <a:pt x="435" y="130"/>
                  </a:lnTo>
                  <a:lnTo>
                    <a:pt x="431" y="150"/>
                  </a:lnTo>
                  <a:lnTo>
                    <a:pt x="421" y="170"/>
                  </a:lnTo>
                  <a:lnTo>
                    <a:pt x="408" y="187"/>
                  </a:lnTo>
                  <a:lnTo>
                    <a:pt x="391" y="203"/>
                  </a:lnTo>
                  <a:lnTo>
                    <a:pt x="369" y="216"/>
                  </a:lnTo>
                  <a:lnTo>
                    <a:pt x="368" y="216"/>
                  </a:lnTo>
                  <a:lnTo>
                    <a:pt x="366" y="216"/>
                  </a:lnTo>
                  <a:lnTo>
                    <a:pt x="378" y="254"/>
                  </a:lnTo>
                  <a:lnTo>
                    <a:pt x="395" y="292"/>
                  </a:lnTo>
                  <a:lnTo>
                    <a:pt x="408" y="309"/>
                  </a:lnTo>
                  <a:lnTo>
                    <a:pt x="420" y="326"/>
                  </a:lnTo>
                  <a:lnTo>
                    <a:pt x="431" y="346"/>
                  </a:lnTo>
                  <a:lnTo>
                    <a:pt x="432" y="363"/>
                  </a:lnTo>
                  <a:lnTo>
                    <a:pt x="428" y="378"/>
                  </a:lnTo>
                  <a:lnTo>
                    <a:pt x="419" y="394"/>
                  </a:lnTo>
                  <a:lnTo>
                    <a:pt x="406" y="407"/>
                  </a:lnTo>
                  <a:lnTo>
                    <a:pt x="391" y="418"/>
                  </a:lnTo>
                  <a:lnTo>
                    <a:pt x="377" y="425"/>
                  </a:lnTo>
                  <a:lnTo>
                    <a:pt x="376" y="425"/>
                  </a:lnTo>
                  <a:lnTo>
                    <a:pt x="374" y="424"/>
                  </a:lnTo>
                  <a:lnTo>
                    <a:pt x="369" y="425"/>
                  </a:lnTo>
                  <a:lnTo>
                    <a:pt x="364" y="427"/>
                  </a:lnTo>
                  <a:lnTo>
                    <a:pt x="347" y="428"/>
                  </a:lnTo>
                  <a:lnTo>
                    <a:pt x="330" y="425"/>
                  </a:lnTo>
                  <a:lnTo>
                    <a:pt x="313" y="421"/>
                  </a:lnTo>
                  <a:lnTo>
                    <a:pt x="279" y="416"/>
                  </a:lnTo>
                  <a:lnTo>
                    <a:pt x="245" y="416"/>
                  </a:lnTo>
                  <a:lnTo>
                    <a:pt x="211" y="421"/>
                  </a:lnTo>
                  <a:lnTo>
                    <a:pt x="177" y="431"/>
                  </a:lnTo>
                  <a:lnTo>
                    <a:pt x="144" y="440"/>
                  </a:lnTo>
                  <a:lnTo>
                    <a:pt x="110" y="448"/>
                  </a:lnTo>
                  <a:lnTo>
                    <a:pt x="94" y="448"/>
                  </a:lnTo>
                  <a:lnTo>
                    <a:pt x="81" y="445"/>
                  </a:lnTo>
                  <a:lnTo>
                    <a:pt x="68" y="440"/>
                  </a:lnTo>
                  <a:lnTo>
                    <a:pt x="59" y="429"/>
                  </a:lnTo>
                  <a:lnTo>
                    <a:pt x="51" y="416"/>
                  </a:lnTo>
                  <a:lnTo>
                    <a:pt x="47" y="398"/>
                  </a:lnTo>
                  <a:lnTo>
                    <a:pt x="47" y="378"/>
                  </a:lnTo>
                  <a:lnTo>
                    <a:pt x="51" y="359"/>
                  </a:lnTo>
                  <a:lnTo>
                    <a:pt x="56" y="340"/>
                  </a:lnTo>
                  <a:lnTo>
                    <a:pt x="63" y="322"/>
                  </a:lnTo>
                  <a:lnTo>
                    <a:pt x="75" y="287"/>
                  </a:lnTo>
                  <a:lnTo>
                    <a:pt x="88" y="251"/>
                  </a:lnTo>
                  <a:lnTo>
                    <a:pt x="102" y="216"/>
                  </a:lnTo>
                  <a:lnTo>
                    <a:pt x="85" y="222"/>
                  </a:lnTo>
                  <a:lnTo>
                    <a:pt x="67" y="222"/>
                  </a:lnTo>
                  <a:lnTo>
                    <a:pt x="50" y="217"/>
                  </a:lnTo>
                  <a:lnTo>
                    <a:pt x="33" y="207"/>
                  </a:lnTo>
                  <a:lnTo>
                    <a:pt x="20" y="192"/>
                  </a:lnTo>
                  <a:lnTo>
                    <a:pt x="9" y="175"/>
                  </a:lnTo>
                  <a:lnTo>
                    <a:pt x="3" y="156"/>
                  </a:lnTo>
                  <a:lnTo>
                    <a:pt x="0" y="136"/>
                  </a:lnTo>
                  <a:lnTo>
                    <a:pt x="1" y="116"/>
                  </a:lnTo>
                  <a:lnTo>
                    <a:pt x="9" y="92"/>
                  </a:lnTo>
                  <a:lnTo>
                    <a:pt x="23" y="69"/>
                  </a:lnTo>
                  <a:lnTo>
                    <a:pt x="37" y="50"/>
                  </a:lnTo>
                  <a:lnTo>
                    <a:pt x="54" y="34"/>
                  </a:lnTo>
                  <a:lnTo>
                    <a:pt x="75" y="22"/>
                  </a:lnTo>
                  <a:lnTo>
                    <a:pt x="97" y="17"/>
                  </a:lnTo>
                  <a:lnTo>
                    <a:pt x="122" y="18"/>
                  </a:lnTo>
                  <a:lnTo>
                    <a:pt x="144" y="23"/>
                  </a:lnTo>
                  <a:lnTo>
                    <a:pt x="164" y="30"/>
                  </a:lnTo>
                  <a:lnTo>
                    <a:pt x="184" y="35"/>
                  </a:lnTo>
                  <a:lnTo>
                    <a:pt x="205" y="38"/>
                  </a:lnTo>
                  <a:lnTo>
                    <a:pt x="228" y="35"/>
                  </a:lnTo>
                  <a:lnTo>
                    <a:pt x="250" y="27"/>
                  </a:lnTo>
                  <a:lnTo>
                    <a:pt x="270" y="18"/>
                  </a:lnTo>
                  <a:lnTo>
                    <a:pt x="291" y="9"/>
                  </a:lnTo>
                  <a:lnTo>
                    <a:pt x="311" y="3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58"/>
            <p:cNvSpPr>
              <a:spLocks noEditPoints="1"/>
            </p:cNvSpPr>
            <p:nvPr/>
          </p:nvSpPr>
          <p:spPr bwMode="auto">
            <a:xfrm>
              <a:off x="5511800" y="293688"/>
              <a:ext cx="585788" cy="595313"/>
            </a:xfrm>
            <a:custGeom>
              <a:avLst/>
              <a:gdLst>
                <a:gd name="T0" fmla="*/ 25 w 369"/>
                <a:gd name="T1" fmla="*/ 22 h 375"/>
                <a:gd name="T2" fmla="*/ 5 w 369"/>
                <a:gd name="T3" fmla="*/ 72 h 375"/>
                <a:gd name="T4" fmla="*/ 18 w 369"/>
                <a:gd name="T5" fmla="*/ 125 h 375"/>
                <a:gd name="T6" fmla="*/ 56 w 369"/>
                <a:gd name="T7" fmla="*/ 151 h 375"/>
                <a:gd name="T8" fmla="*/ 92 w 369"/>
                <a:gd name="T9" fmla="*/ 138 h 375"/>
                <a:gd name="T10" fmla="*/ 92 w 369"/>
                <a:gd name="T11" fmla="*/ 137 h 375"/>
                <a:gd name="T12" fmla="*/ 96 w 369"/>
                <a:gd name="T13" fmla="*/ 136 h 375"/>
                <a:gd name="T14" fmla="*/ 97 w 369"/>
                <a:gd name="T15" fmla="*/ 179 h 375"/>
                <a:gd name="T16" fmla="*/ 80 w 369"/>
                <a:gd name="T17" fmla="*/ 216 h 375"/>
                <a:gd name="T18" fmla="*/ 62 w 369"/>
                <a:gd name="T19" fmla="*/ 261 h 375"/>
                <a:gd name="T20" fmla="*/ 47 w 369"/>
                <a:gd name="T21" fmla="*/ 315 h 375"/>
                <a:gd name="T22" fmla="*/ 53 w 369"/>
                <a:gd name="T23" fmla="*/ 358 h 375"/>
                <a:gd name="T24" fmla="*/ 98 w 369"/>
                <a:gd name="T25" fmla="*/ 366 h 375"/>
                <a:gd name="T26" fmla="*/ 170 w 369"/>
                <a:gd name="T27" fmla="*/ 344 h 375"/>
                <a:gd name="T28" fmla="*/ 279 w 369"/>
                <a:gd name="T29" fmla="*/ 336 h 375"/>
                <a:gd name="T30" fmla="*/ 323 w 369"/>
                <a:gd name="T31" fmla="*/ 346 h 375"/>
                <a:gd name="T32" fmla="*/ 354 w 369"/>
                <a:gd name="T33" fmla="*/ 341 h 375"/>
                <a:gd name="T34" fmla="*/ 360 w 369"/>
                <a:gd name="T35" fmla="*/ 310 h 375"/>
                <a:gd name="T36" fmla="*/ 338 w 369"/>
                <a:gd name="T37" fmla="*/ 256 h 375"/>
                <a:gd name="T38" fmla="*/ 309 w 369"/>
                <a:gd name="T39" fmla="*/ 208 h 375"/>
                <a:gd name="T40" fmla="*/ 293 w 369"/>
                <a:gd name="T41" fmla="*/ 146 h 375"/>
                <a:gd name="T42" fmla="*/ 296 w 369"/>
                <a:gd name="T43" fmla="*/ 145 h 375"/>
                <a:gd name="T44" fmla="*/ 299 w 369"/>
                <a:gd name="T45" fmla="*/ 142 h 375"/>
                <a:gd name="T46" fmla="*/ 334 w 369"/>
                <a:gd name="T47" fmla="*/ 134 h 375"/>
                <a:gd name="T48" fmla="*/ 360 w 369"/>
                <a:gd name="T49" fmla="*/ 95 h 375"/>
                <a:gd name="T50" fmla="*/ 358 w 369"/>
                <a:gd name="T51" fmla="*/ 47 h 375"/>
                <a:gd name="T52" fmla="*/ 327 w 369"/>
                <a:gd name="T53" fmla="*/ 11 h 375"/>
                <a:gd name="T54" fmla="*/ 270 w 369"/>
                <a:gd name="T55" fmla="*/ 15 h 375"/>
                <a:gd name="T56" fmla="*/ 198 w 369"/>
                <a:gd name="T57" fmla="*/ 39 h 375"/>
                <a:gd name="T58" fmla="*/ 134 w 369"/>
                <a:gd name="T59" fmla="*/ 26 h 375"/>
                <a:gd name="T60" fmla="*/ 79 w 369"/>
                <a:gd name="T61" fmla="*/ 6 h 375"/>
                <a:gd name="T62" fmla="*/ 326 w 369"/>
                <a:gd name="T63" fmla="*/ 2 h 375"/>
                <a:gd name="T64" fmla="*/ 361 w 369"/>
                <a:gd name="T65" fmla="*/ 35 h 375"/>
                <a:gd name="T66" fmla="*/ 369 w 369"/>
                <a:gd name="T67" fmla="*/ 86 h 375"/>
                <a:gd name="T68" fmla="*/ 348 w 369"/>
                <a:gd name="T69" fmla="*/ 133 h 375"/>
                <a:gd name="T70" fmla="*/ 300 w 369"/>
                <a:gd name="T71" fmla="*/ 149 h 375"/>
                <a:gd name="T72" fmla="*/ 304 w 369"/>
                <a:gd name="T73" fmla="*/ 174 h 375"/>
                <a:gd name="T74" fmla="*/ 339 w 369"/>
                <a:gd name="T75" fmla="*/ 248 h 375"/>
                <a:gd name="T76" fmla="*/ 363 w 369"/>
                <a:gd name="T77" fmla="*/ 298 h 375"/>
                <a:gd name="T78" fmla="*/ 364 w 369"/>
                <a:gd name="T79" fmla="*/ 336 h 375"/>
                <a:gd name="T80" fmla="*/ 344 w 369"/>
                <a:gd name="T81" fmla="*/ 354 h 375"/>
                <a:gd name="T82" fmla="*/ 310 w 369"/>
                <a:gd name="T83" fmla="*/ 352 h 375"/>
                <a:gd name="T84" fmla="*/ 204 w 369"/>
                <a:gd name="T85" fmla="*/ 344 h 375"/>
                <a:gd name="T86" fmla="*/ 107 w 369"/>
                <a:gd name="T87" fmla="*/ 370 h 375"/>
                <a:gd name="T88" fmla="*/ 62 w 369"/>
                <a:gd name="T89" fmla="*/ 371 h 375"/>
                <a:gd name="T90" fmla="*/ 42 w 369"/>
                <a:gd name="T91" fmla="*/ 356 h 375"/>
                <a:gd name="T92" fmla="*/ 42 w 369"/>
                <a:gd name="T93" fmla="*/ 318 h 375"/>
                <a:gd name="T94" fmla="*/ 59 w 369"/>
                <a:gd name="T95" fmla="*/ 257 h 375"/>
                <a:gd name="T96" fmla="*/ 85 w 369"/>
                <a:gd name="T97" fmla="*/ 195 h 375"/>
                <a:gd name="T98" fmla="*/ 97 w 369"/>
                <a:gd name="T99" fmla="*/ 153 h 375"/>
                <a:gd name="T100" fmla="*/ 84 w 369"/>
                <a:gd name="T101" fmla="*/ 150 h 375"/>
                <a:gd name="T102" fmla="*/ 50 w 369"/>
                <a:gd name="T103" fmla="*/ 157 h 375"/>
                <a:gd name="T104" fmla="*/ 13 w 369"/>
                <a:gd name="T105" fmla="*/ 129 h 375"/>
                <a:gd name="T106" fmla="*/ 0 w 369"/>
                <a:gd name="T107" fmla="*/ 79 h 375"/>
                <a:gd name="T108" fmla="*/ 22 w 369"/>
                <a:gd name="T109" fmla="*/ 21 h 375"/>
                <a:gd name="T110" fmla="*/ 75 w 369"/>
                <a:gd name="T111" fmla="*/ 2 h 375"/>
                <a:gd name="T112" fmla="*/ 138 w 369"/>
                <a:gd name="T113" fmla="*/ 21 h 375"/>
                <a:gd name="T114" fmla="*/ 198 w 369"/>
                <a:gd name="T115" fmla="*/ 31 h 375"/>
                <a:gd name="T116" fmla="*/ 265 w 369"/>
                <a:gd name="T117" fmla="*/ 10 h 375"/>
                <a:gd name="T118" fmla="*/ 310 w 369"/>
                <a:gd name="T119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9" h="375">
                  <a:moveTo>
                    <a:pt x="60" y="6"/>
                  </a:moveTo>
                  <a:lnTo>
                    <a:pt x="42" y="10"/>
                  </a:lnTo>
                  <a:lnTo>
                    <a:pt x="25" y="22"/>
                  </a:lnTo>
                  <a:lnTo>
                    <a:pt x="15" y="36"/>
                  </a:lnTo>
                  <a:lnTo>
                    <a:pt x="8" y="52"/>
                  </a:lnTo>
                  <a:lnTo>
                    <a:pt x="5" y="72"/>
                  </a:lnTo>
                  <a:lnTo>
                    <a:pt x="7" y="90"/>
                  </a:lnTo>
                  <a:lnTo>
                    <a:pt x="11" y="108"/>
                  </a:lnTo>
                  <a:lnTo>
                    <a:pt x="18" y="125"/>
                  </a:lnTo>
                  <a:lnTo>
                    <a:pt x="29" y="138"/>
                  </a:lnTo>
                  <a:lnTo>
                    <a:pt x="42" y="148"/>
                  </a:lnTo>
                  <a:lnTo>
                    <a:pt x="56" y="151"/>
                  </a:lnTo>
                  <a:lnTo>
                    <a:pt x="72" y="149"/>
                  </a:lnTo>
                  <a:lnTo>
                    <a:pt x="90" y="138"/>
                  </a:lnTo>
                  <a:lnTo>
                    <a:pt x="92" y="138"/>
                  </a:lnTo>
                  <a:lnTo>
                    <a:pt x="93" y="138"/>
                  </a:lnTo>
                  <a:lnTo>
                    <a:pt x="92" y="138"/>
                  </a:lnTo>
                  <a:lnTo>
                    <a:pt x="92" y="137"/>
                  </a:lnTo>
                  <a:lnTo>
                    <a:pt x="93" y="136"/>
                  </a:lnTo>
                  <a:lnTo>
                    <a:pt x="94" y="136"/>
                  </a:lnTo>
                  <a:lnTo>
                    <a:pt x="96" y="136"/>
                  </a:lnTo>
                  <a:lnTo>
                    <a:pt x="102" y="150"/>
                  </a:lnTo>
                  <a:lnTo>
                    <a:pt x="102" y="163"/>
                  </a:lnTo>
                  <a:lnTo>
                    <a:pt x="97" y="179"/>
                  </a:lnTo>
                  <a:lnTo>
                    <a:pt x="90" y="192"/>
                  </a:lnTo>
                  <a:lnTo>
                    <a:pt x="84" y="206"/>
                  </a:lnTo>
                  <a:lnTo>
                    <a:pt x="80" y="216"/>
                  </a:lnTo>
                  <a:lnTo>
                    <a:pt x="75" y="229"/>
                  </a:lnTo>
                  <a:lnTo>
                    <a:pt x="68" y="244"/>
                  </a:lnTo>
                  <a:lnTo>
                    <a:pt x="62" y="261"/>
                  </a:lnTo>
                  <a:lnTo>
                    <a:pt x="55" y="280"/>
                  </a:lnTo>
                  <a:lnTo>
                    <a:pt x="51" y="298"/>
                  </a:lnTo>
                  <a:lnTo>
                    <a:pt x="47" y="315"/>
                  </a:lnTo>
                  <a:lnTo>
                    <a:pt x="46" y="332"/>
                  </a:lnTo>
                  <a:lnTo>
                    <a:pt x="47" y="346"/>
                  </a:lnTo>
                  <a:lnTo>
                    <a:pt x="53" y="358"/>
                  </a:lnTo>
                  <a:lnTo>
                    <a:pt x="60" y="366"/>
                  </a:lnTo>
                  <a:lnTo>
                    <a:pt x="80" y="369"/>
                  </a:lnTo>
                  <a:lnTo>
                    <a:pt x="98" y="366"/>
                  </a:lnTo>
                  <a:lnTo>
                    <a:pt x="117" y="361"/>
                  </a:lnTo>
                  <a:lnTo>
                    <a:pt x="135" y="354"/>
                  </a:lnTo>
                  <a:lnTo>
                    <a:pt x="170" y="344"/>
                  </a:lnTo>
                  <a:lnTo>
                    <a:pt x="208" y="337"/>
                  </a:lnTo>
                  <a:lnTo>
                    <a:pt x="244" y="335"/>
                  </a:lnTo>
                  <a:lnTo>
                    <a:pt x="279" y="336"/>
                  </a:lnTo>
                  <a:lnTo>
                    <a:pt x="293" y="340"/>
                  </a:lnTo>
                  <a:lnTo>
                    <a:pt x="309" y="344"/>
                  </a:lnTo>
                  <a:lnTo>
                    <a:pt x="323" y="346"/>
                  </a:lnTo>
                  <a:lnTo>
                    <a:pt x="339" y="346"/>
                  </a:lnTo>
                  <a:lnTo>
                    <a:pt x="352" y="341"/>
                  </a:lnTo>
                  <a:lnTo>
                    <a:pt x="354" y="341"/>
                  </a:lnTo>
                  <a:lnTo>
                    <a:pt x="355" y="341"/>
                  </a:lnTo>
                  <a:lnTo>
                    <a:pt x="360" y="327"/>
                  </a:lnTo>
                  <a:lnTo>
                    <a:pt x="360" y="310"/>
                  </a:lnTo>
                  <a:lnTo>
                    <a:pt x="355" y="292"/>
                  </a:lnTo>
                  <a:lnTo>
                    <a:pt x="347" y="273"/>
                  </a:lnTo>
                  <a:lnTo>
                    <a:pt x="338" y="256"/>
                  </a:lnTo>
                  <a:lnTo>
                    <a:pt x="327" y="240"/>
                  </a:lnTo>
                  <a:lnTo>
                    <a:pt x="320" y="226"/>
                  </a:lnTo>
                  <a:lnTo>
                    <a:pt x="309" y="208"/>
                  </a:lnTo>
                  <a:lnTo>
                    <a:pt x="301" y="188"/>
                  </a:lnTo>
                  <a:lnTo>
                    <a:pt x="295" y="168"/>
                  </a:lnTo>
                  <a:lnTo>
                    <a:pt x="293" y="146"/>
                  </a:lnTo>
                  <a:lnTo>
                    <a:pt x="293" y="145"/>
                  </a:lnTo>
                  <a:lnTo>
                    <a:pt x="295" y="145"/>
                  </a:lnTo>
                  <a:lnTo>
                    <a:pt x="296" y="145"/>
                  </a:lnTo>
                  <a:lnTo>
                    <a:pt x="297" y="146"/>
                  </a:lnTo>
                  <a:lnTo>
                    <a:pt x="297" y="144"/>
                  </a:lnTo>
                  <a:lnTo>
                    <a:pt x="299" y="142"/>
                  </a:lnTo>
                  <a:lnTo>
                    <a:pt x="300" y="142"/>
                  </a:lnTo>
                  <a:lnTo>
                    <a:pt x="318" y="140"/>
                  </a:lnTo>
                  <a:lnTo>
                    <a:pt x="334" y="134"/>
                  </a:lnTo>
                  <a:lnTo>
                    <a:pt x="346" y="124"/>
                  </a:lnTo>
                  <a:lnTo>
                    <a:pt x="355" y="111"/>
                  </a:lnTo>
                  <a:lnTo>
                    <a:pt x="360" y="95"/>
                  </a:lnTo>
                  <a:lnTo>
                    <a:pt x="363" y="79"/>
                  </a:lnTo>
                  <a:lnTo>
                    <a:pt x="361" y="62"/>
                  </a:lnTo>
                  <a:lnTo>
                    <a:pt x="358" y="47"/>
                  </a:lnTo>
                  <a:lnTo>
                    <a:pt x="351" y="32"/>
                  </a:lnTo>
                  <a:lnTo>
                    <a:pt x="341" y="21"/>
                  </a:lnTo>
                  <a:lnTo>
                    <a:pt x="327" y="11"/>
                  </a:lnTo>
                  <a:lnTo>
                    <a:pt x="310" y="7"/>
                  </a:lnTo>
                  <a:lnTo>
                    <a:pt x="292" y="9"/>
                  </a:lnTo>
                  <a:lnTo>
                    <a:pt x="270" y="15"/>
                  </a:lnTo>
                  <a:lnTo>
                    <a:pt x="248" y="26"/>
                  </a:lnTo>
                  <a:lnTo>
                    <a:pt x="225" y="34"/>
                  </a:lnTo>
                  <a:lnTo>
                    <a:pt x="198" y="39"/>
                  </a:lnTo>
                  <a:lnTo>
                    <a:pt x="169" y="38"/>
                  </a:lnTo>
                  <a:lnTo>
                    <a:pt x="151" y="34"/>
                  </a:lnTo>
                  <a:lnTo>
                    <a:pt x="134" y="26"/>
                  </a:lnTo>
                  <a:lnTo>
                    <a:pt x="115" y="18"/>
                  </a:lnTo>
                  <a:lnTo>
                    <a:pt x="97" y="11"/>
                  </a:lnTo>
                  <a:lnTo>
                    <a:pt x="79" y="6"/>
                  </a:lnTo>
                  <a:lnTo>
                    <a:pt x="60" y="6"/>
                  </a:lnTo>
                  <a:close/>
                  <a:moveTo>
                    <a:pt x="310" y="0"/>
                  </a:moveTo>
                  <a:lnTo>
                    <a:pt x="326" y="2"/>
                  </a:lnTo>
                  <a:lnTo>
                    <a:pt x="339" y="9"/>
                  </a:lnTo>
                  <a:lnTo>
                    <a:pt x="351" y="19"/>
                  </a:lnTo>
                  <a:lnTo>
                    <a:pt x="361" y="35"/>
                  </a:lnTo>
                  <a:lnTo>
                    <a:pt x="367" y="51"/>
                  </a:lnTo>
                  <a:lnTo>
                    <a:pt x="369" y="69"/>
                  </a:lnTo>
                  <a:lnTo>
                    <a:pt x="369" y="86"/>
                  </a:lnTo>
                  <a:lnTo>
                    <a:pt x="365" y="103"/>
                  </a:lnTo>
                  <a:lnTo>
                    <a:pt x="358" y="119"/>
                  </a:lnTo>
                  <a:lnTo>
                    <a:pt x="348" y="133"/>
                  </a:lnTo>
                  <a:lnTo>
                    <a:pt x="335" y="142"/>
                  </a:lnTo>
                  <a:lnTo>
                    <a:pt x="320" y="149"/>
                  </a:lnTo>
                  <a:lnTo>
                    <a:pt x="300" y="149"/>
                  </a:lnTo>
                  <a:lnTo>
                    <a:pt x="299" y="149"/>
                  </a:lnTo>
                  <a:lnTo>
                    <a:pt x="297" y="146"/>
                  </a:lnTo>
                  <a:lnTo>
                    <a:pt x="304" y="174"/>
                  </a:lnTo>
                  <a:lnTo>
                    <a:pt x="314" y="200"/>
                  </a:lnTo>
                  <a:lnTo>
                    <a:pt x="326" y="223"/>
                  </a:lnTo>
                  <a:lnTo>
                    <a:pt x="339" y="248"/>
                  </a:lnTo>
                  <a:lnTo>
                    <a:pt x="352" y="273"/>
                  </a:lnTo>
                  <a:lnTo>
                    <a:pt x="358" y="285"/>
                  </a:lnTo>
                  <a:lnTo>
                    <a:pt x="363" y="298"/>
                  </a:lnTo>
                  <a:lnTo>
                    <a:pt x="367" y="311"/>
                  </a:lnTo>
                  <a:lnTo>
                    <a:pt x="367" y="324"/>
                  </a:lnTo>
                  <a:lnTo>
                    <a:pt x="364" y="33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44" y="354"/>
                  </a:lnTo>
                  <a:lnTo>
                    <a:pt x="334" y="356"/>
                  </a:lnTo>
                  <a:lnTo>
                    <a:pt x="322" y="354"/>
                  </a:lnTo>
                  <a:lnTo>
                    <a:pt x="310" y="352"/>
                  </a:lnTo>
                  <a:lnTo>
                    <a:pt x="275" y="344"/>
                  </a:lnTo>
                  <a:lnTo>
                    <a:pt x="240" y="341"/>
                  </a:lnTo>
                  <a:lnTo>
                    <a:pt x="204" y="344"/>
                  </a:lnTo>
                  <a:lnTo>
                    <a:pt x="172" y="352"/>
                  </a:lnTo>
                  <a:lnTo>
                    <a:pt x="140" y="361"/>
                  </a:lnTo>
                  <a:lnTo>
                    <a:pt x="107" y="370"/>
                  </a:lnTo>
                  <a:lnTo>
                    <a:pt x="92" y="374"/>
                  </a:lnTo>
                  <a:lnTo>
                    <a:pt x="76" y="375"/>
                  </a:lnTo>
                  <a:lnTo>
                    <a:pt x="62" y="371"/>
                  </a:lnTo>
                  <a:lnTo>
                    <a:pt x="60" y="371"/>
                  </a:lnTo>
                  <a:lnTo>
                    <a:pt x="49" y="365"/>
                  </a:lnTo>
                  <a:lnTo>
                    <a:pt x="42" y="356"/>
                  </a:lnTo>
                  <a:lnTo>
                    <a:pt x="39" y="344"/>
                  </a:lnTo>
                  <a:lnTo>
                    <a:pt x="41" y="331"/>
                  </a:lnTo>
                  <a:lnTo>
                    <a:pt x="42" y="318"/>
                  </a:lnTo>
                  <a:lnTo>
                    <a:pt x="45" y="306"/>
                  </a:lnTo>
                  <a:lnTo>
                    <a:pt x="49" y="294"/>
                  </a:lnTo>
                  <a:lnTo>
                    <a:pt x="59" y="257"/>
                  </a:lnTo>
                  <a:lnTo>
                    <a:pt x="72" y="221"/>
                  </a:lnTo>
                  <a:lnTo>
                    <a:pt x="77" y="209"/>
                  </a:lnTo>
                  <a:lnTo>
                    <a:pt x="85" y="195"/>
                  </a:lnTo>
                  <a:lnTo>
                    <a:pt x="90" y="180"/>
                  </a:lnTo>
                  <a:lnTo>
                    <a:pt x="96" y="166"/>
                  </a:lnTo>
                  <a:lnTo>
                    <a:pt x="97" y="153"/>
                  </a:lnTo>
                  <a:lnTo>
                    <a:pt x="93" y="140"/>
                  </a:lnTo>
                  <a:lnTo>
                    <a:pt x="93" y="140"/>
                  </a:lnTo>
                  <a:lnTo>
                    <a:pt x="84" y="150"/>
                  </a:lnTo>
                  <a:lnTo>
                    <a:pt x="73" y="155"/>
                  </a:lnTo>
                  <a:lnTo>
                    <a:pt x="62" y="158"/>
                  </a:lnTo>
                  <a:lnTo>
                    <a:pt x="50" y="157"/>
                  </a:lnTo>
                  <a:lnTo>
                    <a:pt x="38" y="153"/>
                  </a:lnTo>
                  <a:lnTo>
                    <a:pt x="24" y="142"/>
                  </a:lnTo>
                  <a:lnTo>
                    <a:pt x="13" y="129"/>
                  </a:lnTo>
                  <a:lnTo>
                    <a:pt x="5" y="113"/>
                  </a:lnTo>
                  <a:lnTo>
                    <a:pt x="1" y="96"/>
                  </a:lnTo>
                  <a:lnTo>
                    <a:pt x="0" y="79"/>
                  </a:lnTo>
                  <a:lnTo>
                    <a:pt x="3" y="55"/>
                  </a:lnTo>
                  <a:lnTo>
                    <a:pt x="11" y="35"/>
                  </a:lnTo>
                  <a:lnTo>
                    <a:pt x="22" y="21"/>
                  </a:lnTo>
                  <a:lnTo>
                    <a:pt x="37" y="9"/>
                  </a:lnTo>
                  <a:lnTo>
                    <a:pt x="55" y="4"/>
                  </a:lnTo>
                  <a:lnTo>
                    <a:pt x="75" y="2"/>
                  </a:lnTo>
                  <a:lnTo>
                    <a:pt x="97" y="5"/>
                  </a:lnTo>
                  <a:lnTo>
                    <a:pt x="118" y="13"/>
                  </a:lnTo>
                  <a:lnTo>
                    <a:pt x="138" y="21"/>
                  </a:lnTo>
                  <a:lnTo>
                    <a:pt x="157" y="27"/>
                  </a:lnTo>
                  <a:lnTo>
                    <a:pt x="177" y="31"/>
                  </a:lnTo>
                  <a:lnTo>
                    <a:pt x="198" y="31"/>
                  </a:lnTo>
                  <a:lnTo>
                    <a:pt x="221" y="27"/>
                  </a:lnTo>
                  <a:lnTo>
                    <a:pt x="242" y="19"/>
                  </a:lnTo>
                  <a:lnTo>
                    <a:pt x="265" y="10"/>
                  </a:lnTo>
                  <a:lnTo>
                    <a:pt x="280" y="4"/>
                  </a:lnTo>
                  <a:lnTo>
                    <a:pt x="295" y="1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59"/>
            <p:cNvSpPr>
              <a:spLocks/>
            </p:cNvSpPr>
            <p:nvPr/>
          </p:nvSpPr>
          <p:spPr bwMode="auto">
            <a:xfrm>
              <a:off x="6042025" y="815975"/>
              <a:ext cx="19050" cy="11113"/>
            </a:xfrm>
            <a:custGeom>
              <a:avLst/>
              <a:gdLst>
                <a:gd name="T0" fmla="*/ 10 w 12"/>
                <a:gd name="T1" fmla="*/ 0 h 7"/>
                <a:gd name="T2" fmla="*/ 12 w 12"/>
                <a:gd name="T3" fmla="*/ 0 h 7"/>
                <a:gd name="T4" fmla="*/ 12 w 12"/>
                <a:gd name="T5" fmla="*/ 2 h 7"/>
                <a:gd name="T6" fmla="*/ 12 w 12"/>
                <a:gd name="T7" fmla="*/ 4 h 7"/>
                <a:gd name="T8" fmla="*/ 10 w 12"/>
                <a:gd name="T9" fmla="*/ 6 h 7"/>
                <a:gd name="T10" fmla="*/ 8 w 12"/>
                <a:gd name="T11" fmla="*/ 7 h 7"/>
                <a:gd name="T12" fmla="*/ 5 w 12"/>
                <a:gd name="T13" fmla="*/ 7 h 7"/>
                <a:gd name="T14" fmla="*/ 3 w 12"/>
                <a:gd name="T15" fmla="*/ 6 h 7"/>
                <a:gd name="T16" fmla="*/ 0 w 12"/>
                <a:gd name="T17" fmla="*/ 4 h 7"/>
                <a:gd name="T18" fmla="*/ 0 w 12"/>
                <a:gd name="T19" fmla="*/ 3 h 7"/>
                <a:gd name="T20" fmla="*/ 1 w 12"/>
                <a:gd name="T21" fmla="*/ 3 h 7"/>
                <a:gd name="T22" fmla="*/ 3 w 12"/>
                <a:gd name="T23" fmla="*/ 3 h 7"/>
                <a:gd name="T24" fmla="*/ 4 w 12"/>
                <a:gd name="T25" fmla="*/ 4 h 7"/>
                <a:gd name="T26" fmla="*/ 5 w 12"/>
                <a:gd name="T27" fmla="*/ 4 h 7"/>
                <a:gd name="T28" fmla="*/ 7 w 12"/>
                <a:gd name="T29" fmla="*/ 4 h 7"/>
                <a:gd name="T30" fmla="*/ 9 w 12"/>
                <a:gd name="T31" fmla="*/ 3 h 7"/>
                <a:gd name="T32" fmla="*/ 9 w 12"/>
                <a:gd name="T33" fmla="*/ 2 h 7"/>
                <a:gd name="T34" fmla="*/ 10 w 12"/>
                <a:gd name="T35" fmla="*/ 0 h 7"/>
                <a:gd name="T36" fmla="*/ 10 w 12"/>
                <a:gd name="T3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7"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8" y="7"/>
                  </a:lnTo>
                  <a:lnTo>
                    <a:pt x="5" y="7"/>
                  </a:lnTo>
                  <a:lnTo>
                    <a:pt x="3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4" y="4"/>
                  </a:lnTo>
                  <a:lnTo>
                    <a:pt x="5" y="4"/>
                  </a:lnTo>
                  <a:lnTo>
                    <a:pt x="7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60"/>
            <p:cNvSpPr>
              <a:spLocks/>
            </p:cNvSpPr>
            <p:nvPr/>
          </p:nvSpPr>
          <p:spPr bwMode="auto">
            <a:xfrm>
              <a:off x="6053138" y="793750"/>
              <a:ext cx="15875" cy="11113"/>
            </a:xfrm>
            <a:custGeom>
              <a:avLst/>
              <a:gdLst>
                <a:gd name="T0" fmla="*/ 6 w 10"/>
                <a:gd name="T1" fmla="*/ 0 h 7"/>
                <a:gd name="T2" fmla="*/ 7 w 10"/>
                <a:gd name="T3" fmla="*/ 0 h 7"/>
                <a:gd name="T4" fmla="*/ 9 w 10"/>
                <a:gd name="T5" fmla="*/ 1 h 7"/>
                <a:gd name="T6" fmla="*/ 10 w 10"/>
                <a:gd name="T7" fmla="*/ 4 h 7"/>
                <a:gd name="T8" fmla="*/ 10 w 10"/>
                <a:gd name="T9" fmla="*/ 5 h 7"/>
                <a:gd name="T10" fmla="*/ 10 w 10"/>
                <a:gd name="T11" fmla="*/ 7 h 7"/>
                <a:gd name="T12" fmla="*/ 9 w 10"/>
                <a:gd name="T13" fmla="*/ 7 h 7"/>
                <a:gd name="T14" fmla="*/ 9 w 10"/>
                <a:gd name="T15" fmla="*/ 7 h 7"/>
                <a:gd name="T16" fmla="*/ 7 w 10"/>
                <a:gd name="T17" fmla="*/ 7 h 7"/>
                <a:gd name="T18" fmla="*/ 7 w 10"/>
                <a:gd name="T19" fmla="*/ 4 h 7"/>
                <a:gd name="T20" fmla="*/ 6 w 10"/>
                <a:gd name="T21" fmla="*/ 3 h 7"/>
                <a:gd name="T22" fmla="*/ 1 w 10"/>
                <a:gd name="T23" fmla="*/ 5 h 7"/>
                <a:gd name="T24" fmla="*/ 0 w 10"/>
                <a:gd name="T25" fmla="*/ 5 h 7"/>
                <a:gd name="T26" fmla="*/ 0 w 10"/>
                <a:gd name="T27" fmla="*/ 5 h 7"/>
                <a:gd name="T28" fmla="*/ 0 w 10"/>
                <a:gd name="T29" fmla="*/ 4 h 7"/>
                <a:gd name="T30" fmla="*/ 0 w 10"/>
                <a:gd name="T31" fmla="*/ 3 h 7"/>
                <a:gd name="T32" fmla="*/ 6 w 10"/>
                <a:gd name="T33" fmla="*/ 0 h 7"/>
                <a:gd name="T34" fmla="*/ 6 w 10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7" y="0"/>
                  </a:lnTo>
                  <a:lnTo>
                    <a:pt x="9" y="1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6" y="3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61"/>
            <p:cNvSpPr>
              <a:spLocks/>
            </p:cNvSpPr>
            <p:nvPr/>
          </p:nvSpPr>
          <p:spPr bwMode="auto">
            <a:xfrm>
              <a:off x="6035675" y="768350"/>
              <a:ext cx="22225" cy="20638"/>
            </a:xfrm>
            <a:custGeom>
              <a:avLst/>
              <a:gdLst>
                <a:gd name="T0" fmla="*/ 3 w 14"/>
                <a:gd name="T1" fmla="*/ 0 h 13"/>
                <a:gd name="T2" fmla="*/ 4 w 14"/>
                <a:gd name="T3" fmla="*/ 2 h 13"/>
                <a:gd name="T4" fmla="*/ 4 w 14"/>
                <a:gd name="T5" fmla="*/ 3 h 13"/>
                <a:gd name="T6" fmla="*/ 4 w 14"/>
                <a:gd name="T7" fmla="*/ 4 h 13"/>
                <a:gd name="T8" fmla="*/ 4 w 14"/>
                <a:gd name="T9" fmla="*/ 7 h 13"/>
                <a:gd name="T10" fmla="*/ 5 w 14"/>
                <a:gd name="T11" fmla="*/ 8 h 13"/>
                <a:gd name="T12" fmla="*/ 8 w 14"/>
                <a:gd name="T13" fmla="*/ 8 h 13"/>
                <a:gd name="T14" fmla="*/ 9 w 14"/>
                <a:gd name="T15" fmla="*/ 7 h 13"/>
                <a:gd name="T16" fmla="*/ 11 w 14"/>
                <a:gd name="T17" fmla="*/ 4 h 13"/>
                <a:gd name="T18" fmla="*/ 11 w 14"/>
                <a:gd name="T19" fmla="*/ 3 h 13"/>
                <a:gd name="T20" fmla="*/ 12 w 14"/>
                <a:gd name="T21" fmla="*/ 3 h 13"/>
                <a:gd name="T22" fmla="*/ 13 w 14"/>
                <a:gd name="T23" fmla="*/ 3 h 13"/>
                <a:gd name="T24" fmla="*/ 14 w 14"/>
                <a:gd name="T25" fmla="*/ 4 h 13"/>
                <a:gd name="T26" fmla="*/ 14 w 14"/>
                <a:gd name="T27" fmla="*/ 7 h 13"/>
                <a:gd name="T28" fmla="*/ 13 w 14"/>
                <a:gd name="T29" fmla="*/ 11 h 13"/>
                <a:gd name="T30" fmla="*/ 11 w 14"/>
                <a:gd name="T31" fmla="*/ 12 h 13"/>
                <a:gd name="T32" fmla="*/ 8 w 14"/>
                <a:gd name="T33" fmla="*/ 13 h 13"/>
                <a:gd name="T34" fmla="*/ 4 w 14"/>
                <a:gd name="T35" fmla="*/ 13 h 13"/>
                <a:gd name="T36" fmla="*/ 1 w 14"/>
                <a:gd name="T37" fmla="*/ 11 h 13"/>
                <a:gd name="T38" fmla="*/ 0 w 14"/>
                <a:gd name="T39" fmla="*/ 10 h 13"/>
                <a:gd name="T40" fmla="*/ 0 w 14"/>
                <a:gd name="T41" fmla="*/ 7 h 13"/>
                <a:gd name="T42" fmla="*/ 0 w 14"/>
                <a:gd name="T43" fmla="*/ 3 h 13"/>
                <a:gd name="T44" fmla="*/ 1 w 14"/>
                <a:gd name="T45" fmla="*/ 2 h 13"/>
                <a:gd name="T46" fmla="*/ 3 w 14"/>
                <a:gd name="T4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" h="13">
                  <a:moveTo>
                    <a:pt x="3" y="0"/>
                  </a:moveTo>
                  <a:lnTo>
                    <a:pt x="4" y="2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7"/>
                  </a:lnTo>
                  <a:lnTo>
                    <a:pt x="5" y="8"/>
                  </a:lnTo>
                  <a:lnTo>
                    <a:pt x="8" y="8"/>
                  </a:lnTo>
                  <a:lnTo>
                    <a:pt x="9" y="7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3" y="3"/>
                  </a:lnTo>
                  <a:lnTo>
                    <a:pt x="14" y="4"/>
                  </a:lnTo>
                  <a:lnTo>
                    <a:pt x="14" y="7"/>
                  </a:lnTo>
                  <a:lnTo>
                    <a:pt x="13" y="11"/>
                  </a:lnTo>
                  <a:lnTo>
                    <a:pt x="11" y="12"/>
                  </a:lnTo>
                  <a:lnTo>
                    <a:pt x="8" y="13"/>
                  </a:lnTo>
                  <a:lnTo>
                    <a:pt x="4" y="13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62"/>
            <p:cNvSpPr>
              <a:spLocks/>
            </p:cNvSpPr>
            <p:nvPr/>
          </p:nvSpPr>
          <p:spPr bwMode="auto">
            <a:xfrm>
              <a:off x="5553075" y="395288"/>
              <a:ext cx="23813" cy="15875"/>
            </a:xfrm>
            <a:custGeom>
              <a:avLst/>
              <a:gdLst>
                <a:gd name="T0" fmla="*/ 4 w 15"/>
                <a:gd name="T1" fmla="*/ 0 h 10"/>
                <a:gd name="T2" fmla="*/ 6 w 15"/>
                <a:gd name="T3" fmla="*/ 0 h 10"/>
                <a:gd name="T4" fmla="*/ 6 w 15"/>
                <a:gd name="T5" fmla="*/ 1 h 10"/>
                <a:gd name="T6" fmla="*/ 6 w 15"/>
                <a:gd name="T7" fmla="*/ 2 h 10"/>
                <a:gd name="T8" fmla="*/ 4 w 15"/>
                <a:gd name="T9" fmla="*/ 4 h 10"/>
                <a:gd name="T10" fmla="*/ 4 w 15"/>
                <a:gd name="T11" fmla="*/ 4 h 10"/>
                <a:gd name="T12" fmla="*/ 4 w 15"/>
                <a:gd name="T13" fmla="*/ 5 h 10"/>
                <a:gd name="T14" fmla="*/ 6 w 15"/>
                <a:gd name="T15" fmla="*/ 6 h 10"/>
                <a:gd name="T16" fmla="*/ 8 w 15"/>
                <a:gd name="T17" fmla="*/ 6 h 10"/>
                <a:gd name="T18" fmla="*/ 11 w 15"/>
                <a:gd name="T19" fmla="*/ 6 h 10"/>
                <a:gd name="T20" fmla="*/ 12 w 15"/>
                <a:gd name="T21" fmla="*/ 5 h 10"/>
                <a:gd name="T22" fmla="*/ 15 w 15"/>
                <a:gd name="T23" fmla="*/ 5 h 10"/>
                <a:gd name="T24" fmla="*/ 15 w 15"/>
                <a:gd name="T25" fmla="*/ 6 h 10"/>
                <a:gd name="T26" fmla="*/ 13 w 15"/>
                <a:gd name="T27" fmla="*/ 8 h 10"/>
                <a:gd name="T28" fmla="*/ 12 w 15"/>
                <a:gd name="T29" fmla="*/ 9 h 10"/>
                <a:gd name="T30" fmla="*/ 8 w 15"/>
                <a:gd name="T31" fmla="*/ 10 h 10"/>
                <a:gd name="T32" fmla="*/ 6 w 15"/>
                <a:gd name="T33" fmla="*/ 10 h 10"/>
                <a:gd name="T34" fmla="*/ 3 w 15"/>
                <a:gd name="T35" fmla="*/ 9 h 10"/>
                <a:gd name="T36" fmla="*/ 2 w 15"/>
                <a:gd name="T37" fmla="*/ 8 h 10"/>
                <a:gd name="T38" fmla="*/ 0 w 15"/>
                <a:gd name="T39" fmla="*/ 5 h 10"/>
                <a:gd name="T40" fmla="*/ 2 w 15"/>
                <a:gd name="T41" fmla="*/ 2 h 10"/>
                <a:gd name="T42" fmla="*/ 3 w 15"/>
                <a:gd name="T43" fmla="*/ 1 h 10"/>
                <a:gd name="T44" fmla="*/ 4 w 15"/>
                <a:gd name="T4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0">
                  <a:moveTo>
                    <a:pt x="4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6" y="6"/>
                  </a:lnTo>
                  <a:lnTo>
                    <a:pt x="8" y="6"/>
                  </a:lnTo>
                  <a:lnTo>
                    <a:pt x="11" y="6"/>
                  </a:lnTo>
                  <a:lnTo>
                    <a:pt x="12" y="5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3" y="8"/>
                  </a:lnTo>
                  <a:lnTo>
                    <a:pt x="12" y="9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3" y="9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63"/>
            <p:cNvSpPr>
              <a:spLocks/>
            </p:cNvSpPr>
            <p:nvPr/>
          </p:nvSpPr>
          <p:spPr bwMode="auto">
            <a:xfrm>
              <a:off x="5567363" y="377825"/>
              <a:ext cx="19050" cy="14288"/>
            </a:xfrm>
            <a:custGeom>
              <a:avLst/>
              <a:gdLst>
                <a:gd name="T0" fmla="*/ 7 w 12"/>
                <a:gd name="T1" fmla="*/ 0 h 9"/>
                <a:gd name="T2" fmla="*/ 10 w 12"/>
                <a:gd name="T3" fmla="*/ 0 h 9"/>
                <a:gd name="T4" fmla="*/ 12 w 12"/>
                <a:gd name="T5" fmla="*/ 3 h 9"/>
                <a:gd name="T6" fmla="*/ 12 w 12"/>
                <a:gd name="T7" fmla="*/ 5 h 9"/>
                <a:gd name="T8" fmla="*/ 12 w 12"/>
                <a:gd name="T9" fmla="*/ 7 h 9"/>
                <a:gd name="T10" fmla="*/ 11 w 12"/>
                <a:gd name="T11" fmla="*/ 7 h 9"/>
                <a:gd name="T12" fmla="*/ 11 w 12"/>
                <a:gd name="T13" fmla="*/ 7 h 9"/>
                <a:gd name="T14" fmla="*/ 10 w 12"/>
                <a:gd name="T15" fmla="*/ 4 h 9"/>
                <a:gd name="T16" fmla="*/ 8 w 12"/>
                <a:gd name="T17" fmla="*/ 3 h 9"/>
                <a:gd name="T18" fmla="*/ 6 w 12"/>
                <a:gd name="T19" fmla="*/ 3 h 9"/>
                <a:gd name="T20" fmla="*/ 4 w 12"/>
                <a:gd name="T21" fmla="*/ 4 h 9"/>
                <a:gd name="T22" fmla="*/ 4 w 12"/>
                <a:gd name="T23" fmla="*/ 5 h 9"/>
                <a:gd name="T24" fmla="*/ 4 w 12"/>
                <a:gd name="T25" fmla="*/ 8 h 9"/>
                <a:gd name="T26" fmla="*/ 4 w 12"/>
                <a:gd name="T27" fmla="*/ 9 h 9"/>
                <a:gd name="T28" fmla="*/ 3 w 12"/>
                <a:gd name="T29" fmla="*/ 9 h 9"/>
                <a:gd name="T30" fmla="*/ 2 w 12"/>
                <a:gd name="T31" fmla="*/ 9 h 9"/>
                <a:gd name="T32" fmla="*/ 2 w 12"/>
                <a:gd name="T33" fmla="*/ 9 h 9"/>
                <a:gd name="T34" fmla="*/ 0 w 12"/>
                <a:gd name="T35" fmla="*/ 7 h 9"/>
                <a:gd name="T36" fmla="*/ 0 w 12"/>
                <a:gd name="T37" fmla="*/ 4 h 9"/>
                <a:gd name="T38" fmla="*/ 2 w 12"/>
                <a:gd name="T39" fmla="*/ 2 h 9"/>
                <a:gd name="T40" fmla="*/ 4 w 12"/>
                <a:gd name="T41" fmla="*/ 0 h 9"/>
                <a:gd name="T42" fmla="*/ 7 w 12"/>
                <a:gd name="T4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lnTo>
                    <a:pt x="10" y="0"/>
                  </a:lnTo>
                  <a:lnTo>
                    <a:pt x="12" y="3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0" y="4"/>
                  </a:lnTo>
                  <a:lnTo>
                    <a:pt x="8" y="3"/>
                  </a:lnTo>
                  <a:lnTo>
                    <a:pt x="6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9"/>
                  </a:lnTo>
                  <a:lnTo>
                    <a:pt x="3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64"/>
            <p:cNvSpPr>
              <a:spLocks/>
            </p:cNvSpPr>
            <p:nvPr/>
          </p:nvSpPr>
          <p:spPr bwMode="auto">
            <a:xfrm>
              <a:off x="5562600" y="344488"/>
              <a:ext cx="20638" cy="14288"/>
            </a:xfrm>
            <a:custGeom>
              <a:avLst/>
              <a:gdLst>
                <a:gd name="T0" fmla="*/ 13 w 13"/>
                <a:gd name="T1" fmla="*/ 0 h 9"/>
                <a:gd name="T2" fmla="*/ 13 w 13"/>
                <a:gd name="T3" fmla="*/ 0 h 9"/>
                <a:gd name="T4" fmla="*/ 13 w 13"/>
                <a:gd name="T5" fmla="*/ 4 h 9"/>
                <a:gd name="T6" fmla="*/ 11 w 13"/>
                <a:gd name="T7" fmla="*/ 7 h 9"/>
                <a:gd name="T8" fmla="*/ 9 w 13"/>
                <a:gd name="T9" fmla="*/ 8 h 9"/>
                <a:gd name="T10" fmla="*/ 6 w 13"/>
                <a:gd name="T11" fmla="*/ 9 h 9"/>
                <a:gd name="T12" fmla="*/ 2 w 13"/>
                <a:gd name="T13" fmla="*/ 9 h 9"/>
                <a:gd name="T14" fmla="*/ 0 w 13"/>
                <a:gd name="T15" fmla="*/ 8 h 9"/>
                <a:gd name="T16" fmla="*/ 0 w 13"/>
                <a:gd name="T17" fmla="*/ 7 h 9"/>
                <a:gd name="T18" fmla="*/ 0 w 13"/>
                <a:gd name="T19" fmla="*/ 6 h 9"/>
                <a:gd name="T20" fmla="*/ 1 w 13"/>
                <a:gd name="T21" fmla="*/ 6 h 9"/>
                <a:gd name="T22" fmla="*/ 3 w 13"/>
                <a:gd name="T23" fmla="*/ 7 h 9"/>
                <a:gd name="T24" fmla="*/ 6 w 13"/>
                <a:gd name="T25" fmla="*/ 7 h 9"/>
                <a:gd name="T26" fmla="*/ 7 w 13"/>
                <a:gd name="T27" fmla="*/ 6 h 9"/>
                <a:gd name="T28" fmla="*/ 10 w 13"/>
                <a:gd name="T29" fmla="*/ 3 h 9"/>
                <a:gd name="T30" fmla="*/ 10 w 13"/>
                <a:gd name="T31" fmla="*/ 2 h 9"/>
                <a:gd name="T32" fmla="*/ 11 w 13"/>
                <a:gd name="T33" fmla="*/ 0 h 9"/>
                <a:gd name="T34" fmla="*/ 13 w 13"/>
                <a:gd name="T3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lnTo>
                    <a:pt x="13" y="0"/>
                  </a:lnTo>
                  <a:lnTo>
                    <a:pt x="13" y="4"/>
                  </a:lnTo>
                  <a:lnTo>
                    <a:pt x="11" y="7"/>
                  </a:lnTo>
                  <a:lnTo>
                    <a:pt x="9" y="8"/>
                  </a:lnTo>
                  <a:lnTo>
                    <a:pt x="6" y="9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3" y="7"/>
                  </a:lnTo>
                  <a:lnTo>
                    <a:pt x="6" y="7"/>
                  </a:lnTo>
                  <a:lnTo>
                    <a:pt x="7" y="6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65"/>
            <p:cNvSpPr>
              <a:spLocks/>
            </p:cNvSpPr>
            <p:nvPr/>
          </p:nvSpPr>
          <p:spPr bwMode="auto">
            <a:xfrm>
              <a:off x="5605463" y="328613"/>
              <a:ext cx="19050" cy="22225"/>
            </a:xfrm>
            <a:custGeom>
              <a:avLst/>
              <a:gdLst>
                <a:gd name="T0" fmla="*/ 7 w 12"/>
                <a:gd name="T1" fmla="*/ 0 h 14"/>
                <a:gd name="T2" fmla="*/ 8 w 12"/>
                <a:gd name="T3" fmla="*/ 0 h 14"/>
                <a:gd name="T4" fmla="*/ 8 w 12"/>
                <a:gd name="T5" fmla="*/ 1 h 14"/>
                <a:gd name="T6" fmla="*/ 8 w 12"/>
                <a:gd name="T7" fmla="*/ 2 h 14"/>
                <a:gd name="T8" fmla="*/ 7 w 12"/>
                <a:gd name="T9" fmla="*/ 4 h 14"/>
                <a:gd name="T10" fmla="*/ 5 w 12"/>
                <a:gd name="T11" fmla="*/ 5 h 14"/>
                <a:gd name="T12" fmla="*/ 5 w 12"/>
                <a:gd name="T13" fmla="*/ 6 h 14"/>
                <a:gd name="T14" fmla="*/ 5 w 12"/>
                <a:gd name="T15" fmla="*/ 8 h 14"/>
                <a:gd name="T16" fmla="*/ 8 w 12"/>
                <a:gd name="T17" fmla="*/ 9 h 14"/>
                <a:gd name="T18" fmla="*/ 9 w 12"/>
                <a:gd name="T19" fmla="*/ 9 h 14"/>
                <a:gd name="T20" fmla="*/ 11 w 12"/>
                <a:gd name="T21" fmla="*/ 9 h 14"/>
                <a:gd name="T22" fmla="*/ 12 w 12"/>
                <a:gd name="T23" fmla="*/ 9 h 14"/>
                <a:gd name="T24" fmla="*/ 12 w 12"/>
                <a:gd name="T25" fmla="*/ 10 h 14"/>
                <a:gd name="T26" fmla="*/ 12 w 12"/>
                <a:gd name="T27" fmla="*/ 12 h 14"/>
                <a:gd name="T28" fmla="*/ 11 w 12"/>
                <a:gd name="T29" fmla="*/ 13 h 14"/>
                <a:gd name="T30" fmla="*/ 8 w 12"/>
                <a:gd name="T31" fmla="*/ 14 h 14"/>
                <a:gd name="T32" fmla="*/ 7 w 12"/>
                <a:gd name="T33" fmla="*/ 14 h 14"/>
                <a:gd name="T34" fmla="*/ 4 w 12"/>
                <a:gd name="T35" fmla="*/ 13 h 14"/>
                <a:gd name="T36" fmla="*/ 1 w 12"/>
                <a:gd name="T37" fmla="*/ 12 h 14"/>
                <a:gd name="T38" fmla="*/ 0 w 12"/>
                <a:gd name="T39" fmla="*/ 9 h 14"/>
                <a:gd name="T40" fmla="*/ 0 w 12"/>
                <a:gd name="T41" fmla="*/ 6 h 14"/>
                <a:gd name="T42" fmla="*/ 0 w 12"/>
                <a:gd name="T43" fmla="*/ 4 h 14"/>
                <a:gd name="T44" fmla="*/ 1 w 12"/>
                <a:gd name="T45" fmla="*/ 1 h 14"/>
                <a:gd name="T46" fmla="*/ 4 w 12"/>
                <a:gd name="T47" fmla="*/ 0 h 14"/>
                <a:gd name="T48" fmla="*/ 7 w 12"/>
                <a:gd name="T4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" h="14">
                  <a:moveTo>
                    <a:pt x="7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8" y="2"/>
                  </a:lnTo>
                  <a:lnTo>
                    <a:pt x="7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1" y="13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4" y="13"/>
                  </a:lnTo>
                  <a:lnTo>
                    <a:pt x="1" y="12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66"/>
            <p:cNvSpPr>
              <a:spLocks/>
            </p:cNvSpPr>
            <p:nvPr/>
          </p:nvSpPr>
          <p:spPr bwMode="auto">
            <a:xfrm>
              <a:off x="5603875" y="363538"/>
              <a:ext cx="20638" cy="25400"/>
            </a:xfrm>
            <a:custGeom>
              <a:avLst/>
              <a:gdLst>
                <a:gd name="T0" fmla="*/ 6 w 13"/>
                <a:gd name="T1" fmla="*/ 0 h 16"/>
                <a:gd name="T2" fmla="*/ 9 w 13"/>
                <a:gd name="T3" fmla="*/ 1 h 16"/>
                <a:gd name="T4" fmla="*/ 12 w 13"/>
                <a:gd name="T5" fmla="*/ 3 h 16"/>
                <a:gd name="T6" fmla="*/ 13 w 13"/>
                <a:gd name="T7" fmla="*/ 5 h 16"/>
                <a:gd name="T8" fmla="*/ 13 w 13"/>
                <a:gd name="T9" fmla="*/ 9 h 16"/>
                <a:gd name="T10" fmla="*/ 13 w 13"/>
                <a:gd name="T11" fmla="*/ 12 h 16"/>
                <a:gd name="T12" fmla="*/ 13 w 13"/>
                <a:gd name="T13" fmla="*/ 14 h 16"/>
                <a:gd name="T14" fmla="*/ 13 w 13"/>
                <a:gd name="T15" fmla="*/ 16 h 16"/>
                <a:gd name="T16" fmla="*/ 12 w 13"/>
                <a:gd name="T17" fmla="*/ 16 h 16"/>
                <a:gd name="T18" fmla="*/ 10 w 13"/>
                <a:gd name="T19" fmla="*/ 14 h 16"/>
                <a:gd name="T20" fmla="*/ 10 w 13"/>
                <a:gd name="T21" fmla="*/ 13 h 16"/>
                <a:gd name="T22" fmla="*/ 9 w 13"/>
                <a:gd name="T23" fmla="*/ 11 h 16"/>
                <a:gd name="T24" fmla="*/ 9 w 13"/>
                <a:gd name="T25" fmla="*/ 8 h 16"/>
                <a:gd name="T26" fmla="*/ 8 w 13"/>
                <a:gd name="T27" fmla="*/ 7 h 16"/>
                <a:gd name="T28" fmla="*/ 6 w 13"/>
                <a:gd name="T29" fmla="*/ 5 h 16"/>
                <a:gd name="T30" fmla="*/ 5 w 13"/>
                <a:gd name="T31" fmla="*/ 5 h 16"/>
                <a:gd name="T32" fmla="*/ 4 w 13"/>
                <a:gd name="T33" fmla="*/ 5 h 16"/>
                <a:gd name="T34" fmla="*/ 2 w 13"/>
                <a:gd name="T35" fmla="*/ 7 h 16"/>
                <a:gd name="T36" fmla="*/ 2 w 13"/>
                <a:gd name="T37" fmla="*/ 8 h 16"/>
                <a:gd name="T38" fmla="*/ 2 w 13"/>
                <a:gd name="T39" fmla="*/ 9 h 16"/>
                <a:gd name="T40" fmla="*/ 2 w 13"/>
                <a:gd name="T41" fmla="*/ 9 h 16"/>
                <a:gd name="T42" fmla="*/ 1 w 13"/>
                <a:gd name="T43" fmla="*/ 9 h 16"/>
                <a:gd name="T44" fmla="*/ 0 w 13"/>
                <a:gd name="T45" fmla="*/ 7 h 16"/>
                <a:gd name="T46" fmla="*/ 0 w 13"/>
                <a:gd name="T47" fmla="*/ 4 h 16"/>
                <a:gd name="T48" fmla="*/ 1 w 13"/>
                <a:gd name="T49" fmla="*/ 3 h 16"/>
                <a:gd name="T50" fmla="*/ 2 w 13"/>
                <a:gd name="T51" fmla="*/ 0 h 16"/>
                <a:gd name="T52" fmla="*/ 6 w 13"/>
                <a:gd name="T5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" h="16">
                  <a:moveTo>
                    <a:pt x="6" y="0"/>
                  </a:moveTo>
                  <a:lnTo>
                    <a:pt x="9" y="1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3" y="9"/>
                  </a:lnTo>
                  <a:lnTo>
                    <a:pt x="13" y="12"/>
                  </a:lnTo>
                  <a:lnTo>
                    <a:pt x="13" y="14"/>
                  </a:lnTo>
                  <a:lnTo>
                    <a:pt x="13" y="16"/>
                  </a:lnTo>
                  <a:lnTo>
                    <a:pt x="12" y="16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9" y="11"/>
                  </a:lnTo>
                  <a:lnTo>
                    <a:pt x="9" y="8"/>
                  </a:lnTo>
                  <a:lnTo>
                    <a:pt x="8" y="7"/>
                  </a:lnTo>
                  <a:lnTo>
                    <a:pt x="6" y="5"/>
                  </a:lnTo>
                  <a:lnTo>
                    <a:pt x="5" y="5"/>
                  </a:lnTo>
                  <a:lnTo>
                    <a:pt x="4" y="5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67"/>
            <p:cNvSpPr>
              <a:spLocks/>
            </p:cNvSpPr>
            <p:nvPr/>
          </p:nvSpPr>
          <p:spPr bwMode="auto">
            <a:xfrm>
              <a:off x="5711825" y="701675"/>
              <a:ext cx="22225" cy="23813"/>
            </a:xfrm>
            <a:custGeom>
              <a:avLst/>
              <a:gdLst>
                <a:gd name="T0" fmla="*/ 4 w 14"/>
                <a:gd name="T1" fmla="*/ 0 h 15"/>
                <a:gd name="T2" fmla="*/ 4 w 14"/>
                <a:gd name="T3" fmla="*/ 2 h 15"/>
                <a:gd name="T4" fmla="*/ 4 w 14"/>
                <a:gd name="T5" fmla="*/ 3 h 15"/>
                <a:gd name="T6" fmla="*/ 4 w 14"/>
                <a:gd name="T7" fmla="*/ 6 h 15"/>
                <a:gd name="T8" fmla="*/ 4 w 14"/>
                <a:gd name="T9" fmla="*/ 8 h 15"/>
                <a:gd name="T10" fmla="*/ 5 w 14"/>
                <a:gd name="T11" fmla="*/ 10 h 15"/>
                <a:gd name="T12" fmla="*/ 8 w 14"/>
                <a:gd name="T13" fmla="*/ 11 h 15"/>
                <a:gd name="T14" fmla="*/ 10 w 14"/>
                <a:gd name="T15" fmla="*/ 10 h 15"/>
                <a:gd name="T16" fmla="*/ 12 w 14"/>
                <a:gd name="T17" fmla="*/ 8 h 15"/>
                <a:gd name="T18" fmla="*/ 13 w 14"/>
                <a:gd name="T19" fmla="*/ 8 h 15"/>
                <a:gd name="T20" fmla="*/ 14 w 14"/>
                <a:gd name="T21" fmla="*/ 10 h 15"/>
                <a:gd name="T22" fmla="*/ 14 w 14"/>
                <a:gd name="T23" fmla="*/ 11 h 15"/>
                <a:gd name="T24" fmla="*/ 12 w 14"/>
                <a:gd name="T25" fmla="*/ 14 h 15"/>
                <a:gd name="T26" fmla="*/ 9 w 14"/>
                <a:gd name="T27" fmla="*/ 15 h 15"/>
                <a:gd name="T28" fmla="*/ 5 w 14"/>
                <a:gd name="T29" fmla="*/ 15 h 15"/>
                <a:gd name="T30" fmla="*/ 2 w 14"/>
                <a:gd name="T31" fmla="*/ 14 h 15"/>
                <a:gd name="T32" fmla="*/ 1 w 14"/>
                <a:gd name="T33" fmla="*/ 11 h 15"/>
                <a:gd name="T34" fmla="*/ 0 w 14"/>
                <a:gd name="T35" fmla="*/ 7 h 15"/>
                <a:gd name="T36" fmla="*/ 0 w 14"/>
                <a:gd name="T37" fmla="*/ 4 h 15"/>
                <a:gd name="T38" fmla="*/ 2 w 14"/>
                <a:gd name="T39" fmla="*/ 2 h 15"/>
                <a:gd name="T40" fmla="*/ 4 w 14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" h="15">
                  <a:moveTo>
                    <a:pt x="4" y="0"/>
                  </a:moveTo>
                  <a:lnTo>
                    <a:pt x="4" y="2"/>
                  </a:lnTo>
                  <a:lnTo>
                    <a:pt x="4" y="3"/>
                  </a:lnTo>
                  <a:lnTo>
                    <a:pt x="4" y="6"/>
                  </a:lnTo>
                  <a:lnTo>
                    <a:pt x="4" y="8"/>
                  </a:lnTo>
                  <a:lnTo>
                    <a:pt x="5" y="10"/>
                  </a:lnTo>
                  <a:lnTo>
                    <a:pt x="8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2" y="14"/>
                  </a:lnTo>
                  <a:lnTo>
                    <a:pt x="9" y="15"/>
                  </a:lnTo>
                  <a:lnTo>
                    <a:pt x="5" y="15"/>
                  </a:lnTo>
                  <a:lnTo>
                    <a:pt x="2" y="14"/>
                  </a:lnTo>
                  <a:lnTo>
                    <a:pt x="1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68"/>
            <p:cNvSpPr>
              <a:spLocks/>
            </p:cNvSpPr>
            <p:nvPr/>
          </p:nvSpPr>
          <p:spPr bwMode="auto">
            <a:xfrm>
              <a:off x="5694363" y="690563"/>
              <a:ext cx="23813" cy="15875"/>
            </a:xfrm>
            <a:custGeom>
              <a:avLst/>
              <a:gdLst>
                <a:gd name="T0" fmla="*/ 8 w 15"/>
                <a:gd name="T1" fmla="*/ 0 h 10"/>
                <a:gd name="T2" fmla="*/ 12 w 15"/>
                <a:gd name="T3" fmla="*/ 0 h 10"/>
                <a:gd name="T4" fmla="*/ 15 w 15"/>
                <a:gd name="T5" fmla="*/ 1 h 10"/>
                <a:gd name="T6" fmla="*/ 15 w 15"/>
                <a:gd name="T7" fmla="*/ 1 h 10"/>
                <a:gd name="T8" fmla="*/ 15 w 15"/>
                <a:gd name="T9" fmla="*/ 2 h 10"/>
                <a:gd name="T10" fmla="*/ 13 w 15"/>
                <a:gd name="T11" fmla="*/ 2 h 10"/>
                <a:gd name="T12" fmla="*/ 11 w 15"/>
                <a:gd name="T13" fmla="*/ 2 h 10"/>
                <a:gd name="T14" fmla="*/ 8 w 15"/>
                <a:gd name="T15" fmla="*/ 2 h 10"/>
                <a:gd name="T16" fmla="*/ 6 w 15"/>
                <a:gd name="T17" fmla="*/ 4 h 10"/>
                <a:gd name="T18" fmla="*/ 4 w 15"/>
                <a:gd name="T19" fmla="*/ 6 h 10"/>
                <a:gd name="T20" fmla="*/ 3 w 15"/>
                <a:gd name="T21" fmla="*/ 9 h 10"/>
                <a:gd name="T22" fmla="*/ 3 w 15"/>
                <a:gd name="T23" fmla="*/ 10 h 10"/>
                <a:gd name="T24" fmla="*/ 2 w 15"/>
                <a:gd name="T25" fmla="*/ 10 h 10"/>
                <a:gd name="T26" fmla="*/ 0 w 15"/>
                <a:gd name="T27" fmla="*/ 10 h 10"/>
                <a:gd name="T28" fmla="*/ 0 w 15"/>
                <a:gd name="T29" fmla="*/ 9 h 10"/>
                <a:gd name="T30" fmla="*/ 2 w 15"/>
                <a:gd name="T31" fmla="*/ 5 h 10"/>
                <a:gd name="T32" fmla="*/ 3 w 15"/>
                <a:gd name="T33" fmla="*/ 2 h 10"/>
                <a:gd name="T34" fmla="*/ 6 w 15"/>
                <a:gd name="T35" fmla="*/ 0 h 10"/>
                <a:gd name="T36" fmla="*/ 8 w 15"/>
                <a:gd name="T3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10">
                  <a:moveTo>
                    <a:pt x="8" y="0"/>
                  </a:moveTo>
                  <a:lnTo>
                    <a:pt x="12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3" y="9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69"/>
            <p:cNvSpPr>
              <a:spLocks/>
            </p:cNvSpPr>
            <p:nvPr/>
          </p:nvSpPr>
          <p:spPr bwMode="auto">
            <a:xfrm>
              <a:off x="5691188" y="719138"/>
              <a:ext cx="15875" cy="26988"/>
            </a:xfrm>
            <a:custGeom>
              <a:avLst/>
              <a:gdLst>
                <a:gd name="T0" fmla="*/ 5 w 10"/>
                <a:gd name="T1" fmla="*/ 0 h 17"/>
                <a:gd name="T2" fmla="*/ 6 w 10"/>
                <a:gd name="T3" fmla="*/ 0 h 17"/>
                <a:gd name="T4" fmla="*/ 6 w 10"/>
                <a:gd name="T5" fmla="*/ 1 h 17"/>
                <a:gd name="T6" fmla="*/ 6 w 10"/>
                <a:gd name="T7" fmla="*/ 3 h 17"/>
                <a:gd name="T8" fmla="*/ 5 w 10"/>
                <a:gd name="T9" fmla="*/ 4 h 17"/>
                <a:gd name="T10" fmla="*/ 4 w 10"/>
                <a:gd name="T11" fmla="*/ 6 h 17"/>
                <a:gd name="T12" fmla="*/ 4 w 10"/>
                <a:gd name="T13" fmla="*/ 9 h 17"/>
                <a:gd name="T14" fmla="*/ 4 w 10"/>
                <a:gd name="T15" fmla="*/ 10 h 17"/>
                <a:gd name="T16" fmla="*/ 5 w 10"/>
                <a:gd name="T17" fmla="*/ 12 h 17"/>
                <a:gd name="T18" fmla="*/ 8 w 10"/>
                <a:gd name="T19" fmla="*/ 12 h 17"/>
                <a:gd name="T20" fmla="*/ 9 w 10"/>
                <a:gd name="T21" fmla="*/ 12 h 17"/>
                <a:gd name="T22" fmla="*/ 10 w 10"/>
                <a:gd name="T23" fmla="*/ 13 h 17"/>
                <a:gd name="T24" fmla="*/ 9 w 10"/>
                <a:gd name="T25" fmla="*/ 16 h 17"/>
                <a:gd name="T26" fmla="*/ 8 w 10"/>
                <a:gd name="T27" fmla="*/ 16 h 17"/>
                <a:gd name="T28" fmla="*/ 5 w 10"/>
                <a:gd name="T29" fmla="*/ 17 h 17"/>
                <a:gd name="T30" fmla="*/ 2 w 10"/>
                <a:gd name="T31" fmla="*/ 16 h 17"/>
                <a:gd name="T32" fmla="*/ 1 w 10"/>
                <a:gd name="T33" fmla="*/ 14 h 17"/>
                <a:gd name="T34" fmla="*/ 0 w 10"/>
                <a:gd name="T35" fmla="*/ 12 h 17"/>
                <a:gd name="T36" fmla="*/ 0 w 10"/>
                <a:gd name="T37" fmla="*/ 9 h 17"/>
                <a:gd name="T38" fmla="*/ 0 w 10"/>
                <a:gd name="T39" fmla="*/ 5 h 17"/>
                <a:gd name="T40" fmla="*/ 2 w 10"/>
                <a:gd name="T41" fmla="*/ 3 h 17"/>
                <a:gd name="T42" fmla="*/ 4 w 10"/>
                <a:gd name="T43" fmla="*/ 0 h 17"/>
                <a:gd name="T44" fmla="*/ 5 w 10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" h="17">
                  <a:moveTo>
                    <a:pt x="5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5" y="4"/>
                  </a:lnTo>
                  <a:lnTo>
                    <a:pt x="4" y="6"/>
                  </a:lnTo>
                  <a:lnTo>
                    <a:pt x="4" y="9"/>
                  </a:lnTo>
                  <a:lnTo>
                    <a:pt x="4" y="10"/>
                  </a:lnTo>
                  <a:lnTo>
                    <a:pt x="5" y="12"/>
                  </a:lnTo>
                  <a:lnTo>
                    <a:pt x="8" y="12"/>
                  </a:lnTo>
                  <a:lnTo>
                    <a:pt x="9" y="12"/>
                  </a:lnTo>
                  <a:lnTo>
                    <a:pt x="10" y="13"/>
                  </a:lnTo>
                  <a:lnTo>
                    <a:pt x="9" y="16"/>
                  </a:lnTo>
                  <a:lnTo>
                    <a:pt x="8" y="16"/>
                  </a:lnTo>
                  <a:lnTo>
                    <a:pt x="5" y="17"/>
                  </a:lnTo>
                  <a:lnTo>
                    <a:pt x="2" y="16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70"/>
            <p:cNvSpPr>
              <a:spLocks/>
            </p:cNvSpPr>
            <p:nvPr/>
          </p:nvSpPr>
          <p:spPr bwMode="auto">
            <a:xfrm>
              <a:off x="5661025" y="706438"/>
              <a:ext cx="23813" cy="17463"/>
            </a:xfrm>
            <a:custGeom>
              <a:avLst/>
              <a:gdLst>
                <a:gd name="T0" fmla="*/ 13 w 15"/>
                <a:gd name="T1" fmla="*/ 0 h 11"/>
                <a:gd name="T2" fmla="*/ 15 w 15"/>
                <a:gd name="T3" fmla="*/ 1 h 11"/>
                <a:gd name="T4" fmla="*/ 15 w 15"/>
                <a:gd name="T5" fmla="*/ 3 h 11"/>
                <a:gd name="T6" fmla="*/ 13 w 15"/>
                <a:gd name="T7" fmla="*/ 5 h 11"/>
                <a:gd name="T8" fmla="*/ 11 w 15"/>
                <a:gd name="T9" fmla="*/ 9 h 11"/>
                <a:gd name="T10" fmla="*/ 8 w 15"/>
                <a:gd name="T11" fmla="*/ 11 h 11"/>
                <a:gd name="T12" fmla="*/ 6 w 15"/>
                <a:gd name="T13" fmla="*/ 11 h 11"/>
                <a:gd name="T14" fmla="*/ 3 w 15"/>
                <a:gd name="T15" fmla="*/ 11 h 11"/>
                <a:gd name="T16" fmla="*/ 0 w 15"/>
                <a:gd name="T17" fmla="*/ 8 h 11"/>
                <a:gd name="T18" fmla="*/ 0 w 15"/>
                <a:gd name="T19" fmla="*/ 7 h 11"/>
                <a:gd name="T20" fmla="*/ 2 w 15"/>
                <a:gd name="T21" fmla="*/ 5 h 11"/>
                <a:gd name="T22" fmla="*/ 3 w 15"/>
                <a:gd name="T23" fmla="*/ 7 h 11"/>
                <a:gd name="T24" fmla="*/ 4 w 15"/>
                <a:gd name="T25" fmla="*/ 8 h 11"/>
                <a:gd name="T26" fmla="*/ 7 w 15"/>
                <a:gd name="T27" fmla="*/ 7 h 11"/>
                <a:gd name="T28" fmla="*/ 8 w 15"/>
                <a:gd name="T29" fmla="*/ 7 h 11"/>
                <a:gd name="T30" fmla="*/ 10 w 15"/>
                <a:gd name="T31" fmla="*/ 4 h 11"/>
                <a:gd name="T32" fmla="*/ 11 w 15"/>
                <a:gd name="T33" fmla="*/ 3 h 11"/>
                <a:gd name="T34" fmla="*/ 12 w 15"/>
                <a:gd name="T35" fmla="*/ 1 h 11"/>
                <a:gd name="T36" fmla="*/ 13 w 15"/>
                <a:gd name="T3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11">
                  <a:moveTo>
                    <a:pt x="13" y="0"/>
                  </a:moveTo>
                  <a:lnTo>
                    <a:pt x="15" y="1"/>
                  </a:lnTo>
                  <a:lnTo>
                    <a:pt x="15" y="3"/>
                  </a:lnTo>
                  <a:lnTo>
                    <a:pt x="13" y="5"/>
                  </a:lnTo>
                  <a:lnTo>
                    <a:pt x="11" y="9"/>
                  </a:lnTo>
                  <a:lnTo>
                    <a:pt x="8" y="11"/>
                  </a:lnTo>
                  <a:lnTo>
                    <a:pt x="6" y="11"/>
                  </a:lnTo>
                  <a:lnTo>
                    <a:pt x="3" y="11"/>
                  </a:lnTo>
                  <a:lnTo>
                    <a:pt x="0" y="8"/>
                  </a:lnTo>
                  <a:lnTo>
                    <a:pt x="0" y="7"/>
                  </a:lnTo>
                  <a:lnTo>
                    <a:pt x="2" y="5"/>
                  </a:lnTo>
                  <a:lnTo>
                    <a:pt x="3" y="7"/>
                  </a:lnTo>
                  <a:lnTo>
                    <a:pt x="4" y="8"/>
                  </a:lnTo>
                  <a:lnTo>
                    <a:pt x="7" y="7"/>
                  </a:lnTo>
                  <a:lnTo>
                    <a:pt x="8" y="7"/>
                  </a:lnTo>
                  <a:lnTo>
                    <a:pt x="10" y="4"/>
                  </a:lnTo>
                  <a:lnTo>
                    <a:pt x="11" y="3"/>
                  </a:lnTo>
                  <a:lnTo>
                    <a:pt x="12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71"/>
            <p:cNvSpPr>
              <a:spLocks/>
            </p:cNvSpPr>
            <p:nvPr/>
          </p:nvSpPr>
          <p:spPr bwMode="auto">
            <a:xfrm>
              <a:off x="5907088" y="441325"/>
              <a:ext cx="25400" cy="15875"/>
            </a:xfrm>
            <a:custGeom>
              <a:avLst/>
              <a:gdLst>
                <a:gd name="T0" fmla="*/ 2 w 16"/>
                <a:gd name="T1" fmla="*/ 0 h 10"/>
                <a:gd name="T2" fmla="*/ 2 w 16"/>
                <a:gd name="T3" fmla="*/ 1 h 10"/>
                <a:gd name="T4" fmla="*/ 2 w 16"/>
                <a:gd name="T5" fmla="*/ 1 h 10"/>
                <a:gd name="T6" fmla="*/ 2 w 16"/>
                <a:gd name="T7" fmla="*/ 3 h 10"/>
                <a:gd name="T8" fmla="*/ 2 w 16"/>
                <a:gd name="T9" fmla="*/ 5 h 10"/>
                <a:gd name="T10" fmla="*/ 4 w 16"/>
                <a:gd name="T11" fmla="*/ 6 h 10"/>
                <a:gd name="T12" fmla="*/ 5 w 16"/>
                <a:gd name="T13" fmla="*/ 7 h 10"/>
                <a:gd name="T14" fmla="*/ 9 w 16"/>
                <a:gd name="T15" fmla="*/ 7 h 10"/>
                <a:gd name="T16" fmla="*/ 12 w 16"/>
                <a:gd name="T17" fmla="*/ 6 h 10"/>
                <a:gd name="T18" fmla="*/ 14 w 16"/>
                <a:gd name="T19" fmla="*/ 5 h 10"/>
                <a:gd name="T20" fmla="*/ 16 w 16"/>
                <a:gd name="T21" fmla="*/ 5 h 10"/>
                <a:gd name="T22" fmla="*/ 16 w 16"/>
                <a:gd name="T23" fmla="*/ 6 h 10"/>
                <a:gd name="T24" fmla="*/ 16 w 16"/>
                <a:gd name="T25" fmla="*/ 7 h 10"/>
                <a:gd name="T26" fmla="*/ 13 w 16"/>
                <a:gd name="T27" fmla="*/ 9 h 10"/>
                <a:gd name="T28" fmla="*/ 9 w 16"/>
                <a:gd name="T29" fmla="*/ 10 h 10"/>
                <a:gd name="T30" fmla="*/ 5 w 16"/>
                <a:gd name="T31" fmla="*/ 10 h 10"/>
                <a:gd name="T32" fmla="*/ 2 w 16"/>
                <a:gd name="T33" fmla="*/ 9 h 10"/>
                <a:gd name="T34" fmla="*/ 1 w 16"/>
                <a:gd name="T35" fmla="*/ 7 h 10"/>
                <a:gd name="T36" fmla="*/ 0 w 16"/>
                <a:gd name="T37" fmla="*/ 5 h 10"/>
                <a:gd name="T38" fmla="*/ 0 w 16"/>
                <a:gd name="T39" fmla="*/ 2 h 10"/>
                <a:gd name="T40" fmla="*/ 1 w 16"/>
                <a:gd name="T41" fmla="*/ 0 h 10"/>
                <a:gd name="T42" fmla="*/ 2 w 16"/>
                <a:gd name="T4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0">
                  <a:moveTo>
                    <a:pt x="2" y="0"/>
                  </a:move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4" y="6"/>
                  </a:lnTo>
                  <a:lnTo>
                    <a:pt x="5" y="7"/>
                  </a:lnTo>
                  <a:lnTo>
                    <a:pt x="9" y="7"/>
                  </a:lnTo>
                  <a:lnTo>
                    <a:pt x="12" y="6"/>
                  </a:lnTo>
                  <a:lnTo>
                    <a:pt x="14" y="5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3" y="9"/>
                  </a:lnTo>
                  <a:lnTo>
                    <a:pt x="9" y="10"/>
                  </a:lnTo>
                  <a:lnTo>
                    <a:pt x="5" y="10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72"/>
            <p:cNvSpPr>
              <a:spLocks/>
            </p:cNvSpPr>
            <p:nvPr/>
          </p:nvSpPr>
          <p:spPr bwMode="auto">
            <a:xfrm>
              <a:off x="5932488" y="417513"/>
              <a:ext cx="33338" cy="14288"/>
            </a:xfrm>
            <a:custGeom>
              <a:avLst/>
              <a:gdLst>
                <a:gd name="T0" fmla="*/ 11 w 21"/>
                <a:gd name="T1" fmla="*/ 0 h 9"/>
                <a:gd name="T2" fmla="*/ 14 w 21"/>
                <a:gd name="T3" fmla="*/ 1 h 9"/>
                <a:gd name="T4" fmla="*/ 17 w 21"/>
                <a:gd name="T5" fmla="*/ 3 h 9"/>
                <a:gd name="T6" fmla="*/ 19 w 21"/>
                <a:gd name="T7" fmla="*/ 4 h 9"/>
                <a:gd name="T8" fmla="*/ 21 w 21"/>
                <a:gd name="T9" fmla="*/ 7 h 9"/>
                <a:gd name="T10" fmla="*/ 19 w 21"/>
                <a:gd name="T11" fmla="*/ 8 h 9"/>
                <a:gd name="T12" fmla="*/ 18 w 21"/>
                <a:gd name="T13" fmla="*/ 8 h 9"/>
                <a:gd name="T14" fmla="*/ 13 w 21"/>
                <a:gd name="T15" fmla="*/ 5 h 9"/>
                <a:gd name="T16" fmla="*/ 9 w 21"/>
                <a:gd name="T17" fmla="*/ 5 h 9"/>
                <a:gd name="T18" fmla="*/ 6 w 21"/>
                <a:gd name="T19" fmla="*/ 7 h 9"/>
                <a:gd name="T20" fmla="*/ 4 w 21"/>
                <a:gd name="T21" fmla="*/ 8 h 9"/>
                <a:gd name="T22" fmla="*/ 2 w 21"/>
                <a:gd name="T23" fmla="*/ 8 h 9"/>
                <a:gd name="T24" fmla="*/ 1 w 21"/>
                <a:gd name="T25" fmla="*/ 9 h 9"/>
                <a:gd name="T26" fmla="*/ 1 w 21"/>
                <a:gd name="T27" fmla="*/ 9 h 9"/>
                <a:gd name="T28" fmla="*/ 0 w 21"/>
                <a:gd name="T29" fmla="*/ 9 h 9"/>
                <a:gd name="T30" fmla="*/ 0 w 21"/>
                <a:gd name="T31" fmla="*/ 8 h 9"/>
                <a:gd name="T32" fmla="*/ 0 w 21"/>
                <a:gd name="T33" fmla="*/ 7 h 9"/>
                <a:gd name="T34" fmla="*/ 0 w 21"/>
                <a:gd name="T35" fmla="*/ 5 h 9"/>
                <a:gd name="T36" fmla="*/ 1 w 21"/>
                <a:gd name="T37" fmla="*/ 4 h 9"/>
                <a:gd name="T38" fmla="*/ 2 w 21"/>
                <a:gd name="T39" fmla="*/ 4 h 9"/>
                <a:gd name="T40" fmla="*/ 5 w 21"/>
                <a:gd name="T41" fmla="*/ 1 h 9"/>
                <a:gd name="T42" fmla="*/ 7 w 21"/>
                <a:gd name="T43" fmla="*/ 1 h 9"/>
                <a:gd name="T44" fmla="*/ 11 w 21"/>
                <a:gd name="T4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">
                  <a:moveTo>
                    <a:pt x="11" y="0"/>
                  </a:moveTo>
                  <a:lnTo>
                    <a:pt x="14" y="1"/>
                  </a:lnTo>
                  <a:lnTo>
                    <a:pt x="17" y="3"/>
                  </a:lnTo>
                  <a:lnTo>
                    <a:pt x="19" y="4"/>
                  </a:lnTo>
                  <a:lnTo>
                    <a:pt x="21" y="7"/>
                  </a:lnTo>
                  <a:lnTo>
                    <a:pt x="19" y="8"/>
                  </a:lnTo>
                  <a:lnTo>
                    <a:pt x="18" y="8"/>
                  </a:lnTo>
                  <a:lnTo>
                    <a:pt x="13" y="5"/>
                  </a:lnTo>
                  <a:lnTo>
                    <a:pt x="9" y="5"/>
                  </a:lnTo>
                  <a:lnTo>
                    <a:pt x="6" y="7"/>
                  </a:lnTo>
                  <a:lnTo>
                    <a:pt x="4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4"/>
                  </a:lnTo>
                  <a:lnTo>
                    <a:pt x="5" y="1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73"/>
            <p:cNvSpPr>
              <a:spLocks/>
            </p:cNvSpPr>
            <p:nvPr/>
          </p:nvSpPr>
          <p:spPr bwMode="auto">
            <a:xfrm>
              <a:off x="5946775" y="438150"/>
              <a:ext cx="26988" cy="23813"/>
            </a:xfrm>
            <a:custGeom>
              <a:avLst/>
              <a:gdLst>
                <a:gd name="T0" fmla="*/ 5 w 17"/>
                <a:gd name="T1" fmla="*/ 0 h 15"/>
                <a:gd name="T2" fmla="*/ 6 w 17"/>
                <a:gd name="T3" fmla="*/ 0 h 15"/>
                <a:gd name="T4" fmla="*/ 8 w 17"/>
                <a:gd name="T5" fmla="*/ 2 h 15"/>
                <a:gd name="T6" fmla="*/ 8 w 17"/>
                <a:gd name="T7" fmla="*/ 3 h 15"/>
                <a:gd name="T8" fmla="*/ 6 w 17"/>
                <a:gd name="T9" fmla="*/ 4 h 15"/>
                <a:gd name="T10" fmla="*/ 5 w 17"/>
                <a:gd name="T11" fmla="*/ 4 h 15"/>
                <a:gd name="T12" fmla="*/ 5 w 17"/>
                <a:gd name="T13" fmla="*/ 5 h 15"/>
                <a:gd name="T14" fmla="*/ 5 w 17"/>
                <a:gd name="T15" fmla="*/ 8 h 15"/>
                <a:gd name="T16" fmla="*/ 6 w 17"/>
                <a:gd name="T17" fmla="*/ 9 h 15"/>
                <a:gd name="T18" fmla="*/ 8 w 17"/>
                <a:gd name="T19" fmla="*/ 9 h 15"/>
                <a:gd name="T20" fmla="*/ 10 w 17"/>
                <a:gd name="T21" fmla="*/ 9 h 15"/>
                <a:gd name="T22" fmla="*/ 13 w 17"/>
                <a:gd name="T23" fmla="*/ 9 h 15"/>
                <a:gd name="T24" fmla="*/ 14 w 17"/>
                <a:gd name="T25" fmla="*/ 8 h 15"/>
                <a:gd name="T26" fmla="*/ 15 w 17"/>
                <a:gd name="T27" fmla="*/ 8 h 15"/>
                <a:gd name="T28" fmla="*/ 17 w 17"/>
                <a:gd name="T29" fmla="*/ 9 h 15"/>
                <a:gd name="T30" fmla="*/ 17 w 17"/>
                <a:gd name="T31" fmla="*/ 11 h 15"/>
                <a:gd name="T32" fmla="*/ 17 w 17"/>
                <a:gd name="T33" fmla="*/ 12 h 15"/>
                <a:gd name="T34" fmla="*/ 13 w 17"/>
                <a:gd name="T35" fmla="*/ 13 h 15"/>
                <a:gd name="T36" fmla="*/ 10 w 17"/>
                <a:gd name="T37" fmla="*/ 15 h 15"/>
                <a:gd name="T38" fmla="*/ 6 w 17"/>
                <a:gd name="T39" fmla="*/ 15 h 15"/>
                <a:gd name="T40" fmla="*/ 4 w 17"/>
                <a:gd name="T41" fmla="*/ 13 h 15"/>
                <a:gd name="T42" fmla="*/ 1 w 17"/>
                <a:gd name="T43" fmla="*/ 11 h 15"/>
                <a:gd name="T44" fmla="*/ 0 w 17"/>
                <a:gd name="T45" fmla="*/ 8 h 15"/>
                <a:gd name="T46" fmla="*/ 0 w 17"/>
                <a:gd name="T47" fmla="*/ 5 h 15"/>
                <a:gd name="T48" fmla="*/ 1 w 17"/>
                <a:gd name="T49" fmla="*/ 3 h 15"/>
                <a:gd name="T50" fmla="*/ 2 w 17"/>
                <a:gd name="T51" fmla="*/ 2 h 15"/>
                <a:gd name="T52" fmla="*/ 5 w 17"/>
                <a:gd name="T5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15">
                  <a:moveTo>
                    <a:pt x="5" y="0"/>
                  </a:moveTo>
                  <a:lnTo>
                    <a:pt x="6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9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9"/>
                  </a:lnTo>
                  <a:lnTo>
                    <a:pt x="17" y="11"/>
                  </a:lnTo>
                  <a:lnTo>
                    <a:pt x="17" y="12"/>
                  </a:lnTo>
                  <a:lnTo>
                    <a:pt x="13" y="13"/>
                  </a:lnTo>
                  <a:lnTo>
                    <a:pt x="10" y="15"/>
                  </a:lnTo>
                  <a:lnTo>
                    <a:pt x="6" y="15"/>
                  </a:lnTo>
                  <a:lnTo>
                    <a:pt x="4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74"/>
            <p:cNvSpPr>
              <a:spLocks/>
            </p:cNvSpPr>
            <p:nvPr/>
          </p:nvSpPr>
          <p:spPr bwMode="auto">
            <a:xfrm>
              <a:off x="5981700" y="385763"/>
              <a:ext cx="25400" cy="19050"/>
            </a:xfrm>
            <a:custGeom>
              <a:avLst/>
              <a:gdLst>
                <a:gd name="T0" fmla="*/ 4 w 16"/>
                <a:gd name="T1" fmla="*/ 0 h 12"/>
                <a:gd name="T2" fmla="*/ 5 w 16"/>
                <a:gd name="T3" fmla="*/ 2 h 12"/>
                <a:gd name="T4" fmla="*/ 5 w 16"/>
                <a:gd name="T5" fmla="*/ 2 h 12"/>
                <a:gd name="T6" fmla="*/ 5 w 16"/>
                <a:gd name="T7" fmla="*/ 3 h 12"/>
                <a:gd name="T8" fmla="*/ 4 w 16"/>
                <a:gd name="T9" fmla="*/ 4 h 12"/>
                <a:gd name="T10" fmla="*/ 4 w 16"/>
                <a:gd name="T11" fmla="*/ 6 h 12"/>
                <a:gd name="T12" fmla="*/ 5 w 16"/>
                <a:gd name="T13" fmla="*/ 8 h 12"/>
                <a:gd name="T14" fmla="*/ 7 w 16"/>
                <a:gd name="T15" fmla="*/ 8 h 12"/>
                <a:gd name="T16" fmla="*/ 9 w 16"/>
                <a:gd name="T17" fmla="*/ 8 h 12"/>
                <a:gd name="T18" fmla="*/ 12 w 16"/>
                <a:gd name="T19" fmla="*/ 8 h 12"/>
                <a:gd name="T20" fmla="*/ 13 w 16"/>
                <a:gd name="T21" fmla="*/ 8 h 12"/>
                <a:gd name="T22" fmla="*/ 14 w 16"/>
                <a:gd name="T23" fmla="*/ 8 h 12"/>
                <a:gd name="T24" fmla="*/ 16 w 16"/>
                <a:gd name="T25" fmla="*/ 8 h 12"/>
                <a:gd name="T26" fmla="*/ 16 w 16"/>
                <a:gd name="T27" fmla="*/ 10 h 12"/>
                <a:gd name="T28" fmla="*/ 14 w 16"/>
                <a:gd name="T29" fmla="*/ 11 h 12"/>
                <a:gd name="T30" fmla="*/ 12 w 16"/>
                <a:gd name="T31" fmla="*/ 12 h 12"/>
                <a:gd name="T32" fmla="*/ 9 w 16"/>
                <a:gd name="T33" fmla="*/ 12 h 12"/>
                <a:gd name="T34" fmla="*/ 5 w 16"/>
                <a:gd name="T35" fmla="*/ 12 h 12"/>
                <a:gd name="T36" fmla="*/ 3 w 16"/>
                <a:gd name="T37" fmla="*/ 11 h 12"/>
                <a:gd name="T38" fmla="*/ 0 w 16"/>
                <a:gd name="T39" fmla="*/ 10 h 12"/>
                <a:gd name="T40" fmla="*/ 0 w 16"/>
                <a:gd name="T41" fmla="*/ 7 h 12"/>
                <a:gd name="T42" fmla="*/ 0 w 16"/>
                <a:gd name="T43" fmla="*/ 4 h 12"/>
                <a:gd name="T44" fmla="*/ 0 w 16"/>
                <a:gd name="T45" fmla="*/ 3 h 12"/>
                <a:gd name="T46" fmla="*/ 3 w 16"/>
                <a:gd name="T47" fmla="*/ 2 h 12"/>
                <a:gd name="T48" fmla="*/ 4 w 16"/>
                <a:gd name="T4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12">
                  <a:moveTo>
                    <a:pt x="4" y="0"/>
                  </a:move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4" y="4"/>
                  </a:lnTo>
                  <a:lnTo>
                    <a:pt x="4" y="6"/>
                  </a:lnTo>
                  <a:lnTo>
                    <a:pt x="5" y="8"/>
                  </a:lnTo>
                  <a:lnTo>
                    <a:pt x="7" y="8"/>
                  </a:lnTo>
                  <a:lnTo>
                    <a:pt x="9" y="8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14" y="11"/>
                  </a:lnTo>
                  <a:lnTo>
                    <a:pt x="12" y="12"/>
                  </a:lnTo>
                  <a:lnTo>
                    <a:pt x="9" y="12"/>
                  </a:lnTo>
                  <a:lnTo>
                    <a:pt x="5" y="12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3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0" name="Freeform 110"/>
          <p:cNvSpPr>
            <a:spLocks noEditPoints="1"/>
          </p:cNvSpPr>
          <p:nvPr/>
        </p:nvSpPr>
        <p:spPr bwMode="auto">
          <a:xfrm rot="15898099">
            <a:off x="2938098" y="6165874"/>
            <a:ext cx="133355" cy="848533"/>
          </a:xfrm>
          <a:custGeom>
            <a:avLst/>
            <a:gdLst>
              <a:gd name="T0" fmla="*/ 14 w 52"/>
              <a:gd name="T1" fmla="*/ 321 h 431"/>
              <a:gd name="T2" fmla="*/ 17 w 52"/>
              <a:gd name="T3" fmla="*/ 384 h 431"/>
              <a:gd name="T4" fmla="*/ 18 w 52"/>
              <a:gd name="T5" fmla="*/ 410 h 431"/>
              <a:gd name="T6" fmla="*/ 23 w 52"/>
              <a:gd name="T7" fmla="*/ 422 h 431"/>
              <a:gd name="T8" fmla="*/ 36 w 52"/>
              <a:gd name="T9" fmla="*/ 428 h 431"/>
              <a:gd name="T10" fmla="*/ 43 w 52"/>
              <a:gd name="T11" fmla="*/ 419 h 431"/>
              <a:gd name="T12" fmla="*/ 44 w 52"/>
              <a:gd name="T13" fmla="*/ 403 h 431"/>
              <a:gd name="T14" fmla="*/ 44 w 52"/>
              <a:gd name="T15" fmla="*/ 393 h 431"/>
              <a:gd name="T16" fmla="*/ 37 w 52"/>
              <a:gd name="T17" fmla="*/ 331 h 431"/>
              <a:gd name="T18" fmla="*/ 24 w 52"/>
              <a:gd name="T19" fmla="*/ 236 h 431"/>
              <a:gd name="T20" fmla="*/ 11 w 52"/>
              <a:gd name="T21" fmla="*/ 236 h 431"/>
              <a:gd name="T22" fmla="*/ 10 w 52"/>
              <a:gd name="T23" fmla="*/ 117 h 431"/>
              <a:gd name="T24" fmla="*/ 11 w 52"/>
              <a:gd name="T25" fmla="*/ 229 h 431"/>
              <a:gd name="T26" fmla="*/ 36 w 52"/>
              <a:gd name="T27" fmla="*/ 220 h 431"/>
              <a:gd name="T28" fmla="*/ 44 w 52"/>
              <a:gd name="T29" fmla="*/ 198 h 431"/>
              <a:gd name="T30" fmla="*/ 43 w 52"/>
              <a:gd name="T31" fmla="*/ 177 h 431"/>
              <a:gd name="T32" fmla="*/ 24 w 52"/>
              <a:gd name="T33" fmla="*/ 66 h 431"/>
              <a:gd name="T34" fmla="*/ 6 w 52"/>
              <a:gd name="T35" fmla="*/ 0 h 431"/>
              <a:gd name="T36" fmla="*/ 10 w 52"/>
              <a:gd name="T37" fmla="*/ 1 h 431"/>
              <a:gd name="T38" fmla="*/ 43 w 52"/>
              <a:gd name="T39" fmla="*/ 118 h 431"/>
              <a:gd name="T40" fmla="*/ 52 w 52"/>
              <a:gd name="T41" fmla="*/ 187 h 431"/>
              <a:gd name="T42" fmla="*/ 52 w 52"/>
              <a:gd name="T43" fmla="*/ 211 h 431"/>
              <a:gd name="T44" fmla="*/ 44 w 52"/>
              <a:gd name="T45" fmla="*/ 229 h 431"/>
              <a:gd name="T46" fmla="*/ 35 w 52"/>
              <a:gd name="T47" fmla="*/ 234 h 431"/>
              <a:gd name="T48" fmla="*/ 37 w 52"/>
              <a:gd name="T49" fmla="*/ 278 h 431"/>
              <a:gd name="T50" fmla="*/ 49 w 52"/>
              <a:gd name="T51" fmla="*/ 363 h 431"/>
              <a:gd name="T52" fmla="*/ 49 w 52"/>
              <a:gd name="T53" fmla="*/ 412 h 431"/>
              <a:gd name="T54" fmla="*/ 39 w 52"/>
              <a:gd name="T55" fmla="*/ 428 h 431"/>
              <a:gd name="T56" fmla="*/ 27 w 52"/>
              <a:gd name="T57" fmla="*/ 429 h 431"/>
              <a:gd name="T58" fmla="*/ 17 w 52"/>
              <a:gd name="T59" fmla="*/ 424 h 431"/>
              <a:gd name="T60" fmla="*/ 10 w 52"/>
              <a:gd name="T61" fmla="*/ 405 h 431"/>
              <a:gd name="T62" fmla="*/ 9 w 52"/>
              <a:gd name="T63" fmla="*/ 384 h 431"/>
              <a:gd name="T64" fmla="*/ 1 w 52"/>
              <a:gd name="T65" fmla="*/ 173 h 431"/>
              <a:gd name="T66" fmla="*/ 3 w 52"/>
              <a:gd name="T67" fmla="*/ 3 h 431"/>
              <a:gd name="T68" fmla="*/ 5 w 52"/>
              <a:gd name="T6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2" h="431">
                <a:moveTo>
                  <a:pt x="11" y="236"/>
                </a:moveTo>
                <a:lnTo>
                  <a:pt x="14" y="321"/>
                </a:lnTo>
                <a:lnTo>
                  <a:pt x="17" y="373"/>
                </a:lnTo>
                <a:lnTo>
                  <a:pt x="17" y="384"/>
                </a:lnTo>
                <a:lnTo>
                  <a:pt x="17" y="397"/>
                </a:lnTo>
                <a:lnTo>
                  <a:pt x="18" y="410"/>
                </a:lnTo>
                <a:lnTo>
                  <a:pt x="22" y="420"/>
                </a:lnTo>
                <a:lnTo>
                  <a:pt x="23" y="422"/>
                </a:lnTo>
                <a:lnTo>
                  <a:pt x="31" y="428"/>
                </a:lnTo>
                <a:lnTo>
                  <a:pt x="36" y="428"/>
                </a:lnTo>
                <a:lnTo>
                  <a:pt x="40" y="424"/>
                </a:lnTo>
                <a:lnTo>
                  <a:pt x="43" y="419"/>
                </a:lnTo>
                <a:lnTo>
                  <a:pt x="44" y="411"/>
                </a:lnTo>
                <a:lnTo>
                  <a:pt x="44" y="403"/>
                </a:lnTo>
                <a:lnTo>
                  <a:pt x="44" y="397"/>
                </a:lnTo>
                <a:lnTo>
                  <a:pt x="44" y="393"/>
                </a:lnTo>
                <a:lnTo>
                  <a:pt x="41" y="373"/>
                </a:lnTo>
                <a:lnTo>
                  <a:pt x="37" y="331"/>
                </a:lnTo>
                <a:lnTo>
                  <a:pt x="32" y="284"/>
                </a:lnTo>
                <a:lnTo>
                  <a:pt x="24" y="236"/>
                </a:lnTo>
                <a:lnTo>
                  <a:pt x="18" y="236"/>
                </a:lnTo>
                <a:lnTo>
                  <a:pt x="11" y="236"/>
                </a:lnTo>
                <a:close/>
                <a:moveTo>
                  <a:pt x="9" y="17"/>
                </a:moveTo>
                <a:lnTo>
                  <a:pt x="10" y="117"/>
                </a:lnTo>
                <a:lnTo>
                  <a:pt x="10" y="215"/>
                </a:lnTo>
                <a:lnTo>
                  <a:pt x="11" y="229"/>
                </a:lnTo>
                <a:lnTo>
                  <a:pt x="24" y="227"/>
                </a:lnTo>
                <a:lnTo>
                  <a:pt x="36" y="220"/>
                </a:lnTo>
                <a:lnTo>
                  <a:pt x="44" y="207"/>
                </a:lnTo>
                <a:lnTo>
                  <a:pt x="44" y="198"/>
                </a:lnTo>
                <a:lnTo>
                  <a:pt x="44" y="187"/>
                </a:lnTo>
                <a:lnTo>
                  <a:pt x="43" y="177"/>
                </a:lnTo>
                <a:lnTo>
                  <a:pt x="35" y="114"/>
                </a:lnTo>
                <a:lnTo>
                  <a:pt x="24" y="66"/>
                </a:lnTo>
                <a:lnTo>
                  <a:pt x="9" y="17"/>
                </a:lnTo>
                <a:close/>
                <a:moveTo>
                  <a:pt x="6" y="0"/>
                </a:moveTo>
                <a:lnTo>
                  <a:pt x="9" y="0"/>
                </a:lnTo>
                <a:lnTo>
                  <a:pt x="10" y="1"/>
                </a:lnTo>
                <a:lnTo>
                  <a:pt x="30" y="59"/>
                </a:lnTo>
                <a:lnTo>
                  <a:pt x="43" y="118"/>
                </a:lnTo>
                <a:lnTo>
                  <a:pt x="51" y="177"/>
                </a:lnTo>
                <a:lnTo>
                  <a:pt x="52" y="187"/>
                </a:lnTo>
                <a:lnTo>
                  <a:pt x="52" y="199"/>
                </a:lnTo>
                <a:lnTo>
                  <a:pt x="52" y="211"/>
                </a:lnTo>
                <a:lnTo>
                  <a:pt x="49" y="221"/>
                </a:lnTo>
                <a:lnTo>
                  <a:pt x="44" y="229"/>
                </a:lnTo>
                <a:lnTo>
                  <a:pt x="39" y="232"/>
                </a:lnTo>
                <a:lnTo>
                  <a:pt x="35" y="234"/>
                </a:lnTo>
                <a:lnTo>
                  <a:pt x="30" y="236"/>
                </a:lnTo>
                <a:lnTo>
                  <a:pt x="37" y="278"/>
                </a:lnTo>
                <a:lnTo>
                  <a:pt x="44" y="320"/>
                </a:lnTo>
                <a:lnTo>
                  <a:pt x="49" y="363"/>
                </a:lnTo>
                <a:lnTo>
                  <a:pt x="51" y="405"/>
                </a:lnTo>
                <a:lnTo>
                  <a:pt x="49" y="412"/>
                </a:lnTo>
                <a:lnTo>
                  <a:pt x="45" y="422"/>
                </a:lnTo>
                <a:lnTo>
                  <a:pt x="39" y="428"/>
                </a:lnTo>
                <a:lnTo>
                  <a:pt x="32" y="431"/>
                </a:lnTo>
                <a:lnTo>
                  <a:pt x="27" y="429"/>
                </a:lnTo>
                <a:lnTo>
                  <a:pt x="26" y="429"/>
                </a:lnTo>
                <a:lnTo>
                  <a:pt x="17" y="424"/>
                </a:lnTo>
                <a:lnTo>
                  <a:pt x="11" y="415"/>
                </a:lnTo>
                <a:lnTo>
                  <a:pt x="10" y="405"/>
                </a:lnTo>
                <a:lnTo>
                  <a:pt x="10" y="394"/>
                </a:lnTo>
                <a:lnTo>
                  <a:pt x="9" y="384"/>
                </a:lnTo>
                <a:lnTo>
                  <a:pt x="3" y="257"/>
                </a:lnTo>
                <a:lnTo>
                  <a:pt x="1" y="173"/>
                </a:lnTo>
                <a:lnTo>
                  <a:pt x="0" y="88"/>
                </a:lnTo>
                <a:lnTo>
                  <a:pt x="3" y="3"/>
                </a:lnTo>
                <a:lnTo>
                  <a:pt x="3" y="1"/>
                </a:lnTo>
                <a:lnTo>
                  <a:pt x="5" y="0"/>
                </a:lnTo>
                <a:lnTo>
                  <a:pt x="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998009" y="6641368"/>
            <a:ext cx="227005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" altLang="en-US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" sz="1050" dirty="0">
                <a:solidFill>
                  <a:schemeClr val="bg1"/>
                </a:solidFill>
                <a:highlight>
                  <a:srgbClr val="FFD966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2016. FUSE all rights reserved.</a:t>
            </a:r>
            <a:endParaRPr lang="ko-KR" altLang="en-US" sz="1050" dirty="0">
              <a:solidFill>
                <a:schemeClr val="bg1"/>
              </a:solidFill>
              <a:highlight>
                <a:srgbClr val="FFD966"/>
              </a:highlight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378653" y="138450"/>
            <a:ext cx="8709717" cy="6365108"/>
            <a:chOff x="4028052" y="942521"/>
            <a:chExt cx="4913022" cy="4845139"/>
          </a:xfrm>
        </p:grpSpPr>
        <p:grpSp>
          <p:nvGrpSpPr>
            <p:cNvPr id="2" name="그룹 1"/>
            <p:cNvGrpSpPr/>
            <p:nvPr/>
          </p:nvGrpSpPr>
          <p:grpSpPr>
            <a:xfrm>
              <a:off x="4028052" y="942521"/>
              <a:ext cx="4913022" cy="578031"/>
              <a:chOff x="4028052" y="942521"/>
              <a:chExt cx="4913022" cy="578031"/>
            </a:xfrm>
          </p:grpSpPr>
          <p:cxnSp>
            <p:nvCxnSpPr>
              <p:cNvPr id="44" name="직선 연결선 43"/>
              <p:cNvCxnSpPr/>
              <p:nvPr/>
            </p:nvCxnSpPr>
            <p:spPr>
              <a:xfrm>
                <a:off x="4028052" y="1304910"/>
                <a:ext cx="4913022" cy="0"/>
              </a:xfrm>
              <a:prstGeom prst="line">
                <a:avLst/>
              </a:prstGeom>
              <a:ln>
                <a:solidFill>
                  <a:srgbClr val="4B3C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25"/>
              <p:cNvSpPr txBox="1">
                <a:spLocks noChangeArrowheads="1"/>
              </p:cNvSpPr>
              <p:nvPr/>
            </p:nvSpPr>
            <p:spPr bwMode="auto">
              <a:xfrm>
                <a:off x="5468076" y="942521"/>
                <a:ext cx="1863560" cy="5780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kern="0" noProof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조선일보명조" pitchFamily="18" charset="-127"/>
                    <a:ea typeface="조선일보명조" pitchFamily="18" charset="-127"/>
                    <a:cs typeface="조선일보명조" pitchFamily="18" charset="-127"/>
                  </a:rPr>
                  <a:t>Walkthrough</a:t>
                </a:r>
                <a:endPara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endParaRPr>
              </a:p>
            </p:txBody>
          </p:sp>
        </p:grpSp>
        <p:cxnSp>
          <p:nvCxnSpPr>
            <p:cNvPr id="47" name="직선 연결선 46"/>
            <p:cNvCxnSpPr/>
            <p:nvPr/>
          </p:nvCxnSpPr>
          <p:spPr>
            <a:xfrm>
              <a:off x="4028052" y="5787660"/>
              <a:ext cx="4913022" cy="0"/>
            </a:xfrm>
            <a:prstGeom prst="line">
              <a:avLst/>
            </a:prstGeom>
            <a:ln>
              <a:solidFill>
                <a:srgbClr val="4B3C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904" y="1373703"/>
            <a:ext cx="3296559" cy="4653965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5802807" y="747098"/>
            <a:ext cx="1863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3. </a:t>
            </a:r>
            <a:r>
              <a:rPr lang="ko-KR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리뷰 발표 준비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73" y="1338920"/>
            <a:ext cx="3276807" cy="466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02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396</Words>
  <Application>Microsoft Office PowerPoint</Application>
  <PresentationFormat>와이드스크린</PresentationFormat>
  <Paragraphs>129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HY동녘B</vt:lpstr>
      <vt:lpstr>맑은 고딕</vt:lpstr>
      <vt:lpstr>맑은 고딕 Semilight</vt:lpstr>
      <vt:lpstr>문체부 쓰기 정체</vt:lpstr>
      <vt:lpstr>-윤고딕310</vt:lpstr>
      <vt:lpstr>조선일보명조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</dc:creator>
  <cp:lastModifiedBy>김혜지</cp:lastModifiedBy>
  <cp:revision>22</cp:revision>
  <dcterms:created xsi:type="dcterms:W3CDTF">2016-06-15T14:54:50Z</dcterms:created>
  <dcterms:modified xsi:type="dcterms:W3CDTF">2016-11-06T08:31:23Z</dcterms:modified>
</cp:coreProperties>
</file>