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1" r:id="rId6"/>
    <p:sldId id="267" r:id="rId7"/>
    <p:sldId id="275" r:id="rId8"/>
    <p:sldId id="274" r:id="rId9"/>
    <p:sldId id="269" r:id="rId10"/>
    <p:sldId id="270" r:id="rId11"/>
    <p:sldId id="282" r:id="rId12"/>
    <p:sldId id="271" r:id="rId13"/>
    <p:sldId id="272" r:id="rId14"/>
    <p:sldId id="281" r:id="rId15"/>
    <p:sldId id="262" r:id="rId16"/>
    <p:sldId id="280" r:id="rId17"/>
    <p:sldId id="277" r:id="rId18"/>
    <p:sldId id="278" r:id="rId19"/>
    <p:sldId id="279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HcBWddaapEO392l26pmvw==" hashData="cNz1xm2LM6JON6GpY6W7RRV2+3K5Px1sNq0fsohZ0Y9jF3MM0/pe3quEb8hmGFdwjfRhXuZcf+faj9eAKc0Rj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6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1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4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1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1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6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27DC-F35F-4E86-8AFD-F8CF49CDC4A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990569" y="6637179"/>
            <a:ext cx="2210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HEEYA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6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>
          <a:xfrm>
            <a:off x="0" y="0"/>
            <a:ext cx="8834907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8834907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10626" y="1922172"/>
            <a:ext cx="3013656" cy="301365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1258" y="2672109"/>
            <a:ext cx="2172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레스토랑</a:t>
            </a:r>
            <a:endParaRPr lang="en-US" altLang="ko-KR" sz="2800" spc="300" dirty="0">
              <a:solidFill>
                <a:schemeClr val="bg1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8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예약시스템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258355" y="3626216"/>
            <a:ext cx="2202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0744" y="369482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FUSE</a:t>
            </a:r>
            <a:endParaRPr lang="ko-KR" altLang="en-US" spc="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5025" y="1208246"/>
            <a:ext cx="1776448" cy="4835939"/>
          </a:xfrm>
          <a:prstGeom prst="rect">
            <a:avLst/>
          </a:prstGeom>
          <a:noFill/>
        </p:spPr>
        <p:txBody>
          <a:bodyPr vert="wordArtVertRtl" wrap="none" rtlCol="0" anchor="ctr">
            <a:spAutoFit/>
          </a:bodyPr>
          <a:lstStyle/>
          <a:p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  <a:p>
            <a:r>
              <a:rPr lang="en-US" altLang="ko-KR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201011645</a:t>
            </a:r>
            <a:r>
              <a:rPr lang="ko-KR" altLang="en-US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김우현</a:t>
            </a:r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  <a:p>
            <a:r>
              <a:rPr lang="en-US" altLang="ko-KR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201411783</a:t>
            </a:r>
            <a:r>
              <a:rPr lang="ko-KR" altLang="en-US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최진원</a:t>
            </a:r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  <a:p>
            <a:r>
              <a:rPr lang="en-US" altLang="ko-KR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201411690</a:t>
            </a:r>
            <a:r>
              <a:rPr lang="ko-KR" altLang="en-US" sz="1600" spc="600" dirty="0" err="1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김솔이</a:t>
            </a:r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  <a:p>
            <a:r>
              <a:rPr lang="en-US" altLang="ko-KR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201411706</a:t>
            </a:r>
            <a:r>
              <a:rPr lang="ko-KR" altLang="en-US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김혜지</a:t>
            </a:r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0037" y="6627169"/>
            <a:ext cx="19239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1483940"/>
            <a:ext cx="3296559" cy="443349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 준비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468349"/>
            <a:ext cx="3276807" cy="44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5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50" y="1483940"/>
            <a:ext cx="3261666" cy="443349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 준비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488013"/>
            <a:ext cx="3276807" cy="43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0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1502979"/>
            <a:ext cx="3296559" cy="439541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4.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488013"/>
            <a:ext cx="3276807" cy="43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1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2464475"/>
            <a:ext cx="3296559" cy="247241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4.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488013"/>
            <a:ext cx="3276807" cy="43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453065" y="1140722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MariaDB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3937" y="783801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awt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swing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10" y="1679620"/>
            <a:ext cx="8197063" cy="4354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735" y="1679620"/>
            <a:ext cx="8193138" cy="43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453065" y="1140722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MariaDB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3937" y="783801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awt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swing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10" y="1679620"/>
            <a:ext cx="8197063" cy="43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453067" y="78380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MariaDB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81" y="1990725"/>
            <a:ext cx="50387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93" y="1763380"/>
            <a:ext cx="3289469" cy="3988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31" y="2218448"/>
            <a:ext cx="6137450" cy="268118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453067" y="78380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MariaDB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22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703937" y="783801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awt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swing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66" y="2071980"/>
            <a:ext cx="4762745" cy="29084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81" y="2090769"/>
            <a:ext cx="4762745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4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703937" y="783801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awt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swing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21" y="1587314"/>
            <a:ext cx="1927362" cy="41759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54" y="1949448"/>
            <a:ext cx="1836685" cy="29591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10" y="2716479"/>
            <a:ext cx="1927362" cy="16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>
          <a:xfrm>
            <a:off x="0" y="0"/>
            <a:ext cx="8834907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8834907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368989" y="725494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CONTENTS</a:t>
            </a:r>
            <a:endParaRPr lang="ko-KR" altLang="en-US" sz="1400" spc="300" dirty="0">
              <a:solidFill>
                <a:schemeClr val="bg1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68089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2557" y="1102908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FUSE</a:t>
            </a:r>
            <a:endParaRPr lang="ko-KR" altLang="en-US" sz="1050" spc="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0037" y="6627169"/>
            <a:ext cx="19239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478" y="2499165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CHAPTER 01. </a:t>
            </a:r>
            <a:r>
              <a:rPr lang="ko-KR" altLang="en-US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코드 리뷰 기법</a:t>
            </a:r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.</a:t>
            </a:r>
            <a:endParaRPr lang="ko-KR" altLang="en-US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3505" y="3667651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CHAPTER 02. Walkthrough </a:t>
            </a:r>
            <a:r>
              <a:rPr lang="ko-KR" altLang="en-US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기법</a:t>
            </a:r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.</a:t>
            </a:r>
            <a:endParaRPr lang="ko-KR" altLang="en-US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3023" y="4736902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CHAPTER 03. </a:t>
            </a:r>
            <a:r>
              <a:rPr lang="ko-KR" altLang="en-US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코드 변경</a:t>
            </a:r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.</a:t>
            </a:r>
            <a:endParaRPr lang="ko-KR" altLang="en-US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42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>
          <a:xfrm>
            <a:off x="0" y="0"/>
            <a:ext cx="8834907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8834907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10626" y="1922172"/>
            <a:ext cx="3013656" cy="301365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20037" y="3051480"/>
            <a:ext cx="2319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감사합니다</a:t>
            </a:r>
            <a:r>
              <a:rPr lang="en-US" altLang="ko-KR" sz="28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.</a:t>
            </a:r>
            <a:endParaRPr lang="ko-KR" altLang="en-US" sz="2800" spc="300" dirty="0">
              <a:solidFill>
                <a:schemeClr val="bg1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20872" y="3574700"/>
            <a:ext cx="2202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781" y="3643310"/>
            <a:ext cx="21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THANK YOU</a:t>
            </a:r>
            <a:endParaRPr lang="ko-KR" altLang="en-US" spc="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0037" y="6627169"/>
            <a:ext cx="19239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2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33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첫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18" name="Freeform 238"/>
          <p:cNvSpPr>
            <a:spLocks noEditPoints="1"/>
          </p:cNvSpPr>
          <p:nvPr/>
        </p:nvSpPr>
        <p:spPr bwMode="auto">
          <a:xfrm>
            <a:off x="10879324" y="5631330"/>
            <a:ext cx="1169334" cy="1144308"/>
          </a:xfrm>
          <a:custGeom>
            <a:avLst/>
            <a:gdLst>
              <a:gd name="T0" fmla="*/ 489 w 544"/>
              <a:gd name="T1" fmla="*/ 371 h 550"/>
              <a:gd name="T2" fmla="*/ 506 w 544"/>
              <a:gd name="T3" fmla="*/ 345 h 550"/>
              <a:gd name="T4" fmla="*/ 466 w 544"/>
              <a:gd name="T5" fmla="*/ 339 h 550"/>
              <a:gd name="T6" fmla="*/ 519 w 544"/>
              <a:gd name="T7" fmla="*/ 342 h 550"/>
              <a:gd name="T8" fmla="*/ 472 w 544"/>
              <a:gd name="T9" fmla="*/ 372 h 550"/>
              <a:gd name="T10" fmla="*/ 536 w 544"/>
              <a:gd name="T11" fmla="*/ 357 h 550"/>
              <a:gd name="T12" fmla="*/ 70 w 544"/>
              <a:gd name="T13" fmla="*/ 309 h 550"/>
              <a:gd name="T14" fmla="*/ 123 w 544"/>
              <a:gd name="T15" fmla="*/ 316 h 550"/>
              <a:gd name="T16" fmla="*/ 48 w 544"/>
              <a:gd name="T17" fmla="*/ 313 h 550"/>
              <a:gd name="T18" fmla="*/ 119 w 544"/>
              <a:gd name="T19" fmla="*/ 343 h 550"/>
              <a:gd name="T20" fmla="*/ 63 w 544"/>
              <a:gd name="T21" fmla="*/ 305 h 550"/>
              <a:gd name="T22" fmla="*/ 125 w 544"/>
              <a:gd name="T23" fmla="*/ 303 h 550"/>
              <a:gd name="T24" fmla="*/ 136 w 544"/>
              <a:gd name="T25" fmla="*/ 476 h 550"/>
              <a:gd name="T26" fmla="*/ 292 w 544"/>
              <a:gd name="T27" fmla="*/ 541 h 550"/>
              <a:gd name="T28" fmla="*/ 438 w 544"/>
              <a:gd name="T29" fmla="*/ 460 h 550"/>
              <a:gd name="T30" fmla="*/ 268 w 544"/>
              <a:gd name="T31" fmla="*/ 342 h 550"/>
              <a:gd name="T32" fmla="*/ 183 w 544"/>
              <a:gd name="T33" fmla="*/ 281 h 550"/>
              <a:gd name="T34" fmla="*/ 207 w 544"/>
              <a:gd name="T35" fmla="*/ 295 h 550"/>
              <a:gd name="T36" fmla="*/ 231 w 544"/>
              <a:gd name="T37" fmla="*/ 286 h 550"/>
              <a:gd name="T38" fmla="*/ 402 w 544"/>
              <a:gd name="T39" fmla="*/ 334 h 550"/>
              <a:gd name="T40" fmla="*/ 248 w 544"/>
              <a:gd name="T41" fmla="*/ 271 h 550"/>
              <a:gd name="T42" fmla="*/ 220 w 544"/>
              <a:gd name="T43" fmla="*/ 215 h 550"/>
              <a:gd name="T44" fmla="*/ 484 w 544"/>
              <a:gd name="T45" fmla="*/ 317 h 550"/>
              <a:gd name="T46" fmla="*/ 480 w 544"/>
              <a:gd name="T47" fmla="*/ 264 h 550"/>
              <a:gd name="T48" fmla="*/ 387 w 544"/>
              <a:gd name="T49" fmla="*/ 199 h 550"/>
              <a:gd name="T50" fmla="*/ 372 w 544"/>
              <a:gd name="T51" fmla="*/ 181 h 550"/>
              <a:gd name="T52" fmla="*/ 29 w 544"/>
              <a:gd name="T53" fmla="*/ 63 h 550"/>
              <a:gd name="T54" fmla="*/ 65 w 544"/>
              <a:gd name="T55" fmla="*/ 180 h 550"/>
              <a:gd name="T56" fmla="*/ 124 w 544"/>
              <a:gd name="T57" fmla="*/ 213 h 550"/>
              <a:gd name="T58" fmla="*/ 161 w 544"/>
              <a:gd name="T59" fmla="*/ 269 h 550"/>
              <a:gd name="T60" fmla="*/ 213 w 544"/>
              <a:gd name="T61" fmla="*/ 300 h 550"/>
              <a:gd name="T62" fmla="*/ 222 w 544"/>
              <a:gd name="T63" fmla="*/ 283 h 550"/>
              <a:gd name="T64" fmla="*/ 166 w 544"/>
              <a:gd name="T65" fmla="*/ 247 h 550"/>
              <a:gd name="T66" fmla="*/ 158 w 544"/>
              <a:gd name="T67" fmla="*/ 176 h 550"/>
              <a:gd name="T68" fmla="*/ 211 w 544"/>
              <a:gd name="T69" fmla="*/ 41 h 550"/>
              <a:gd name="T70" fmla="*/ 201 w 544"/>
              <a:gd name="T71" fmla="*/ 19 h 550"/>
              <a:gd name="T72" fmla="*/ 188 w 544"/>
              <a:gd name="T73" fmla="*/ 130 h 550"/>
              <a:gd name="T74" fmla="*/ 175 w 544"/>
              <a:gd name="T75" fmla="*/ 235 h 550"/>
              <a:gd name="T76" fmla="*/ 242 w 544"/>
              <a:gd name="T77" fmla="*/ 265 h 550"/>
              <a:gd name="T78" fmla="*/ 205 w 544"/>
              <a:gd name="T79" fmla="*/ 189 h 550"/>
              <a:gd name="T80" fmla="*/ 315 w 544"/>
              <a:gd name="T81" fmla="*/ 158 h 550"/>
              <a:gd name="T82" fmla="*/ 404 w 544"/>
              <a:gd name="T83" fmla="*/ 164 h 550"/>
              <a:gd name="T84" fmla="*/ 407 w 544"/>
              <a:gd name="T85" fmla="*/ 189 h 550"/>
              <a:gd name="T86" fmla="*/ 500 w 544"/>
              <a:gd name="T87" fmla="*/ 296 h 550"/>
              <a:gd name="T88" fmla="*/ 467 w 544"/>
              <a:gd name="T89" fmla="*/ 326 h 550"/>
              <a:gd name="T90" fmla="*/ 525 w 544"/>
              <a:gd name="T91" fmla="*/ 329 h 550"/>
              <a:gd name="T92" fmla="*/ 501 w 544"/>
              <a:gd name="T93" fmla="*/ 387 h 550"/>
              <a:gd name="T94" fmla="*/ 425 w 544"/>
              <a:gd name="T95" fmla="*/ 508 h 550"/>
              <a:gd name="T96" fmla="*/ 265 w 544"/>
              <a:gd name="T97" fmla="*/ 549 h 550"/>
              <a:gd name="T98" fmla="*/ 129 w 544"/>
              <a:gd name="T99" fmla="*/ 485 h 550"/>
              <a:gd name="T100" fmla="*/ 80 w 544"/>
              <a:gd name="T101" fmla="*/ 350 h 550"/>
              <a:gd name="T102" fmla="*/ 61 w 544"/>
              <a:gd name="T103" fmla="*/ 291 h 550"/>
              <a:gd name="T104" fmla="*/ 132 w 544"/>
              <a:gd name="T105" fmla="*/ 285 h 550"/>
              <a:gd name="T106" fmla="*/ 119 w 544"/>
              <a:gd name="T107" fmla="*/ 249 h 550"/>
              <a:gd name="T108" fmla="*/ 73 w 544"/>
              <a:gd name="T109" fmla="*/ 185 h 550"/>
              <a:gd name="T110" fmla="*/ 8 w 544"/>
              <a:gd name="T111" fmla="*/ 8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4" h="550">
                <a:moveTo>
                  <a:pt x="493" y="343"/>
                </a:moveTo>
                <a:lnTo>
                  <a:pt x="480" y="343"/>
                </a:lnTo>
                <a:lnTo>
                  <a:pt x="468" y="347"/>
                </a:lnTo>
                <a:lnTo>
                  <a:pt x="467" y="349"/>
                </a:lnTo>
                <a:lnTo>
                  <a:pt x="466" y="347"/>
                </a:lnTo>
                <a:lnTo>
                  <a:pt x="464" y="364"/>
                </a:lnTo>
                <a:lnTo>
                  <a:pt x="476" y="368"/>
                </a:lnTo>
                <a:lnTo>
                  <a:pt x="489" y="371"/>
                </a:lnTo>
                <a:lnTo>
                  <a:pt x="502" y="370"/>
                </a:lnTo>
                <a:lnTo>
                  <a:pt x="513" y="364"/>
                </a:lnTo>
                <a:lnTo>
                  <a:pt x="514" y="360"/>
                </a:lnTo>
                <a:lnTo>
                  <a:pt x="516" y="357"/>
                </a:lnTo>
                <a:lnTo>
                  <a:pt x="514" y="353"/>
                </a:lnTo>
                <a:lnTo>
                  <a:pt x="513" y="350"/>
                </a:lnTo>
                <a:lnTo>
                  <a:pt x="510" y="347"/>
                </a:lnTo>
                <a:lnTo>
                  <a:pt x="506" y="345"/>
                </a:lnTo>
                <a:lnTo>
                  <a:pt x="500" y="343"/>
                </a:lnTo>
                <a:lnTo>
                  <a:pt x="493" y="343"/>
                </a:lnTo>
                <a:close/>
                <a:moveTo>
                  <a:pt x="499" y="334"/>
                </a:moveTo>
                <a:lnTo>
                  <a:pt x="487" y="336"/>
                </a:lnTo>
                <a:lnTo>
                  <a:pt x="476" y="337"/>
                </a:lnTo>
                <a:lnTo>
                  <a:pt x="470" y="338"/>
                </a:lnTo>
                <a:lnTo>
                  <a:pt x="467" y="339"/>
                </a:lnTo>
                <a:lnTo>
                  <a:pt x="466" y="339"/>
                </a:lnTo>
                <a:lnTo>
                  <a:pt x="466" y="341"/>
                </a:lnTo>
                <a:lnTo>
                  <a:pt x="466" y="341"/>
                </a:lnTo>
                <a:lnTo>
                  <a:pt x="474" y="338"/>
                </a:lnTo>
                <a:lnTo>
                  <a:pt x="481" y="337"/>
                </a:lnTo>
                <a:lnTo>
                  <a:pt x="492" y="336"/>
                </a:lnTo>
                <a:lnTo>
                  <a:pt x="502" y="336"/>
                </a:lnTo>
                <a:lnTo>
                  <a:pt x="512" y="338"/>
                </a:lnTo>
                <a:lnTo>
                  <a:pt x="519" y="342"/>
                </a:lnTo>
                <a:lnTo>
                  <a:pt x="523" y="349"/>
                </a:lnTo>
                <a:lnTo>
                  <a:pt x="523" y="358"/>
                </a:lnTo>
                <a:lnTo>
                  <a:pt x="519" y="367"/>
                </a:lnTo>
                <a:lnTo>
                  <a:pt x="513" y="374"/>
                </a:lnTo>
                <a:lnTo>
                  <a:pt x="504" y="376"/>
                </a:lnTo>
                <a:lnTo>
                  <a:pt x="493" y="376"/>
                </a:lnTo>
                <a:lnTo>
                  <a:pt x="483" y="375"/>
                </a:lnTo>
                <a:lnTo>
                  <a:pt x="472" y="372"/>
                </a:lnTo>
                <a:lnTo>
                  <a:pt x="464" y="368"/>
                </a:lnTo>
                <a:lnTo>
                  <a:pt x="464" y="376"/>
                </a:lnTo>
                <a:lnTo>
                  <a:pt x="478" y="379"/>
                </a:lnTo>
                <a:lnTo>
                  <a:pt x="492" y="380"/>
                </a:lnTo>
                <a:lnTo>
                  <a:pt x="506" y="379"/>
                </a:lnTo>
                <a:lnTo>
                  <a:pt x="519" y="375"/>
                </a:lnTo>
                <a:lnTo>
                  <a:pt x="530" y="367"/>
                </a:lnTo>
                <a:lnTo>
                  <a:pt x="536" y="357"/>
                </a:lnTo>
                <a:lnTo>
                  <a:pt x="536" y="349"/>
                </a:lnTo>
                <a:lnTo>
                  <a:pt x="531" y="342"/>
                </a:lnTo>
                <a:lnTo>
                  <a:pt x="522" y="338"/>
                </a:lnTo>
                <a:lnTo>
                  <a:pt x="512" y="336"/>
                </a:lnTo>
                <a:lnTo>
                  <a:pt x="499" y="334"/>
                </a:lnTo>
                <a:close/>
                <a:moveTo>
                  <a:pt x="82" y="307"/>
                </a:moveTo>
                <a:lnTo>
                  <a:pt x="76" y="308"/>
                </a:lnTo>
                <a:lnTo>
                  <a:pt x="70" y="309"/>
                </a:lnTo>
                <a:lnTo>
                  <a:pt x="70" y="319"/>
                </a:lnTo>
                <a:lnTo>
                  <a:pt x="77" y="324"/>
                </a:lnTo>
                <a:lnTo>
                  <a:pt x="85" y="328"/>
                </a:lnTo>
                <a:lnTo>
                  <a:pt x="93" y="329"/>
                </a:lnTo>
                <a:lnTo>
                  <a:pt x="107" y="332"/>
                </a:lnTo>
                <a:lnTo>
                  <a:pt x="120" y="332"/>
                </a:lnTo>
                <a:lnTo>
                  <a:pt x="123" y="316"/>
                </a:lnTo>
                <a:lnTo>
                  <a:pt x="123" y="316"/>
                </a:lnTo>
                <a:lnTo>
                  <a:pt x="98" y="308"/>
                </a:lnTo>
                <a:lnTo>
                  <a:pt x="90" y="307"/>
                </a:lnTo>
                <a:lnTo>
                  <a:pt x="82" y="307"/>
                </a:lnTo>
                <a:close/>
                <a:moveTo>
                  <a:pt x="93" y="295"/>
                </a:moveTo>
                <a:lnTo>
                  <a:pt x="76" y="295"/>
                </a:lnTo>
                <a:lnTo>
                  <a:pt x="61" y="299"/>
                </a:lnTo>
                <a:lnTo>
                  <a:pt x="51" y="305"/>
                </a:lnTo>
                <a:lnTo>
                  <a:pt x="48" y="313"/>
                </a:lnTo>
                <a:lnTo>
                  <a:pt x="49" y="321"/>
                </a:lnTo>
                <a:lnTo>
                  <a:pt x="56" y="328"/>
                </a:lnTo>
                <a:lnTo>
                  <a:pt x="64" y="334"/>
                </a:lnTo>
                <a:lnTo>
                  <a:pt x="72" y="338"/>
                </a:lnTo>
                <a:lnTo>
                  <a:pt x="80" y="342"/>
                </a:lnTo>
                <a:lnTo>
                  <a:pt x="98" y="345"/>
                </a:lnTo>
                <a:lnTo>
                  <a:pt x="118" y="343"/>
                </a:lnTo>
                <a:lnTo>
                  <a:pt x="119" y="343"/>
                </a:lnTo>
                <a:lnTo>
                  <a:pt x="120" y="336"/>
                </a:lnTo>
                <a:lnTo>
                  <a:pt x="110" y="337"/>
                </a:lnTo>
                <a:lnTo>
                  <a:pt x="98" y="337"/>
                </a:lnTo>
                <a:lnTo>
                  <a:pt x="85" y="334"/>
                </a:lnTo>
                <a:lnTo>
                  <a:pt x="73" y="330"/>
                </a:lnTo>
                <a:lnTo>
                  <a:pt x="64" y="324"/>
                </a:lnTo>
                <a:lnTo>
                  <a:pt x="60" y="313"/>
                </a:lnTo>
                <a:lnTo>
                  <a:pt x="63" y="305"/>
                </a:lnTo>
                <a:lnTo>
                  <a:pt x="68" y="302"/>
                </a:lnTo>
                <a:lnTo>
                  <a:pt x="77" y="300"/>
                </a:lnTo>
                <a:lnTo>
                  <a:pt x="87" y="300"/>
                </a:lnTo>
                <a:lnTo>
                  <a:pt x="98" y="302"/>
                </a:lnTo>
                <a:lnTo>
                  <a:pt x="108" y="304"/>
                </a:lnTo>
                <a:lnTo>
                  <a:pt x="118" y="307"/>
                </a:lnTo>
                <a:lnTo>
                  <a:pt x="124" y="308"/>
                </a:lnTo>
                <a:lnTo>
                  <a:pt x="125" y="303"/>
                </a:lnTo>
                <a:lnTo>
                  <a:pt x="110" y="298"/>
                </a:lnTo>
                <a:lnTo>
                  <a:pt x="93" y="295"/>
                </a:lnTo>
                <a:close/>
                <a:moveTo>
                  <a:pt x="135" y="290"/>
                </a:moveTo>
                <a:lnTo>
                  <a:pt x="131" y="332"/>
                </a:lnTo>
                <a:lnTo>
                  <a:pt x="127" y="374"/>
                </a:lnTo>
                <a:lnTo>
                  <a:pt x="127" y="414"/>
                </a:lnTo>
                <a:lnTo>
                  <a:pt x="131" y="456"/>
                </a:lnTo>
                <a:lnTo>
                  <a:pt x="136" y="476"/>
                </a:lnTo>
                <a:lnTo>
                  <a:pt x="144" y="493"/>
                </a:lnTo>
                <a:lnTo>
                  <a:pt x="154" y="508"/>
                </a:lnTo>
                <a:lnTo>
                  <a:pt x="169" y="520"/>
                </a:lnTo>
                <a:lnTo>
                  <a:pt x="187" y="528"/>
                </a:lnTo>
                <a:lnTo>
                  <a:pt x="214" y="535"/>
                </a:lnTo>
                <a:lnTo>
                  <a:pt x="242" y="537"/>
                </a:lnTo>
                <a:lnTo>
                  <a:pt x="271" y="540"/>
                </a:lnTo>
                <a:lnTo>
                  <a:pt x="292" y="541"/>
                </a:lnTo>
                <a:lnTo>
                  <a:pt x="314" y="541"/>
                </a:lnTo>
                <a:lnTo>
                  <a:pt x="336" y="540"/>
                </a:lnTo>
                <a:lnTo>
                  <a:pt x="357" y="537"/>
                </a:lnTo>
                <a:lnTo>
                  <a:pt x="378" y="532"/>
                </a:lnTo>
                <a:lnTo>
                  <a:pt x="396" y="521"/>
                </a:lnTo>
                <a:lnTo>
                  <a:pt x="412" y="508"/>
                </a:lnTo>
                <a:lnTo>
                  <a:pt x="425" y="490"/>
                </a:lnTo>
                <a:lnTo>
                  <a:pt x="438" y="460"/>
                </a:lnTo>
                <a:lnTo>
                  <a:pt x="447" y="429"/>
                </a:lnTo>
                <a:lnTo>
                  <a:pt x="453" y="396"/>
                </a:lnTo>
                <a:lnTo>
                  <a:pt x="457" y="362"/>
                </a:lnTo>
                <a:lnTo>
                  <a:pt x="459" y="330"/>
                </a:lnTo>
                <a:lnTo>
                  <a:pt x="412" y="341"/>
                </a:lnTo>
                <a:lnTo>
                  <a:pt x="365" y="346"/>
                </a:lnTo>
                <a:lnTo>
                  <a:pt x="317" y="346"/>
                </a:lnTo>
                <a:lnTo>
                  <a:pt x="268" y="342"/>
                </a:lnTo>
                <a:lnTo>
                  <a:pt x="245" y="338"/>
                </a:lnTo>
                <a:lnTo>
                  <a:pt x="221" y="334"/>
                </a:lnTo>
                <a:lnTo>
                  <a:pt x="196" y="328"/>
                </a:lnTo>
                <a:lnTo>
                  <a:pt x="173" y="320"/>
                </a:lnTo>
                <a:lnTo>
                  <a:pt x="152" y="307"/>
                </a:lnTo>
                <a:lnTo>
                  <a:pt x="135" y="290"/>
                </a:lnTo>
                <a:close/>
                <a:moveTo>
                  <a:pt x="200" y="279"/>
                </a:moveTo>
                <a:lnTo>
                  <a:pt x="183" y="281"/>
                </a:lnTo>
                <a:lnTo>
                  <a:pt x="167" y="282"/>
                </a:lnTo>
                <a:lnTo>
                  <a:pt x="140" y="287"/>
                </a:lnTo>
                <a:lnTo>
                  <a:pt x="158" y="300"/>
                </a:lnTo>
                <a:lnTo>
                  <a:pt x="178" y="312"/>
                </a:lnTo>
                <a:lnTo>
                  <a:pt x="199" y="320"/>
                </a:lnTo>
                <a:lnTo>
                  <a:pt x="200" y="312"/>
                </a:lnTo>
                <a:lnTo>
                  <a:pt x="204" y="303"/>
                </a:lnTo>
                <a:lnTo>
                  <a:pt x="207" y="295"/>
                </a:lnTo>
                <a:lnTo>
                  <a:pt x="208" y="287"/>
                </a:lnTo>
                <a:lnTo>
                  <a:pt x="205" y="282"/>
                </a:lnTo>
                <a:lnTo>
                  <a:pt x="203" y="281"/>
                </a:lnTo>
                <a:lnTo>
                  <a:pt x="200" y="279"/>
                </a:lnTo>
                <a:close/>
                <a:moveTo>
                  <a:pt x="248" y="271"/>
                </a:moveTo>
                <a:lnTo>
                  <a:pt x="239" y="271"/>
                </a:lnTo>
                <a:lnTo>
                  <a:pt x="231" y="271"/>
                </a:lnTo>
                <a:lnTo>
                  <a:pt x="231" y="286"/>
                </a:lnTo>
                <a:lnTo>
                  <a:pt x="230" y="300"/>
                </a:lnTo>
                <a:lnTo>
                  <a:pt x="229" y="315"/>
                </a:lnTo>
                <a:lnTo>
                  <a:pt x="231" y="328"/>
                </a:lnTo>
                <a:lnTo>
                  <a:pt x="231" y="329"/>
                </a:lnTo>
                <a:lnTo>
                  <a:pt x="263" y="334"/>
                </a:lnTo>
                <a:lnTo>
                  <a:pt x="294" y="337"/>
                </a:lnTo>
                <a:lnTo>
                  <a:pt x="348" y="338"/>
                </a:lnTo>
                <a:lnTo>
                  <a:pt x="402" y="334"/>
                </a:lnTo>
                <a:lnTo>
                  <a:pt x="455" y="324"/>
                </a:lnTo>
                <a:lnTo>
                  <a:pt x="402" y="317"/>
                </a:lnTo>
                <a:lnTo>
                  <a:pt x="349" y="305"/>
                </a:lnTo>
                <a:lnTo>
                  <a:pt x="298" y="287"/>
                </a:lnTo>
                <a:lnTo>
                  <a:pt x="285" y="281"/>
                </a:lnTo>
                <a:lnTo>
                  <a:pt x="269" y="273"/>
                </a:lnTo>
                <a:lnTo>
                  <a:pt x="259" y="273"/>
                </a:lnTo>
                <a:lnTo>
                  <a:pt x="248" y="271"/>
                </a:lnTo>
                <a:close/>
                <a:moveTo>
                  <a:pt x="294" y="164"/>
                </a:moveTo>
                <a:lnTo>
                  <a:pt x="281" y="164"/>
                </a:lnTo>
                <a:lnTo>
                  <a:pt x="264" y="165"/>
                </a:lnTo>
                <a:lnTo>
                  <a:pt x="247" y="169"/>
                </a:lnTo>
                <a:lnTo>
                  <a:pt x="230" y="175"/>
                </a:lnTo>
                <a:lnTo>
                  <a:pt x="217" y="181"/>
                </a:lnTo>
                <a:lnTo>
                  <a:pt x="209" y="192"/>
                </a:lnTo>
                <a:lnTo>
                  <a:pt x="220" y="215"/>
                </a:lnTo>
                <a:lnTo>
                  <a:pt x="234" y="235"/>
                </a:lnTo>
                <a:lnTo>
                  <a:pt x="252" y="252"/>
                </a:lnTo>
                <a:lnTo>
                  <a:pt x="275" y="265"/>
                </a:lnTo>
                <a:lnTo>
                  <a:pt x="297" y="277"/>
                </a:lnTo>
                <a:lnTo>
                  <a:pt x="320" y="286"/>
                </a:lnTo>
                <a:lnTo>
                  <a:pt x="374" y="303"/>
                </a:lnTo>
                <a:lnTo>
                  <a:pt x="429" y="312"/>
                </a:lnTo>
                <a:lnTo>
                  <a:pt x="484" y="317"/>
                </a:lnTo>
                <a:lnTo>
                  <a:pt x="485" y="317"/>
                </a:lnTo>
                <a:lnTo>
                  <a:pt x="487" y="316"/>
                </a:lnTo>
                <a:lnTo>
                  <a:pt x="491" y="312"/>
                </a:lnTo>
                <a:lnTo>
                  <a:pt x="493" y="303"/>
                </a:lnTo>
                <a:lnTo>
                  <a:pt x="492" y="294"/>
                </a:lnTo>
                <a:lnTo>
                  <a:pt x="488" y="282"/>
                </a:lnTo>
                <a:lnTo>
                  <a:pt x="484" y="271"/>
                </a:lnTo>
                <a:lnTo>
                  <a:pt x="480" y="264"/>
                </a:lnTo>
                <a:lnTo>
                  <a:pt x="478" y="258"/>
                </a:lnTo>
                <a:lnTo>
                  <a:pt x="464" y="241"/>
                </a:lnTo>
                <a:lnTo>
                  <a:pt x="450" y="227"/>
                </a:lnTo>
                <a:lnTo>
                  <a:pt x="425" y="209"/>
                </a:lnTo>
                <a:lnTo>
                  <a:pt x="400" y="194"/>
                </a:lnTo>
                <a:lnTo>
                  <a:pt x="394" y="197"/>
                </a:lnTo>
                <a:lnTo>
                  <a:pt x="391" y="198"/>
                </a:lnTo>
                <a:lnTo>
                  <a:pt x="387" y="199"/>
                </a:lnTo>
                <a:lnTo>
                  <a:pt x="382" y="199"/>
                </a:lnTo>
                <a:lnTo>
                  <a:pt x="379" y="198"/>
                </a:lnTo>
                <a:lnTo>
                  <a:pt x="375" y="195"/>
                </a:lnTo>
                <a:lnTo>
                  <a:pt x="374" y="195"/>
                </a:lnTo>
                <a:lnTo>
                  <a:pt x="373" y="195"/>
                </a:lnTo>
                <a:lnTo>
                  <a:pt x="373" y="194"/>
                </a:lnTo>
                <a:lnTo>
                  <a:pt x="372" y="188"/>
                </a:lnTo>
                <a:lnTo>
                  <a:pt x="372" y="181"/>
                </a:lnTo>
                <a:lnTo>
                  <a:pt x="334" y="168"/>
                </a:lnTo>
                <a:lnTo>
                  <a:pt x="294" y="164"/>
                </a:lnTo>
                <a:close/>
                <a:moveTo>
                  <a:pt x="131" y="8"/>
                </a:moveTo>
                <a:lnTo>
                  <a:pt x="107" y="12"/>
                </a:lnTo>
                <a:lnTo>
                  <a:pt x="84" y="20"/>
                </a:lnTo>
                <a:lnTo>
                  <a:pt x="63" y="32"/>
                </a:lnTo>
                <a:lnTo>
                  <a:pt x="44" y="46"/>
                </a:lnTo>
                <a:lnTo>
                  <a:pt x="29" y="63"/>
                </a:lnTo>
                <a:lnTo>
                  <a:pt x="15" y="83"/>
                </a:lnTo>
                <a:lnTo>
                  <a:pt x="9" y="101"/>
                </a:lnTo>
                <a:lnTo>
                  <a:pt x="8" y="121"/>
                </a:lnTo>
                <a:lnTo>
                  <a:pt x="10" y="138"/>
                </a:lnTo>
                <a:lnTo>
                  <a:pt x="18" y="154"/>
                </a:lnTo>
                <a:lnTo>
                  <a:pt x="30" y="167"/>
                </a:lnTo>
                <a:lnTo>
                  <a:pt x="46" y="176"/>
                </a:lnTo>
                <a:lnTo>
                  <a:pt x="65" y="180"/>
                </a:lnTo>
                <a:lnTo>
                  <a:pt x="77" y="180"/>
                </a:lnTo>
                <a:lnTo>
                  <a:pt x="87" y="180"/>
                </a:lnTo>
                <a:lnTo>
                  <a:pt x="99" y="180"/>
                </a:lnTo>
                <a:lnTo>
                  <a:pt x="110" y="182"/>
                </a:lnTo>
                <a:lnTo>
                  <a:pt x="119" y="189"/>
                </a:lnTo>
                <a:lnTo>
                  <a:pt x="123" y="197"/>
                </a:lnTo>
                <a:lnTo>
                  <a:pt x="124" y="203"/>
                </a:lnTo>
                <a:lnTo>
                  <a:pt x="124" y="213"/>
                </a:lnTo>
                <a:lnTo>
                  <a:pt x="124" y="216"/>
                </a:lnTo>
                <a:lnTo>
                  <a:pt x="123" y="222"/>
                </a:lnTo>
                <a:lnTo>
                  <a:pt x="123" y="226"/>
                </a:lnTo>
                <a:lnTo>
                  <a:pt x="123" y="231"/>
                </a:lnTo>
                <a:lnTo>
                  <a:pt x="127" y="245"/>
                </a:lnTo>
                <a:lnTo>
                  <a:pt x="133" y="257"/>
                </a:lnTo>
                <a:lnTo>
                  <a:pt x="145" y="265"/>
                </a:lnTo>
                <a:lnTo>
                  <a:pt x="161" y="269"/>
                </a:lnTo>
                <a:lnTo>
                  <a:pt x="171" y="270"/>
                </a:lnTo>
                <a:lnTo>
                  <a:pt x="182" y="269"/>
                </a:lnTo>
                <a:lnTo>
                  <a:pt x="192" y="269"/>
                </a:lnTo>
                <a:lnTo>
                  <a:pt x="201" y="271"/>
                </a:lnTo>
                <a:lnTo>
                  <a:pt x="211" y="279"/>
                </a:lnTo>
                <a:lnTo>
                  <a:pt x="216" y="287"/>
                </a:lnTo>
                <a:lnTo>
                  <a:pt x="216" y="294"/>
                </a:lnTo>
                <a:lnTo>
                  <a:pt x="213" y="300"/>
                </a:lnTo>
                <a:lnTo>
                  <a:pt x="209" y="307"/>
                </a:lnTo>
                <a:lnTo>
                  <a:pt x="205" y="313"/>
                </a:lnTo>
                <a:lnTo>
                  <a:pt x="201" y="321"/>
                </a:lnTo>
                <a:lnTo>
                  <a:pt x="224" y="326"/>
                </a:lnTo>
                <a:lnTo>
                  <a:pt x="222" y="316"/>
                </a:lnTo>
                <a:lnTo>
                  <a:pt x="222" y="305"/>
                </a:lnTo>
                <a:lnTo>
                  <a:pt x="222" y="294"/>
                </a:lnTo>
                <a:lnTo>
                  <a:pt x="222" y="283"/>
                </a:lnTo>
                <a:lnTo>
                  <a:pt x="221" y="273"/>
                </a:lnTo>
                <a:lnTo>
                  <a:pt x="218" y="264"/>
                </a:lnTo>
                <a:lnTo>
                  <a:pt x="211" y="257"/>
                </a:lnTo>
                <a:lnTo>
                  <a:pt x="199" y="252"/>
                </a:lnTo>
                <a:lnTo>
                  <a:pt x="190" y="252"/>
                </a:lnTo>
                <a:lnTo>
                  <a:pt x="182" y="250"/>
                </a:lnTo>
                <a:lnTo>
                  <a:pt x="173" y="250"/>
                </a:lnTo>
                <a:lnTo>
                  <a:pt x="166" y="247"/>
                </a:lnTo>
                <a:lnTo>
                  <a:pt x="161" y="240"/>
                </a:lnTo>
                <a:lnTo>
                  <a:pt x="159" y="235"/>
                </a:lnTo>
                <a:lnTo>
                  <a:pt x="161" y="227"/>
                </a:lnTo>
                <a:lnTo>
                  <a:pt x="162" y="220"/>
                </a:lnTo>
                <a:lnTo>
                  <a:pt x="163" y="218"/>
                </a:lnTo>
                <a:lnTo>
                  <a:pt x="161" y="203"/>
                </a:lnTo>
                <a:lnTo>
                  <a:pt x="158" y="190"/>
                </a:lnTo>
                <a:lnTo>
                  <a:pt x="158" y="176"/>
                </a:lnTo>
                <a:lnTo>
                  <a:pt x="161" y="160"/>
                </a:lnTo>
                <a:lnTo>
                  <a:pt x="170" y="142"/>
                </a:lnTo>
                <a:lnTo>
                  <a:pt x="182" y="125"/>
                </a:lnTo>
                <a:lnTo>
                  <a:pt x="197" y="110"/>
                </a:lnTo>
                <a:lnTo>
                  <a:pt x="211" y="93"/>
                </a:lnTo>
                <a:lnTo>
                  <a:pt x="217" y="76"/>
                </a:lnTo>
                <a:lnTo>
                  <a:pt x="217" y="58"/>
                </a:lnTo>
                <a:lnTo>
                  <a:pt x="211" y="41"/>
                </a:lnTo>
                <a:lnTo>
                  <a:pt x="197" y="27"/>
                </a:lnTo>
                <a:lnTo>
                  <a:pt x="179" y="15"/>
                </a:lnTo>
                <a:lnTo>
                  <a:pt x="156" y="8"/>
                </a:lnTo>
                <a:lnTo>
                  <a:pt x="131" y="8"/>
                </a:lnTo>
                <a:close/>
                <a:moveTo>
                  <a:pt x="140" y="0"/>
                </a:moveTo>
                <a:lnTo>
                  <a:pt x="167" y="3"/>
                </a:lnTo>
                <a:lnTo>
                  <a:pt x="184" y="10"/>
                </a:lnTo>
                <a:lnTo>
                  <a:pt x="201" y="19"/>
                </a:lnTo>
                <a:lnTo>
                  <a:pt x="214" y="32"/>
                </a:lnTo>
                <a:lnTo>
                  <a:pt x="224" y="49"/>
                </a:lnTo>
                <a:lnTo>
                  <a:pt x="226" y="67"/>
                </a:lnTo>
                <a:lnTo>
                  <a:pt x="224" y="86"/>
                </a:lnTo>
                <a:lnTo>
                  <a:pt x="214" y="103"/>
                </a:lnTo>
                <a:lnTo>
                  <a:pt x="200" y="116"/>
                </a:lnTo>
                <a:lnTo>
                  <a:pt x="199" y="116"/>
                </a:lnTo>
                <a:lnTo>
                  <a:pt x="188" y="130"/>
                </a:lnTo>
                <a:lnTo>
                  <a:pt x="179" y="143"/>
                </a:lnTo>
                <a:lnTo>
                  <a:pt x="171" y="159"/>
                </a:lnTo>
                <a:lnTo>
                  <a:pt x="167" y="175"/>
                </a:lnTo>
                <a:lnTo>
                  <a:pt x="167" y="193"/>
                </a:lnTo>
                <a:lnTo>
                  <a:pt x="167" y="203"/>
                </a:lnTo>
                <a:lnTo>
                  <a:pt x="169" y="216"/>
                </a:lnTo>
                <a:lnTo>
                  <a:pt x="170" y="226"/>
                </a:lnTo>
                <a:lnTo>
                  <a:pt x="175" y="235"/>
                </a:lnTo>
                <a:lnTo>
                  <a:pt x="184" y="240"/>
                </a:lnTo>
                <a:lnTo>
                  <a:pt x="193" y="244"/>
                </a:lnTo>
                <a:lnTo>
                  <a:pt x="204" y="248"/>
                </a:lnTo>
                <a:lnTo>
                  <a:pt x="214" y="250"/>
                </a:lnTo>
                <a:lnTo>
                  <a:pt x="222" y="257"/>
                </a:lnTo>
                <a:lnTo>
                  <a:pt x="229" y="266"/>
                </a:lnTo>
                <a:lnTo>
                  <a:pt x="230" y="267"/>
                </a:lnTo>
                <a:lnTo>
                  <a:pt x="242" y="265"/>
                </a:lnTo>
                <a:lnTo>
                  <a:pt x="255" y="264"/>
                </a:lnTo>
                <a:lnTo>
                  <a:pt x="239" y="252"/>
                </a:lnTo>
                <a:lnTo>
                  <a:pt x="225" y="239"/>
                </a:lnTo>
                <a:lnTo>
                  <a:pt x="214" y="224"/>
                </a:lnTo>
                <a:lnTo>
                  <a:pt x="207" y="209"/>
                </a:lnTo>
                <a:lnTo>
                  <a:pt x="204" y="190"/>
                </a:lnTo>
                <a:lnTo>
                  <a:pt x="205" y="189"/>
                </a:lnTo>
                <a:lnTo>
                  <a:pt x="205" y="189"/>
                </a:lnTo>
                <a:lnTo>
                  <a:pt x="211" y="178"/>
                </a:lnTo>
                <a:lnTo>
                  <a:pt x="221" y="171"/>
                </a:lnTo>
                <a:lnTo>
                  <a:pt x="233" y="165"/>
                </a:lnTo>
                <a:lnTo>
                  <a:pt x="247" y="161"/>
                </a:lnTo>
                <a:lnTo>
                  <a:pt x="262" y="159"/>
                </a:lnTo>
                <a:lnTo>
                  <a:pt x="275" y="156"/>
                </a:lnTo>
                <a:lnTo>
                  <a:pt x="285" y="156"/>
                </a:lnTo>
                <a:lnTo>
                  <a:pt x="315" y="158"/>
                </a:lnTo>
                <a:lnTo>
                  <a:pt x="345" y="163"/>
                </a:lnTo>
                <a:lnTo>
                  <a:pt x="374" y="172"/>
                </a:lnTo>
                <a:lnTo>
                  <a:pt x="375" y="169"/>
                </a:lnTo>
                <a:lnTo>
                  <a:pt x="378" y="165"/>
                </a:lnTo>
                <a:lnTo>
                  <a:pt x="385" y="161"/>
                </a:lnTo>
                <a:lnTo>
                  <a:pt x="392" y="161"/>
                </a:lnTo>
                <a:lnTo>
                  <a:pt x="402" y="163"/>
                </a:lnTo>
                <a:lnTo>
                  <a:pt x="404" y="164"/>
                </a:lnTo>
                <a:lnTo>
                  <a:pt x="407" y="167"/>
                </a:lnTo>
                <a:lnTo>
                  <a:pt x="409" y="168"/>
                </a:lnTo>
                <a:lnTo>
                  <a:pt x="412" y="171"/>
                </a:lnTo>
                <a:lnTo>
                  <a:pt x="413" y="173"/>
                </a:lnTo>
                <a:lnTo>
                  <a:pt x="415" y="176"/>
                </a:lnTo>
                <a:lnTo>
                  <a:pt x="413" y="180"/>
                </a:lnTo>
                <a:lnTo>
                  <a:pt x="411" y="184"/>
                </a:lnTo>
                <a:lnTo>
                  <a:pt x="407" y="189"/>
                </a:lnTo>
                <a:lnTo>
                  <a:pt x="430" y="202"/>
                </a:lnTo>
                <a:lnTo>
                  <a:pt x="453" y="218"/>
                </a:lnTo>
                <a:lnTo>
                  <a:pt x="471" y="236"/>
                </a:lnTo>
                <a:lnTo>
                  <a:pt x="487" y="257"/>
                </a:lnTo>
                <a:lnTo>
                  <a:pt x="491" y="265"/>
                </a:lnTo>
                <a:lnTo>
                  <a:pt x="495" y="274"/>
                </a:lnTo>
                <a:lnTo>
                  <a:pt x="499" y="286"/>
                </a:lnTo>
                <a:lnTo>
                  <a:pt x="500" y="296"/>
                </a:lnTo>
                <a:lnTo>
                  <a:pt x="501" y="307"/>
                </a:lnTo>
                <a:lnTo>
                  <a:pt x="499" y="316"/>
                </a:lnTo>
                <a:lnTo>
                  <a:pt x="492" y="322"/>
                </a:lnTo>
                <a:lnTo>
                  <a:pt x="491" y="324"/>
                </a:lnTo>
                <a:lnTo>
                  <a:pt x="489" y="325"/>
                </a:lnTo>
                <a:lnTo>
                  <a:pt x="488" y="326"/>
                </a:lnTo>
                <a:lnTo>
                  <a:pt x="467" y="325"/>
                </a:lnTo>
                <a:lnTo>
                  <a:pt x="467" y="326"/>
                </a:lnTo>
                <a:lnTo>
                  <a:pt x="466" y="328"/>
                </a:lnTo>
                <a:lnTo>
                  <a:pt x="467" y="329"/>
                </a:lnTo>
                <a:lnTo>
                  <a:pt x="466" y="332"/>
                </a:lnTo>
                <a:lnTo>
                  <a:pt x="475" y="329"/>
                </a:lnTo>
                <a:lnTo>
                  <a:pt x="487" y="326"/>
                </a:lnTo>
                <a:lnTo>
                  <a:pt x="499" y="325"/>
                </a:lnTo>
                <a:lnTo>
                  <a:pt x="512" y="326"/>
                </a:lnTo>
                <a:lnTo>
                  <a:pt x="525" y="329"/>
                </a:lnTo>
                <a:lnTo>
                  <a:pt x="534" y="334"/>
                </a:lnTo>
                <a:lnTo>
                  <a:pt x="542" y="341"/>
                </a:lnTo>
                <a:lnTo>
                  <a:pt x="544" y="350"/>
                </a:lnTo>
                <a:lnTo>
                  <a:pt x="543" y="362"/>
                </a:lnTo>
                <a:lnTo>
                  <a:pt x="536" y="372"/>
                </a:lnTo>
                <a:lnTo>
                  <a:pt x="526" y="380"/>
                </a:lnTo>
                <a:lnTo>
                  <a:pt x="513" y="384"/>
                </a:lnTo>
                <a:lnTo>
                  <a:pt x="501" y="387"/>
                </a:lnTo>
                <a:lnTo>
                  <a:pt x="493" y="388"/>
                </a:lnTo>
                <a:lnTo>
                  <a:pt x="483" y="387"/>
                </a:lnTo>
                <a:lnTo>
                  <a:pt x="472" y="385"/>
                </a:lnTo>
                <a:lnTo>
                  <a:pt x="463" y="381"/>
                </a:lnTo>
                <a:lnTo>
                  <a:pt x="459" y="415"/>
                </a:lnTo>
                <a:lnTo>
                  <a:pt x="451" y="448"/>
                </a:lnTo>
                <a:lnTo>
                  <a:pt x="441" y="480"/>
                </a:lnTo>
                <a:lnTo>
                  <a:pt x="425" y="508"/>
                </a:lnTo>
                <a:lnTo>
                  <a:pt x="411" y="524"/>
                </a:lnTo>
                <a:lnTo>
                  <a:pt x="392" y="536"/>
                </a:lnTo>
                <a:lnTo>
                  <a:pt x="373" y="544"/>
                </a:lnTo>
                <a:lnTo>
                  <a:pt x="352" y="548"/>
                </a:lnTo>
                <a:lnTo>
                  <a:pt x="330" y="550"/>
                </a:lnTo>
                <a:lnTo>
                  <a:pt x="307" y="550"/>
                </a:lnTo>
                <a:lnTo>
                  <a:pt x="286" y="550"/>
                </a:lnTo>
                <a:lnTo>
                  <a:pt x="265" y="549"/>
                </a:lnTo>
                <a:lnTo>
                  <a:pt x="245" y="548"/>
                </a:lnTo>
                <a:lnTo>
                  <a:pt x="225" y="545"/>
                </a:lnTo>
                <a:lnTo>
                  <a:pt x="204" y="542"/>
                </a:lnTo>
                <a:lnTo>
                  <a:pt x="186" y="537"/>
                </a:lnTo>
                <a:lnTo>
                  <a:pt x="169" y="529"/>
                </a:lnTo>
                <a:lnTo>
                  <a:pt x="153" y="519"/>
                </a:lnTo>
                <a:lnTo>
                  <a:pt x="140" y="503"/>
                </a:lnTo>
                <a:lnTo>
                  <a:pt x="129" y="485"/>
                </a:lnTo>
                <a:lnTo>
                  <a:pt x="123" y="461"/>
                </a:lnTo>
                <a:lnTo>
                  <a:pt x="119" y="438"/>
                </a:lnTo>
                <a:lnTo>
                  <a:pt x="118" y="413"/>
                </a:lnTo>
                <a:lnTo>
                  <a:pt x="118" y="389"/>
                </a:lnTo>
                <a:lnTo>
                  <a:pt x="119" y="351"/>
                </a:lnTo>
                <a:lnTo>
                  <a:pt x="107" y="353"/>
                </a:lnTo>
                <a:lnTo>
                  <a:pt x="94" y="353"/>
                </a:lnTo>
                <a:lnTo>
                  <a:pt x="80" y="350"/>
                </a:lnTo>
                <a:lnTo>
                  <a:pt x="67" y="346"/>
                </a:lnTo>
                <a:lnTo>
                  <a:pt x="53" y="339"/>
                </a:lnTo>
                <a:lnTo>
                  <a:pt x="44" y="330"/>
                </a:lnTo>
                <a:lnTo>
                  <a:pt x="40" y="320"/>
                </a:lnTo>
                <a:lnTo>
                  <a:pt x="42" y="307"/>
                </a:lnTo>
                <a:lnTo>
                  <a:pt x="46" y="299"/>
                </a:lnTo>
                <a:lnTo>
                  <a:pt x="52" y="294"/>
                </a:lnTo>
                <a:lnTo>
                  <a:pt x="61" y="291"/>
                </a:lnTo>
                <a:lnTo>
                  <a:pt x="70" y="290"/>
                </a:lnTo>
                <a:lnTo>
                  <a:pt x="78" y="288"/>
                </a:lnTo>
                <a:lnTo>
                  <a:pt x="95" y="288"/>
                </a:lnTo>
                <a:lnTo>
                  <a:pt x="111" y="291"/>
                </a:lnTo>
                <a:lnTo>
                  <a:pt x="125" y="299"/>
                </a:lnTo>
                <a:lnTo>
                  <a:pt x="129" y="287"/>
                </a:lnTo>
                <a:lnTo>
                  <a:pt x="129" y="286"/>
                </a:lnTo>
                <a:lnTo>
                  <a:pt x="132" y="285"/>
                </a:lnTo>
                <a:lnTo>
                  <a:pt x="133" y="285"/>
                </a:lnTo>
                <a:lnTo>
                  <a:pt x="145" y="279"/>
                </a:lnTo>
                <a:lnTo>
                  <a:pt x="161" y="275"/>
                </a:lnTo>
                <a:lnTo>
                  <a:pt x="154" y="274"/>
                </a:lnTo>
                <a:lnTo>
                  <a:pt x="148" y="274"/>
                </a:lnTo>
                <a:lnTo>
                  <a:pt x="142" y="271"/>
                </a:lnTo>
                <a:lnTo>
                  <a:pt x="129" y="262"/>
                </a:lnTo>
                <a:lnTo>
                  <a:pt x="119" y="249"/>
                </a:lnTo>
                <a:lnTo>
                  <a:pt x="116" y="240"/>
                </a:lnTo>
                <a:lnTo>
                  <a:pt x="116" y="228"/>
                </a:lnTo>
                <a:lnTo>
                  <a:pt x="115" y="215"/>
                </a:lnTo>
                <a:lnTo>
                  <a:pt x="114" y="203"/>
                </a:lnTo>
                <a:lnTo>
                  <a:pt x="110" y="193"/>
                </a:lnTo>
                <a:lnTo>
                  <a:pt x="102" y="186"/>
                </a:lnTo>
                <a:lnTo>
                  <a:pt x="89" y="184"/>
                </a:lnTo>
                <a:lnTo>
                  <a:pt x="73" y="185"/>
                </a:lnTo>
                <a:lnTo>
                  <a:pt x="59" y="186"/>
                </a:lnTo>
                <a:lnTo>
                  <a:pt x="43" y="184"/>
                </a:lnTo>
                <a:lnTo>
                  <a:pt x="27" y="173"/>
                </a:lnTo>
                <a:lnTo>
                  <a:pt x="13" y="160"/>
                </a:lnTo>
                <a:lnTo>
                  <a:pt x="2" y="142"/>
                </a:lnTo>
                <a:lnTo>
                  <a:pt x="0" y="123"/>
                </a:lnTo>
                <a:lnTo>
                  <a:pt x="1" y="104"/>
                </a:lnTo>
                <a:lnTo>
                  <a:pt x="8" y="84"/>
                </a:lnTo>
                <a:lnTo>
                  <a:pt x="21" y="61"/>
                </a:lnTo>
                <a:lnTo>
                  <a:pt x="39" y="40"/>
                </a:lnTo>
                <a:lnTo>
                  <a:pt x="61" y="23"/>
                </a:lnTo>
                <a:lnTo>
                  <a:pt x="86" y="11"/>
                </a:lnTo>
                <a:lnTo>
                  <a:pt x="112" y="3"/>
                </a:lnTo>
                <a:lnTo>
                  <a:pt x="1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159403" y="6005593"/>
            <a:ext cx="1107698" cy="770045"/>
            <a:chOff x="4025900" y="2360613"/>
            <a:chExt cx="723900" cy="555625"/>
          </a:xfrm>
        </p:grpSpPr>
        <p:sp>
          <p:nvSpPr>
            <p:cNvPr id="25" name="Freeform 131"/>
            <p:cNvSpPr>
              <a:spLocks noEditPoints="1"/>
            </p:cNvSpPr>
            <p:nvPr/>
          </p:nvSpPr>
          <p:spPr bwMode="auto">
            <a:xfrm>
              <a:off x="4025900" y="2481263"/>
              <a:ext cx="723900" cy="434975"/>
            </a:xfrm>
            <a:custGeom>
              <a:avLst/>
              <a:gdLst>
                <a:gd name="T0" fmla="*/ 300 w 456"/>
                <a:gd name="T1" fmla="*/ 244 h 274"/>
                <a:gd name="T2" fmla="*/ 11 w 456"/>
                <a:gd name="T3" fmla="*/ 246 h 274"/>
                <a:gd name="T4" fmla="*/ 80 w 456"/>
                <a:gd name="T5" fmla="*/ 263 h 274"/>
                <a:gd name="T6" fmla="*/ 227 w 456"/>
                <a:gd name="T7" fmla="*/ 261 h 274"/>
                <a:gd name="T8" fmla="*/ 445 w 456"/>
                <a:gd name="T9" fmla="*/ 263 h 274"/>
                <a:gd name="T10" fmla="*/ 237 w 456"/>
                <a:gd name="T11" fmla="*/ 45 h 274"/>
                <a:gd name="T12" fmla="*/ 164 w 456"/>
                <a:gd name="T13" fmla="*/ 56 h 274"/>
                <a:gd name="T14" fmla="*/ 102 w 456"/>
                <a:gd name="T15" fmla="*/ 90 h 274"/>
                <a:gd name="T16" fmla="*/ 54 w 456"/>
                <a:gd name="T17" fmla="*/ 141 h 274"/>
                <a:gd name="T18" fmla="*/ 21 w 456"/>
                <a:gd name="T19" fmla="*/ 204 h 274"/>
                <a:gd name="T20" fmla="*/ 119 w 456"/>
                <a:gd name="T21" fmla="*/ 234 h 274"/>
                <a:gd name="T22" fmla="*/ 335 w 456"/>
                <a:gd name="T23" fmla="*/ 233 h 274"/>
                <a:gd name="T24" fmla="*/ 435 w 456"/>
                <a:gd name="T25" fmla="*/ 202 h 274"/>
                <a:gd name="T26" fmla="*/ 405 w 456"/>
                <a:gd name="T27" fmla="*/ 141 h 274"/>
                <a:gd name="T28" fmla="*/ 360 w 456"/>
                <a:gd name="T29" fmla="*/ 92 h 274"/>
                <a:gd name="T30" fmla="*/ 304 w 456"/>
                <a:gd name="T31" fmla="*/ 58 h 274"/>
                <a:gd name="T32" fmla="*/ 237 w 456"/>
                <a:gd name="T33" fmla="*/ 45 h 274"/>
                <a:gd name="T34" fmla="*/ 224 w 456"/>
                <a:gd name="T35" fmla="*/ 13 h 274"/>
                <a:gd name="T36" fmla="*/ 219 w 456"/>
                <a:gd name="T37" fmla="*/ 28 h 274"/>
                <a:gd name="T38" fmla="*/ 237 w 456"/>
                <a:gd name="T39" fmla="*/ 35 h 274"/>
                <a:gd name="T40" fmla="*/ 248 w 456"/>
                <a:gd name="T41" fmla="*/ 33 h 274"/>
                <a:gd name="T42" fmla="*/ 249 w 456"/>
                <a:gd name="T43" fmla="*/ 24 h 274"/>
                <a:gd name="T44" fmla="*/ 245 w 456"/>
                <a:gd name="T45" fmla="*/ 14 h 274"/>
                <a:gd name="T46" fmla="*/ 237 w 456"/>
                <a:gd name="T47" fmla="*/ 9 h 274"/>
                <a:gd name="T48" fmla="*/ 229 w 456"/>
                <a:gd name="T49" fmla="*/ 0 h 274"/>
                <a:gd name="T50" fmla="*/ 248 w 456"/>
                <a:gd name="T51" fmla="*/ 5 h 274"/>
                <a:gd name="T52" fmla="*/ 257 w 456"/>
                <a:gd name="T53" fmla="*/ 20 h 274"/>
                <a:gd name="T54" fmla="*/ 257 w 456"/>
                <a:gd name="T55" fmla="*/ 37 h 274"/>
                <a:gd name="T56" fmla="*/ 326 w 456"/>
                <a:gd name="T57" fmla="*/ 56 h 274"/>
                <a:gd name="T58" fmla="*/ 384 w 456"/>
                <a:gd name="T59" fmla="*/ 100 h 274"/>
                <a:gd name="T60" fmla="*/ 427 w 456"/>
                <a:gd name="T61" fmla="*/ 158 h 274"/>
                <a:gd name="T62" fmla="*/ 450 w 456"/>
                <a:gd name="T63" fmla="*/ 228 h 274"/>
                <a:gd name="T64" fmla="*/ 454 w 456"/>
                <a:gd name="T65" fmla="*/ 266 h 274"/>
                <a:gd name="T66" fmla="*/ 453 w 456"/>
                <a:gd name="T67" fmla="*/ 270 h 274"/>
                <a:gd name="T68" fmla="*/ 452 w 456"/>
                <a:gd name="T69" fmla="*/ 272 h 274"/>
                <a:gd name="T70" fmla="*/ 338 w 456"/>
                <a:gd name="T71" fmla="*/ 270 h 274"/>
                <a:gd name="T72" fmla="*/ 153 w 456"/>
                <a:gd name="T73" fmla="*/ 271 h 274"/>
                <a:gd name="T74" fmla="*/ 5 w 456"/>
                <a:gd name="T75" fmla="*/ 274 h 274"/>
                <a:gd name="T76" fmla="*/ 1 w 456"/>
                <a:gd name="T77" fmla="*/ 274 h 274"/>
                <a:gd name="T78" fmla="*/ 0 w 456"/>
                <a:gd name="T79" fmla="*/ 271 h 274"/>
                <a:gd name="T80" fmla="*/ 13 w 456"/>
                <a:gd name="T81" fmla="*/ 194 h 274"/>
                <a:gd name="T82" fmla="*/ 50 w 456"/>
                <a:gd name="T83" fmla="*/ 127 h 274"/>
                <a:gd name="T84" fmla="*/ 107 w 456"/>
                <a:gd name="T85" fmla="*/ 76 h 274"/>
                <a:gd name="T86" fmla="*/ 177 w 456"/>
                <a:gd name="T87" fmla="*/ 43 h 274"/>
                <a:gd name="T88" fmla="*/ 211 w 456"/>
                <a:gd name="T89" fmla="*/ 29 h 274"/>
                <a:gd name="T90" fmla="*/ 214 w 456"/>
                <a:gd name="T91" fmla="*/ 11 h 274"/>
                <a:gd name="T92" fmla="*/ 229 w 456"/>
                <a:gd name="T9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6" h="274">
                  <a:moveTo>
                    <a:pt x="444" y="244"/>
                  </a:moveTo>
                  <a:lnTo>
                    <a:pt x="300" y="244"/>
                  </a:lnTo>
                  <a:lnTo>
                    <a:pt x="155" y="246"/>
                  </a:lnTo>
                  <a:lnTo>
                    <a:pt x="11" y="246"/>
                  </a:lnTo>
                  <a:lnTo>
                    <a:pt x="7" y="267"/>
                  </a:lnTo>
                  <a:lnTo>
                    <a:pt x="80" y="263"/>
                  </a:lnTo>
                  <a:lnTo>
                    <a:pt x="153" y="262"/>
                  </a:lnTo>
                  <a:lnTo>
                    <a:pt x="227" y="261"/>
                  </a:lnTo>
                  <a:lnTo>
                    <a:pt x="337" y="261"/>
                  </a:lnTo>
                  <a:lnTo>
                    <a:pt x="445" y="263"/>
                  </a:lnTo>
                  <a:lnTo>
                    <a:pt x="444" y="244"/>
                  </a:lnTo>
                  <a:close/>
                  <a:moveTo>
                    <a:pt x="237" y="45"/>
                  </a:moveTo>
                  <a:lnTo>
                    <a:pt x="199" y="47"/>
                  </a:lnTo>
                  <a:lnTo>
                    <a:pt x="164" y="56"/>
                  </a:lnTo>
                  <a:lnTo>
                    <a:pt x="131" y="71"/>
                  </a:lnTo>
                  <a:lnTo>
                    <a:pt x="102" y="90"/>
                  </a:lnTo>
                  <a:lnTo>
                    <a:pt x="76" y="114"/>
                  </a:lnTo>
                  <a:lnTo>
                    <a:pt x="54" y="141"/>
                  </a:lnTo>
                  <a:lnTo>
                    <a:pt x="35" y="172"/>
                  </a:lnTo>
                  <a:lnTo>
                    <a:pt x="21" y="204"/>
                  </a:lnTo>
                  <a:lnTo>
                    <a:pt x="12" y="240"/>
                  </a:lnTo>
                  <a:lnTo>
                    <a:pt x="119" y="234"/>
                  </a:lnTo>
                  <a:lnTo>
                    <a:pt x="227" y="232"/>
                  </a:lnTo>
                  <a:lnTo>
                    <a:pt x="335" y="233"/>
                  </a:lnTo>
                  <a:lnTo>
                    <a:pt x="443" y="234"/>
                  </a:lnTo>
                  <a:lnTo>
                    <a:pt x="435" y="202"/>
                  </a:lnTo>
                  <a:lnTo>
                    <a:pt x="422" y="170"/>
                  </a:lnTo>
                  <a:lnTo>
                    <a:pt x="405" y="141"/>
                  </a:lnTo>
                  <a:lnTo>
                    <a:pt x="384" y="115"/>
                  </a:lnTo>
                  <a:lnTo>
                    <a:pt x="360" y="92"/>
                  </a:lnTo>
                  <a:lnTo>
                    <a:pt x="334" y="72"/>
                  </a:lnTo>
                  <a:lnTo>
                    <a:pt x="304" y="58"/>
                  </a:lnTo>
                  <a:lnTo>
                    <a:pt x="272" y="48"/>
                  </a:lnTo>
                  <a:lnTo>
                    <a:pt x="237" y="45"/>
                  </a:lnTo>
                  <a:close/>
                  <a:moveTo>
                    <a:pt x="232" y="9"/>
                  </a:moveTo>
                  <a:lnTo>
                    <a:pt x="224" y="13"/>
                  </a:lnTo>
                  <a:lnTo>
                    <a:pt x="219" y="20"/>
                  </a:lnTo>
                  <a:lnTo>
                    <a:pt x="219" y="28"/>
                  </a:lnTo>
                  <a:lnTo>
                    <a:pt x="223" y="35"/>
                  </a:lnTo>
                  <a:lnTo>
                    <a:pt x="237" y="35"/>
                  </a:lnTo>
                  <a:lnTo>
                    <a:pt x="246" y="35"/>
                  </a:lnTo>
                  <a:lnTo>
                    <a:pt x="248" y="33"/>
                  </a:lnTo>
                  <a:lnTo>
                    <a:pt x="249" y="29"/>
                  </a:lnTo>
                  <a:lnTo>
                    <a:pt x="249" y="24"/>
                  </a:lnTo>
                  <a:lnTo>
                    <a:pt x="248" y="18"/>
                  </a:lnTo>
                  <a:lnTo>
                    <a:pt x="245" y="14"/>
                  </a:lnTo>
                  <a:lnTo>
                    <a:pt x="241" y="12"/>
                  </a:lnTo>
                  <a:lnTo>
                    <a:pt x="237" y="9"/>
                  </a:lnTo>
                  <a:lnTo>
                    <a:pt x="232" y="9"/>
                  </a:lnTo>
                  <a:close/>
                  <a:moveTo>
                    <a:pt x="229" y="0"/>
                  </a:moveTo>
                  <a:lnTo>
                    <a:pt x="240" y="1"/>
                  </a:lnTo>
                  <a:lnTo>
                    <a:pt x="248" y="5"/>
                  </a:lnTo>
                  <a:lnTo>
                    <a:pt x="254" y="13"/>
                  </a:lnTo>
                  <a:lnTo>
                    <a:pt x="257" y="20"/>
                  </a:lnTo>
                  <a:lnTo>
                    <a:pt x="258" y="29"/>
                  </a:lnTo>
                  <a:lnTo>
                    <a:pt x="257" y="37"/>
                  </a:lnTo>
                  <a:lnTo>
                    <a:pt x="292" y="43"/>
                  </a:lnTo>
                  <a:lnTo>
                    <a:pt x="326" y="56"/>
                  </a:lnTo>
                  <a:lnTo>
                    <a:pt x="356" y="76"/>
                  </a:lnTo>
                  <a:lnTo>
                    <a:pt x="384" y="100"/>
                  </a:lnTo>
                  <a:lnTo>
                    <a:pt x="407" y="128"/>
                  </a:lnTo>
                  <a:lnTo>
                    <a:pt x="427" y="158"/>
                  </a:lnTo>
                  <a:lnTo>
                    <a:pt x="441" y="192"/>
                  </a:lnTo>
                  <a:lnTo>
                    <a:pt x="450" y="228"/>
                  </a:lnTo>
                  <a:lnTo>
                    <a:pt x="456" y="264"/>
                  </a:lnTo>
                  <a:lnTo>
                    <a:pt x="454" y="266"/>
                  </a:lnTo>
                  <a:lnTo>
                    <a:pt x="453" y="268"/>
                  </a:lnTo>
                  <a:lnTo>
                    <a:pt x="453" y="270"/>
                  </a:lnTo>
                  <a:lnTo>
                    <a:pt x="453" y="271"/>
                  </a:lnTo>
                  <a:lnTo>
                    <a:pt x="452" y="272"/>
                  </a:lnTo>
                  <a:lnTo>
                    <a:pt x="449" y="272"/>
                  </a:lnTo>
                  <a:lnTo>
                    <a:pt x="338" y="270"/>
                  </a:lnTo>
                  <a:lnTo>
                    <a:pt x="227" y="270"/>
                  </a:lnTo>
                  <a:lnTo>
                    <a:pt x="153" y="271"/>
                  </a:lnTo>
                  <a:lnTo>
                    <a:pt x="79" y="274"/>
                  </a:lnTo>
                  <a:lnTo>
                    <a:pt x="5" y="274"/>
                  </a:lnTo>
                  <a:lnTo>
                    <a:pt x="4" y="274"/>
                  </a:lnTo>
                  <a:lnTo>
                    <a:pt x="1" y="274"/>
                  </a:lnTo>
                  <a:lnTo>
                    <a:pt x="0" y="272"/>
                  </a:lnTo>
                  <a:lnTo>
                    <a:pt x="0" y="271"/>
                  </a:lnTo>
                  <a:lnTo>
                    <a:pt x="3" y="230"/>
                  </a:lnTo>
                  <a:lnTo>
                    <a:pt x="13" y="194"/>
                  </a:lnTo>
                  <a:lnTo>
                    <a:pt x="29" y="158"/>
                  </a:lnTo>
                  <a:lnTo>
                    <a:pt x="50" y="127"/>
                  </a:lnTo>
                  <a:lnTo>
                    <a:pt x="76" y="100"/>
                  </a:lnTo>
                  <a:lnTo>
                    <a:pt x="107" y="76"/>
                  </a:lnTo>
                  <a:lnTo>
                    <a:pt x="140" y="56"/>
                  </a:lnTo>
                  <a:lnTo>
                    <a:pt x="177" y="43"/>
                  </a:lnTo>
                  <a:lnTo>
                    <a:pt x="215" y="37"/>
                  </a:lnTo>
                  <a:lnTo>
                    <a:pt x="211" y="29"/>
                  </a:lnTo>
                  <a:lnTo>
                    <a:pt x="211" y="20"/>
                  </a:lnTo>
                  <a:lnTo>
                    <a:pt x="214" y="11"/>
                  </a:lnTo>
                  <a:lnTo>
                    <a:pt x="220" y="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4144963" y="2466975"/>
              <a:ext cx="90488" cy="106363"/>
            </a:xfrm>
            <a:custGeom>
              <a:avLst/>
              <a:gdLst>
                <a:gd name="T0" fmla="*/ 4 w 57"/>
                <a:gd name="T1" fmla="*/ 0 h 67"/>
                <a:gd name="T2" fmla="*/ 6 w 57"/>
                <a:gd name="T3" fmla="*/ 0 h 67"/>
                <a:gd name="T4" fmla="*/ 14 w 57"/>
                <a:gd name="T5" fmla="*/ 4 h 67"/>
                <a:gd name="T6" fmla="*/ 22 w 57"/>
                <a:gd name="T7" fmla="*/ 6 h 67"/>
                <a:gd name="T8" fmla="*/ 31 w 57"/>
                <a:gd name="T9" fmla="*/ 10 h 67"/>
                <a:gd name="T10" fmla="*/ 39 w 57"/>
                <a:gd name="T11" fmla="*/ 16 h 67"/>
                <a:gd name="T12" fmla="*/ 43 w 57"/>
                <a:gd name="T13" fmla="*/ 23 h 67"/>
                <a:gd name="T14" fmla="*/ 43 w 57"/>
                <a:gd name="T15" fmla="*/ 29 h 67"/>
                <a:gd name="T16" fmla="*/ 42 w 57"/>
                <a:gd name="T17" fmla="*/ 34 h 67"/>
                <a:gd name="T18" fmla="*/ 39 w 57"/>
                <a:gd name="T19" fmla="*/ 39 h 67"/>
                <a:gd name="T20" fmla="*/ 36 w 57"/>
                <a:gd name="T21" fmla="*/ 43 h 67"/>
                <a:gd name="T22" fmla="*/ 35 w 57"/>
                <a:gd name="T23" fmla="*/ 47 h 67"/>
                <a:gd name="T24" fmla="*/ 35 w 57"/>
                <a:gd name="T25" fmla="*/ 51 h 67"/>
                <a:gd name="T26" fmla="*/ 35 w 57"/>
                <a:gd name="T27" fmla="*/ 54 h 67"/>
                <a:gd name="T28" fmla="*/ 36 w 57"/>
                <a:gd name="T29" fmla="*/ 56 h 67"/>
                <a:gd name="T30" fmla="*/ 40 w 57"/>
                <a:gd name="T31" fmla="*/ 57 h 67"/>
                <a:gd name="T32" fmla="*/ 46 w 57"/>
                <a:gd name="T33" fmla="*/ 59 h 67"/>
                <a:gd name="T34" fmla="*/ 51 w 57"/>
                <a:gd name="T35" fmla="*/ 60 h 67"/>
                <a:gd name="T36" fmla="*/ 56 w 57"/>
                <a:gd name="T37" fmla="*/ 61 h 67"/>
                <a:gd name="T38" fmla="*/ 57 w 57"/>
                <a:gd name="T39" fmla="*/ 61 h 67"/>
                <a:gd name="T40" fmla="*/ 57 w 57"/>
                <a:gd name="T41" fmla="*/ 63 h 67"/>
                <a:gd name="T42" fmla="*/ 57 w 57"/>
                <a:gd name="T43" fmla="*/ 64 h 67"/>
                <a:gd name="T44" fmla="*/ 56 w 57"/>
                <a:gd name="T45" fmla="*/ 65 h 67"/>
                <a:gd name="T46" fmla="*/ 55 w 57"/>
                <a:gd name="T47" fmla="*/ 67 h 67"/>
                <a:gd name="T48" fmla="*/ 47 w 57"/>
                <a:gd name="T49" fmla="*/ 67 h 67"/>
                <a:gd name="T50" fmla="*/ 40 w 57"/>
                <a:gd name="T51" fmla="*/ 65 h 67"/>
                <a:gd name="T52" fmla="*/ 32 w 57"/>
                <a:gd name="T53" fmla="*/ 64 h 67"/>
                <a:gd name="T54" fmla="*/ 27 w 57"/>
                <a:gd name="T55" fmla="*/ 60 h 67"/>
                <a:gd name="T56" fmla="*/ 25 w 57"/>
                <a:gd name="T57" fmla="*/ 55 h 67"/>
                <a:gd name="T58" fmla="*/ 25 w 57"/>
                <a:gd name="T59" fmla="*/ 47 h 67"/>
                <a:gd name="T60" fmla="*/ 27 w 57"/>
                <a:gd name="T61" fmla="*/ 42 h 67"/>
                <a:gd name="T62" fmla="*/ 31 w 57"/>
                <a:gd name="T63" fmla="*/ 37 h 67"/>
                <a:gd name="T64" fmla="*/ 32 w 57"/>
                <a:gd name="T65" fmla="*/ 31 h 67"/>
                <a:gd name="T66" fmla="*/ 32 w 57"/>
                <a:gd name="T67" fmla="*/ 27 h 67"/>
                <a:gd name="T68" fmla="*/ 31 w 57"/>
                <a:gd name="T69" fmla="*/ 23 h 67"/>
                <a:gd name="T70" fmla="*/ 29 w 57"/>
                <a:gd name="T71" fmla="*/ 21 h 67"/>
                <a:gd name="T72" fmla="*/ 26 w 57"/>
                <a:gd name="T73" fmla="*/ 18 h 67"/>
                <a:gd name="T74" fmla="*/ 21 w 57"/>
                <a:gd name="T75" fmla="*/ 17 h 67"/>
                <a:gd name="T76" fmla="*/ 17 w 57"/>
                <a:gd name="T77" fmla="*/ 16 h 67"/>
                <a:gd name="T78" fmla="*/ 12 w 57"/>
                <a:gd name="T79" fmla="*/ 14 h 67"/>
                <a:gd name="T80" fmla="*/ 8 w 57"/>
                <a:gd name="T81" fmla="*/ 12 h 67"/>
                <a:gd name="T82" fmla="*/ 4 w 57"/>
                <a:gd name="T83" fmla="*/ 9 h 67"/>
                <a:gd name="T84" fmla="*/ 0 w 57"/>
                <a:gd name="T85" fmla="*/ 6 h 67"/>
                <a:gd name="T86" fmla="*/ 0 w 57"/>
                <a:gd name="T87" fmla="*/ 4 h 67"/>
                <a:gd name="T88" fmla="*/ 0 w 57"/>
                <a:gd name="T89" fmla="*/ 1 h 67"/>
                <a:gd name="T90" fmla="*/ 1 w 57"/>
                <a:gd name="T91" fmla="*/ 0 h 67"/>
                <a:gd name="T92" fmla="*/ 4 w 57"/>
                <a:gd name="T9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" h="67">
                  <a:moveTo>
                    <a:pt x="4" y="0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22" y="6"/>
                  </a:lnTo>
                  <a:lnTo>
                    <a:pt x="31" y="10"/>
                  </a:lnTo>
                  <a:lnTo>
                    <a:pt x="39" y="16"/>
                  </a:lnTo>
                  <a:lnTo>
                    <a:pt x="43" y="23"/>
                  </a:lnTo>
                  <a:lnTo>
                    <a:pt x="43" y="29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6" y="43"/>
                  </a:lnTo>
                  <a:lnTo>
                    <a:pt x="35" y="47"/>
                  </a:lnTo>
                  <a:lnTo>
                    <a:pt x="35" y="51"/>
                  </a:lnTo>
                  <a:lnTo>
                    <a:pt x="35" y="54"/>
                  </a:lnTo>
                  <a:lnTo>
                    <a:pt x="36" y="56"/>
                  </a:lnTo>
                  <a:lnTo>
                    <a:pt x="40" y="57"/>
                  </a:lnTo>
                  <a:lnTo>
                    <a:pt x="46" y="59"/>
                  </a:lnTo>
                  <a:lnTo>
                    <a:pt x="51" y="60"/>
                  </a:lnTo>
                  <a:lnTo>
                    <a:pt x="56" y="61"/>
                  </a:lnTo>
                  <a:lnTo>
                    <a:pt x="57" y="61"/>
                  </a:lnTo>
                  <a:lnTo>
                    <a:pt x="57" y="63"/>
                  </a:lnTo>
                  <a:lnTo>
                    <a:pt x="57" y="64"/>
                  </a:lnTo>
                  <a:lnTo>
                    <a:pt x="56" y="65"/>
                  </a:lnTo>
                  <a:lnTo>
                    <a:pt x="55" y="67"/>
                  </a:lnTo>
                  <a:lnTo>
                    <a:pt x="47" y="67"/>
                  </a:lnTo>
                  <a:lnTo>
                    <a:pt x="40" y="65"/>
                  </a:lnTo>
                  <a:lnTo>
                    <a:pt x="32" y="64"/>
                  </a:lnTo>
                  <a:lnTo>
                    <a:pt x="27" y="60"/>
                  </a:lnTo>
                  <a:lnTo>
                    <a:pt x="25" y="55"/>
                  </a:lnTo>
                  <a:lnTo>
                    <a:pt x="25" y="47"/>
                  </a:lnTo>
                  <a:lnTo>
                    <a:pt x="27" y="42"/>
                  </a:lnTo>
                  <a:lnTo>
                    <a:pt x="31" y="37"/>
                  </a:lnTo>
                  <a:lnTo>
                    <a:pt x="32" y="31"/>
                  </a:lnTo>
                  <a:lnTo>
                    <a:pt x="32" y="27"/>
                  </a:lnTo>
                  <a:lnTo>
                    <a:pt x="31" y="23"/>
                  </a:lnTo>
                  <a:lnTo>
                    <a:pt x="29" y="21"/>
                  </a:lnTo>
                  <a:lnTo>
                    <a:pt x="26" y="18"/>
                  </a:lnTo>
                  <a:lnTo>
                    <a:pt x="21" y="17"/>
                  </a:lnTo>
                  <a:lnTo>
                    <a:pt x="17" y="16"/>
                  </a:lnTo>
                  <a:lnTo>
                    <a:pt x="12" y="14"/>
                  </a:lnTo>
                  <a:lnTo>
                    <a:pt x="8" y="12"/>
                  </a:lnTo>
                  <a:lnTo>
                    <a:pt x="4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4262438" y="2381250"/>
              <a:ext cx="57150" cy="107950"/>
            </a:xfrm>
            <a:custGeom>
              <a:avLst/>
              <a:gdLst>
                <a:gd name="T0" fmla="*/ 7 w 36"/>
                <a:gd name="T1" fmla="*/ 0 h 68"/>
                <a:gd name="T2" fmla="*/ 8 w 36"/>
                <a:gd name="T3" fmla="*/ 0 h 68"/>
                <a:gd name="T4" fmla="*/ 10 w 36"/>
                <a:gd name="T5" fmla="*/ 2 h 68"/>
                <a:gd name="T6" fmla="*/ 10 w 36"/>
                <a:gd name="T7" fmla="*/ 4 h 68"/>
                <a:gd name="T8" fmla="*/ 11 w 36"/>
                <a:gd name="T9" fmla="*/ 11 h 68"/>
                <a:gd name="T10" fmla="*/ 16 w 36"/>
                <a:gd name="T11" fmla="*/ 16 h 68"/>
                <a:gd name="T12" fmla="*/ 24 w 36"/>
                <a:gd name="T13" fmla="*/ 20 h 68"/>
                <a:gd name="T14" fmla="*/ 32 w 36"/>
                <a:gd name="T15" fmla="*/ 25 h 68"/>
                <a:gd name="T16" fmla="*/ 36 w 36"/>
                <a:gd name="T17" fmla="*/ 32 h 68"/>
                <a:gd name="T18" fmla="*/ 34 w 36"/>
                <a:gd name="T19" fmla="*/ 38 h 68"/>
                <a:gd name="T20" fmla="*/ 29 w 36"/>
                <a:gd name="T21" fmla="*/ 45 h 68"/>
                <a:gd name="T22" fmla="*/ 24 w 36"/>
                <a:gd name="T23" fmla="*/ 51 h 68"/>
                <a:gd name="T24" fmla="*/ 23 w 36"/>
                <a:gd name="T25" fmla="*/ 57 h 68"/>
                <a:gd name="T26" fmla="*/ 28 w 36"/>
                <a:gd name="T27" fmla="*/ 63 h 68"/>
                <a:gd name="T28" fmla="*/ 29 w 36"/>
                <a:gd name="T29" fmla="*/ 64 h 68"/>
                <a:gd name="T30" fmla="*/ 29 w 36"/>
                <a:gd name="T31" fmla="*/ 67 h 68"/>
                <a:gd name="T32" fmla="*/ 28 w 36"/>
                <a:gd name="T33" fmla="*/ 68 h 68"/>
                <a:gd name="T34" fmla="*/ 25 w 36"/>
                <a:gd name="T35" fmla="*/ 68 h 68"/>
                <a:gd name="T36" fmla="*/ 20 w 36"/>
                <a:gd name="T37" fmla="*/ 67 h 68"/>
                <a:gd name="T38" fmla="*/ 17 w 36"/>
                <a:gd name="T39" fmla="*/ 63 h 68"/>
                <a:gd name="T40" fmla="*/ 15 w 36"/>
                <a:gd name="T41" fmla="*/ 59 h 68"/>
                <a:gd name="T42" fmla="*/ 13 w 36"/>
                <a:gd name="T43" fmla="*/ 54 h 68"/>
                <a:gd name="T44" fmla="*/ 13 w 36"/>
                <a:gd name="T45" fmla="*/ 50 h 68"/>
                <a:gd name="T46" fmla="*/ 16 w 36"/>
                <a:gd name="T47" fmla="*/ 46 h 68"/>
                <a:gd name="T48" fmla="*/ 17 w 36"/>
                <a:gd name="T49" fmla="*/ 43 h 68"/>
                <a:gd name="T50" fmla="*/ 20 w 36"/>
                <a:gd name="T51" fmla="*/ 41 h 68"/>
                <a:gd name="T52" fmla="*/ 23 w 36"/>
                <a:gd name="T53" fmla="*/ 39 h 68"/>
                <a:gd name="T54" fmla="*/ 25 w 36"/>
                <a:gd name="T55" fmla="*/ 37 h 68"/>
                <a:gd name="T56" fmla="*/ 24 w 36"/>
                <a:gd name="T57" fmla="*/ 32 h 68"/>
                <a:gd name="T58" fmla="*/ 19 w 36"/>
                <a:gd name="T59" fmla="*/ 28 h 68"/>
                <a:gd name="T60" fmla="*/ 11 w 36"/>
                <a:gd name="T61" fmla="*/ 22 h 68"/>
                <a:gd name="T62" fmla="*/ 4 w 36"/>
                <a:gd name="T63" fmla="*/ 19 h 68"/>
                <a:gd name="T64" fmla="*/ 0 w 36"/>
                <a:gd name="T65" fmla="*/ 13 h 68"/>
                <a:gd name="T66" fmla="*/ 0 w 36"/>
                <a:gd name="T67" fmla="*/ 11 h 68"/>
                <a:gd name="T68" fmla="*/ 0 w 36"/>
                <a:gd name="T69" fmla="*/ 7 h 68"/>
                <a:gd name="T70" fmla="*/ 2 w 36"/>
                <a:gd name="T71" fmla="*/ 4 h 68"/>
                <a:gd name="T72" fmla="*/ 3 w 36"/>
                <a:gd name="T73" fmla="*/ 2 h 68"/>
                <a:gd name="T74" fmla="*/ 7 w 36"/>
                <a:gd name="T7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68">
                  <a:moveTo>
                    <a:pt x="7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1" y="11"/>
                  </a:lnTo>
                  <a:lnTo>
                    <a:pt x="16" y="16"/>
                  </a:lnTo>
                  <a:lnTo>
                    <a:pt x="24" y="20"/>
                  </a:lnTo>
                  <a:lnTo>
                    <a:pt x="32" y="25"/>
                  </a:lnTo>
                  <a:lnTo>
                    <a:pt x="36" y="32"/>
                  </a:lnTo>
                  <a:lnTo>
                    <a:pt x="34" y="38"/>
                  </a:lnTo>
                  <a:lnTo>
                    <a:pt x="29" y="45"/>
                  </a:lnTo>
                  <a:lnTo>
                    <a:pt x="24" y="51"/>
                  </a:lnTo>
                  <a:lnTo>
                    <a:pt x="23" y="57"/>
                  </a:lnTo>
                  <a:lnTo>
                    <a:pt x="28" y="63"/>
                  </a:lnTo>
                  <a:lnTo>
                    <a:pt x="29" y="64"/>
                  </a:lnTo>
                  <a:lnTo>
                    <a:pt x="29" y="67"/>
                  </a:lnTo>
                  <a:lnTo>
                    <a:pt x="28" y="68"/>
                  </a:lnTo>
                  <a:lnTo>
                    <a:pt x="25" y="68"/>
                  </a:lnTo>
                  <a:lnTo>
                    <a:pt x="20" y="67"/>
                  </a:lnTo>
                  <a:lnTo>
                    <a:pt x="17" y="63"/>
                  </a:lnTo>
                  <a:lnTo>
                    <a:pt x="15" y="59"/>
                  </a:lnTo>
                  <a:lnTo>
                    <a:pt x="13" y="54"/>
                  </a:lnTo>
                  <a:lnTo>
                    <a:pt x="13" y="50"/>
                  </a:lnTo>
                  <a:lnTo>
                    <a:pt x="16" y="46"/>
                  </a:lnTo>
                  <a:lnTo>
                    <a:pt x="17" y="43"/>
                  </a:lnTo>
                  <a:lnTo>
                    <a:pt x="20" y="41"/>
                  </a:lnTo>
                  <a:lnTo>
                    <a:pt x="23" y="39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19" y="28"/>
                  </a:lnTo>
                  <a:lnTo>
                    <a:pt x="11" y="22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4452938" y="2360613"/>
              <a:ext cx="74613" cy="119063"/>
            </a:xfrm>
            <a:custGeom>
              <a:avLst/>
              <a:gdLst>
                <a:gd name="T0" fmla="*/ 44 w 47"/>
                <a:gd name="T1" fmla="*/ 0 h 75"/>
                <a:gd name="T2" fmla="*/ 45 w 47"/>
                <a:gd name="T3" fmla="*/ 0 h 75"/>
                <a:gd name="T4" fmla="*/ 47 w 47"/>
                <a:gd name="T5" fmla="*/ 1 h 75"/>
                <a:gd name="T6" fmla="*/ 47 w 47"/>
                <a:gd name="T7" fmla="*/ 4 h 75"/>
                <a:gd name="T8" fmla="*/ 45 w 47"/>
                <a:gd name="T9" fmla="*/ 8 h 75"/>
                <a:gd name="T10" fmla="*/ 44 w 47"/>
                <a:gd name="T11" fmla="*/ 12 h 75"/>
                <a:gd name="T12" fmla="*/ 40 w 47"/>
                <a:gd name="T13" fmla="*/ 15 h 75"/>
                <a:gd name="T14" fmla="*/ 36 w 47"/>
                <a:gd name="T15" fmla="*/ 17 h 75"/>
                <a:gd name="T16" fmla="*/ 32 w 47"/>
                <a:gd name="T17" fmla="*/ 18 h 75"/>
                <a:gd name="T18" fmla="*/ 30 w 47"/>
                <a:gd name="T19" fmla="*/ 18 h 75"/>
                <a:gd name="T20" fmla="*/ 27 w 47"/>
                <a:gd name="T21" fmla="*/ 20 h 75"/>
                <a:gd name="T22" fmla="*/ 24 w 47"/>
                <a:gd name="T23" fmla="*/ 20 h 75"/>
                <a:gd name="T24" fmla="*/ 23 w 47"/>
                <a:gd name="T25" fmla="*/ 22 h 75"/>
                <a:gd name="T26" fmla="*/ 22 w 47"/>
                <a:gd name="T27" fmla="*/ 25 h 75"/>
                <a:gd name="T28" fmla="*/ 20 w 47"/>
                <a:gd name="T29" fmla="*/ 28 h 75"/>
                <a:gd name="T30" fmla="*/ 22 w 47"/>
                <a:gd name="T31" fmla="*/ 30 h 75"/>
                <a:gd name="T32" fmla="*/ 22 w 47"/>
                <a:gd name="T33" fmla="*/ 32 h 75"/>
                <a:gd name="T34" fmla="*/ 23 w 47"/>
                <a:gd name="T35" fmla="*/ 34 h 75"/>
                <a:gd name="T36" fmla="*/ 24 w 47"/>
                <a:gd name="T37" fmla="*/ 35 h 75"/>
                <a:gd name="T38" fmla="*/ 27 w 47"/>
                <a:gd name="T39" fmla="*/ 38 h 75"/>
                <a:gd name="T40" fmla="*/ 30 w 47"/>
                <a:gd name="T41" fmla="*/ 49 h 75"/>
                <a:gd name="T42" fmla="*/ 26 w 47"/>
                <a:gd name="T43" fmla="*/ 58 h 75"/>
                <a:gd name="T44" fmla="*/ 18 w 47"/>
                <a:gd name="T45" fmla="*/ 64 h 75"/>
                <a:gd name="T46" fmla="*/ 7 w 47"/>
                <a:gd name="T47" fmla="*/ 70 h 75"/>
                <a:gd name="T48" fmla="*/ 9 w 47"/>
                <a:gd name="T49" fmla="*/ 71 h 75"/>
                <a:gd name="T50" fmla="*/ 10 w 47"/>
                <a:gd name="T51" fmla="*/ 72 h 75"/>
                <a:gd name="T52" fmla="*/ 10 w 47"/>
                <a:gd name="T53" fmla="*/ 73 h 75"/>
                <a:gd name="T54" fmla="*/ 9 w 47"/>
                <a:gd name="T55" fmla="*/ 73 h 75"/>
                <a:gd name="T56" fmla="*/ 7 w 47"/>
                <a:gd name="T57" fmla="*/ 75 h 75"/>
                <a:gd name="T58" fmla="*/ 6 w 47"/>
                <a:gd name="T59" fmla="*/ 73 h 75"/>
                <a:gd name="T60" fmla="*/ 3 w 47"/>
                <a:gd name="T61" fmla="*/ 73 h 75"/>
                <a:gd name="T62" fmla="*/ 3 w 47"/>
                <a:gd name="T63" fmla="*/ 72 h 75"/>
                <a:gd name="T64" fmla="*/ 2 w 47"/>
                <a:gd name="T65" fmla="*/ 72 h 75"/>
                <a:gd name="T66" fmla="*/ 0 w 47"/>
                <a:gd name="T67" fmla="*/ 71 h 75"/>
                <a:gd name="T68" fmla="*/ 0 w 47"/>
                <a:gd name="T69" fmla="*/ 70 h 75"/>
                <a:gd name="T70" fmla="*/ 0 w 47"/>
                <a:gd name="T71" fmla="*/ 67 h 75"/>
                <a:gd name="T72" fmla="*/ 1 w 47"/>
                <a:gd name="T73" fmla="*/ 66 h 75"/>
                <a:gd name="T74" fmla="*/ 3 w 47"/>
                <a:gd name="T75" fmla="*/ 64 h 75"/>
                <a:gd name="T76" fmla="*/ 7 w 47"/>
                <a:gd name="T77" fmla="*/ 63 h 75"/>
                <a:gd name="T78" fmla="*/ 11 w 47"/>
                <a:gd name="T79" fmla="*/ 62 h 75"/>
                <a:gd name="T80" fmla="*/ 14 w 47"/>
                <a:gd name="T81" fmla="*/ 59 h 75"/>
                <a:gd name="T82" fmla="*/ 17 w 47"/>
                <a:gd name="T83" fmla="*/ 56 h 75"/>
                <a:gd name="T84" fmla="*/ 17 w 47"/>
                <a:gd name="T85" fmla="*/ 39 h 75"/>
                <a:gd name="T86" fmla="*/ 11 w 47"/>
                <a:gd name="T87" fmla="*/ 34 h 75"/>
                <a:gd name="T88" fmla="*/ 10 w 47"/>
                <a:gd name="T89" fmla="*/ 30 h 75"/>
                <a:gd name="T90" fmla="*/ 9 w 47"/>
                <a:gd name="T91" fmla="*/ 26 h 75"/>
                <a:gd name="T92" fmla="*/ 9 w 47"/>
                <a:gd name="T93" fmla="*/ 24 h 75"/>
                <a:gd name="T94" fmla="*/ 11 w 47"/>
                <a:gd name="T95" fmla="*/ 17 h 75"/>
                <a:gd name="T96" fmla="*/ 17 w 47"/>
                <a:gd name="T97" fmla="*/ 13 h 75"/>
                <a:gd name="T98" fmla="*/ 23 w 47"/>
                <a:gd name="T99" fmla="*/ 12 h 75"/>
                <a:gd name="T100" fmla="*/ 30 w 47"/>
                <a:gd name="T101" fmla="*/ 11 h 75"/>
                <a:gd name="T102" fmla="*/ 36 w 47"/>
                <a:gd name="T103" fmla="*/ 8 h 75"/>
                <a:gd name="T104" fmla="*/ 39 w 47"/>
                <a:gd name="T105" fmla="*/ 3 h 75"/>
                <a:gd name="T106" fmla="*/ 40 w 47"/>
                <a:gd name="T107" fmla="*/ 1 h 75"/>
                <a:gd name="T108" fmla="*/ 41 w 47"/>
                <a:gd name="T109" fmla="*/ 0 h 75"/>
                <a:gd name="T110" fmla="*/ 44 w 47"/>
                <a:gd name="T1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75">
                  <a:moveTo>
                    <a:pt x="44" y="0"/>
                  </a:moveTo>
                  <a:lnTo>
                    <a:pt x="45" y="0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5" y="8"/>
                  </a:lnTo>
                  <a:lnTo>
                    <a:pt x="44" y="12"/>
                  </a:lnTo>
                  <a:lnTo>
                    <a:pt x="40" y="15"/>
                  </a:lnTo>
                  <a:lnTo>
                    <a:pt x="36" y="17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3" y="22"/>
                  </a:lnTo>
                  <a:lnTo>
                    <a:pt x="22" y="25"/>
                  </a:lnTo>
                  <a:lnTo>
                    <a:pt x="20" y="28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3" y="34"/>
                  </a:lnTo>
                  <a:lnTo>
                    <a:pt x="24" y="35"/>
                  </a:lnTo>
                  <a:lnTo>
                    <a:pt x="27" y="38"/>
                  </a:lnTo>
                  <a:lnTo>
                    <a:pt x="30" y="49"/>
                  </a:lnTo>
                  <a:lnTo>
                    <a:pt x="26" y="58"/>
                  </a:lnTo>
                  <a:lnTo>
                    <a:pt x="18" y="64"/>
                  </a:lnTo>
                  <a:lnTo>
                    <a:pt x="7" y="70"/>
                  </a:lnTo>
                  <a:lnTo>
                    <a:pt x="9" y="71"/>
                  </a:lnTo>
                  <a:lnTo>
                    <a:pt x="10" y="72"/>
                  </a:lnTo>
                  <a:lnTo>
                    <a:pt x="10" y="73"/>
                  </a:lnTo>
                  <a:lnTo>
                    <a:pt x="9" y="73"/>
                  </a:lnTo>
                  <a:lnTo>
                    <a:pt x="7" y="75"/>
                  </a:lnTo>
                  <a:lnTo>
                    <a:pt x="6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1" y="66"/>
                  </a:lnTo>
                  <a:lnTo>
                    <a:pt x="3" y="64"/>
                  </a:lnTo>
                  <a:lnTo>
                    <a:pt x="7" y="63"/>
                  </a:lnTo>
                  <a:lnTo>
                    <a:pt x="11" y="62"/>
                  </a:lnTo>
                  <a:lnTo>
                    <a:pt x="14" y="59"/>
                  </a:lnTo>
                  <a:lnTo>
                    <a:pt x="17" y="56"/>
                  </a:lnTo>
                  <a:lnTo>
                    <a:pt x="17" y="39"/>
                  </a:lnTo>
                  <a:lnTo>
                    <a:pt x="11" y="34"/>
                  </a:lnTo>
                  <a:lnTo>
                    <a:pt x="10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11" y="17"/>
                  </a:lnTo>
                  <a:lnTo>
                    <a:pt x="17" y="13"/>
                  </a:lnTo>
                  <a:lnTo>
                    <a:pt x="23" y="12"/>
                  </a:lnTo>
                  <a:lnTo>
                    <a:pt x="30" y="11"/>
                  </a:lnTo>
                  <a:lnTo>
                    <a:pt x="36" y="8"/>
                  </a:lnTo>
                  <a:lnTo>
                    <a:pt x="39" y="3"/>
                  </a:lnTo>
                  <a:lnTo>
                    <a:pt x="40" y="1"/>
                  </a:lnTo>
                  <a:lnTo>
                    <a:pt x="41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4535488" y="2428875"/>
              <a:ext cx="128588" cy="117475"/>
            </a:xfrm>
            <a:custGeom>
              <a:avLst/>
              <a:gdLst>
                <a:gd name="T0" fmla="*/ 76 w 81"/>
                <a:gd name="T1" fmla="*/ 0 h 74"/>
                <a:gd name="T2" fmla="*/ 78 w 81"/>
                <a:gd name="T3" fmla="*/ 0 h 74"/>
                <a:gd name="T4" fmla="*/ 80 w 81"/>
                <a:gd name="T5" fmla="*/ 2 h 74"/>
                <a:gd name="T6" fmla="*/ 81 w 81"/>
                <a:gd name="T7" fmla="*/ 3 h 74"/>
                <a:gd name="T8" fmla="*/ 81 w 81"/>
                <a:gd name="T9" fmla="*/ 4 h 74"/>
                <a:gd name="T10" fmla="*/ 80 w 81"/>
                <a:gd name="T11" fmla="*/ 8 h 74"/>
                <a:gd name="T12" fmla="*/ 77 w 81"/>
                <a:gd name="T13" fmla="*/ 11 h 74"/>
                <a:gd name="T14" fmla="*/ 73 w 81"/>
                <a:gd name="T15" fmla="*/ 13 h 74"/>
                <a:gd name="T16" fmla="*/ 69 w 81"/>
                <a:gd name="T17" fmla="*/ 15 h 74"/>
                <a:gd name="T18" fmla="*/ 67 w 81"/>
                <a:gd name="T19" fmla="*/ 15 h 74"/>
                <a:gd name="T20" fmla="*/ 64 w 81"/>
                <a:gd name="T21" fmla="*/ 15 h 74"/>
                <a:gd name="T22" fmla="*/ 61 w 81"/>
                <a:gd name="T23" fmla="*/ 16 h 74"/>
                <a:gd name="T24" fmla="*/ 59 w 81"/>
                <a:gd name="T25" fmla="*/ 16 h 74"/>
                <a:gd name="T26" fmla="*/ 56 w 81"/>
                <a:gd name="T27" fmla="*/ 17 h 74"/>
                <a:gd name="T28" fmla="*/ 55 w 81"/>
                <a:gd name="T29" fmla="*/ 20 h 74"/>
                <a:gd name="T30" fmla="*/ 54 w 81"/>
                <a:gd name="T31" fmla="*/ 23 h 74"/>
                <a:gd name="T32" fmla="*/ 54 w 81"/>
                <a:gd name="T33" fmla="*/ 27 h 74"/>
                <a:gd name="T34" fmla="*/ 54 w 81"/>
                <a:gd name="T35" fmla="*/ 29 h 74"/>
                <a:gd name="T36" fmla="*/ 54 w 81"/>
                <a:gd name="T37" fmla="*/ 32 h 74"/>
                <a:gd name="T38" fmla="*/ 54 w 81"/>
                <a:gd name="T39" fmla="*/ 36 h 74"/>
                <a:gd name="T40" fmla="*/ 52 w 81"/>
                <a:gd name="T41" fmla="*/ 40 h 74"/>
                <a:gd name="T42" fmla="*/ 50 w 81"/>
                <a:gd name="T43" fmla="*/ 44 h 74"/>
                <a:gd name="T44" fmla="*/ 46 w 81"/>
                <a:gd name="T45" fmla="*/ 46 h 74"/>
                <a:gd name="T46" fmla="*/ 42 w 81"/>
                <a:gd name="T47" fmla="*/ 47 h 74"/>
                <a:gd name="T48" fmla="*/ 38 w 81"/>
                <a:gd name="T49" fmla="*/ 49 h 74"/>
                <a:gd name="T50" fmla="*/ 33 w 81"/>
                <a:gd name="T51" fmla="*/ 50 h 74"/>
                <a:gd name="T52" fmla="*/ 25 w 81"/>
                <a:gd name="T53" fmla="*/ 50 h 74"/>
                <a:gd name="T54" fmla="*/ 16 w 81"/>
                <a:gd name="T55" fmla="*/ 50 h 74"/>
                <a:gd name="T56" fmla="*/ 12 w 81"/>
                <a:gd name="T57" fmla="*/ 58 h 74"/>
                <a:gd name="T58" fmla="*/ 10 w 81"/>
                <a:gd name="T59" fmla="*/ 71 h 74"/>
                <a:gd name="T60" fmla="*/ 10 w 81"/>
                <a:gd name="T61" fmla="*/ 72 h 74"/>
                <a:gd name="T62" fmla="*/ 9 w 81"/>
                <a:gd name="T63" fmla="*/ 74 h 74"/>
                <a:gd name="T64" fmla="*/ 6 w 81"/>
                <a:gd name="T65" fmla="*/ 74 h 74"/>
                <a:gd name="T66" fmla="*/ 1 w 81"/>
                <a:gd name="T67" fmla="*/ 66 h 74"/>
                <a:gd name="T68" fmla="*/ 0 w 81"/>
                <a:gd name="T69" fmla="*/ 58 h 74"/>
                <a:gd name="T70" fmla="*/ 4 w 81"/>
                <a:gd name="T71" fmla="*/ 49 h 74"/>
                <a:gd name="T72" fmla="*/ 10 w 81"/>
                <a:gd name="T73" fmla="*/ 42 h 74"/>
                <a:gd name="T74" fmla="*/ 20 w 81"/>
                <a:gd name="T75" fmla="*/ 41 h 74"/>
                <a:gd name="T76" fmla="*/ 29 w 81"/>
                <a:gd name="T77" fmla="*/ 41 h 74"/>
                <a:gd name="T78" fmla="*/ 33 w 81"/>
                <a:gd name="T79" fmla="*/ 40 h 74"/>
                <a:gd name="T80" fmla="*/ 37 w 81"/>
                <a:gd name="T81" fmla="*/ 40 h 74"/>
                <a:gd name="T82" fmla="*/ 40 w 81"/>
                <a:gd name="T83" fmla="*/ 37 h 74"/>
                <a:gd name="T84" fmla="*/ 43 w 81"/>
                <a:gd name="T85" fmla="*/ 34 h 74"/>
                <a:gd name="T86" fmla="*/ 44 w 81"/>
                <a:gd name="T87" fmla="*/ 30 h 74"/>
                <a:gd name="T88" fmla="*/ 44 w 81"/>
                <a:gd name="T89" fmla="*/ 28 h 74"/>
                <a:gd name="T90" fmla="*/ 44 w 81"/>
                <a:gd name="T91" fmla="*/ 25 h 74"/>
                <a:gd name="T92" fmla="*/ 44 w 81"/>
                <a:gd name="T93" fmla="*/ 21 h 74"/>
                <a:gd name="T94" fmla="*/ 44 w 81"/>
                <a:gd name="T95" fmla="*/ 17 h 74"/>
                <a:gd name="T96" fmla="*/ 46 w 81"/>
                <a:gd name="T97" fmla="*/ 15 h 74"/>
                <a:gd name="T98" fmla="*/ 48 w 81"/>
                <a:gd name="T99" fmla="*/ 11 h 74"/>
                <a:gd name="T100" fmla="*/ 56 w 81"/>
                <a:gd name="T101" fmla="*/ 7 h 74"/>
                <a:gd name="T102" fmla="*/ 65 w 81"/>
                <a:gd name="T103" fmla="*/ 4 h 74"/>
                <a:gd name="T104" fmla="*/ 74 w 81"/>
                <a:gd name="T105" fmla="*/ 0 h 74"/>
                <a:gd name="T106" fmla="*/ 76 w 81"/>
                <a:gd name="T10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" h="74">
                  <a:moveTo>
                    <a:pt x="76" y="0"/>
                  </a:moveTo>
                  <a:lnTo>
                    <a:pt x="78" y="0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0" y="8"/>
                  </a:lnTo>
                  <a:lnTo>
                    <a:pt x="77" y="11"/>
                  </a:lnTo>
                  <a:lnTo>
                    <a:pt x="73" y="13"/>
                  </a:lnTo>
                  <a:lnTo>
                    <a:pt x="69" y="15"/>
                  </a:lnTo>
                  <a:lnTo>
                    <a:pt x="67" y="15"/>
                  </a:lnTo>
                  <a:lnTo>
                    <a:pt x="64" y="15"/>
                  </a:lnTo>
                  <a:lnTo>
                    <a:pt x="61" y="16"/>
                  </a:lnTo>
                  <a:lnTo>
                    <a:pt x="59" y="16"/>
                  </a:lnTo>
                  <a:lnTo>
                    <a:pt x="56" y="17"/>
                  </a:lnTo>
                  <a:lnTo>
                    <a:pt x="55" y="20"/>
                  </a:lnTo>
                  <a:lnTo>
                    <a:pt x="54" y="23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32"/>
                  </a:lnTo>
                  <a:lnTo>
                    <a:pt x="54" y="36"/>
                  </a:lnTo>
                  <a:lnTo>
                    <a:pt x="52" y="40"/>
                  </a:lnTo>
                  <a:lnTo>
                    <a:pt x="50" y="44"/>
                  </a:lnTo>
                  <a:lnTo>
                    <a:pt x="46" y="46"/>
                  </a:lnTo>
                  <a:lnTo>
                    <a:pt x="42" y="47"/>
                  </a:lnTo>
                  <a:lnTo>
                    <a:pt x="38" y="49"/>
                  </a:lnTo>
                  <a:lnTo>
                    <a:pt x="33" y="50"/>
                  </a:lnTo>
                  <a:lnTo>
                    <a:pt x="25" y="50"/>
                  </a:lnTo>
                  <a:lnTo>
                    <a:pt x="16" y="50"/>
                  </a:lnTo>
                  <a:lnTo>
                    <a:pt x="12" y="58"/>
                  </a:lnTo>
                  <a:lnTo>
                    <a:pt x="10" y="71"/>
                  </a:lnTo>
                  <a:lnTo>
                    <a:pt x="10" y="72"/>
                  </a:lnTo>
                  <a:lnTo>
                    <a:pt x="9" y="74"/>
                  </a:lnTo>
                  <a:lnTo>
                    <a:pt x="6" y="74"/>
                  </a:lnTo>
                  <a:lnTo>
                    <a:pt x="1" y="66"/>
                  </a:lnTo>
                  <a:lnTo>
                    <a:pt x="0" y="58"/>
                  </a:lnTo>
                  <a:lnTo>
                    <a:pt x="4" y="49"/>
                  </a:lnTo>
                  <a:lnTo>
                    <a:pt x="10" y="42"/>
                  </a:lnTo>
                  <a:lnTo>
                    <a:pt x="20" y="41"/>
                  </a:lnTo>
                  <a:lnTo>
                    <a:pt x="29" y="41"/>
                  </a:lnTo>
                  <a:lnTo>
                    <a:pt x="33" y="40"/>
                  </a:lnTo>
                  <a:lnTo>
                    <a:pt x="37" y="40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5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8" y="11"/>
                  </a:lnTo>
                  <a:lnTo>
                    <a:pt x="56" y="7"/>
                  </a:lnTo>
                  <a:lnTo>
                    <a:pt x="65" y="4"/>
                  </a:lnTo>
                  <a:lnTo>
                    <a:pt x="7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702858" y="2039668"/>
            <a:ext cx="0" cy="189403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30903" y="2107602"/>
            <a:ext cx="2127178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 rot="900000">
            <a:off x="9617206" y="1961978"/>
            <a:ext cx="340386" cy="399969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rot="900000">
            <a:off x="9702303" y="2061970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11780" y="2107008"/>
            <a:ext cx="2127177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rot="900000">
            <a:off x="7580669" y="1956160"/>
            <a:ext cx="340386" cy="399969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 rot="900000">
            <a:off x="7665766" y="2056152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5504" y="2106021"/>
            <a:ext cx="2127177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rot="900000">
            <a:off x="5544596" y="1956159"/>
            <a:ext cx="340386" cy="399970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 rot="900000">
            <a:off x="5629693" y="2056152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471014" y="1993394"/>
            <a:ext cx="340386" cy="399970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56111" y="2093387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0226" y="3933702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Peer 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7639" y="3936120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Walkthrough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4860" y="3931285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87176" y="3933702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Inspection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1207" y="2284690"/>
            <a:ext cx="0" cy="159921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9" idx="4"/>
          </p:cNvCxnSpPr>
          <p:nvPr/>
        </p:nvCxnSpPr>
        <p:spPr>
          <a:xfrm>
            <a:off x="7699102" y="2349315"/>
            <a:ext cx="1047" cy="158425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4"/>
          </p:cNvCxnSpPr>
          <p:nvPr/>
        </p:nvCxnSpPr>
        <p:spPr>
          <a:xfrm>
            <a:off x="9735639" y="2355138"/>
            <a:ext cx="6827" cy="157856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66606" y="1623075"/>
            <a:ext cx="165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Lightweight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08893" y="1623075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Formal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38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33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첫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18" name="Freeform 238"/>
          <p:cNvSpPr>
            <a:spLocks noEditPoints="1"/>
          </p:cNvSpPr>
          <p:nvPr/>
        </p:nvSpPr>
        <p:spPr bwMode="auto">
          <a:xfrm>
            <a:off x="10879324" y="5631330"/>
            <a:ext cx="1169334" cy="1144308"/>
          </a:xfrm>
          <a:custGeom>
            <a:avLst/>
            <a:gdLst>
              <a:gd name="T0" fmla="*/ 489 w 544"/>
              <a:gd name="T1" fmla="*/ 371 h 550"/>
              <a:gd name="T2" fmla="*/ 506 w 544"/>
              <a:gd name="T3" fmla="*/ 345 h 550"/>
              <a:gd name="T4" fmla="*/ 466 w 544"/>
              <a:gd name="T5" fmla="*/ 339 h 550"/>
              <a:gd name="T6" fmla="*/ 519 w 544"/>
              <a:gd name="T7" fmla="*/ 342 h 550"/>
              <a:gd name="T8" fmla="*/ 472 w 544"/>
              <a:gd name="T9" fmla="*/ 372 h 550"/>
              <a:gd name="T10" fmla="*/ 536 w 544"/>
              <a:gd name="T11" fmla="*/ 357 h 550"/>
              <a:gd name="T12" fmla="*/ 70 w 544"/>
              <a:gd name="T13" fmla="*/ 309 h 550"/>
              <a:gd name="T14" fmla="*/ 123 w 544"/>
              <a:gd name="T15" fmla="*/ 316 h 550"/>
              <a:gd name="T16" fmla="*/ 48 w 544"/>
              <a:gd name="T17" fmla="*/ 313 h 550"/>
              <a:gd name="T18" fmla="*/ 119 w 544"/>
              <a:gd name="T19" fmla="*/ 343 h 550"/>
              <a:gd name="T20" fmla="*/ 63 w 544"/>
              <a:gd name="T21" fmla="*/ 305 h 550"/>
              <a:gd name="T22" fmla="*/ 125 w 544"/>
              <a:gd name="T23" fmla="*/ 303 h 550"/>
              <a:gd name="T24" fmla="*/ 136 w 544"/>
              <a:gd name="T25" fmla="*/ 476 h 550"/>
              <a:gd name="T26" fmla="*/ 292 w 544"/>
              <a:gd name="T27" fmla="*/ 541 h 550"/>
              <a:gd name="T28" fmla="*/ 438 w 544"/>
              <a:gd name="T29" fmla="*/ 460 h 550"/>
              <a:gd name="T30" fmla="*/ 268 w 544"/>
              <a:gd name="T31" fmla="*/ 342 h 550"/>
              <a:gd name="T32" fmla="*/ 183 w 544"/>
              <a:gd name="T33" fmla="*/ 281 h 550"/>
              <a:gd name="T34" fmla="*/ 207 w 544"/>
              <a:gd name="T35" fmla="*/ 295 h 550"/>
              <a:gd name="T36" fmla="*/ 231 w 544"/>
              <a:gd name="T37" fmla="*/ 286 h 550"/>
              <a:gd name="T38" fmla="*/ 402 w 544"/>
              <a:gd name="T39" fmla="*/ 334 h 550"/>
              <a:gd name="T40" fmla="*/ 248 w 544"/>
              <a:gd name="T41" fmla="*/ 271 h 550"/>
              <a:gd name="T42" fmla="*/ 220 w 544"/>
              <a:gd name="T43" fmla="*/ 215 h 550"/>
              <a:gd name="T44" fmla="*/ 484 w 544"/>
              <a:gd name="T45" fmla="*/ 317 h 550"/>
              <a:gd name="T46" fmla="*/ 480 w 544"/>
              <a:gd name="T47" fmla="*/ 264 h 550"/>
              <a:gd name="T48" fmla="*/ 387 w 544"/>
              <a:gd name="T49" fmla="*/ 199 h 550"/>
              <a:gd name="T50" fmla="*/ 372 w 544"/>
              <a:gd name="T51" fmla="*/ 181 h 550"/>
              <a:gd name="T52" fmla="*/ 29 w 544"/>
              <a:gd name="T53" fmla="*/ 63 h 550"/>
              <a:gd name="T54" fmla="*/ 65 w 544"/>
              <a:gd name="T55" fmla="*/ 180 h 550"/>
              <a:gd name="T56" fmla="*/ 124 w 544"/>
              <a:gd name="T57" fmla="*/ 213 h 550"/>
              <a:gd name="T58" fmla="*/ 161 w 544"/>
              <a:gd name="T59" fmla="*/ 269 h 550"/>
              <a:gd name="T60" fmla="*/ 213 w 544"/>
              <a:gd name="T61" fmla="*/ 300 h 550"/>
              <a:gd name="T62" fmla="*/ 222 w 544"/>
              <a:gd name="T63" fmla="*/ 283 h 550"/>
              <a:gd name="T64" fmla="*/ 166 w 544"/>
              <a:gd name="T65" fmla="*/ 247 h 550"/>
              <a:gd name="T66" fmla="*/ 158 w 544"/>
              <a:gd name="T67" fmla="*/ 176 h 550"/>
              <a:gd name="T68" fmla="*/ 211 w 544"/>
              <a:gd name="T69" fmla="*/ 41 h 550"/>
              <a:gd name="T70" fmla="*/ 201 w 544"/>
              <a:gd name="T71" fmla="*/ 19 h 550"/>
              <a:gd name="T72" fmla="*/ 188 w 544"/>
              <a:gd name="T73" fmla="*/ 130 h 550"/>
              <a:gd name="T74" fmla="*/ 175 w 544"/>
              <a:gd name="T75" fmla="*/ 235 h 550"/>
              <a:gd name="T76" fmla="*/ 242 w 544"/>
              <a:gd name="T77" fmla="*/ 265 h 550"/>
              <a:gd name="T78" fmla="*/ 205 w 544"/>
              <a:gd name="T79" fmla="*/ 189 h 550"/>
              <a:gd name="T80" fmla="*/ 315 w 544"/>
              <a:gd name="T81" fmla="*/ 158 h 550"/>
              <a:gd name="T82" fmla="*/ 404 w 544"/>
              <a:gd name="T83" fmla="*/ 164 h 550"/>
              <a:gd name="T84" fmla="*/ 407 w 544"/>
              <a:gd name="T85" fmla="*/ 189 h 550"/>
              <a:gd name="T86" fmla="*/ 500 w 544"/>
              <a:gd name="T87" fmla="*/ 296 h 550"/>
              <a:gd name="T88" fmla="*/ 467 w 544"/>
              <a:gd name="T89" fmla="*/ 326 h 550"/>
              <a:gd name="T90" fmla="*/ 525 w 544"/>
              <a:gd name="T91" fmla="*/ 329 h 550"/>
              <a:gd name="T92" fmla="*/ 501 w 544"/>
              <a:gd name="T93" fmla="*/ 387 h 550"/>
              <a:gd name="T94" fmla="*/ 425 w 544"/>
              <a:gd name="T95" fmla="*/ 508 h 550"/>
              <a:gd name="T96" fmla="*/ 265 w 544"/>
              <a:gd name="T97" fmla="*/ 549 h 550"/>
              <a:gd name="T98" fmla="*/ 129 w 544"/>
              <a:gd name="T99" fmla="*/ 485 h 550"/>
              <a:gd name="T100" fmla="*/ 80 w 544"/>
              <a:gd name="T101" fmla="*/ 350 h 550"/>
              <a:gd name="T102" fmla="*/ 61 w 544"/>
              <a:gd name="T103" fmla="*/ 291 h 550"/>
              <a:gd name="T104" fmla="*/ 132 w 544"/>
              <a:gd name="T105" fmla="*/ 285 h 550"/>
              <a:gd name="T106" fmla="*/ 119 w 544"/>
              <a:gd name="T107" fmla="*/ 249 h 550"/>
              <a:gd name="T108" fmla="*/ 73 w 544"/>
              <a:gd name="T109" fmla="*/ 185 h 550"/>
              <a:gd name="T110" fmla="*/ 8 w 544"/>
              <a:gd name="T111" fmla="*/ 8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4" h="550">
                <a:moveTo>
                  <a:pt x="493" y="343"/>
                </a:moveTo>
                <a:lnTo>
                  <a:pt x="480" y="343"/>
                </a:lnTo>
                <a:lnTo>
                  <a:pt x="468" y="347"/>
                </a:lnTo>
                <a:lnTo>
                  <a:pt x="467" y="349"/>
                </a:lnTo>
                <a:lnTo>
                  <a:pt x="466" y="347"/>
                </a:lnTo>
                <a:lnTo>
                  <a:pt x="464" y="364"/>
                </a:lnTo>
                <a:lnTo>
                  <a:pt x="476" y="368"/>
                </a:lnTo>
                <a:lnTo>
                  <a:pt x="489" y="371"/>
                </a:lnTo>
                <a:lnTo>
                  <a:pt x="502" y="370"/>
                </a:lnTo>
                <a:lnTo>
                  <a:pt x="513" y="364"/>
                </a:lnTo>
                <a:lnTo>
                  <a:pt x="514" y="360"/>
                </a:lnTo>
                <a:lnTo>
                  <a:pt x="516" y="357"/>
                </a:lnTo>
                <a:lnTo>
                  <a:pt x="514" y="353"/>
                </a:lnTo>
                <a:lnTo>
                  <a:pt x="513" y="350"/>
                </a:lnTo>
                <a:lnTo>
                  <a:pt x="510" y="347"/>
                </a:lnTo>
                <a:lnTo>
                  <a:pt x="506" y="345"/>
                </a:lnTo>
                <a:lnTo>
                  <a:pt x="500" y="343"/>
                </a:lnTo>
                <a:lnTo>
                  <a:pt x="493" y="343"/>
                </a:lnTo>
                <a:close/>
                <a:moveTo>
                  <a:pt x="499" y="334"/>
                </a:moveTo>
                <a:lnTo>
                  <a:pt x="487" y="336"/>
                </a:lnTo>
                <a:lnTo>
                  <a:pt x="476" y="337"/>
                </a:lnTo>
                <a:lnTo>
                  <a:pt x="470" y="338"/>
                </a:lnTo>
                <a:lnTo>
                  <a:pt x="467" y="339"/>
                </a:lnTo>
                <a:lnTo>
                  <a:pt x="466" y="339"/>
                </a:lnTo>
                <a:lnTo>
                  <a:pt x="466" y="341"/>
                </a:lnTo>
                <a:lnTo>
                  <a:pt x="466" y="341"/>
                </a:lnTo>
                <a:lnTo>
                  <a:pt x="474" y="338"/>
                </a:lnTo>
                <a:lnTo>
                  <a:pt x="481" y="337"/>
                </a:lnTo>
                <a:lnTo>
                  <a:pt x="492" y="336"/>
                </a:lnTo>
                <a:lnTo>
                  <a:pt x="502" y="336"/>
                </a:lnTo>
                <a:lnTo>
                  <a:pt x="512" y="338"/>
                </a:lnTo>
                <a:lnTo>
                  <a:pt x="519" y="342"/>
                </a:lnTo>
                <a:lnTo>
                  <a:pt x="523" y="349"/>
                </a:lnTo>
                <a:lnTo>
                  <a:pt x="523" y="358"/>
                </a:lnTo>
                <a:lnTo>
                  <a:pt x="519" y="367"/>
                </a:lnTo>
                <a:lnTo>
                  <a:pt x="513" y="374"/>
                </a:lnTo>
                <a:lnTo>
                  <a:pt x="504" y="376"/>
                </a:lnTo>
                <a:lnTo>
                  <a:pt x="493" y="376"/>
                </a:lnTo>
                <a:lnTo>
                  <a:pt x="483" y="375"/>
                </a:lnTo>
                <a:lnTo>
                  <a:pt x="472" y="372"/>
                </a:lnTo>
                <a:lnTo>
                  <a:pt x="464" y="368"/>
                </a:lnTo>
                <a:lnTo>
                  <a:pt x="464" y="376"/>
                </a:lnTo>
                <a:lnTo>
                  <a:pt x="478" y="379"/>
                </a:lnTo>
                <a:lnTo>
                  <a:pt x="492" y="380"/>
                </a:lnTo>
                <a:lnTo>
                  <a:pt x="506" y="379"/>
                </a:lnTo>
                <a:lnTo>
                  <a:pt x="519" y="375"/>
                </a:lnTo>
                <a:lnTo>
                  <a:pt x="530" y="367"/>
                </a:lnTo>
                <a:lnTo>
                  <a:pt x="536" y="357"/>
                </a:lnTo>
                <a:lnTo>
                  <a:pt x="536" y="349"/>
                </a:lnTo>
                <a:lnTo>
                  <a:pt x="531" y="342"/>
                </a:lnTo>
                <a:lnTo>
                  <a:pt x="522" y="338"/>
                </a:lnTo>
                <a:lnTo>
                  <a:pt x="512" y="336"/>
                </a:lnTo>
                <a:lnTo>
                  <a:pt x="499" y="334"/>
                </a:lnTo>
                <a:close/>
                <a:moveTo>
                  <a:pt x="82" y="307"/>
                </a:moveTo>
                <a:lnTo>
                  <a:pt x="76" y="308"/>
                </a:lnTo>
                <a:lnTo>
                  <a:pt x="70" y="309"/>
                </a:lnTo>
                <a:lnTo>
                  <a:pt x="70" y="319"/>
                </a:lnTo>
                <a:lnTo>
                  <a:pt x="77" y="324"/>
                </a:lnTo>
                <a:lnTo>
                  <a:pt x="85" y="328"/>
                </a:lnTo>
                <a:lnTo>
                  <a:pt x="93" y="329"/>
                </a:lnTo>
                <a:lnTo>
                  <a:pt x="107" y="332"/>
                </a:lnTo>
                <a:lnTo>
                  <a:pt x="120" y="332"/>
                </a:lnTo>
                <a:lnTo>
                  <a:pt x="123" y="316"/>
                </a:lnTo>
                <a:lnTo>
                  <a:pt x="123" y="316"/>
                </a:lnTo>
                <a:lnTo>
                  <a:pt x="98" y="308"/>
                </a:lnTo>
                <a:lnTo>
                  <a:pt x="90" y="307"/>
                </a:lnTo>
                <a:lnTo>
                  <a:pt x="82" y="307"/>
                </a:lnTo>
                <a:close/>
                <a:moveTo>
                  <a:pt x="93" y="295"/>
                </a:moveTo>
                <a:lnTo>
                  <a:pt x="76" y="295"/>
                </a:lnTo>
                <a:lnTo>
                  <a:pt x="61" y="299"/>
                </a:lnTo>
                <a:lnTo>
                  <a:pt x="51" y="305"/>
                </a:lnTo>
                <a:lnTo>
                  <a:pt x="48" y="313"/>
                </a:lnTo>
                <a:lnTo>
                  <a:pt x="49" y="321"/>
                </a:lnTo>
                <a:lnTo>
                  <a:pt x="56" y="328"/>
                </a:lnTo>
                <a:lnTo>
                  <a:pt x="64" y="334"/>
                </a:lnTo>
                <a:lnTo>
                  <a:pt x="72" y="338"/>
                </a:lnTo>
                <a:lnTo>
                  <a:pt x="80" y="342"/>
                </a:lnTo>
                <a:lnTo>
                  <a:pt x="98" y="345"/>
                </a:lnTo>
                <a:lnTo>
                  <a:pt x="118" y="343"/>
                </a:lnTo>
                <a:lnTo>
                  <a:pt x="119" y="343"/>
                </a:lnTo>
                <a:lnTo>
                  <a:pt x="120" y="336"/>
                </a:lnTo>
                <a:lnTo>
                  <a:pt x="110" y="337"/>
                </a:lnTo>
                <a:lnTo>
                  <a:pt x="98" y="337"/>
                </a:lnTo>
                <a:lnTo>
                  <a:pt x="85" y="334"/>
                </a:lnTo>
                <a:lnTo>
                  <a:pt x="73" y="330"/>
                </a:lnTo>
                <a:lnTo>
                  <a:pt x="64" y="324"/>
                </a:lnTo>
                <a:lnTo>
                  <a:pt x="60" y="313"/>
                </a:lnTo>
                <a:lnTo>
                  <a:pt x="63" y="305"/>
                </a:lnTo>
                <a:lnTo>
                  <a:pt x="68" y="302"/>
                </a:lnTo>
                <a:lnTo>
                  <a:pt x="77" y="300"/>
                </a:lnTo>
                <a:lnTo>
                  <a:pt x="87" y="300"/>
                </a:lnTo>
                <a:lnTo>
                  <a:pt x="98" y="302"/>
                </a:lnTo>
                <a:lnTo>
                  <a:pt x="108" y="304"/>
                </a:lnTo>
                <a:lnTo>
                  <a:pt x="118" y="307"/>
                </a:lnTo>
                <a:lnTo>
                  <a:pt x="124" y="308"/>
                </a:lnTo>
                <a:lnTo>
                  <a:pt x="125" y="303"/>
                </a:lnTo>
                <a:lnTo>
                  <a:pt x="110" y="298"/>
                </a:lnTo>
                <a:lnTo>
                  <a:pt x="93" y="295"/>
                </a:lnTo>
                <a:close/>
                <a:moveTo>
                  <a:pt x="135" y="290"/>
                </a:moveTo>
                <a:lnTo>
                  <a:pt x="131" y="332"/>
                </a:lnTo>
                <a:lnTo>
                  <a:pt x="127" y="374"/>
                </a:lnTo>
                <a:lnTo>
                  <a:pt x="127" y="414"/>
                </a:lnTo>
                <a:lnTo>
                  <a:pt x="131" y="456"/>
                </a:lnTo>
                <a:lnTo>
                  <a:pt x="136" y="476"/>
                </a:lnTo>
                <a:lnTo>
                  <a:pt x="144" y="493"/>
                </a:lnTo>
                <a:lnTo>
                  <a:pt x="154" y="508"/>
                </a:lnTo>
                <a:lnTo>
                  <a:pt x="169" y="520"/>
                </a:lnTo>
                <a:lnTo>
                  <a:pt x="187" y="528"/>
                </a:lnTo>
                <a:lnTo>
                  <a:pt x="214" y="535"/>
                </a:lnTo>
                <a:lnTo>
                  <a:pt x="242" y="537"/>
                </a:lnTo>
                <a:lnTo>
                  <a:pt x="271" y="540"/>
                </a:lnTo>
                <a:lnTo>
                  <a:pt x="292" y="541"/>
                </a:lnTo>
                <a:lnTo>
                  <a:pt x="314" y="541"/>
                </a:lnTo>
                <a:lnTo>
                  <a:pt x="336" y="540"/>
                </a:lnTo>
                <a:lnTo>
                  <a:pt x="357" y="537"/>
                </a:lnTo>
                <a:lnTo>
                  <a:pt x="378" y="532"/>
                </a:lnTo>
                <a:lnTo>
                  <a:pt x="396" y="521"/>
                </a:lnTo>
                <a:lnTo>
                  <a:pt x="412" y="508"/>
                </a:lnTo>
                <a:lnTo>
                  <a:pt x="425" y="490"/>
                </a:lnTo>
                <a:lnTo>
                  <a:pt x="438" y="460"/>
                </a:lnTo>
                <a:lnTo>
                  <a:pt x="447" y="429"/>
                </a:lnTo>
                <a:lnTo>
                  <a:pt x="453" y="396"/>
                </a:lnTo>
                <a:lnTo>
                  <a:pt x="457" y="362"/>
                </a:lnTo>
                <a:lnTo>
                  <a:pt x="459" y="330"/>
                </a:lnTo>
                <a:lnTo>
                  <a:pt x="412" y="341"/>
                </a:lnTo>
                <a:lnTo>
                  <a:pt x="365" y="346"/>
                </a:lnTo>
                <a:lnTo>
                  <a:pt x="317" y="346"/>
                </a:lnTo>
                <a:lnTo>
                  <a:pt x="268" y="342"/>
                </a:lnTo>
                <a:lnTo>
                  <a:pt x="245" y="338"/>
                </a:lnTo>
                <a:lnTo>
                  <a:pt x="221" y="334"/>
                </a:lnTo>
                <a:lnTo>
                  <a:pt x="196" y="328"/>
                </a:lnTo>
                <a:lnTo>
                  <a:pt x="173" y="320"/>
                </a:lnTo>
                <a:lnTo>
                  <a:pt x="152" y="307"/>
                </a:lnTo>
                <a:lnTo>
                  <a:pt x="135" y="290"/>
                </a:lnTo>
                <a:close/>
                <a:moveTo>
                  <a:pt x="200" y="279"/>
                </a:moveTo>
                <a:lnTo>
                  <a:pt x="183" y="281"/>
                </a:lnTo>
                <a:lnTo>
                  <a:pt x="167" y="282"/>
                </a:lnTo>
                <a:lnTo>
                  <a:pt x="140" y="287"/>
                </a:lnTo>
                <a:lnTo>
                  <a:pt x="158" y="300"/>
                </a:lnTo>
                <a:lnTo>
                  <a:pt x="178" y="312"/>
                </a:lnTo>
                <a:lnTo>
                  <a:pt x="199" y="320"/>
                </a:lnTo>
                <a:lnTo>
                  <a:pt x="200" y="312"/>
                </a:lnTo>
                <a:lnTo>
                  <a:pt x="204" y="303"/>
                </a:lnTo>
                <a:lnTo>
                  <a:pt x="207" y="295"/>
                </a:lnTo>
                <a:lnTo>
                  <a:pt x="208" y="287"/>
                </a:lnTo>
                <a:lnTo>
                  <a:pt x="205" y="282"/>
                </a:lnTo>
                <a:lnTo>
                  <a:pt x="203" y="281"/>
                </a:lnTo>
                <a:lnTo>
                  <a:pt x="200" y="279"/>
                </a:lnTo>
                <a:close/>
                <a:moveTo>
                  <a:pt x="248" y="271"/>
                </a:moveTo>
                <a:lnTo>
                  <a:pt x="239" y="271"/>
                </a:lnTo>
                <a:lnTo>
                  <a:pt x="231" y="271"/>
                </a:lnTo>
                <a:lnTo>
                  <a:pt x="231" y="286"/>
                </a:lnTo>
                <a:lnTo>
                  <a:pt x="230" y="300"/>
                </a:lnTo>
                <a:lnTo>
                  <a:pt x="229" y="315"/>
                </a:lnTo>
                <a:lnTo>
                  <a:pt x="231" y="328"/>
                </a:lnTo>
                <a:lnTo>
                  <a:pt x="231" y="329"/>
                </a:lnTo>
                <a:lnTo>
                  <a:pt x="263" y="334"/>
                </a:lnTo>
                <a:lnTo>
                  <a:pt x="294" y="337"/>
                </a:lnTo>
                <a:lnTo>
                  <a:pt x="348" y="338"/>
                </a:lnTo>
                <a:lnTo>
                  <a:pt x="402" y="334"/>
                </a:lnTo>
                <a:lnTo>
                  <a:pt x="455" y="324"/>
                </a:lnTo>
                <a:lnTo>
                  <a:pt x="402" y="317"/>
                </a:lnTo>
                <a:lnTo>
                  <a:pt x="349" y="305"/>
                </a:lnTo>
                <a:lnTo>
                  <a:pt x="298" y="287"/>
                </a:lnTo>
                <a:lnTo>
                  <a:pt x="285" y="281"/>
                </a:lnTo>
                <a:lnTo>
                  <a:pt x="269" y="273"/>
                </a:lnTo>
                <a:lnTo>
                  <a:pt x="259" y="273"/>
                </a:lnTo>
                <a:lnTo>
                  <a:pt x="248" y="271"/>
                </a:lnTo>
                <a:close/>
                <a:moveTo>
                  <a:pt x="294" y="164"/>
                </a:moveTo>
                <a:lnTo>
                  <a:pt x="281" y="164"/>
                </a:lnTo>
                <a:lnTo>
                  <a:pt x="264" y="165"/>
                </a:lnTo>
                <a:lnTo>
                  <a:pt x="247" y="169"/>
                </a:lnTo>
                <a:lnTo>
                  <a:pt x="230" y="175"/>
                </a:lnTo>
                <a:lnTo>
                  <a:pt x="217" y="181"/>
                </a:lnTo>
                <a:lnTo>
                  <a:pt x="209" y="192"/>
                </a:lnTo>
                <a:lnTo>
                  <a:pt x="220" y="215"/>
                </a:lnTo>
                <a:lnTo>
                  <a:pt x="234" y="235"/>
                </a:lnTo>
                <a:lnTo>
                  <a:pt x="252" y="252"/>
                </a:lnTo>
                <a:lnTo>
                  <a:pt x="275" y="265"/>
                </a:lnTo>
                <a:lnTo>
                  <a:pt x="297" y="277"/>
                </a:lnTo>
                <a:lnTo>
                  <a:pt x="320" y="286"/>
                </a:lnTo>
                <a:lnTo>
                  <a:pt x="374" y="303"/>
                </a:lnTo>
                <a:lnTo>
                  <a:pt x="429" y="312"/>
                </a:lnTo>
                <a:lnTo>
                  <a:pt x="484" y="317"/>
                </a:lnTo>
                <a:lnTo>
                  <a:pt x="485" y="317"/>
                </a:lnTo>
                <a:lnTo>
                  <a:pt x="487" y="316"/>
                </a:lnTo>
                <a:lnTo>
                  <a:pt x="491" y="312"/>
                </a:lnTo>
                <a:lnTo>
                  <a:pt x="493" y="303"/>
                </a:lnTo>
                <a:lnTo>
                  <a:pt x="492" y="294"/>
                </a:lnTo>
                <a:lnTo>
                  <a:pt x="488" y="282"/>
                </a:lnTo>
                <a:lnTo>
                  <a:pt x="484" y="271"/>
                </a:lnTo>
                <a:lnTo>
                  <a:pt x="480" y="264"/>
                </a:lnTo>
                <a:lnTo>
                  <a:pt x="478" y="258"/>
                </a:lnTo>
                <a:lnTo>
                  <a:pt x="464" y="241"/>
                </a:lnTo>
                <a:lnTo>
                  <a:pt x="450" y="227"/>
                </a:lnTo>
                <a:lnTo>
                  <a:pt x="425" y="209"/>
                </a:lnTo>
                <a:lnTo>
                  <a:pt x="400" y="194"/>
                </a:lnTo>
                <a:lnTo>
                  <a:pt x="394" y="197"/>
                </a:lnTo>
                <a:lnTo>
                  <a:pt x="391" y="198"/>
                </a:lnTo>
                <a:lnTo>
                  <a:pt x="387" y="199"/>
                </a:lnTo>
                <a:lnTo>
                  <a:pt x="382" y="199"/>
                </a:lnTo>
                <a:lnTo>
                  <a:pt x="379" y="198"/>
                </a:lnTo>
                <a:lnTo>
                  <a:pt x="375" y="195"/>
                </a:lnTo>
                <a:lnTo>
                  <a:pt x="374" y="195"/>
                </a:lnTo>
                <a:lnTo>
                  <a:pt x="373" y="195"/>
                </a:lnTo>
                <a:lnTo>
                  <a:pt x="373" y="194"/>
                </a:lnTo>
                <a:lnTo>
                  <a:pt x="372" y="188"/>
                </a:lnTo>
                <a:lnTo>
                  <a:pt x="372" y="181"/>
                </a:lnTo>
                <a:lnTo>
                  <a:pt x="334" y="168"/>
                </a:lnTo>
                <a:lnTo>
                  <a:pt x="294" y="164"/>
                </a:lnTo>
                <a:close/>
                <a:moveTo>
                  <a:pt x="131" y="8"/>
                </a:moveTo>
                <a:lnTo>
                  <a:pt x="107" y="12"/>
                </a:lnTo>
                <a:lnTo>
                  <a:pt x="84" y="20"/>
                </a:lnTo>
                <a:lnTo>
                  <a:pt x="63" y="32"/>
                </a:lnTo>
                <a:lnTo>
                  <a:pt x="44" y="46"/>
                </a:lnTo>
                <a:lnTo>
                  <a:pt x="29" y="63"/>
                </a:lnTo>
                <a:lnTo>
                  <a:pt x="15" y="83"/>
                </a:lnTo>
                <a:lnTo>
                  <a:pt x="9" y="101"/>
                </a:lnTo>
                <a:lnTo>
                  <a:pt x="8" y="121"/>
                </a:lnTo>
                <a:lnTo>
                  <a:pt x="10" y="138"/>
                </a:lnTo>
                <a:lnTo>
                  <a:pt x="18" y="154"/>
                </a:lnTo>
                <a:lnTo>
                  <a:pt x="30" y="167"/>
                </a:lnTo>
                <a:lnTo>
                  <a:pt x="46" y="176"/>
                </a:lnTo>
                <a:lnTo>
                  <a:pt x="65" y="180"/>
                </a:lnTo>
                <a:lnTo>
                  <a:pt x="77" y="180"/>
                </a:lnTo>
                <a:lnTo>
                  <a:pt x="87" y="180"/>
                </a:lnTo>
                <a:lnTo>
                  <a:pt x="99" y="180"/>
                </a:lnTo>
                <a:lnTo>
                  <a:pt x="110" y="182"/>
                </a:lnTo>
                <a:lnTo>
                  <a:pt x="119" y="189"/>
                </a:lnTo>
                <a:lnTo>
                  <a:pt x="123" y="197"/>
                </a:lnTo>
                <a:lnTo>
                  <a:pt x="124" y="203"/>
                </a:lnTo>
                <a:lnTo>
                  <a:pt x="124" y="213"/>
                </a:lnTo>
                <a:lnTo>
                  <a:pt x="124" y="216"/>
                </a:lnTo>
                <a:lnTo>
                  <a:pt x="123" y="222"/>
                </a:lnTo>
                <a:lnTo>
                  <a:pt x="123" y="226"/>
                </a:lnTo>
                <a:lnTo>
                  <a:pt x="123" y="231"/>
                </a:lnTo>
                <a:lnTo>
                  <a:pt x="127" y="245"/>
                </a:lnTo>
                <a:lnTo>
                  <a:pt x="133" y="257"/>
                </a:lnTo>
                <a:lnTo>
                  <a:pt x="145" y="265"/>
                </a:lnTo>
                <a:lnTo>
                  <a:pt x="161" y="269"/>
                </a:lnTo>
                <a:lnTo>
                  <a:pt x="171" y="270"/>
                </a:lnTo>
                <a:lnTo>
                  <a:pt x="182" y="269"/>
                </a:lnTo>
                <a:lnTo>
                  <a:pt x="192" y="269"/>
                </a:lnTo>
                <a:lnTo>
                  <a:pt x="201" y="271"/>
                </a:lnTo>
                <a:lnTo>
                  <a:pt x="211" y="279"/>
                </a:lnTo>
                <a:lnTo>
                  <a:pt x="216" y="287"/>
                </a:lnTo>
                <a:lnTo>
                  <a:pt x="216" y="294"/>
                </a:lnTo>
                <a:lnTo>
                  <a:pt x="213" y="300"/>
                </a:lnTo>
                <a:lnTo>
                  <a:pt x="209" y="307"/>
                </a:lnTo>
                <a:lnTo>
                  <a:pt x="205" y="313"/>
                </a:lnTo>
                <a:lnTo>
                  <a:pt x="201" y="321"/>
                </a:lnTo>
                <a:lnTo>
                  <a:pt x="224" y="326"/>
                </a:lnTo>
                <a:lnTo>
                  <a:pt x="222" y="316"/>
                </a:lnTo>
                <a:lnTo>
                  <a:pt x="222" y="305"/>
                </a:lnTo>
                <a:lnTo>
                  <a:pt x="222" y="294"/>
                </a:lnTo>
                <a:lnTo>
                  <a:pt x="222" y="283"/>
                </a:lnTo>
                <a:lnTo>
                  <a:pt x="221" y="273"/>
                </a:lnTo>
                <a:lnTo>
                  <a:pt x="218" y="264"/>
                </a:lnTo>
                <a:lnTo>
                  <a:pt x="211" y="257"/>
                </a:lnTo>
                <a:lnTo>
                  <a:pt x="199" y="252"/>
                </a:lnTo>
                <a:lnTo>
                  <a:pt x="190" y="252"/>
                </a:lnTo>
                <a:lnTo>
                  <a:pt x="182" y="250"/>
                </a:lnTo>
                <a:lnTo>
                  <a:pt x="173" y="250"/>
                </a:lnTo>
                <a:lnTo>
                  <a:pt x="166" y="247"/>
                </a:lnTo>
                <a:lnTo>
                  <a:pt x="161" y="240"/>
                </a:lnTo>
                <a:lnTo>
                  <a:pt x="159" y="235"/>
                </a:lnTo>
                <a:lnTo>
                  <a:pt x="161" y="227"/>
                </a:lnTo>
                <a:lnTo>
                  <a:pt x="162" y="220"/>
                </a:lnTo>
                <a:lnTo>
                  <a:pt x="163" y="218"/>
                </a:lnTo>
                <a:lnTo>
                  <a:pt x="161" y="203"/>
                </a:lnTo>
                <a:lnTo>
                  <a:pt x="158" y="190"/>
                </a:lnTo>
                <a:lnTo>
                  <a:pt x="158" y="176"/>
                </a:lnTo>
                <a:lnTo>
                  <a:pt x="161" y="160"/>
                </a:lnTo>
                <a:lnTo>
                  <a:pt x="170" y="142"/>
                </a:lnTo>
                <a:lnTo>
                  <a:pt x="182" y="125"/>
                </a:lnTo>
                <a:lnTo>
                  <a:pt x="197" y="110"/>
                </a:lnTo>
                <a:lnTo>
                  <a:pt x="211" y="93"/>
                </a:lnTo>
                <a:lnTo>
                  <a:pt x="217" y="76"/>
                </a:lnTo>
                <a:lnTo>
                  <a:pt x="217" y="58"/>
                </a:lnTo>
                <a:lnTo>
                  <a:pt x="211" y="41"/>
                </a:lnTo>
                <a:lnTo>
                  <a:pt x="197" y="27"/>
                </a:lnTo>
                <a:lnTo>
                  <a:pt x="179" y="15"/>
                </a:lnTo>
                <a:lnTo>
                  <a:pt x="156" y="8"/>
                </a:lnTo>
                <a:lnTo>
                  <a:pt x="131" y="8"/>
                </a:lnTo>
                <a:close/>
                <a:moveTo>
                  <a:pt x="140" y="0"/>
                </a:moveTo>
                <a:lnTo>
                  <a:pt x="167" y="3"/>
                </a:lnTo>
                <a:lnTo>
                  <a:pt x="184" y="10"/>
                </a:lnTo>
                <a:lnTo>
                  <a:pt x="201" y="19"/>
                </a:lnTo>
                <a:lnTo>
                  <a:pt x="214" y="32"/>
                </a:lnTo>
                <a:lnTo>
                  <a:pt x="224" y="49"/>
                </a:lnTo>
                <a:lnTo>
                  <a:pt x="226" y="67"/>
                </a:lnTo>
                <a:lnTo>
                  <a:pt x="224" y="86"/>
                </a:lnTo>
                <a:lnTo>
                  <a:pt x="214" y="103"/>
                </a:lnTo>
                <a:lnTo>
                  <a:pt x="200" y="116"/>
                </a:lnTo>
                <a:lnTo>
                  <a:pt x="199" y="116"/>
                </a:lnTo>
                <a:lnTo>
                  <a:pt x="188" y="130"/>
                </a:lnTo>
                <a:lnTo>
                  <a:pt x="179" y="143"/>
                </a:lnTo>
                <a:lnTo>
                  <a:pt x="171" y="159"/>
                </a:lnTo>
                <a:lnTo>
                  <a:pt x="167" y="175"/>
                </a:lnTo>
                <a:lnTo>
                  <a:pt x="167" y="193"/>
                </a:lnTo>
                <a:lnTo>
                  <a:pt x="167" y="203"/>
                </a:lnTo>
                <a:lnTo>
                  <a:pt x="169" y="216"/>
                </a:lnTo>
                <a:lnTo>
                  <a:pt x="170" y="226"/>
                </a:lnTo>
                <a:lnTo>
                  <a:pt x="175" y="235"/>
                </a:lnTo>
                <a:lnTo>
                  <a:pt x="184" y="240"/>
                </a:lnTo>
                <a:lnTo>
                  <a:pt x="193" y="244"/>
                </a:lnTo>
                <a:lnTo>
                  <a:pt x="204" y="248"/>
                </a:lnTo>
                <a:lnTo>
                  <a:pt x="214" y="250"/>
                </a:lnTo>
                <a:lnTo>
                  <a:pt x="222" y="257"/>
                </a:lnTo>
                <a:lnTo>
                  <a:pt x="229" y="266"/>
                </a:lnTo>
                <a:lnTo>
                  <a:pt x="230" y="267"/>
                </a:lnTo>
                <a:lnTo>
                  <a:pt x="242" y="265"/>
                </a:lnTo>
                <a:lnTo>
                  <a:pt x="255" y="264"/>
                </a:lnTo>
                <a:lnTo>
                  <a:pt x="239" y="252"/>
                </a:lnTo>
                <a:lnTo>
                  <a:pt x="225" y="239"/>
                </a:lnTo>
                <a:lnTo>
                  <a:pt x="214" y="224"/>
                </a:lnTo>
                <a:lnTo>
                  <a:pt x="207" y="209"/>
                </a:lnTo>
                <a:lnTo>
                  <a:pt x="204" y="190"/>
                </a:lnTo>
                <a:lnTo>
                  <a:pt x="205" y="189"/>
                </a:lnTo>
                <a:lnTo>
                  <a:pt x="205" y="189"/>
                </a:lnTo>
                <a:lnTo>
                  <a:pt x="211" y="178"/>
                </a:lnTo>
                <a:lnTo>
                  <a:pt x="221" y="171"/>
                </a:lnTo>
                <a:lnTo>
                  <a:pt x="233" y="165"/>
                </a:lnTo>
                <a:lnTo>
                  <a:pt x="247" y="161"/>
                </a:lnTo>
                <a:lnTo>
                  <a:pt x="262" y="159"/>
                </a:lnTo>
                <a:lnTo>
                  <a:pt x="275" y="156"/>
                </a:lnTo>
                <a:lnTo>
                  <a:pt x="285" y="156"/>
                </a:lnTo>
                <a:lnTo>
                  <a:pt x="315" y="158"/>
                </a:lnTo>
                <a:lnTo>
                  <a:pt x="345" y="163"/>
                </a:lnTo>
                <a:lnTo>
                  <a:pt x="374" y="172"/>
                </a:lnTo>
                <a:lnTo>
                  <a:pt x="375" y="169"/>
                </a:lnTo>
                <a:lnTo>
                  <a:pt x="378" y="165"/>
                </a:lnTo>
                <a:lnTo>
                  <a:pt x="385" y="161"/>
                </a:lnTo>
                <a:lnTo>
                  <a:pt x="392" y="161"/>
                </a:lnTo>
                <a:lnTo>
                  <a:pt x="402" y="163"/>
                </a:lnTo>
                <a:lnTo>
                  <a:pt x="404" y="164"/>
                </a:lnTo>
                <a:lnTo>
                  <a:pt x="407" y="167"/>
                </a:lnTo>
                <a:lnTo>
                  <a:pt x="409" y="168"/>
                </a:lnTo>
                <a:lnTo>
                  <a:pt x="412" y="171"/>
                </a:lnTo>
                <a:lnTo>
                  <a:pt x="413" y="173"/>
                </a:lnTo>
                <a:lnTo>
                  <a:pt x="415" y="176"/>
                </a:lnTo>
                <a:lnTo>
                  <a:pt x="413" y="180"/>
                </a:lnTo>
                <a:lnTo>
                  <a:pt x="411" y="184"/>
                </a:lnTo>
                <a:lnTo>
                  <a:pt x="407" y="189"/>
                </a:lnTo>
                <a:lnTo>
                  <a:pt x="430" y="202"/>
                </a:lnTo>
                <a:lnTo>
                  <a:pt x="453" y="218"/>
                </a:lnTo>
                <a:lnTo>
                  <a:pt x="471" y="236"/>
                </a:lnTo>
                <a:lnTo>
                  <a:pt x="487" y="257"/>
                </a:lnTo>
                <a:lnTo>
                  <a:pt x="491" y="265"/>
                </a:lnTo>
                <a:lnTo>
                  <a:pt x="495" y="274"/>
                </a:lnTo>
                <a:lnTo>
                  <a:pt x="499" y="286"/>
                </a:lnTo>
                <a:lnTo>
                  <a:pt x="500" y="296"/>
                </a:lnTo>
                <a:lnTo>
                  <a:pt x="501" y="307"/>
                </a:lnTo>
                <a:lnTo>
                  <a:pt x="499" y="316"/>
                </a:lnTo>
                <a:lnTo>
                  <a:pt x="492" y="322"/>
                </a:lnTo>
                <a:lnTo>
                  <a:pt x="491" y="324"/>
                </a:lnTo>
                <a:lnTo>
                  <a:pt x="489" y="325"/>
                </a:lnTo>
                <a:lnTo>
                  <a:pt x="488" y="326"/>
                </a:lnTo>
                <a:lnTo>
                  <a:pt x="467" y="325"/>
                </a:lnTo>
                <a:lnTo>
                  <a:pt x="467" y="326"/>
                </a:lnTo>
                <a:lnTo>
                  <a:pt x="466" y="328"/>
                </a:lnTo>
                <a:lnTo>
                  <a:pt x="467" y="329"/>
                </a:lnTo>
                <a:lnTo>
                  <a:pt x="466" y="332"/>
                </a:lnTo>
                <a:lnTo>
                  <a:pt x="475" y="329"/>
                </a:lnTo>
                <a:lnTo>
                  <a:pt x="487" y="326"/>
                </a:lnTo>
                <a:lnTo>
                  <a:pt x="499" y="325"/>
                </a:lnTo>
                <a:lnTo>
                  <a:pt x="512" y="326"/>
                </a:lnTo>
                <a:lnTo>
                  <a:pt x="525" y="329"/>
                </a:lnTo>
                <a:lnTo>
                  <a:pt x="534" y="334"/>
                </a:lnTo>
                <a:lnTo>
                  <a:pt x="542" y="341"/>
                </a:lnTo>
                <a:lnTo>
                  <a:pt x="544" y="350"/>
                </a:lnTo>
                <a:lnTo>
                  <a:pt x="543" y="362"/>
                </a:lnTo>
                <a:lnTo>
                  <a:pt x="536" y="372"/>
                </a:lnTo>
                <a:lnTo>
                  <a:pt x="526" y="380"/>
                </a:lnTo>
                <a:lnTo>
                  <a:pt x="513" y="384"/>
                </a:lnTo>
                <a:lnTo>
                  <a:pt x="501" y="387"/>
                </a:lnTo>
                <a:lnTo>
                  <a:pt x="493" y="388"/>
                </a:lnTo>
                <a:lnTo>
                  <a:pt x="483" y="387"/>
                </a:lnTo>
                <a:lnTo>
                  <a:pt x="472" y="385"/>
                </a:lnTo>
                <a:lnTo>
                  <a:pt x="463" y="381"/>
                </a:lnTo>
                <a:lnTo>
                  <a:pt x="459" y="415"/>
                </a:lnTo>
                <a:lnTo>
                  <a:pt x="451" y="448"/>
                </a:lnTo>
                <a:lnTo>
                  <a:pt x="441" y="480"/>
                </a:lnTo>
                <a:lnTo>
                  <a:pt x="425" y="508"/>
                </a:lnTo>
                <a:lnTo>
                  <a:pt x="411" y="524"/>
                </a:lnTo>
                <a:lnTo>
                  <a:pt x="392" y="536"/>
                </a:lnTo>
                <a:lnTo>
                  <a:pt x="373" y="544"/>
                </a:lnTo>
                <a:lnTo>
                  <a:pt x="352" y="548"/>
                </a:lnTo>
                <a:lnTo>
                  <a:pt x="330" y="550"/>
                </a:lnTo>
                <a:lnTo>
                  <a:pt x="307" y="550"/>
                </a:lnTo>
                <a:lnTo>
                  <a:pt x="286" y="550"/>
                </a:lnTo>
                <a:lnTo>
                  <a:pt x="265" y="549"/>
                </a:lnTo>
                <a:lnTo>
                  <a:pt x="245" y="548"/>
                </a:lnTo>
                <a:lnTo>
                  <a:pt x="225" y="545"/>
                </a:lnTo>
                <a:lnTo>
                  <a:pt x="204" y="542"/>
                </a:lnTo>
                <a:lnTo>
                  <a:pt x="186" y="537"/>
                </a:lnTo>
                <a:lnTo>
                  <a:pt x="169" y="529"/>
                </a:lnTo>
                <a:lnTo>
                  <a:pt x="153" y="519"/>
                </a:lnTo>
                <a:lnTo>
                  <a:pt x="140" y="503"/>
                </a:lnTo>
                <a:lnTo>
                  <a:pt x="129" y="485"/>
                </a:lnTo>
                <a:lnTo>
                  <a:pt x="123" y="461"/>
                </a:lnTo>
                <a:lnTo>
                  <a:pt x="119" y="438"/>
                </a:lnTo>
                <a:lnTo>
                  <a:pt x="118" y="413"/>
                </a:lnTo>
                <a:lnTo>
                  <a:pt x="118" y="389"/>
                </a:lnTo>
                <a:lnTo>
                  <a:pt x="119" y="351"/>
                </a:lnTo>
                <a:lnTo>
                  <a:pt x="107" y="353"/>
                </a:lnTo>
                <a:lnTo>
                  <a:pt x="94" y="353"/>
                </a:lnTo>
                <a:lnTo>
                  <a:pt x="80" y="350"/>
                </a:lnTo>
                <a:lnTo>
                  <a:pt x="67" y="346"/>
                </a:lnTo>
                <a:lnTo>
                  <a:pt x="53" y="339"/>
                </a:lnTo>
                <a:lnTo>
                  <a:pt x="44" y="330"/>
                </a:lnTo>
                <a:lnTo>
                  <a:pt x="40" y="320"/>
                </a:lnTo>
                <a:lnTo>
                  <a:pt x="42" y="307"/>
                </a:lnTo>
                <a:lnTo>
                  <a:pt x="46" y="299"/>
                </a:lnTo>
                <a:lnTo>
                  <a:pt x="52" y="294"/>
                </a:lnTo>
                <a:lnTo>
                  <a:pt x="61" y="291"/>
                </a:lnTo>
                <a:lnTo>
                  <a:pt x="70" y="290"/>
                </a:lnTo>
                <a:lnTo>
                  <a:pt x="78" y="288"/>
                </a:lnTo>
                <a:lnTo>
                  <a:pt x="95" y="288"/>
                </a:lnTo>
                <a:lnTo>
                  <a:pt x="111" y="291"/>
                </a:lnTo>
                <a:lnTo>
                  <a:pt x="125" y="299"/>
                </a:lnTo>
                <a:lnTo>
                  <a:pt x="129" y="287"/>
                </a:lnTo>
                <a:lnTo>
                  <a:pt x="129" y="286"/>
                </a:lnTo>
                <a:lnTo>
                  <a:pt x="132" y="285"/>
                </a:lnTo>
                <a:lnTo>
                  <a:pt x="133" y="285"/>
                </a:lnTo>
                <a:lnTo>
                  <a:pt x="145" y="279"/>
                </a:lnTo>
                <a:lnTo>
                  <a:pt x="161" y="275"/>
                </a:lnTo>
                <a:lnTo>
                  <a:pt x="154" y="274"/>
                </a:lnTo>
                <a:lnTo>
                  <a:pt x="148" y="274"/>
                </a:lnTo>
                <a:lnTo>
                  <a:pt x="142" y="271"/>
                </a:lnTo>
                <a:lnTo>
                  <a:pt x="129" y="262"/>
                </a:lnTo>
                <a:lnTo>
                  <a:pt x="119" y="249"/>
                </a:lnTo>
                <a:lnTo>
                  <a:pt x="116" y="240"/>
                </a:lnTo>
                <a:lnTo>
                  <a:pt x="116" y="228"/>
                </a:lnTo>
                <a:lnTo>
                  <a:pt x="115" y="215"/>
                </a:lnTo>
                <a:lnTo>
                  <a:pt x="114" y="203"/>
                </a:lnTo>
                <a:lnTo>
                  <a:pt x="110" y="193"/>
                </a:lnTo>
                <a:lnTo>
                  <a:pt x="102" y="186"/>
                </a:lnTo>
                <a:lnTo>
                  <a:pt x="89" y="184"/>
                </a:lnTo>
                <a:lnTo>
                  <a:pt x="73" y="185"/>
                </a:lnTo>
                <a:lnTo>
                  <a:pt x="59" y="186"/>
                </a:lnTo>
                <a:lnTo>
                  <a:pt x="43" y="184"/>
                </a:lnTo>
                <a:lnTo>
                  <a:pt x="27" y="173"/>
                </a:lnTo>
                <a:lnTo>
                  <a:pt x="13" y="160"/>
                </a:lnTo>
                <a:lnTo>
                  <a:pt x="2" y="142"/>
                </a:lnTo>
                <a:lnTo>
                  <a:pt x="0" y="123"/>
                </a:lnTo>
                <a:lnTo>
                  <a:pt x="1" y="104"/>
                </a:lnTo>
                <a:lnTo>
                  <a:pt x="8" y="84"/>
                </a:lnTo>
                <a:lnTo>
                  <a:pt x="21" y="61"/>
                </a:lnTo>
                <a:lnTo>
                  <a:pt x="39" y="40"/>
                </a:lnTo>
                <a:lnTo>
                  <a:pt x="61" y="23"/>
                </a:lnTo>
                <a:lnTo>
                  <a:pt x="86" y="11"/>
                </a:lnTo>
                <a:lnTo>
                  <a:pt x="112" y="3"/>
                </a:lnTo>
                <a:lnTo>
                  <a:pt x="1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159403" y="6005593"/>
            <a:ext cx="1107698" cy="770045"/>
            <a:chOff x="4025900" y="2360613"/>
            <a:chExt cx="723900" cy="555625"/>
          </a:xfrm>
        </p:grpSpPr>
        <p:sp>
          <p:nvSpPr>
            <p:cNvPr id="25" name="Freeform 131"/>
            <p:cNvSpPr>
              <a:spLocks noEditPoints="1"/>
            </p:cNvSpPr>
            <p:nvPr/>
          </p:nvSpPr>
          <p:spPr bwMode="auto">
            <a:xfrm>
              <a:off x="4025900" y="2481263"/>
              <a:ext cx="723900" cy="434975"/>
            </a:xfrm>
            <a:custGeom>
              <a:avLst/>
              <a:gdLst>
                <a:gd name="T0" fmla="*/ 300 w 456"/>
                <a:gd name="T1" fmla="*/ 244 h 274"/>
                <a:gd name="T2" fmla="*/ 11 w 456"/>
                <a:gd name="T3" fmla="*/ 246 h 274"/>
                <a:gd name="T4" fmla="*/ 80 w 456"/>
                <a:gd name="T5" fmla="*/ 263 h 274"/>
                <a:gd name="T6" fmla="*/ 227 w 456"/>
                <a:gd name="T7" fmla="*/ 261 h 274"/>
                <a:gd name="T8" fmla="*/ 445 w 456"/>
                <a:gd name="T9" fmla="*/ 263 h 274"/>
                <a:gd name="T10" fmla="*/ 237 w 456"/>
                <a:gd name="T11" fmla="*/ 45 h 274"/>
                <a:gd name="T12" fmla="*/ 164 w 456"/>
                <a:gd name="T13" fmla="*/ 56 h 274"/>
                <a:gd name="T14" fmla="*/ 102 w 456"/>
                <a:gd name="T15" fmla="*/ 90 h 274"/>
                <a:gd name="T16" fmla="*/ 54 w 456"/>
                <a:gd name="T17" fmla="*/ 141 h 274"/>
                <a:gd name="T18" fmla="*/ 21 w 456"/>
                <a:gd name="T19" fmla="*/ 204 h 274"/>
                <a:gd name="T20" fmla="*/ 119 w 456"/>
                <a:gd name="T21" fmla="*/ 234 h 274"/>
                <a:gd name="T22" fmla="*/ 335 w 456"/>
                <a:gd name="T23" fmla="*/ 233 h 274"/>
                <a:gd name="T24" fmla="*/ 435 w 456"/>
                <a:gd name="T25" fmla="*/ 202 h 274"/>
                <a:gd name="T26" fmla="*/ 405 w 456"/>
                <a:gd name="T27" fmla="*/ 141 h 274"/>
                <a:gd name="T28" fmla="*/ 360 w 456"/>
                <a:gd name="T29" fmla="*/ 92 h 274"/>
                <a:gd name="T30" fmla="*/ 304 w 456"/>
                <a:gd name="T31" fmla="*/ 58 h 274"/>
                <a:gd name="T32" fmla="*/ 237 w 456"/>
                <a:gd name="T33" fmla="*/ 45 h 274"/>
                <a:gd name="T34" fmla="*/ 224 w 456"/>
                <a:gd name="T35" fmla="*/ 13 h 274"/>
                <a:gd name="T36" fmla="*/ 219 w 456"/>
                <a:gd name="T37" fmla="*/ 28 h 274"/>
                <a:gd name="T38" fmla="*/ 237 w 456"/>
                <a:gd name="T39" fmla="*/ 35 h 274"/>
                <a:gd name="T40" fmla="*/ 248 w 456"/>
                <a:gd name="T41" fmla="*/ 33 h 274"/>
                <a:gd name="T42" fmla="*/ 249 w 456"/>
                <a:gd name="T43" fmla="*/ 24 h 274"/>
                <a:gd name="T44" fmla="*/ 245 w 456"/>
                <a:gd name="T45" fmla="*/ 14 h 274"/>
                <a:gd name="T46" fmla="*/ 237 w 456"/>
                <a:gd name="T47" fmla="*/ 9 h 274"/>
                <a:gd name="T48" fmla="*/ 229 w 456"/>
                <a:gd name="T49" fmla="*/ 0 h 274"/>
                <a:gd name="T50" fmla="*/ 248 w 456"/>
                <a:gd name="T51" fmla="*/ 5 h 274"/>
                <a:gd name="T52" fmla="*/ 257 w 456"/>
                <a:gd name="T53" fmla="*/ 20 h 274"/>
                <a:gd name="T54" fmla="*/ 257 w 456"/>
                <a:gd name="T55" fmla="*/ 37 h 274"/>
                <a:gd name="T56" fmla="*/ 326 w 456"/>
                <a:gd name="T57" fmla="*/ 56 h 274"/>
                <a:gd name="T58" fmla="*/ 384 w 456"/>
                <a:gd name="T59" fmla="*/ 100 h 274"/>
                <a:gd name="T60" fmla="*/ 427 w 456"/>
                <a:gd name="T61" fmla="*/ 158 h 274"/>
                <a:gd name="T62" fmla="*/ 450 w 456"/>
                <a:gd name="T63" fmla="*/ 228 h 274"/>
                <a:gd name="T64" fmla="*/ 454 w 456"/>
                <a:gd name="T65" fmla="*/ 266 h 274"/>
                <a:gd name="T66" fmla="*/ 453 w 456"/>
                <a:gd name="T67" fmla="*/ 270 h 274"/>
                <a:gd name="T68" fmla="*/ 452 w 456"/>
                <a:gd name="T69" fmla="*/ 272 h 274"/>
                <a:gd name="T70" fmla="*/ 338 w 456"/>
                <a:gd name="T71" fmla="*/ 270 h 274"/>
                <a:gd name="T72" fmla="*/ 153 w 456"/>
                <a:gd name="T73" fmla="*/ 271 h 274"/>
                <a:gd name="T74" fmla="*/ 5 w 456"/>
                <a:gd name="T75" fmla="*/ 274 h 274"/>
                <a:gd name="T76" fmla="*/ 1 w 456"/>
                <a:gd name="T77" fmla="*/ 274 h 274"/>
                <a:gd name="T78" fmla="*/ 0 w 456"/>
                <a:gd name="T79" fmla="*/ 271 h 274"/>
                <a:gd name="T80" fmla="*/ 13 w 456"/>
                <a:gd name="T81" fmla="*/ 194 h 274"/>
                <a:gd name="T82" fmla="*/ 50 w 456"/>
                <a:gd name="T83" fmla="*/ 127 h 274"/>
                <a:gd name="T84" fmla="*/ 107 w 456"/>
                <a:gd name="T85" fmla="*/ 76 h 274"/>
                <a:gd name="T86" fmla="*/ 177 w 456"/>
                <a:gd name="T87" fmla="*/ 43 h 274"/>
                <a:gd name="T88" fmla="*/ 211 w 456"/>
                <a:gd name="T89" fmla="*/ 29 h 274"/>
                <a:gd name="T90" fmla="*/ 214 w 456"/>
                <a:gd name="T91" fmla="*/ 11 h 274"/>
                <a:gd name="T92" fmla="*/ 229 w 456"/>
                <a:gd name="T9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6" h="274">
                  <a:moveTo>
                    <a:pt x="444" y="244"/>
                  </a:moveTo>
                  <a:lnTo>
                    <a:pt x="300" y="244"/>
                  </a:lnTo>
                  <a:lnTo>
                    <a:pt x="155" y="246"/>
                  </a:lnTo>
                  <a:lnTo>
                    <a:pt x="11" y="246"/>
                  </a:lnTo>
                  <a:lnTo>
                    <a:pt x="7" y="267"/>
                  </a:lnTo>
                  <a:lnTo>
                    <a:pt x="80" y="263"/>
                  </a:lnTo>
                  <a:lnTo>
                    <a:pt x="153" y="262"/>
                  </a:lnTo>
                  <a:lnTo>
                    <a:pt x="227" y="261"/>
                  </a:lnTo>
                  <a:lnTo>
                    <a:pt x="337" y="261"/>
                  </a:lnTo>
                  <a:lnTo>
                    <a:pt x="445" y="263"/>
                  </a:lnTo>
                  <a:lnTo>
                    <a:pt x="444" y="244"/>
                  </a:lnTo>
                  <a:close/>
                  <a:moveTo>
                    <a:pt x="237" y="45"/>
                  </a:moveTo>
                  <a:lnTo>
                    <a:pt x="199" y="47"/>
                  </a:lnTo>
                  <a:lnTo>
                    <a:pt x="164" y="56"/>
                  </a:lnTo>
                  <a:lnTo>
                    <a:pt x="131" y="71"/>
                  </a:lnTo>
                  <a:lnTo>
                    <a:pt x="102" y="90"/>
                  </a:lnTo>
                  <a:lnTo>
                    <a:pt x="76" y="114"/>
                  </a:lnTo>
                  <a:lnTo>
                    <a:pt x="54" y="141"/>
                  </a:lnTo>
                  <a:lnTo>
                    <a:pt x="35" y="172"/>
                  </a:lnTo>
                  <a:lnTo>
                    <a:pt x="21" y="204"/>
                  </a:lnTo>
                  <a:lnTo>
                    <a:pt x="12" y="240"/>
                  </a:lnTo>
                  <a:lnTo>
                    <a:pt x="119" y="234"/>
                  </a:lnTo>
                  <a:lnTo>
                    <a:pt x="227" y="232"/>
                  </a:lnTo>
                  <a:lnTo>
                    <a:pt x="335" y="233"/>
                  </a:lnTo>
                  <a:lnTo>
                    <a:pt x="443" y="234"/>
                  </a:lnTo>
                  <a:lnTo>
                    <a:pt x="435" y="202"/>
                  </a:lnTo>
                  <a:lnTo>
                    <a:pt x="422" y="170"/>
                  </a:lnTo>
                  <a:lnTo>
                    <a:pt x="405" y="141"/>
                  </a:lnTo>
                  <a:lnTo>
                    <a:pt x="384" y="115"/>
                  </a:lnTo>
                  <a:lnTo>
                    <a:pt x="360" y="92"/>
                  </a:lnTo>
                  <a:lnTo>
                    <a:pt x="334" y="72"/>
                  </a:lnTo>
                  <a:lnTo>
                    <a:pt x="304" y="58"/>
                  </a:lnTo>
                  <a:lnTo>
                    <a:pt x="272" y="48"/>
                  </a:lnTo>
                  <a:lnTo>
                    <a:pt x="237" y="45"/>
                  </a:lnTo>
                  <a:close/>
                  <a:moveTo>
                    <a:pt x="232" y="9"/>
                  </a:moveTo>
                  <a:lnTo>
                    <a:pt x="224" y="13"/>
                  </a:lnTo>
                  <a:lnTo>
                    <a:pt x="219" y="20"/>
                  </a:lnTo>
                  <a:lnTo>
                    <a:pt x="219" y="28"/>
                  </a:lnTo>
                  <a:lnTo>
                    <a:pt x="223" y="35"/>
                  </a:lnTo>
                  <a:lnTo>
                    <a:pt x="237" y="35"/>
                  </a:lnTo>
                  <a:lnTo>
                    <a:pt x="246" y="35"/>
                  </a:lnTo>
                  <a:lnTo>
                    <a:pt x="248" y="33"/>
                  </a:lnTo>
                  <a:lnTo>
                    <a:pt x="249" y="29"/>
                  </a:lnTo>
                  <a:lnTo>
                    <a:pt x="249" y="24"/>
                  </a:lnTo>
                  <a:lnTo>
                    <a:pt x="248" y="18"/>
                  </a:lnTo>
                  <a:lnTo>
                    <a:pt x="245" y="14"/>
                  </a:lnTo>
                  <a:lnTo>
                    <a:pt x="241" y="12"/>
                  </a:lnTo>
                  <a:lnTo>
                    <a:pt x="237" y="9"/>
                  </a:lnTo>
                  <a:lnTo>
                    <a:pt x="232" y="9"/>
                  </a:lnTo>
                  <a:close/>
                  <a:moveTo>
                    <a:pt x="229" y="0"/>
                  </a:moveTo>
                  <a:lnTo>
                    <a:pt x="240" y="1"/>
                  </a:lnTo>
                  <a:lnTo>
                    <a:pt x="248" y="5"/>
                  </a:lnTo>
                  <a:lnTo>
                    <a:pt x="254" y="13"/>
                  </a:lnTo>
                  <a:lnTo>
                    <a:pt x="257" y="20"/>
                  </a:lnTo>
                  <a:lnTo>
                    <a:pt x="258" y="29"/>
                  </a:lnTo>
                  <a:lnTo>
                    <a:pt x="257" y="37"/>
                  </a:lnTo>
                  <a:lnTo>
                    <a:pt x="292" y="43"/>
                  </a:lnTo>
                  <a:lnTo>
                    <a:pt x="326" y="56"/>
                  </a:lnTo>
                  <a:lnTo>
                    <a:pt x="356" y="76"/>
                  </a:lnTo>
                  <a:lnTo>
                    <a:pt x="384" y="100"/>
                  </a:lnTo>
                  <a:lnTo>
                    <a:pt x="407" y="128"/>
                  </a:lnTo>
                  <a:lnTo>
                    <a:pt x="427" y="158"/>
                  </a:lnTo>
                  <a:lnTo>
                    <a:pt x="441" y="192"/>
                  </a:lnTo>
                  <a:lnTo>
                    <a:pt x="450" y="228"/>
                  </a:lnTo>
                  <a:lnTo>
                    <a:pt x="456" y="264"/>
                  </a:lnTo>
                  <a:lnTo>
                    <a:pt x="454" y="266"/>
                  </a:lnTo>
                  <a:lnTo>
                    <a:pt x="453" y="268"/>
                  </a:lnTo>
                  <a:lnTo>
                    <a:pt x="453" y="270"/>
                  </a:lnTo>
                  <a:lnTo>
                    <a:pt x="453" y="271"/>
                  </a:lnTo>
                  <a:lnTo>
                    <a:pt x="452" y="272"/>
                  </a:lnTo>
                  <a:lnTo>
                    <a:pt x="449" y="272"/>
                  </a:lnTo>
                  <a:lnTo>
                    <a:pt x="338" y="270"/>
                  </a:lnTo>
                  <a:lnTo>
                    <a:pt x="227" y="270"/>
                  </a:lnTo>
                  <a:lnTo>
                    <a:pt x="153" y="271"/>
                  </a:lnTo>
                  <a:lnTo>
                    <a:pt x="79" y="274"/>
                  </a:lnTo>
                  <a:lnTo>
                    <a:pt x="5" y="274"/>
                  </a:lnTo>
                  <a:lnTo>
                    <a:pt x="4" y="274"/>
                  </a:lnTo>
                  <a:lnTo>
                    <a:pt x="1" y="274"/>
                  </a:lnTo>
                  <a:lnTo>
                    <a:pt x="0" y="272"/>
                  </a:lnTo>
                  <a:lnTo>
                    <a:pt x="0" y="271"/>
                  </a:lnTo>
                  <a:lnTo>
                    <a:pt x="3" y="230"/>
                  </a:lnTo>
                  <a:lnTo>
                    <a:pt x="13" y="194"/>
                  </a:lnTo>
                  <a:lnTo>
                    <a:pt x="29" y="158"/>
                  </a:lnTo>
                  <a:lnTo>
                    <a:pt x="50" y="127"/>
                  </a:lnTo>
                  <a:lnTo>
                    <a:pt x="76" y="100"/>
                  </a:lnTo>
                  <a:lnTo>
                    <a:pt x="107" y="76"/>
                  </a:lnTo>
                  <a:lnTo>
                    <a:pt x="140" y="56"/>
                  </a:lnTo>
                  <a:lnTo>
                    <a:pt x="177" y="43"/>
                  </a:lnTo>
                  <a:lnTo>
                    <a:pt x="215" y="37"/>
                  </a:lnTo>
                  <a:lnTo>
                    <a:pt x="211" y="29"/>
                  </a:lnTo>
                  <a:lnTo>
                    <a:pt x="211" y="20"/>
                  </a:lnTo>
                  <a:lnTo>
                    <a:pt x="214" y="11"/>
                  </a:lnTo>
                  <a:lnTo>
                    <a:pt x="220" y="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4144963" y="2466975"/>
              <a:ext cx="90488" cy="106363"/>
            </a:xfrm>
            <a:custGeom>
              <a:avLst/>
              <a:gdLst>
                <a:gd name="T0" fmla="*/ 4 w 57"/>
                <a:gd name="T1" fmla="*/ 0 h 67"/>
                <a:gd name="T2" fmla="*/ 6 w 57"/>
                <a:gd name="T3" fmla="*/ 0 h 67"/>
                <a:gd name="T4" fmla="*/ 14 w 57"/>
                <a:gd name="T5" fmla="*/ 4 h 67"/>
                <a:gd name="T6" fmla="*/ 22 w 57"/>
                <a:gd name="T7" fmla="*/ 6 h 67"/>
                <a:gd name="T8" fmla="*/ 31 w 57"/>
                <a:gd name="T9" fmla="*/ 10 h 67"/>
                <a:gd name="T10" fmla="*/ 39 w 57"/>
                <a:gd name="T11" fmla="*/ 16 h 67"/>
                <a:gd name="T12" fmla="*/ 43 w 57"/>
                <a:gd name="T13" fmla="*/ 23 h 67"/>
                <a:gd name="T14" fmla="*/ 43 w 57"/>
                <a:gd name="T15" fmla="*/ 29 h 67"/>
                <a:gd name="T16" fmla="*/ 42 w 57"/>
                <a:gd name="T17" fmla="*/ 34 h 67"/>
                <a:gd name="T18" fmla="*/ 39 w 57"/>
                <a:gd name="T19" fmla="*/ 39 h 67"/>
                <a:gd name="T20" fmla="*/ 36 w 57"/>
                <a:gd name="T21" fmla="*/ 43 h 67"/>
                <a:gd name="T22" fmla="*/ 35 w 57"/>
                <a:gd name="T23" fmla="*/ 47 h 67"/>
                <a:gd name="T24" fmla="*/ 35 w 57"/>
                <a:gd name="T25" fmla="*/ 51 h 67"/>
                <a:gd name="T26" fmla="*/ 35 w 57"/>
                <a:gd name="T27" fmla="*/ 54 h 67"/>
                <a:gd name="T28" fmla="*/ 36 w 57"/>
                <a:gd name="T29" fmla="*/ 56 h 67"/>
                <a:gd name="T30" fmla="*/ 40 w 57"/>
                <a:gd name="T31" fmla="*/ 57 h 67"/>
                <a:gd name="T32" fmla="*/ 46 w 57"/>
                <a:gd name="T33" fmla="*/ 59 h 67"/>
                <a:gd name="T34" fmla="*/ 51 w 57"/>
                <a:gd name="T35" fmla="*/ 60 h 67"/>
                <a:gd name="T36" fmla="*/ 56 w 57"/>
                <a:gd name="T37" fmla="*/ 61 h 67"/>
                <a:gd name="T38" fmla="*/ 57 w 57"/>
                <a:gd name="T39" fmla="*/ 61 h 67"/>
                <a:gd name="T40" fmla="*/ 57 w 57"/>
                <a:gd name="T41" fmla="*/ 63 h 67"/>
                <a:gd name="T42" fmla="*/ 57 w 57"/>
                <a:gd name="T43" fmla="*/ 64 h 67"/>
                <a:gd name="T44" fmla="*/ 56 w 57"/>
                <a:gd name="T45" fmla="*/ 65 h 67"/>
                <a:gd name="T46" fmla="*/ 55 w 57"/>
                <a:gd name="T47" fmla="*/ 67 h 67"/>
                <a:gd name="T48" fmla="*/ 47 w 57"/>
                <a:gd name="T49" fmla="*/ 67 h 67"/>
                <a:gd name="T50" fmla="*/ 40 w 57"/>
                <a:gd name="T51" fmla="*/ 65 h 67"/>
                <a:gd name="T52" fmla="*/ 32 w 57"/>
                <a:gd name="T53" fmla="*/ 64 h 67"/>
                <a:gd name="T54" fmla="*/ 27 w 57"/>
                <a:gd name="T55" fmla="*/ 60 h 67"/>
                <a:gd name="T56" fmla="*/ 25 w 57"/>
                <a:gd name="T57" fmla="*/ 55 h 67"/>
                <a:gd name="T58" fmla="*/ 25 w 57"/>
                <a:gd name="T59" fmla="*/ 47 h 67"/>
                <a:gd name="T60" fmla="*/ 27 w 57"/>
                <a:gd name="T61" fmla="*/ 42 h 67"/>
                <a:gd name="T62" fmla="*/ 31 w 57"/>
                <a:gd name="T63" fmla="*/ 37 h 67"/>
                <a:gd name="T64" fmla="*/ 32 w 57"/>
                <a:gd name="T65" fmla="*/ 31 h 67"/>
                <a:gd name="T66" fmla="*/ 32 w 57"/>
                <a:gd name="T67" fmla="*/ 27 h 67"/>
                <a:gd name="T68" fmla="*/ 31 w 57"/>
                <a:gd name="T69" fmla="*/ 23 h 67"/>
                <a:gd name="T70" fmla="*/ 29 w 57"/>
                <a:gd name="T71" fmla="*/ 21 h 67"/>
                <a:gd name="T72" fmla="*/ 26 w 57"/>
                <a:gd name="T73" fmla="*/ 18 h 67"/>
                <a:gd name="T74" fmla="*/ 21 w 57"/>
                <a:gd name="T75" fmla="*/ 17 h 67"/>
                <a:gd name="T76" fmla="*/ 17 w 57"/>
                <a:gd name="T77" fmla="*/ 16 h 67"/>
                <a:gd name="T78" fmla="*/ 12 w 57"/>
                <a:gd name="T79" fmla="*/ 14 h 67"/>
                <a:gd name="T80" fmla="*/ 8 w 57"/>
                <a:gd name="T81" fmla="*/ 12 h 67"/>
                <a:gd name="T82" fmla="*/ 4 w 57"/>
                <a:gd name="T83" fmla="*/ 9 h 67"/>
                <a:gd name="T84" fmla="*/ 0 w 57"/>
                <a:gd name="T85" fmla="*/ 6 h 67"/>
                <a:gd name="T86" fmla="*/ 0 w 57"/>
                <a:gd name="T87" fmla="*/ 4 h 67"/>
                <a:gd name="T88" fmla="*/ 0 w 57"/>
                <a:gd name="T89" fmla="*/ 1 h 67"/>
                <a:gd name="T90" fmla="*/ 1 w 57"/>
                <a:gd name="T91" fmla="*/ 0 h 67"/>
                <a:gd name="T92" fmla="*/ 4 w 57"/>
                <a:gd name="T9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" h="67">
                  <a:moveTo>
                    <a:pt x="4" y="0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22" y="6"/>
                  </a:lnTo>
                  <a:lnTo>
                    <a:pt x="31" y="10"/>
                  </a:lnTo>
                  <a:lnTo>
                    <a:pt x="39" y="16"/>
                  </a:lnTo>
                  <a:lnTo>
                    <a:pt x="43" y="23"/>
                  </a:lnTo>
                  <a:lnTo>
                    <a:pt x="43" y="29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6" y="43"/>
                  </a:lnTo>
                  <a:lnTo>
                    <a:pt x="35" y="47"/>
                  </a:lnTo>
                  <a:lnTo>
                    <a:pt x="35" y="51"/>
                  </a:lnTo>
                  <a:lnTo>
                    <a:pt x="35" y="54"/>
                  </a:lnTo>
                  <a:lnTo>
                    <a:pt x="36" y="56"/>
                  </a:lnTo>
                  <a:lnTo>
                    <a:pt x="40" y="57"/>
                  </a:lnTo>
                  <a:lnTo>
                    <a:pt x="46" y="59"/>
                  </a:lnTo>
                  <a:lnTo>
                    <a:pt x="51" y="60"/>
                  </a:lnTo>
                  <a:lnTo>
                    <a:pt x="56" y="61"/>
                  </a:lnTo>
                  <a:lnTo>
                    <a:pt x="57" y="61"/>
                  </a:lnTo>
                  <a:lnTo>
                    <a:pt x="57" y="63"/>
                  </a:lnTo>
                  <a:lnTo>
                    <a:pt x="57" y="64"/>
                  </a:lnTo>
                  <a:lnTo>
                    <a:pt x="56" y="65"/>
                  </a:lnTo>
                  <a:lnTo>
                    <a:pt x="55" y="67"/>
                  </a:lnTo>
                  <a:lnTo>
                    <a:pt x="47" y="67"/>
                  </a:lnTo>
                  <a:lnTo>
                    <a:pt x="40" y="65"/>
                  </a:lnTo>
                  <a:lnTo>
                    <a:pt x="32" y="64"/>
                  </a:lnTo>
                  <a:lnTo>
                    <a:pt x="27" y="60"/>
                  </a:lnTo>
                  <a:lnTo>
                    <a:pt x="25" y="55"/>
                  </a:lnTo>
                  <a:lnTo>
                    <a:pt x="25" y="47"/>
                  </a:lnTo>
                  <a:lnTo>
                    <a:pt x="27" y="42"/>
                  </a:lnTo>
                  <a:lnTo>
                    <a:pt x="31" y="37"/>
                  </a:lnTo>
                  <a:lnTo>
                    <a:pt x="32" y="31"/>
                  </a:lnTo>
                  <a:lnTo>
                    <a:pt x="32" y="27"/>
                  </a:lnTo>
                  <a:lnTo>
                    <a:pt x="31" y="23"/>
                  </a:lnTo>
                  <a:lnTo>
                    <a:pt x="29" y="21"/>
                  </a:lnTo>
                  <a:lnTo>
                    <a:pt x="26" y="18"/>
                  </a:lnTo>
                  <a:lnTo>
                    <a:pt x="21" y="17"/>
                  </a:lnTo>
                  <a:lnTo>
                    <a:pt x="17" y="16"/>
                  </a:lnTo>
                  <a:lnTo>
                    <a:pt x="12" y="14"/>
                  </a:lnTo>
                  <a:lnTo>
                    <a:pt x="8" y="12"/>
                  </a:lnTo>
                  <a:lnTo>
                    <a:pt x="4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4262438" y="2381250"/>
              <a:ext cx="57150" cy="107950"/>
            </a:xfrm>
            <a:custGeom>
              <a:avLst/>
              <a:gdLst>
                <a:gd name="T0" fmla="*/ 7 w 36"/>
                <a:gd name="T1" fmla="*/ 0 h 68"/>
                <a:gd name="T2" fmla="*/ 8 w 36"/>
                <a:gd name="T3" fmla="*/ 0 h 68"/>
                <a:gd name="T4" fmla="*/ 10 w 36"/>
                <a:gd name="T5" fmla="*/ 2 h 68"/>
                <a:gd name="T6" fmla="*/ 10 w 36"/>
                <a:gd name="T7" fmla="*/ 4 h 68"/>
                <a:gd name="T8" fmla="*/ 11 w 36"/>
                <a:gd name="T9" fmla="*/ 11 h 68"/>
                <a:gd name="T10" fmla="*/ 16 w 36"/>
                <a:gd name="T11" fmla="*/ 16 h 68"/>
                <a:gd name="T12" fmla="*/ 24 w 36"/>
                <a:gd name="T13" fmla="*/ 20 h 68"/>
                <a:gd name="T14" fmla="*/ 32 w 36"/>
                <a:gd name="T15" fmla="*/ 25 h 68"/>
                <a:gd name="T16" fmla="*/ 36 w 36"/>
                <a:gd name="T17" fmla="*/ 32 h 68"/>
                <a:gd name="T18" fmla="*/ 34 w 36"/>
                <a:gd name="T19" fmla="*/ 38 h 68"/>
                <a:gd name="T20" fmla="*/ 29 w 36"/>
                <a:gd name="T21" fmla="*/ 45 h 68"/>
                <a:gd name="T22" fmla="*/ 24 w 36"/>
                <a:gd name="T23" fmla="*/ 51 h 68"/>
                <a:gd name="T24" fmla="*/ 23 w 36"/>
                <a:gd name="T25" fmla="*/ 57 h 68"/>
                <a:gd name="T26" fmla="*/ 28 w 36"/>
                <a:gd name="T27" fmla="*/ 63 h 68"/>
                <a:gd name="T28" fmla="*/ 29 w 36"/>
                <a:gd name="T29" fmla="*/ 64 h 68"/>
                <a:gd name="T30" fmla="*/ 29 w 36"/>
                <a:gd name="T31" fmla="*/ 67 h 68"/>
                <a:gd name="T32" fmla="*/ 28 w 36"/>
                <a:gd name="T33" fmla="*/ 68 h 68"/>
                <a:gd name="T34" fmla="*/ 25 w 36"/>
                <a:gd name="T35" fmla="*/ 68 h 68"/>
                <a:gd name="T36" fmla="*/ 20 w 36"/>
                <a:gd name="T37" fmla="*/ 67 h 68"/>
                <a:gd name="T38" fmla="*/ 17 w 36"/>
                <a:gd name="T39" fmla="*/ 63 h 68"/>
                <a:gd name="T40" fmla="*/ 15 w 36"/>
                <a:gd name="T41" fmla="*/ 59 h 68"/>
                <a:gd name="T42" fmla="*/ 13 w 36"/>
                <a:gd name="T43" fmla="*/ 54 h 68"/>
                <a:gd name="T44" fmla="*/ 13 w 36"/>
                <a:gd name="T45" fmla="*/ 50 h 68"/>
                <a:gd name="T46" fmla="*/ 16 w 36"/>
                <a:gd name="T47" fmla="*/ 46 h 68"/>
                <a:gd name="T48" fmla="*/ 17 w 36"/>
                <a:gd name="T49" fmla="*/ 43 h 68"/>
                <a:gd name="T50" fmla="*/ 20 w 36"/>
                <a:gd name="T51" fmla="*/ 41 h 68"/>
                <a:gd name="T52" fmla="*/ 23 w 36"/>
                <a:gd name="T53" fmla="*/ 39 h 68"/>
                <a:gd name="T54" fmla="*/ 25 w 36"/>
                <a:gd name="T55" fmla="*/ 37 h 68"/>
                <a:gd name="T56" fmla="*/ 24 w 36"/>
                <a:gd name="T57" fmla="*/ 32 h 68"/>
                <a:gd name="T58" fmla="*/ 19 w 36"/>
                <a:gd name="T59" fmla="*/ 28 h 68"/>
                <a:gd name="T60" fmla="*/ 11 w 36"/>
                <a:gd name="T61" fmla="*/ 22 h 68"/>
                <a:gd name="T62" fmla="*/ 4 w 36"/>
                <a:gd name="T63" fmla="*/ 19 h 68"/>
                <a:gd name="T64" fmla="*/ 0 w 36"/>
                <a:gd name="T65" fmla="*/ 13 h 68"/>
                <a:gd name="T66" fmla="*/ 0 w 36"/>
                <a:gd name="T67" fmla="*/ 11 h 68"/>
                <a:gd name="T68" fmla="*/ 0 w 36"/>
                <a:gd name="T69" fmla="*/ 7 h 68"/>
                <a:gd name="T70" fmla="*/ 2 w 36"/>
                <a:gd name="T71" fmla="*/ 4 h 68"/>
                <a:gd name="T72" fmla="*/ 3 w 36"/>
                <a:gd name="T73" fmla="*/ 2 h 68"/>
                <a:gd name="T74" fmla="*/ 7 w 36"/>
                <a:gd name="T7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68">
                  <a:moveTo>
                    <a:pt x="7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1" y="11"/>
                  </a:lnTo>
                  <a:lnTo>
                    <a:pt x="16" y="16"/>
                  </a:lnTo>
                  <a:lnTo>
                    <a:pt x="24" y="20"/>
                  </a:lnTo>
                  <a:lnTo>
                    <a:pt x="32" y="25"/>
                  </a:lnTo>
                  <a:lnTo>
                    <a:pt x="36" y="32"/>
                  </a:lnTo>
                  <a:lnTo>
                    <a:pt x="34" y="38"/>
                  </a:lnTo>
                  <a:lnTo>
                    <a:pt x="29" y="45"/>
                  </a:lnTo>
                  <a:lnTo>
                    <a:pt x="24" y="51"/>
                  </a:lnTo>
                  <a:lnTo>
                    <a:pt x="23" y="57"/>
                  </a:lnTo>
                  <a:lnTo>
                    <a:pt x="28" y="63"/>
                  </a:lnTo>
                  <a:lnTo>
                    <a:pt x="29" y="64"/>
                  </a:lnTo>
                  <a:lnTo>
                    <a:pt x="29" y="67"/>
                  </a:lnTo>
                  <a:lnTo>
                    <a:pt x="28" y="68"/>
                  </a:lnTo>
                  <a:lnTo>
                    <a:pt x="25" y="68"/>
                  </a:lnTo>
                  <a:lnTo>
                    <a:pt x="20" y="67"/>
                  </a:lnTo>
                  <a:lnTo>
                    <a:pt x="17" y="63"/>
                  </a:lnTo>
                  <a:lnTo>
                    <a:pt x="15" y="59"/>
                  </a:lnTo>
                  <a:lnTo>
                    <a:pt x="13" y="54"/>
                  </a:lnTo>
                  <a:lnTo>
                    <a:pt x="13" y="50"/>
                  </a:lnTo>
                  <a:lnTo>
                    <a:pt x="16" y="46"/>
                  </a:lnTo>
                  <a:lnTo>
                    <a:pt x="17" y="43"/>
                  </a:lnTo>
                  <a:lnTo>
                    <a:pt x="20" y="41"/>
                  </a:lnTo>
                  <a:lnTo>
                    <a:pt x="23" y="39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19" y="28"/>
                  </a:lnTo>
                  <a:lnTo>
                    <a:pt x="11" y="22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4452938" y="2360613"/>
              <a:ext cx="74613" cy="119063"/>
            </a:xfrm>
            <a:custGeom>
              <a:avLst/>
              <a:gdLst>
                <a:gd name="T0" fmla="*/ 44 w 47"/>
                <a:gd name="T1" fmla="*/ 0 h 75"/>
                <a:gd name="T2" fmla="*/ 45 w 47"/>
                <a:gd name="T3" fmla="*/ 0 h 75"/>
                <a:gd name="T4" fmla="*/ 47 w 47"/>
                <a:gd name="T5" fmla="*/ 1 h 75"/>
                <a:gd name="T6" fmla="*/ 47 w 47"/>
                <a:gd name="T7" fmla="*/ 4 h 75"/>
                <a:gd name="T8" fmla="*/ 45 w 47"/>
                <a:gd name="T9" fmla="*/ 8 h 75"/>
                <a:gd name="T10" fmla="*/ 44 w 47"/>
                <a:gd name="T11" fmla="*/ 12 h 75"/>
                <a:gd name="T12" fmla="*/ 40 w 47"/>
                <a:gd name="T13" fmla="*/ 15 h 75"/>
                <a:gd name="T14" fmla="*/ 36 w 47"/>
                <a:gd name="T15" fmla="*/ 17 h 75"/>
                <a:gd name="T16" fmla="*/ 32 w 47"/>
                <a:gd name="T17" fmla="*/ 18 h 75"/>
                <a:gd name="T18" fmla="*/ 30 w 47"/>
                <a:gd name="T19" fmla="*/ 18 h 75"/>
                <a:gd name="T20" fmla="*/ 27 w 47"/>
                <a:gd name="T21" fmla="*/ 20 h 75"/>
                <a:gd name="T22" fmla="*/ 24 w 47"/>
                <a:gd name="T23" fmla="*/ 20 h 75"/>
                <a:gd name="T24" fmla="*/ 23 w 47"/>
                <a:gd name="T25" fmla="*/ 22 h 75"/>
                <a:gd name="T26" fmla="*/ 22 w 47"/>
                <a:gd name="T27" fmla="*/ 25 h 75"/>
                <a:gd name="T28" fmla="*/ 20 w 47"/>
                <a:gd name="T29" fmla="*/ 28 h 75"/>
                <a:gd name="T30" fmla="*/ 22 w 47"/>
                <a:gd name="T31" fmla="*/ 30 h 75"/>
                <a:gd name="T32" fmla="*/ 22 w 47"/>
                <a:gd name="T33" fmla="*/ 32 h 75"/>
                <a:gd name="T34" fmla="*/ 23 w 47"/>
                <a:gd name="T35" fmla="*/ 34 h 75"/>
                <a:gd name="T36" fmla="*/ 24 w 47"/>
                <a:gd name="T37" fmla="*/ 35 h 75"/>
                <a:gd name="T38" fmla="*/ 27 w 47"/>
                <a:gd name="T39" fmla="*/ 38 h 75"/>
                <a:gd name="T40" fmla="*/ 30 w 47"/>
                <a:gd name="T41" fmla="*/ 49 h 75"/>
                <a:gd name="T42" fmla="*/ 26 w 47"/>
                <a:gd name="T43" fmla="*/ 58 h 75"/>
                <a:gd name="T44" fmla="*/ 18 w 47"/>
                <a:gd name="T45" fmla="*/ 64 h 75"/>
                <a:gd name="T46" fmla="*/ 7 w 47"/>
                <a:gd name="T47" fmla="*/ 70 h 75"/>
                <a:gd name="T48" fmla="*/ 9 w 47"/>
                <a:gd name="T49" fmla="*/ 71 h 75"/>
                <a:gd name="T50" fmla="*/ 10 w 47"/>
                <a:gd name="T51" fmla="*/ 72 h 75"/>
                <a:gd name="T52" fmla="*/ 10 w 47"/>
                <a:gd name="T53" fmla="*/ 73 h 75"/>
                <a:gd name="T54" fmla="*/ 9 w 47"/>
                <a:gd name="T55" fmla="*/ 73 h 75"/>
                <a:gd name="T56" fmla="*/ 7 w 47"/>
                <a:gd name="T57" fmla="*/ 75 h 75"/>
                <a:gd name="T58" fmla="*/ 6 w 47"/>
                <a:gd name="T59" fmla="*/ 73 h 75"/>
                <a:gd name="T60" fmla="*/ 3 w 47"/>
                <a:gd name="T61" fmla="*/ 73 h 75"/>
                <a:gd name="T62" fmla="*/ 3 w 47"/>
                <a:gd name="T63" fmla="*/ 72 h 75"/>
                <a:gd name="T64" fmla="*/ 2 w 47"/>
                <a:gd name="T65" fmla="*/ 72 h 75"/>
                <a:gd name="T66" fmla="*/ 0 w 47"/>
                <a:gd name="T67" fmla="*/ 71 h 75"/>
                <a:gd name="T68" fmla="*/ 0 w 47"/>
                <a:gd name="T69" fmla="*/ 70 h 75"/>
                <a:gd name="T70" fmla="*/ 0 w 47"/>
                <a:gd name="T71" fmla="*/ 67 h 75"/>
                <a:gd name="T72" fmla="*/ 1 w 47"/>
                <a:gd name="T73" fmla="*/ 66 h 75"/>
                <a:gd name="T74" fmla="*/ 3 w 47"/>
                <a:gd name="T75" fmla="*/ 64 h 75"/>
                <a:gd name="T76" fmla="*/ 7 w 47"/>
                <a:gd name="T77" fmla="*/ 63 h 75"/>
                <a:gd name="T78" fmla="*/ 11 w 47"/>
                <a:gd name="T79" fmla="*/ 62 h 75"/>
                <a:gd name="T80" fmla="*/ 14 w 47"/>
                <a:gd name="T81" fmla="*/ 59 h 75"/>
                <a:gd name="T82" fmla="*/ 17 w 47"/>
                <a:gd name="T83" fmla="*/ 56 h 75"/>
                <a:gd name="T84" fmla="*/ 17 w 47"/>
                <a:gd name="T85" fmla="*/ 39 h 75"/>
                <a:gd name="T86" fmla="*/ 11 w 47"/>
                <a:gd name="T87" fmla="*/ 34 h 75"/>
                <a:gd name="T88" fmla="*/ 10 w 47"/>
                <a:gd name="T89" fmla="*/ 30 h 75"/>
                <a:gd name="T90" fmla="*/ 9 w 47"/>
                <a:gd name="T91" fmla="*/ 26 h 75"/>
                <a:gd name="T92" fmla="*/ 9 w 47"/>
                <a:gd name="T93" fmla="*/ 24 h 75"/>
                <a:gd name="T94" fmla="*/ 11 w 47"/>
                <a:gd name="T95" fmla="*/ 17 h 75"/>
                <a:gd name="T96" fmla="*/ 17 w 47"/>
                <a:gd name="T97" fmla="*/ 13 h 75"/>
                <a:gd name="T98" fmla="*/ 23 w 47"/>
                <a:gd name="T99" fmla="*/ 12 h 75"/>
                <a:gd name="T100" fmla="*/ 30 w 47"/>
                <a:gd name="T101" fmla="*/ 11 h 75"/>
                <a:gd name="T102" fmla="*/ 36 w 47"/>
                <a:gd name="T103" fmla="*/ 8 h 75"/>
                <a:gd name="T104" fmla="*/ 39 w 47"/>
                <a:gd name="T105" fmla="*/ 3 h 75"/>
                <a:gd name="T106" fmla="*/ 40 w 47"/>
                <a:gd name="T107" fmla="*/ 1 h 75"/>
                <a:gd name="T108" fmla="*/ 41 w 47"/>
                <a:gd name="T109" fmla="*/ 0 h 75"/>
                <a:gd name="T110" fmla="*/ 44 w 47"/>
                <a:gd name="T1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75">
                  <a:moveTo>
                    <a:pt x="44" y="0"/>
                  </a:moveTo>
                  <a:lnTo>
                    <a:pt x="45" y="0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5" y="8"/>
                  </a:lnTo>
                  <a:lnTo>
                    <a:pt x="44" y="12"/>
                  </a:lnTo>
                  <a:lnTo>
                    <a:pt x="40" y="15"/>
                  </a:lnTo>
                  <a:lnTo>
                    <a:pt x="36" y="17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3" y="22"/>
                  </a:lnTo>
                  <a:lnTo>
                    <a:pt x="22" y="25"/>
                  </a:lnTo>
                  <a:lnTo>
                    <a:pt x="20" y="28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3" y="34"/>
                  </a:lnTo>
                  <a:lnTo>
                    <a:pt x="24" y="35"/>
                  </a:lnTo>
                  <a:lnTo>
                    <a:pt x="27" y="38"/>
                  </a:lnTo>
                  <a:lnTo>
                    <a:pt x="30" y="49"/>
                  </a:lnTo>
                  <a:lnTo>
                    <a:pt x="26" y="58"/>
                  </a:lnTo>
                  <a:lnTo>
                    <a:pt x="18" y="64"/>
                  </a:lnTo>
                  <a:lnTo>
                    <a:pt x="7" y="70"/>
                  </a:lnTo>
                  <a:lnTo>
                    <a:pt x="9" y="71"/>
                  </a:lnTo>
                  <a:lnTo>
                    <a:pt x="10" y="72"/>
                  </a:lnTo>
                  <a:lnTo>
                    <a:pt x="10" y="73"/>
                  </a:lnTo>
                  <a:lnTo>
                    <a:pt x="9" y="73"/>
                  </a:lnTo>
                  <a:lnTo>
                    <a:pt x="7" y="75"/>
                  </a:lnTo>
                  <a:lnTo>
                    <a:pt x="6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1" y="66"/>
                  </a:lnTo>
                  <a:lnTo>
                    <a:pt x="3" y="64"/>
                  </a:lnTo>
                  <a:lnTo>
                    <a:pt x="7" y="63"/>
                  </a:lnTo>
                  <a:lnTo>
                    <a:pt x="11" y="62"/>
                  </a:lnTo>
                  <a:lnTo>
                    <a:pt x="14" y="59"/>
                  </a:lnTo>
                  <a:lnTo>
                    <a:pt x="17" y="56"/>
                  </a:lnTo>
                  <a:lnTo>
                    <a:pt x="17" y="39"/>
                  </a:lnTo>
                  <a:lnTo>
                    <a:pt x="11" y="34"/>
                  </a:lnTo>
                  <a:lnTo>
                    <a:pt x="10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11" y="17"/>
                  </a:lnTo>
                  <a:lnTo>
                    <a:pt x="17" y="13"/>
                  </a:lnTo>
                  <a:lnTo>
                    <a:pt x="23" y="12"/>
                  </a:lnTo>
                  <a:lnTo>
                    <a:pt x="30" y="11"/>
                  </a:lnTo>
                  <a:lnTo>
                    <a:pt x="36" y="8"/>
                  </a:lnTo>
                  <a:lnTo>
                    <a:pt x="39" y="3"/>
                  </a:lnTo>
                  <a:lnTo>
                    <a:pt x="40" y="1"/>
                  </a:lnTo>
                  <a:lnTo>
                    <a:pt x="41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4535488" y="2428875"/>
              <a:ext cx="128588" cy="117475"/>
            </a:xfrm>
            <a:custGeom>
              <a:avLst/>
              <a:gdLst>
                <a:gd name="T0" fmla="*/ 76 w 81"/>
                <a:gd name="T1" fmla="*/ 0 h 74"/>
                <a:gd name="T2" fmla="*/ 78 w 81"/>
                <a:gd name="T3" fmla="*/ 0 h 74"/>
                <a:gd name="T4" fmla="*/ 80 w 81"/>
                <a:gd name="T5" fmla="*/ 2 h 74"/>
                <a:gd name="T6" fmla="*/ 81 w 81"/>
                <a:gd name="T7" fmla="*/ 3 h 74"/>
                <a:gd name="T8" fmla="*/ 81 w 81"/>
                <a:gd name="T9" fmla="*/ 4 h 74"/>
                <a:gd name="T10" fmla="*/ 80 w 81"/>
                <a:gd name="T11" fmla="*/ 8 h 74"/>
                <a:gd name="T12" fmla="*/ 77 w 81"/>
                <a:gd name="T13" fmla="*/ 11 h 74"/>
                <a:gd name="T14" fmla="*/ 73 w 81"/>
                <a:gd name="T15" fmla="*/ 13 h 74"/>
                <a:gd name="T16" fmla="*/ 69 w 81"/>
                <a:gd name="T17" fmla="*/ 15 h 74"/>
                <a:gd name="T18" fmla="*/ 67 w 81"/>
                <a:gd name="T19" fmla="*/ 15 h 74"/>
                <a:gd name="T20" fmla="*/ 64 w 81"/>
                <a:gd name="T21" fmla="*/ 15 h 74"/>
                <a:gd name="T22" fmla="*/ 61 w 81"/>
                <a:gd name="T23" fmla="*/ 16 h 74"/>
                <a:gd name="T24" fmla="*/ 59 w 81"/>
                <a:gd name="T25" fmla="*/ 16 h 74"/>
                <a:gd name="T26" fmla="*/ 56 w 81"/>
                <a:gd name="T27" fmla="*/ 17 h 74"/>
                <a:gd name="T28" fmla="*/ 55 w 81"/>
                <a:gd name="T29" fmla="*/ 20 h 74"/>
                <a:gd name="T30" fmla="*/ 54 w 81"/>
                <a:gd name="T31" fmla="*/ 23 h 74"/>
                <a:gd name="T32" fmla="*/ 54 w 81"/>
                <a:gd name="T33" fmla="*/ 27 h 74"/>
                <a:gd name="T34" fmla="*/ 54 w 81"/>
                <a:gd name="T35" fmla="*/ 29 h 74"/>
                <a:gd name="T36" fmla="*/ 54 w 81"/>
                <a:gd name="T37" fmla="*/ 32 h 74"/>
                <a:gd name="T38" fmla="*/ 54 w 81"/>
                <a:gd name="T39" fmla="*/ 36 h 74"/>
                <a:gd name="T40" fmla="*/ 52 w 81"/>
                <a:gd name="T41" fmla="*/ 40 h 74"/>
                <a:gd name="T42" fmla="*/ 50 w 81"/>
                <a:gd name="T43" fmla="*/ 44 h 74"/>
                <a:gd name="T44" fmla="*/ 46 w 81"/>
                <a:gd name="T45" fmla="*/ 46 h 74"/>
                <a:gd name="T46" fmla="*/ 42 w 81"/>
                <a:gd name="T47" fmla="*/ 47 h 74"/>
                <a:gd name="T48" fmla="*/ 38 w 81"/>
                <a:gd name="T49" fmla="*/ 49 h 74"/>
                <a:gd name="T50" fmla="*/ 33 w 81"/>
                <a:gd name="T51" fmla="*/ 50 h 74"/>
                <a:gd name="T52" fmla="*/ 25 w 81"/>
                <a:gd name="T53" fmla="*/ 50 h 74"/>
                <a:gd name="T54" fmla="*/ 16 w 81"/>
                <a:gd name="T55" fmla="*/ 50 h 74"/>
                <a:gd name="T56" fmla="*/ 12 w 81"/>
                <a:gd name="T57" fmla="*/ 58 h 74"/>
                <a:gd name="T58" fmla="*/ 10 w 81"/>
                <a:gd name="T59" fmla="*/ 71 h 74"/>
                <a:gd name="T60" fmla="*/ 10 w 81"/>
                <a:gd name="T61" fmla="*/ 72 h 74"/>
                <a:gd name="T62" fmla="*/ 9 w 81"/>
                <a:gd name="T63" fmla="*/ 74 h 74"/>
                <a:gd name="T64" fmla="*/ 6 w 81"/>
                <a:gd name="T65" fmla="*/ 74 h 74"/>
                <a:gd name="T66" fmla="*/ 1 w 81"/>
                <a:gd name="T67" fmla="*/ 66 h 74"/>
                <a:gd name="T68" fmla="*/ 0 w 81"/>
                <a:gd name="T69" fmla="*/ 58 h 74"/>
                <a:gd name="T70" fmla="*/ 4 w 81"/>
                <a:gd name="T71" fmla="*/ 49 h 74"/>
                <a:gd name="T72" fmla="*/ 10 w 81"/>
                <a:gd name="T73" fmla="*/ 42 h 74"/>
                <a:gd name="T74" fmla="*/ 20 w 81"/>
                <a:gd name="T75" fmla="*/ 41 h 74"/>
                <a:gd name="T76" fmla="*/ 29 w 81"/>
                <a:gd name="T77" fmla="*/ 41 h 74"/>
                <a:gd name="T78" fmla="*/ 33 w 81"/>
                <a:gd name="T79" fmla="*/ 40 h 74"/>
                <a:gd name="T80" fmla="*/ 37 w 81"/>
                <a:gd name="T81" fmla="*/ 40 h 74"/>
                <a:gd name="T82" fmla="*/ 40 w 81"/>
                <a:gd name="T83" fmla="*/ 37 h 74"/>
                <a:gd name="T84" fmla="*/ 43 w 81"/>
                <a:gd name="T85" fmla="*/ 34 h 74"/>
                <a:gd name="T86" fmla="*/ 44 w 81"/>
                <a:gd name="T87" fmla="*/ 30 h 74"/>
                <a:gd name="T88" fmla="*/ 44 w 81"/>
                <a:gd name="T89" fmla="*/ 28 h 74"/>
                <a:gd name="T90" fmla="*/ 44 w 81"/>
                <a:gd name="T91" fmla="*/ 25 h 74"/>
                <a:gd name="T92" fmla="*/ 44 w 81"/>
                <a:gd name="T93" fmla="*/ 21 h 74"/>
                <a:gd name="T94" fmla="*/ 44 w 81"/>
                <a:gd name="T95" fmla="*/ 17 h 74"/>
                <a:gd name="T96" fmla="*/ 46 w 81"/>
                <a:gd name="T97" fmla="*/ 15 h 74"/>
                <a:gd name="T98" fmla="*/ 48 w 81"/>
                <a:gd name="T99" fmla="*/ 11 h 74"/>
                <a:gd name="T100" fmla="*/ 56 w 81"/>
                <a:gd name="T101" fmla="*/ 7 h 74"/>
                <a:gd name="T102" fmla="*/ 65 w 81"/>
                <a:gd name="T103" fmla="*/ 4 h 74"/>
                <a:gd name="T104" fmla="*/ 74 w 81"/>
                <a:gd name="T105" fmla="*/ 0 h 74"/>
                <a:gd name="T106" fmla="*/ 76 w 81"/>
                <a:gd name="T10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" h="74">
                  <a:moveTo>
                    <a:pt x="76" y="0"/>
                  </a:moveTo>
                  <a:lnTo>
                    <a:pt x="78" y="0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0" y="8"/>
                  </a:lnTo>
                  <a:lnTo>
                    <a:pt x="77" y="11"/>
                  </a:lnTo>
                  <a:lnTo>
                    <a:pt x="73" y="13"/>
                  </a:lnTo>
                  <a:lnTo>
                    <a:pt x="69" y="15"/>
                  </a:lnTo>
                  <a:lnTo>
                    <a:pt x="67" y="15"/>
                  </a:lnTo>
                  <a:lnTo>
                    <a:pt x="64" y="15"/>
                  </a:lnTo>
                  <a:lnTo>
                    <a:pt x="61" y="16"/>
                  </a:lnTo>
                  <a:lnTo>
                    <a:pt x="59" y="16"/>
                  </a:lnTo>
                  <a:lnTo>
                    <a:pt x="56" y="17"/>
                  </a:lnTo>
                  <a:lnTo>
                    <a:pt x="55" y="20"/>
                  </a:lnTo>
                  <a:lnTo>
                    <a:pt x="54" y="23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32"/>
                  </a:lnTo>
                  <a:lnTo>
                    <a:pt x="54" y="36"/>
                  </a:lnTo>
                  <a:lnTo>
                    <a:pt x="52" y="40"/>
                  </a:lnTo>
                  <a:lnTo>
                    <a:pt x="50" y="44"/>
                  </a:lnTo>
                  <a:lnTo>
                    <a:pt x="46" y="46"/>
                  </a:lnTo>
                  <a:lnTo>
                    <a:pt x="42" y="47"/>
                  </a:lnTo>
                  <a:lnTo>
                    <a:pt x="38" y="49"/>
                  </a:lnTo>
                  <a:lnTo>
                    <a:pt x="33" y="50"/>
                  </a:lnTo>
                  <a:lnTo>
                    <a:pt x="25" y="50"/>
                  </a:lnTo>
                  <a:lnTo>
                    <a:pt x="16" y="50"/>
                  </a:lnTo>
                  <a:lnTo>
                    <a:pt x="12" y="58"/>
                  </a:lnTo>
                  <a:lnTo>
                    <a:pt x="10" y="71"/>
                  </a:lnTo>
                  <a:lnTo>
                    <a:pt x="10" y="72"/>
                  </a:lnTo>
                  <a:lnTo>
                    <a:pt x="9" y="74"/>
                  </a:lnTo>
                  <a:lnTo>
                    <a:pt x="6" y="74"/>
                  </a:lnTo>
                  <a:lnTo>
                    <a:pt x="1" y="66"/>
                  </a:lnTo>
                  <a:lnTo>
                    <a:pt x="0" y="58"/>
                  </a:lnTo>
                  <a:lnTo>
                    <a:pt x="4" y="49"/>
                  </a:lnTo>
                  <a:lnTo>
                    <a:pt x="10" y="42"/>
                  </a:lnTo>
                  <a:lnTo>
                    <a:pt x="20" y="41"/>
                  </a:lnTo>
                  <a:lnTo>
                    <a:pt x="29" y="41"/>
                  </a:lnTo>
                  <a:lnTo>
                    <a:pt x="33" y="40"/>
                  </a:lnTo>
                  <a:lnTo>
                    <a:pt x="37" y="40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5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8" y="11"/>
                  </a:lnTo>
                  <a:lnTo>
                    <a:pt x="56" y="7"/>
                  </a:lnTo>
                  <a:lnTo>
                    <a:pt x="65" y="4"/>
                  </a:lnTo>
                  <a:lnTo>
                    <a:pt x="7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702858" y="2039668"/>
            <a:ext cx="0" cy="189403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30903" y="2107602"/>
            <a:ext cx="2127178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 rot="900000">
            <a:off x="9617206" y="1961978"/>
            <a:ext cx="340386" cy="399969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rot="900000">
            <a:off x="9702303" y="2061970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11780" y="2107008"/>
            <a:ext cx="2127177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rot="900000">
            <a:off x="7580669" y="1956160"/>
            <a:ext cx="340386" cy="399969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 rot="900000">
            <a:off x="7665766" y="2056152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5504" y="2106021"/>
            <a:ext cx="2127177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rot="900000">
            <a:off x="5544596" y="1956159"/>
            <a:ext cx="340386" cy="399970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 rot="900000">
            <a:off x="5629693" y="2056152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471014" y="1993394"/>
            <a:ext cx="340386" cy="399970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56111" y="2093387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0226" y="3933702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Peer 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7639" y="3936120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Walkthrough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4860" y="3931285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87176" y="3933702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Inspection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1207" y="2284690"/>
            <a:ext cx="0" cy="159921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9" idx="4"/>
          </p:cNvCxnSpPr>
          <p:nvPr/>
        </p:nvCxnSpPr>
        <p:spPr>
          <a:xfrm>
            <a:off x="7699102" y="2349315"/>
            <a:ext cx="1047" cy="158425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4"/>
          </p:cNvCxnSpPr>
          <p:nvPr/>
        </p:nvCxnSpPr>
        <p:spPr>
          <a:xfrm>
            <a:off x="9735639" y="2355138"/>
            <a:ext cx="6827" cy="157856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66606" y="1623075"/>
            <a:ext cx="165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Lightweight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08893" y="1623075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Formal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설명선: 굽은 선 37"/>
          <p:cNvSpPr/>
          <p:nvPr/>
        </p:nvSpPr>
        <p:spPr>
          <a:xfrm>
            <a:off x="8438493" y="1325388"/>
            <a:ext cx="3291970" cy="1458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146"/>
              <a:gd name="adj6" fmla="val -74653"/>
            </a:avLst>
          </a:prstGeom>
          <a:solidFill>
            <a:srgbClr val="663300">
              <a:alpha val="91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Walkthrough:</a:t>
            </a: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단체로 하는 코드 리뷰 기법 중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가장 비정형적 방법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36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433256" y="942521"/>
            <a:ext cx="8216606" cy="4845139"/>
            <a:chOff x="3433256" y="942521"/>
            <a:chExt cx="8216606" cy="484513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4028052" y="130491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5"/>
            <p:cNvSpPr txBox="1">
              <a:spLocks noChangeArrowheads="1"/>
            </p:cNvSpPr>
            <p:nvPr/>
          </p:nvSpPr>
          <p:spPr bwMode="auto">
            <a:xfrm>
              <a:off x="5468076" y="942521"/>
              <a:ext cx="1863560" cy="578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Walkthrough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46" name="TextBox 25"/>
            <p:cNvSpPr txBox="1">
              <a:spLocks noChangeArrowheads="1"/>
            </p:cNvSpPr>
            <p:nvPr/>
          </p:nvSpPr>
          <p:spPr bwMode="auto">
            <a:xfrm>
              <a:off x="3433256" y="1604121"/>
              <a:ext cx="821660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ko-KR" alt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6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코드발표자</a:t>
              </a:r>
              <a:r>
                <a:rPr lang="en-US" altLang="ko-KR" sz="16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:	</a:t>
              </a:r>
              <a:r>
                <a:rPr lang="ko-KR" altLang="en-US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리뷰의 주제와 시간을 정해서 발표</a:t>
              </a:r>
              <a:r>
                <a:rPr lang="en-US" altLang="ko-KR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24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ko-KR" altLang="en-US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발표자 외 팀원</a:t>
              </a:r>
              <a:r>
                <a:rPr lang="en-US" altLang="ko-KR" sz="16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: 	</a:t>
              </a:r>
              <a:r>
                <a:rPr lang="ko-KR" altLang="en-US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의견이나 아이디어를 제안</a:t>
              </a:r>
              <a:r>
                <a:rPr lang="en-US" altLang="ko-KR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8941074" y="1758435"/>
              <a:ext cx="803665" cy="292433"/>
            </a:xfrm>
            <a:prstGeom prst="rect">
              <a:avLst/>
            </a:prstGeom>
            <a:solidFill>
              <a:srgbClr val="4B0D0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84945" y="4384221"/>
              <a:ext cx="2593919" cy="1090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kern="0" dirty="0">
                  <a:solidFill>
                    <a:srgbClr val="4B0D0D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사례에 대한 정보 공유</a:t>
              </a:r>
              <a:r>
                <a:rPr lang="en-US" altLang="ko-KR" sz="2000" kern="0" dirty="0">
                  <a:solidFill>
                    <a:srgbClr val="4B0D0D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</a:t>
              </a:r>
              <a:r>
                <a:rPr lang="ko-KR" altLang="en-US" sz="2000" kern="0" dirty="0">
                  <a:solidFill>
                    <a:srgbClr val="4B0D0D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혹은</a:t>
              </a:r>
              <a:endParaRPr lang="en-US" altLang="ko-KR" sz="2000" kern="0" dirty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  <a:p>
              <a:pPr algn="ctr"/>
              <a:r>
                <a:rPr lang="ko-KR" altLang="en-US" sz="2000" kern="0" dirty="0">
                  <a:solidFill>
                    <a:srgbClr val="4B0D0D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아이디어 수집</a:t>
              </a:r>
              <a:endParaRPr lang="en-US" altLang="ko-KR" sz="2000" kern="0" dirty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6484563" y="3025994"/>
              <a:ext cx="0" cy="1044791"/>
            </a:xfrm>
            <a:prstGeom prst="straightConnector1">
              <a:avLst/>
            </a:prstGeom>
            <a:ln w="31750" cmpd="dbl">
              <a:solidFill>
                <a:srgbClr val="4B3C3F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359369" y="2541822"/>
              <a:ext cx="559754" cy="207018"/>
            </a:xfrm>
            <a:prstGeom prst="rect">
              <a:avLst/>
            </a:prstGeom>
            <a:solidFill>
              <a:srgbClr val="4B0D0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81904" y="2468906"/>
              <a:ext cx="872768" cy="283681"/>
            </a:xfrm>
            <a:prstGeom prst="rect">
              <a:avLst/>
            </a:prstGeom>
            <a:solidFill>
              <a:srgbClr val="4B0D0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9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5980695" y="739873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 latinLnBrk="0">
              <a:buFontTx/>
              <a:buAutoNum type="arabicPeriod"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코드 배포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45" y="1754589"/>
            <a:ext cx="8312615" cy="441607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114800" y="1207875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https://github.com/KimeHyeji/Restaurant_reservation</a:t>
            </a:r>
            <a:endParaRPr lang="ko-KR" altLang="en-US" dirty="0">
              <a:solidFill>
                <a:srgbClr val="0070C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03" y="1109205"/>
            <a:ext cx="1254557" cy="12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1" y="1352719"/>
            <a:ext cx="2417024" cy="469593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174430" y="739873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주제 분담 및 시간 협의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2271466"/>
            <a:ext cx="3276807" cy="280217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87" y="1114210"/>
            <a:ext cx="1391107" cy="17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1352719"/>
            <a:ext cx="3296559" cy="469593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 준비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"/>
          <a:stretch/>
        </p:blipFill>
        <p:spPr>
          <a:xfrm>
            <a:off x="7269273" y="1325388"/>
            <a:ext cx="3276807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3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1373703"/>
            <a:ext cx="3296559" cy="465396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 준비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338920"/>
            <a:ext cx="3276807" cy="46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0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와이드스크린</PresentationFormat>
  <Paragraphs>129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HY동녘B</vt:lpstr>
      <vt:lpstr>맑은 고딕</vt:lpstr>
      <vt:lpstr>맑은 고딕 Semilight</vt:lpstr>
      <vt:lpstr>문체부 쓰기 정체</vt:lpstr>
      <vt:lpstr>-윤고딕310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22</cp:revision>
  <dcterms:created xsi:type="dcterms:W3CDTF">2016-06-15T14:54:50Z</dcterms:created>
  <dcterms:modified xsi:type="dcterms:W3CDTF">2017-11-14T06:13:46Z</dcterms:modified>
</cp:coreProperties>
</file>