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56" r:id="rId4"/>
    <p:sldId id="258" r:id="rId5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 showGuides="1">
      <p:cViewPr varScale="1">
        <p:scale>
          <a:sx n="102" d="100"/>
          <a:sy n="102" d="100"/>
        </p:scale>
        <p:origin x="192" y="4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958E5-3B29-D5B9-4E3E-7DB4D2E2C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25D43-6270-728F-C285-54E440DC3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D2C30-341E-8280-7085-D61F0001D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F9370-B5D5-C64E-99A3-2CD3C1F274A2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E4C67-FC92-7B27-C901-1719CE8B1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C7FBF-A82B-D039-F97A-9BEA2CF6A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4C61-E1DA-9F45-B2BF-AD618DAF53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588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71B7A-D68B-1A42-4F6E-1BB556CED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3E4A3-5162-457A-599A-623BDA95F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59571-54F6-0370-E22D-3B5AF2E09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F9370-B5D5-C64E-99A3-2CD3C1F274A2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ABD4A-5068-73F7-3F3B-89BF98B5E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A7B02-0BE7-005F-237B-1B86C4B7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4C61-E1DA-9F45-B2BF-AD618DAF53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51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36614F-7345-14EF-952E-B9042B811F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E513C1-50D5-DA85-FFCE-C34B587D3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FC4D2-2151-5986-B5C2-4F4E8DA30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F9370-B5D5-C64E-99A3-2CD3C1F274A2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72A41-42E7-8A8A-020D-CDABBAE8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5FB7-57F7-8320-D95B-87C79F808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4C61-E1DA-9F45-B2BF-AD618DAF53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1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9BF3-2B11-3BA9-C730-58448EC76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D4175-84D6-82CB-6E71-1C26D0809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84856-9EDB-C879-4F36-226880AD0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F9370-B5D5-C64E-99A3-2CD3C1F274A2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D342F-554C-E560-9FF8-850AF9C77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9EB2B-0F71-C5E1-2544-2C487DFA0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4C61-E1DA-9F45-B2BF-AD618DAF53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80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9F1C3-F4D0-8E7B-EEE7-595AF54BA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0C96C-B5A6-3470-F582-F8D3DBC49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ED1E5-E996-B1D6-D932-7D49C34DA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F9370-B5D5-C64E-99A3-2CD3C1F274A2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43E1F-B250-510D-E201-865ABAC32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98BB4-8D02-8E56-9B56-6427A9E1C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4C61-E1DA-9F45-B2BF-AD618DAF53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514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521B8-1E6F-5CA8-C370-CB45ACD43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5418A-80F9-F481-A94D-42D9FD5FA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1C5D6-AFB9-DB11-8707-3466561AB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BDF30-820C-F53B-1BAA-E5C1A49BF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F9370-B5D5-C64E-99A3-2CD3C1F274A2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FE4A4-F4BD-337B-8802-2F883D7D9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AC7B08-1B39-DAA0-02C9-762A66409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4C61-E1DA-9F45-B2BF-AD618DAF53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846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813F0-DB81-7322-3322-58BCD408A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6729E-6305-ABA6-AD31-0DC220324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02A0B-3B53-CF23-70C1-930765C2E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913709-2FC3-DF31-2849-3C3096FDA9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FF8945-822C-4EB7-61C1-1B2E10F4D0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C87EBA-A183-F232-BDE7-ED58660EC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F9370-B5D5-C64E-99A3-2CD3C1F274A2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4F4AD5-472F-63AE-4B63-ACE90C715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62E069-E18E-B9E5-849B-87527ECCF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4C61-E1DA-9F45-B2BF-AD618DAF53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025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D6C7-A1E0-937C-0BC5-D9D9E5367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85C05C-0A50-D45F-0A7F-CEEA30BE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F9370-B5D5-C64E-99A3-2CD3C1F274A2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2EAE56-F2DF-A221-AF60-E61FBE93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6DA416-77A3-9D99-5064-433D5581A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4C61-E1DA-9F45-B2BF-AD618DAF53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601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D832A0-1C9C-C99B-53DF-882BA70BF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F9370-B5D5-C64E-99A3-2CD3C1F274A2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906A6-579B-37BC-8AAE-078565BC6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1233E-62B1-70CD-E4AE-6EC0DE3FD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4C61-E1DA-9F45-B2BF-AD618DAF53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369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F6C8E-5FE8-BEAD-43D7-2B4880617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55670-8FDB-8677-1D31-285CE7C3A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5EB11E-0321-1F6C-5005-81D300594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015C7-4081-83CA-6C06-F8DDD3435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F9370-B5D5-C64E-99A3-2CD3C1F274A2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9389C-D5ED-A25B-6FCE-78C6FEA94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838E5-20E5-9206-60F4-1609B4DBA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4C61-E1DA-9F45-B2BF-AD618DAF53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883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069AB-128C-26B7-8AF1-97EC90CAD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BFE9F6-5540-3323-E245-A8265979A3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0D1AC-9D0D-6CCB-DA96-D8FCE58FF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21A54-D68C-CA26-E86A-9B3751010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F9370-B5D5-C64E-99A3-2CD3C1F274A2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20017-F24C-B1C0-B821-87C0D17FA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93679-2187-9D1F-908C-DDEB917C0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4C61-E1DA-9F45-B2BF-AD618DAF53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616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5E49E-C88B-B180-4123-0186E69DD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BDB55-4E08-2102-263D-39EC9859A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EB8AF-7F18-7AE6-F69A-5DD2A8D8CF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F9370-B5D5-C64E-99A3-2CD3C1F274A2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F56A0-9729-7299-6021-8FD9B0F5D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0A6BE-EC1B-59B0-4556-17EB30F0E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24C61-E1DA-9F45-B2BF-AD618DAF53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27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66FF4-B10E-9F5E-3D4A-1A518AAB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E1DF9-8A7B-FE16-C59C-ABCBAD509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EF2AFD-4ECB-E98A-8004-928E82164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50" y="816580"/>
            <a:ext cx="5294786" cy="47199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792F9E-6938-1C7E-BB25-FB076CACC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2700000" flipH="1">
            <a:off x="6419265" y="748590"/>
            <a:ext cx="5112292" cy="53406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27B9CA-2458-D301-824E-F95D9777FD36}"/>
              </a:ext>
            </a:extLst>
          </p:cNvPr>
          <p:cNvSpPr txBox="1"/>
          <p:nvPr/>
        </p:nvSpPr>
        <p:spPr>
          <a:xfrm>
            <a:off x="4947160" y="6311900"/>
            <a:ext cx="2297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 smoothing iterations</a:t>
            </a:r>
          </a:p>
        </p:txBody>
      </p:sp>
    </p:spTree>
    <p:extLst>
      <p:ext uri="{BB962C8B-B14F-4D97-AF65-F5344CB8AC3E}">
        <p14:creationId xmlns:p14="http://schemas.microsoft.com/office/powerpoint/2010/main" val="296615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F52B4-9174-A46C-51DC-C36FDBC74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C625D-4C5D-FD79-E392-F5F0B3D6A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C15E7A-8EDA-3922-0027-040EF84AA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2700000" flipH="1">
            <a:off x="6334343" y="641214"/>
            <a:ext cx="5019457" cy="50456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678C87-0652-6216-87FC-8035678D9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50" y="804054"/>
            <a:ext cx="5294786" cy="47199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2A2466-3A7F-A980-1B76-38D1AFE553EA}"/>
              </a:ext>
            </a:extLst>
          </p:cNvPr>
          <p:cNvSpPr txBox="1"/>
          <p:nvPr/>
        </p:nvSpPr>
        <p:spPr>
          <a:xfrm>
            <a:off x="4860099" y="6450904"/>
            <a:ext cx="2313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 Smoothing iterations</a:t>
            </a:r>
          </a:p>
        </p:txBody>
      </p:sp>
    </p:spTree>
    <p:extLst>
      <p:ext uri="{BB962C8B-B14F-4D97-AF65-F5344CB8AC3E}">
        <p14:creationId xmlns:p14="http://schemas.microsoft.com/office/powerpoint/2010/main" val="3580749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50304-6D5B-25E3-C418-1900FBFE5C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FE794-C038-3396-C1CC-691B477D1E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699770-7483-CFC2-7AF2-FA1F62C71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2580000" flipH="1">
            <a:off x="6687504" y="915976"/>
            <a:ext cx="4368800" cy="4496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2E8649-FB8E-41A2-6189-A18D4CD97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50" y="804054"/>
            <a:ext cx="5294786" cy="47199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B9C180-C913-4ACB-E631-598B3C280208}"/>
              </a:ext>
            </a:extLst>
          </p:cNvPr>
          <p:cNvSpPr txBox="1"/>
          <p:nvPr/>
        </p:nvSpPr>
        <p:spPr>
          <a:xfrm>
            <a:off x="5010411" y="6288066"/>
            <a:ext cx="2414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 smoothing iterations</a:t>
            </a:r>
          </a:p>
        </p:txBody>
      </p:sp>
    </p:spTree>
    <p:extLst>
      <p:ext uri="{BB962C8B-B14F-4D97-AF65-F5344CB8AC3E}">
        <p14:creationId xmlns:p14="http://schemas.microsoft.com/office/powerpoint/2010/main" val="301024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C03FD-7DEE-6969-5342-0CD540ECC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83137-F87D-653B-8895-69946E64A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825498-61B2-4A3B-24C1-C71C66E45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50" y="804054"/>
            <a:ext cx="5294786" cy="47199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1E0FC4-FD11-BAB8-D605-25ABAEAF5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2700000" flipH="1">
            <a:off x="6400598" y="852040"/>
            <a:ext cx="4783057" cy="48332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E187DD-7AEF-BAF8-5FE4-1CAD3F8615AE}"/>
              </a:ext>
            </a:extLst>
          </p:cNvPr>
          <p:cNvSpPr txBox="1"/>
          <p:nvPr/>
        </p:nvSpPr>
        <p:spPr>
          <a:xfrm>
            <a:off x="4985359" y="6328819"/>
            <a:ext cx="2414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15 smoothing iterations</a:t>
            </a:r>
          </a:p>
        </p:txBody>
      </p:sp>
    </p:spTree>
    <p:extLst>
      <p:ext uri="{BB962C8B-B14F-4D97-AF65-F5344CB8AC3E}">
        <p14:creationId xmlns:p14="http://schemas.microsoft.com/office/powerpoint/2010/main" val="3211541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7241</TotalTime>
  <Words>12</Words>
  <Application>Microsoft Macintosh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Heidi Naomi Ottesen</dc:creator>
  <cp:lastModifiedBy>Heidi Naomi Ottesen</cp:lastModifiedBy>
  <cp:revision>1</cp:revision>
  <dcterms:created xsi:type="dcterms:W3CDTF">2022-06-15T09:58:34Z</dcterms:created>
  <dcterms:modified xsi:type="dcterms:W3CDTF">2022-06-20T10:39:40Z</dcterms:modified>
</cp:coreProperties>
</file>