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314"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3/4/2025</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8D8F7F0-68B1-3C8C-3974-1CFE7D39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CCBBEEF-0F58-7DB2-13AB-6DAFC52BE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F80306BD-3757-CA40-4082-AACA5F6DB656}"/>
              </a:ext>
            </a:extLst>
          </p:cNvPr>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36B388-51EF-10FA-3783-0696B2AF7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5371C59-0780-417A-50AE-5F81ED51E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48CF8F3-1596-3F28-5175-2E3D216F2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E86BF1-A149-E84A-3F16-6B3EA6508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3/4/2025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3/4/2025</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3/4/2025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3/4/2025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3/4/2025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3/4/2025</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a16="http://schemas.microsoft.com/office/drawing/2014/main" xmlns=""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a16="http://schemas.microsoft.com/office/drawing/2014/main" xmlns=""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a16="http://schemas.microsoft.com/office/drawing/2014/main" xmlns=""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a16="http://schemas.microsoft.com/office/drawing/2014/main" xmlns=""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xmlns=""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a16="http://schemas.microsoft.com/office/drawing/2014/main" xmlns=""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a16="http://schemas.microsoft.com/office/drawing/2014/main" xmlns=""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a16="http://schemas.microsoft.com/office/drawing/2014/main" xmlns=""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Skip Connections (U-Net Style</a:t>
            </a:r>
            <a:r>
              <a:rPr lang="en-US" sz="2400" dirty="0" smtClean="0"/>
              <a:t>)</a:t>
            </a:r>
            <a:endParaRPr lang="ru-RU" sz="2400" dirty="0" smtClean="0"/>
          </a:p>
          <a:p>
            <a:pPr algn="l"/>
            <a:r>
              <a:rPr lang="en-US" sz="2400" dirty="0" smtClean="0"/>
              <a:t>Training time: </a:t>
            </a:r>
            <a:r>
              <a:rPr lang="en-US" sz="2400" dirty="0" smtClean="0"/>
              <a:t>9 hours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618992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327"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1</a:t>
            </a:r>
            <a:r>
              <a:rPr lang="ru-RU" sz="2800" dirty="0" smtClean="0"/>
              <a:t> </a:t>
            </a:r>
            <a:r>
              <a:rPr lang="en-US" sz="2800" dirty="0" smtClean="0"/>
              <a:t>hypothesis</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2</a:t>
            </a:r>
            <a:r>
              <a:rPr lang="ru-RU" sz="2800" dirty="0" smtClean="0"/>
              <a:t> </a:t>
            </a:r>
            <a:r>
              <a:rPr lang="en-US" sz="2800" dirty="0" smtClean="0"/>
              <a:t>hypothesis</a:t>
            </a:r>
            <a:endParaRPr lang="en-US" sz="2800" dirty="0"/>
          </a:p>
        </p:txBody>
      </p:sp>
      <p:sp>
        <p:nvSpPr>
          <p:cNvPr id="4" name="Заголовок 1"/>
          <p:cNvSpPr txBox="1">
            <a:spLocks/>
          </p:cNvSpPr>
          <p:nvPr/>
        </p:nvSpPr>
        <p:spPr>
          <a:xfrm>
            <a:off x="0" y="486557"/>
            <a:ext cx="8446607" cy="162188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err="1" smtClean="0"/>
              <a:t>LeakyReLU</a:t>
            </a:r>
            <a:r>
              <a:rPr lang="en-US" sz="2400" dirty="0"/>
              <a:t> </a:t>
            </a:r>
            <a:r>
              <a:rPr lang="en-US" sz="2400" dirty="0" smtClean="0"/>
              <a:t>instead of </a:t>
            </a:r>
            <a:r>
              <a:rPr lang="en-US" sz="2400" dirty="0" err="1" smtClean="0"/>
              <a:t>relu</a:t>
            </a:r>
            <a:r>
              <a:rPr lang="en-US" sz="2400" dirty="0"/>
              <a:t>, </a:t>
            </a:r>
            <a:r>
              <a:rPr lang="en-US" sz="2400" dirty="0" smtClean="0"/>
              <a:t>add Batch Normalization, make learning rate dynamic, not static</a:t>
            </a:r>
            <a:endParaRPr lang="en-US" sz="2400" dirty="0" smtClean="0"/>
          </a:p>
          <a:p>
            <a:pPr algn="l"/>
            <a:r>
              <a:rPr lang="en-US" sz="2400" dirty="0" smtClean="0"/>
              <a:t>Training </a:t>
            </a:r>
            <a:r>
              <a:rPr lang="en-US" sz="2400" dirty="0" smtClean="0"/>
              <a:t>time: </a:t>
            </a:r>
            <a:r>
              <a:rPr lang="ru-RU" sz="2400" dirty="0" smtClean="0"/>
              <a:t>???</a:t>
            </a:r>
            <a:endParaRPr lang="en-US" sz="24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60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575605" y="3010790"/>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a:t>
            </a:r>
            <a:r>
              <a:rPr lang="en-US" sz="2800" dirty="0" smtClean="0"/>
              <a:t>07)</a:t>
            </a:r>
            <a:endParaRPr lang="en-US" sz="2800" dirty="0"/>
          </a:p>
        </p:txBody>
      </p:sp>
      <p:sp>
        <p:nvSpPr>
          <p:cNvPr id="9" name="Заголовок 1"/>
          <p:cNvSpPr txBox="1">
            <a:spLocks/>
          </p:cNvSpPr>
          <p:nvPr/>
        </p:nvSpPr>
        <p:spPr>
          <a:xfrm>
            <a:off x="4730413" y="302181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618992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834813"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3480" y="3756007"/>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1600" i="1" dirty="0" smtClean="0"/>
              <a:t>????</a:t>
            </a:r>
            <a:endParaRPr lang="en-US" sz="1600" i="1" dirty="0"/>
          </a:p>
        </p:txBody>
      </p:sp>
      <p:pic>
        <p:nvPicPr>
          <p:cNvPr id="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403" y="3210676"/>
            <a:ext cx="2190597" cy="364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43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579E26-FA2D-1C68-DB27-3D2C268F6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288295-DCAF-069C-8B1B-4576B8E372B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a16="http://schemas.microsoft.com/office/drawing/2014/main" xmlns=""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a16="http://schemas.microsoft.com/office/drawing/2014/main" xmlns=""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3B6214-BA54-21CA-C08F-F6E6CD6F94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a16="http://schemas.microsoft.com/office/drawing/2014/main" xmlns=""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a16="http://schemas.microsoft.com/office/drawing/2014/main" xmlns=""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a16="http://schemas.microsoft.com/office/drawing/2014/main" xmlns=""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a16="http://schemas.microsoft.com/office/drawing/2014/main" xmlns=""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B00F2-1ABB-46F7-FBD3-B7149DCD1A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a16="http://schemas.microsoft.com/office/drawing/2014/main" xmlns=""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a16="http://schemas.microsoft.com/office/drawing/2014/main" xmlns=""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a16="http://schemas.microsoft.com/office/drawing/2014/main" xmlns=""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a16="http://schemas.microsoft.com/office/drawing/2014/main" xmlns=""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a16="http://schemas.microsoft.com/office/drawing/2014/main" xmlns=""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a16="http://schemas.microsoft.com/office/drawing/2014/main" xmlns=""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a16="http://schemas.microsoft.com/office/drawing/2014/main" xmlns=""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a16="http://schemas.microsoft.com/office/drawing/2014/main" xmlns=""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a16="http://schemas.microsoft.com/office/drawing/2014/main" xmlns=""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a16="http://schemas.microsoft.com/office/drawing/2014/main" xmlns=""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a16="http://schemas.microsoft.com/office/drawing/2014/main" xmlns=""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a16="http://schemas.microsoft.com/office/drawing/2014/main" xmlns=""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E5E39A-F5D5-D29E-5B7F-DCFE051AAE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a16="http://schemas.microsoft.com/office/drawing/2014/main" xmlns=""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a16="http://schemas.microsoft.com/office/drawing/2014/main" xmlns=""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a16="http://schemas.microsoft.com/office/drawing/2014/main" xmlns=""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a16="http://schemas.microsoft.com/office/drawing/2014/main" xmlns=""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a16="http://schemas.microsoft.com/office/drawing/2014/main" xmlns=""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a16="http://schemas.microsoft.com/office/drawing/2014/main" xmlns=""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a16="http://schemas.microsoft.com/office/drawing/2014/main" xmlns=""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a16="http://schemas.microsoft.com/office/drawing/2014/main" xmlns=""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a16="http://schemas.microsoft.com/office/drawing/2014/main" xmlns=""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a16="http://schemas.microsoft.com/office/drawing/2014/main" xmlns=""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F6AF63-1DBE-D11B-6DC9-B3687284A5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1558</TotalTime>
  <Words>874</Words>
  <Application>Microsoft Office PowerPoint</Application>
  <PresentationFormat>Произвольный</PresentationFormat>
  <Paragraphs>196</Paragraphs>
  <Slides>29</Slides>
  <Notes>28</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58</cp:revision>
  <dcterms:created xsi:type="dcterms:W3CDTF">2025-02-24T05:05:11Z</dcterms:created>
  <dcterms:modified xsi:type="dcterms:W3CDTF">2025-03-04T04:39:53Z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