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3/2/2025</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8D8F7F0-68B1-3C8C-3974-1CFE7D39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CCBBEEF-0F58-7DB2-13AB-6DAFC52BE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F80306BD-3757-CA40-4082-AACA5F6DB65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36B388-51EF-10FA-3783-0696B2AF7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5371C59-0780-417A-50AE-5F81ED51E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48CF8F3-1596-3F28-5175-2E3D216F2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E86BF1-A149-E84A-3F16-6B3EA6508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3/2/2025</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a16="http://schemas.microsoft.com/office/drawing/2014/main" xmlns=""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a16="http://schemas.microsoft.com/office/drawing/2014/main" xmlns=""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a16="http://schemas.microsoft.com/office/drawing/2014/main" xmlns=""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a16="http://schemas.microsoft.com/office/drawing/2014/main" xmlns=""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xmlns=""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a16="http://schemas.microsoft.com/office/drawing/2014/main" xmlns=""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a16="http://schemas.microsoft.com/office/drawing/2014/main" xmlns=""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a16="http://schemas.microsoft.com/office/drawing/2014/main" xmlns=""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a:t>
            </a:r>
            <a:r>
              <a:rPr lang="en-US" sz="2400" dirty="0" smtClean="0">
                <a:solidFill>
                  <a:schemeClr val="bg1"/>
                </a:solidFill>
              </a:rPr>
              <a:t>0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a:t>
            </a:r>
            <a:r>
              <a:rPr lang="en-US" sz="3600" dirty="0" smtClean="0"/>
              <a:t>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pPr marL="457200" indent="-457200">
              <a:buAutoNum type="arabicParenR"/>
            </a:pPr>
            <a:r>
              <a:rPr lang="en-US" sz="2400" dirty="0" smtClean="0">
                <a:solidFill>
                  <a:schemeClr val="bg1"/>
                </a:solidFill>
              </a:rPr>
              <a:t>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a:solidFill>
                  <a:schemeClr val="bg1"/>
                </a:solidFill>
              </a:rPr>
              <a:t>2</a:t>
            </a:r>
            <a:r>
              <a:rPr lang="en-US" sz="2400" dirty="0" smtClean="0">
                <a:solidFill>
                  <a:schemeClr val="bg1"/>
                </a:solidFill>
              </a:rPr>
              <a:t>)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2800" dirty="0" smtClean="0"/>
              <a:t>1</a:t>
            </a:r>
            <a:r>
              <a:rPr lang="en-US" sz="2800" dirty="0"/>
              <a:t>hypothesis</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Hypothesis</a:t>
            </a:r>
            <a:r>
              <a:rPr lang="ru-RU" sz="2800" dirty="0" smtClean="0"/>
              <a:t> - </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579E26-FA2D-1C68-DB27-3D2C268F6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288295-DCAF-069C-8B1B-4576B8E372B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a16="http://schemas.microsoft.com/office/drawing/2014/main" xmlns=""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a16="http://schemas.microsoft.com/office/drawing/2014/main" xmlns=""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3B6214-BA54-21CA-C08F-F6E6CD6F94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a16="http://schemas.microsoft.com/office/drawing/2014/main" xmlns=""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a16="http://schemas.microsoft.com/office/drawing/2014/main" xmlns=""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a16="http://schemas.microsoft.com/office/drawing/2014/main" xmlns=""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a16="http://schemas.microsoft.com/office/drawing/2014/main" xmlns=""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B00F2-1ABB-46F7-FBD3-B7149DCD1A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a16="http://schemas.microsoft.com/office/drawing/2014/main" xmlns=""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a16="http://schemas.microsoft.com/office/drawing/2014/main" xmlns=""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a16="http://schemas.microsoft.com/office/drawing/2014/main" xmlns=""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a16="http://schemas.microsoft.com/office/drawing/2014/main" xmlns=""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a16="http://schemas.microsoft.com/office/drawing/2014/main" xmlns=""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a16="http://schemas.microsoft.com/office/drawing/2014/main" xmlns=""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a16="http://schemas.microsoft.com/office/drawing/2014/main" xmlns=""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a16="http://schemas.microsoft.com/office/drawing/2014/main" xmlns=""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a16="http://schemas.microsoft.com/office/drawing/2014/main" xmlns=""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a16="http://schemas.microsoft.com/office/drawing/2014/main" xmlns=""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a16="http://schemas.microsoft.com/office/drawing/2014/main" xmlns=""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a16="http://schemas.microsoft.com/office/drawing/2014/main" xmlns=""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E5E39A-F5D5-D29E-5B7F-DCFE051AAE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a16="http://schemas.microsoft.com/office/drawing/2014/main" xmlns=""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a16="http://schemas.microsoft.com/office/drawing/2014/main" xmlns=""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a16="http://schemas.microsoft.com/office/drawing/2014/main" xmlns=""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a16="http://schemas.microsoft.com/office/drawing/2014/main" xmlns=""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a16="http://schemas.microsoft.com/office/drawing/2014/main" xmlns=""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a16="http://schemas.microsoft.com/office/drawing/2014/main" xmlns=""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a16="http://schemas.microsoft.com/office/drawing/2014/main" xmlns=""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a16="http://schemas.microsoft.com/office/drawing/2014/main" xmlns=""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a16="http://schemas.microsoft.com/office/drawing/2014/main" xmlns=""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a16="http://schemas.microsoft.com/office/drawing/2014/main" xmlns=""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F6AF63-1DBE-D11B-6DC9-B3687284A5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1468</TotalTime>
  <Words>768</Words>
  <Application>Microsoft Office PowerPoint</Application>
  <PresentationFormat>Произвольный</PresentationFormat>
  <Paragraphs>180</Paragraphs>
  <Slides>28</Slides>
  <Notes>27</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50</cp:revision>
  <dcterms:created xsi:type="dcterms:W3CDTF">2025-02-24T05:05:11Z</dcterms:created>
  <dcterms:modified xsi:type="dcterms:W3CDTF">2025-03-02T17:27:02Z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