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handoutMasterIdLst>
    <p:handoutMasterId r:id="rId13"/>
  </p:handoutMasterIdLst>
  <p:sldIdLst>
    <p:sldId id="258" r:id="rId2"/>
    <p:sldId id="259" r:id="rId3"/>
    <p:sldId id="261" r:id="rId4"/>
    <p:sldId id="263" r:id="rId5"/>
    <p:sldId id="260" r:id="rId6"/>
    <p:sldId id="264" r:id="rId7"/>
    <p:sldId id="265" r:id="rId8"/>
    <p:sldId id="266" r:id="rId9"/>
    <p:sldId id="267" r:id="rId10"/>
    <p:sldId id="268" r:id="rId11"/>
    <p:sldId id="269" r:id="rId1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9C000"/>
    <a:srgbClr val="0048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64" d="100"/>
          <a:sy n="64" d="100"/>
        </p:scale>
        <p:origin x="9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9" d="100"/>
          <a:sy n="99" d="100"/>
        </p:scale>
        <p:origin x="427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21B620BC-F54F-C54F-BE80-DF4E6F20C6F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FF26D22-B25E-1349-A020-C28ED81C81E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11F047-92DE-0348-BBAE-259543A9C862}" type="datetimeFigureOut">
              <a:rPr lang="es-CO" smtClean="0"/>
              <a:t>21/11/2022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D8E3671-7817-1742-8D84-480F8CEF26A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242DB02-676A-B84D-931A-8D7BB21F20B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22000B-3B9E-A64F-B5F2-E204B0237A3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124320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292044-2868-D44C-A6A4-B5DD359F00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B0E3559-2056-5746-826D-80C2DFB59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326073A2-6A16-D74A-80A0-B8F1654DB808}"/>
              </a:ext>
            </a:extLst>
          </p:cNvPr>
          <p:cNvSpPr txBox="1">
            <a:spLocks/>
          </p:cNvSpPr>
          <p:nvPr/>
        </p:nvSpPr>
        <p:spPr>
          <a:xfrm>
            <a:off x="8653346" y="6441882"/>
            <a:ext cx="3360234" cy="365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600" dirty="0" err="1">
                <a:solidFill>
                  <a:schemeClr val="bg1"/>
                </a:solidFill>
              </a:rPr>
              <a:t>www.ucundinamarca.edu.co</a:t>
            </a:r>
            <a:endParaRPr lang="es-CO" sz="1600" dirty="0">
              <a:solidFill>
                <a:schemeClr val="bg1"/>
              </a:solidFill>
            </a:endParaRP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36D8508D-071B-D646-81B8-0B2065E529D0}"/>
              </a:ext>
            </a:extLst>
          </p:cNvPr>
          <p:cNvSpPr txBox="1">
            <a:spLocks/>
          </p:cNvSpPr>
          <p:nvPr/>
        </p:nvSpPr>
        <p:spPr>
          <a:xfrm>
            <a:off x="3445727" y="6490010"/>
            <a:ext cx="3360234" cy="3169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200" dirty="0">
                <a:solidFill>
                  <a:schemeClr val="bg1"/>
                </a:solidFill>
              </a:rPr>
              <a:t>Vigilada </a:t>
            </a:r>
            <a:r>
              <a:rPr lang="es-ES" sz="1200" dirty="0" err="1">
                <a:solidFill>
                  <a:schemeClr val="bg1"/>
                </a:solidFill>
              </a:rPr>
              <a:t>MinEducación</a:t>
            </a:r>
            <a:endParaRPr lang="es-CO" sz="1200" dirty="0">
              <a:solidFill>
                <a:schemeClr val="bg1"/>
              </a:solidFill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3FC8836E-976B-984A-BF2D-A5266C40F5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936" y="6441882"/>
            <a:ext cx="505602" cy="365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766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90EC03-4D66-5C49-827D-9DE7D7493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2C0E77F-38B7-7B42-8D77-B68DEA11D0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8F4D26-588B-2347-8208-9F261DF7F9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8A2160-1897-F44B-AE22-AD4EE5D008CE}" type="datetimeFigureOut">
              <a:rPr lang="es-CO" smtClean="0"/>
              <a:t>21/11/2022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EC39F71-63AF-434E-AA73-A0B0BE16B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2570429-4712-FC4D-83BB-ED7E5C27D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7068CF-9F96-8E49-B229-5DFA48972B9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49380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AC07525-F26F-DD49-AD81-3D5AF68A99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918EBA5-5F09-034C-953B-E76CE42F99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703540" y="365125"/>
            <a:ext cx="686896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5EEAFF-91E3-324D-8742-A3B5A5408A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8A2160-1897-F44B-AE22-AD4EE5D008CE}" type="datetimeFigureOut">
              <a:rPr lang="es-CO" smtClean="0"/>
              <a:t>21/11/2022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0E56BD7-90FC-AF45-A00C-F9DE53581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8F1A4DF-F1B1-9B49-B935-81ED2EDDE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7068CF-9F96-8E49-B229-5DFA48972B9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01190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BCD034-A6AB-C241-BAB8-65A74DCA7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C8682B-5B22-5748-B97B-40662D017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943C5DE-8DF8-2548-8086-70544A9DDD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8A2160-1897-F44B-AE22-AD4EE5D008CE}" type="datetimeFigureOut">
              <a:rPr lang="es-CO" smtClean="0"/>
              <a:t>21/11/2022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F8E5405-7A45-4C49-899C-54F898A4E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11342C3-8E8D-DC4F-8C5E-DA54C9B8F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7068CF-9F96-8E49-B229-5DFA48972B9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25512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E0512B-0EB8-D24C-B3E3-CCCF39E81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84DB28C-D53E-8249-B465-3B67DE2126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574256B-DF79-2C4B-AD10-E41396AD50C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8A2160-1897-F44B-AE22-AD4EE5D008CE}" type="datetimeFigureOut">
              <a:rPr lang="es-CO" smtClean="0"/>
              <a:t>21/11/2022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9E6333B-4BF2-5B45-A830-4D6D3B47D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FF5C4C9-8C74-344B-B07F-3F8F63FE3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7068CF-9F96-8E49-B229-5DFA48972B9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53669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3730DF-5FF6-1B42-A0AA-D2F4A35A3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D9C291F-7530-2C45-88C1-C92555102F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97484" y="1825625"/>
            <a:ext cx="4222315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15214CA-42C3-EC4E-B64C-001492D0EB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4A8E3B5-C6AD-2041-92F4-AFA777DCC4C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8A2160-1897-F44B-AE22-AD4EE5D008CE}" type="datetimeFigureOut">
              <a:rPr lang="es-CO" smtClean="0"/>
              <a:t>21/11/2022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AFA3A59-4879-784E-9A19-C878FE0A8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F2366CB-952D-B144-8894-3F7F931E6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7068CF-9F96-8E49-B229-5DFA48972B9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50380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773D58-6790-B349-957F-39182027F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8178" y="365125"/>
            <a:ext cx="8997209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CC318C2-AD0C-9D41-B0D9-D889D8B4FD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4542" y="1681163"/>
            <a:ext cx="441303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D2C1AA8-C0BE-0648-9BEE-FD10CAB23E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84542" y="2505075"/>
            <a:ext cx="4413033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96DA2BA-7E76-314C-990F-E82BCA800F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85DBDBC-DA8A-F64D-B082-00CE647B3A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6BB9C25-4A02-604D-A8CD-D6AC766F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8A2160-1897-F44B-AE22-AD4EE5D008CE}" type="datetimeFigureOut">
              <a:rPr lang="es-CO" smtClean="0"/>
              <a:t>21/11/2022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F9EE635-24D6-F749-9B0D-CBD68083C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9C94342-64C9-4E40-8803-A9B7991CA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7068CF-9F96-8E49-B229-5DFA48972B9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5477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263ADB-233D-D040-B1CA-9C2CB0724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6BEF38F-E38D-9548-960A-D0546DA657B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8A2160-1897-F44B-AE22-AD4EE5D008CE}" type="datetimeFigureOut">
              <a:rPr lang="es-CO" smtClean="0"/>
              <a:t>21/11/2022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7FFA283-0465-9B46-85DD-CA9BD5534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CB1565B-45A2-7741-A8CA-45C0C79B0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7068CF-9F96-8E49-B229-5DFA48972B9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7217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EC1A02F-4744-8743-B1A4-B58A1ACB71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8A2160-1897-F44B-AE22-AD4EE5D008CE}" type="datetimeFigureOut">
              <a:rPr lang="es-CO" smtClean="0"/>
              <a:t>21/11/2022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26F6510-DA8E-2A45-B3F6-FE98F2950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60CE142-8768-ED4B-8CF5-30C5C788A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7068CF-9F96-8E49-B229-5DFA48972B9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7953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8F16CE-E2A8-554A-92A7-8BED01FA5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9595" y="457200"/>
            <a:ext cx="316243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3C1A7F6-2686-1249-9DE9-3E286B1660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7841AFD-33D8-194B-981A-85DEC9233C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09595" y="2057400"/>
            <a:ext cx="316243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B6F129A-5AEF-5A4A-80C1-647F997CB0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8A2160-1897-F44B-AE22-AD4EE5D008CE}" type="datetimeFigureOut">
              <a:rPr lang="es-CO" smtClean="0"/>
              <a:t>21/11/2022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C4A2E69-030A-4949-954D-7766D3ADC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9EB7F00-5420-2C44-9E77-E4636D42F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7068CF-9F96-8E49-B229-5DFA48972B9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51682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F951D8-F704-A64F-90BB-8198D7D6B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436" y="457200"/>
            <a:ext cx="362628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 dirty="0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101F730-A771-A646-946D-C65EB95408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5A7F004-CC07-CB42-944F-23884F55C5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3436" y="2057400"/>
            <a:ext cx="3118589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2B91919-D160-A54B-B3A9-E42324E822C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8A2160-1897-F44B-AE22-AD4EE5D008CE}" type="datetimeFigureOut">
              <a:rPr lang="es-CO" smtClean="0"/>
              <a:t>21/11/2022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61C45F4-1A98-DC48-B14C-42D858EEF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C3EACE6-0236-3E40-9244-F7FC8897E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7068CF-9F96-8E49-B229-5DFA48972B9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16821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9C44355-10E4-3046-91C1-F615A8606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9840" y="365125"/>
            <a:ext cx="90239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5A58AAF-DB77-614B-BB3D-C9296A5992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29840" y="1825625"/>
            <a:ext cx="9023960" cy="38737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CO" dirty="0"/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2BEF731D-00BD-D94C-BA65-D597FB9AE3D5}"/>
              </a:ext>
            </a:extLst>
          </p:cNvPr>
          <p:cNvSpPr txBox="1">
            <a:spLocks/>
          </p:cNvSpPr>
          <p:nvPr/>
        </p:nvSpPr>
        <p:spPr>
          <a:xfrm>
            <a:off x="8653346" y="6441882"/>
            <a:ext cx="3360234" cy="365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600" dirty="0" err="1">
                <a:solidFill>
                  <a:schemeClr val="bg1"/>
                </a:solidFill>
              </a:rPr>
              <a:t>www.ucundinamarca.edu.co</a:t>
            </a:r>
            <a:endParaRPr lang="es-CO" sz="1600" dirty="0">
              <a:solidFill>
                <a:schemeClr val="bg1"/>
              </a:solidFill>
            </a:endParaRP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A80E3EAB-58AA-9F44-9EBA-6B55B609A87F}"/>
              </a:ext>
            </a:extLst>
          </p:cNvPr>
          <p:cNvSpPr txBox="1">
            <a:spLocks/>
          </p:cNvSpPr>
          <p:nvPr/>
        </p:nvSpPr>
        <p:spPr>
          <a:xfrm>
            <a:off x="3445727" y="6490010"/>
            <a:ext cx="3360234" cy="3169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200" dirty="0">
                <a:solidFill>
                  <a:schemeClr val="bg1"/>
                </a:solidFill>
              </a:rPr>
              <a:t>Vigilada </a:t>
            </a:r>
            <a:r>
              <a:rPr lang="es-ES" sz="1200" dirty="0" err="1">
                <a:solidFill>
                  <a:schemeClr val="bg1"/>
                </a:solidFill>
              </a:rPr>
              <a:t>MinEducación</a:t>
            </a:r>
            <a:endParaRPr lang="es-CO" sz="1200" dirty="0">
              <a:solidFill>
                <a:schemeClr val="bg1"/>
              </a:solidFill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C1A1E395-A6ED-5B48-9EFE-5FB53F9B603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93936" y="6441882"/>
            <a:ext cx="505602" cy="365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118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1" kern="1200">
          <a:solidFill>
            <a:srgbClr val="00482B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Century Gothic" panose="020B0502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8B9B8D-4332-84AD-F9F4-47F70934B0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Tienda virtual </a:t>
            </a:r>
            <a:br>
              <a:rPr lang="es-ES" dirty="0"/>
            </a:br>
            <a:r>
              <a:rPr lang="es-ES" dirty="0"/>
              <a:t>KJR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DDF85EE-A1EF-6DFD-4581-73822CD25F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Kewin jhulian rodrigez</a:t>
            </a:r>
          </a:p>
          <a:p>
            <a:r>
              <a:rPr lang="es-ES" dirty="0"/>
              <a:t>Reinel Soacha Dimate</a:t>
            </a:r>
          </a:p>
          <a:p>
            <a:r>
              <a:rPr lang="es-ES" dirty="0"/>
              <a:t>Jhon Stiben Blanco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1643660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E57A04-AF4E-BAF3-E670-988208111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Sprint 4</a:t>
            </a:r>
            <a:endParaRPr lang="es-CO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F5B86D72-9CAC-00D9-E916-81C98A8088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8623" y="1472284"/>
            <a:ext cx="8270328" cy="4541635"/>
          </a:xfr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B180B9E6-F6D3-581E-8FCA-CA0EFA2B2E18}"/>
              </a:ext>
            </a:extLst>
          </p:cNvPr>
          <p:cNvSpPr txBox="1"/>
          <p:nvPr/>
        </p:nvSpPr>
        <p:spPr>
          <a:xfrm>
            <a:off x="2098623" y="6013919"/>
            <a:ext cx="315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https://youtu.be/3laFQynbgRM</a:t>
            </a:r>
          </a:p>
        </p:txBody>
      </p:sp>
    </p:spTree>
    <p:extLst>
      <p:ext uri="{BB962C8B-B14F-4D97-AF65-F5344CB8AC3E}">
        <p14:creationId xmlns:p14="http://schemas.microsoft.com/office/powerpoint/2010/main" val="15414151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D158EE-DDAB-E8F5-C694-0C8421CC2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Sprint 5</a:t>
            </a:r>
            <a:endParaRPr lang="es-CO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FD8A3FC7-F81F-3634-801B-5998EDECCD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1221" y="1690689"/>
            <a:ext cx="8063777" cy="3795952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E7A379D-EA5F-64FE-92FC-F6EA1EC2B4D9}"/>
              </a:ext>
            </a:extLst>
          </p:cNvPr>
          <p:cNvSpPr txBox="1"/>
          <p:nvPr/>
        </p:nvSpPr>
        <p:spPr>
          <a:xfrm>
            <a:off x="2329840" y="5581764"/>
            <a:ext cx="3087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https://youtu.be/Uclhxwgx0Qs</a:t>
            </a:r>
          </a:p>
        </p:txBody>
      </p:sp>
    </p:spTree>
    <p:extLst>
      <p:ext uri="{BB962C8B-B14F-4D97-AF65-F5344CB8AC3E}">
        <p14:creationId xmlns:p14="http://schemas.microsoft.com/office/powerpoint/2010/main" val="1056541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E622DF-46AB-FFFF-8EC1-27FCD9530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Planteamiento del problema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AD1EEF9-8F6F-FD83-F688-5B8F1060BB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9839" y="1690688"/>
            <a:ext cx="9023960" cy="387371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CO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 la actualidad la sociedad ha optado por las compras por internet desde la comodidad de su casa, ya que pueden comprar diversidad de productos sin trasladarse de una tienda a otra.</a:t>
            </a:r>
          </a:p>
          <a:p>
            <a:pPr marL="0" indent="0">
              <a:buNone/>
            </a:pPr>
            <a:r>
              <a:rPr lang="es-CO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 realización del proyecto tiene en cuenta las actividades cotidianas que se realizan atreves de internet, Encontramos la necesidad de implementar una tienda virtual que permitiera a los diferentes usuarios ver los negocios de la ciudad con los productos y servicios que prestan, así mismo realizar pedidos y consultas.  </a:t>
            </a:r>
          </a:p>
        </p:txBody>
      </p:sp>
    </p:spTree>
    <p:extLst>
      <p:ext uri="{BB962C8B-B14F-4D97-AF65-F5344CB8AC3E}">
        <p14:creationId xmlns:p14="http://schemas.microsoft.com/office/powerpoint/2010/main" val="3372376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5CCE18-36FA-75F6-603B-6F71E72FA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Beneficios de SCRUM en nuestro proyecto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FF7C5F4-49A0-3F95-22BA-C3C0197084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9839" y="2374265"/>
            <a:ext cx="9023960" cy="3873717"/>
          </a:xfrm>
        </p:spPr>
        <p:txBody>
          <a:bodyPr/>
          <a:lstStyle/>
          <a:p>
            <a:pPr marL="0" indent="0">
              <a:buNone/>
            </a:pPr>
            <a:r>
              <a:rPr lang="es-ES" b="1" dirty="0"/>
              <a:t>Asignación de roles</a:t>
            </a:r>
          </a:p>
          <a:p>
            <a:pPr marL="0" indent="0">
              <a:buNone/>
            </a:pPr>
            <a:endParaRPr lang="es-ES" b="1" dirty="0"/>
          </a:p>
          <a:p>
            <a:r>
              <a:rPr lang="es-ES" dirty="0"/>
              <a:t>Scrum master: Kewin Rodriguez	</a:t>
            </a:r>
          </a:p>
          <a:p>
            <a:r>
              <a:rPr lang="es-ES" dirty="0" err="1"/>
              <a:t>Product</a:t>
            </a:r>
            <a:r>
              <a:rPr lang="es-ES" dirty="0"/>
              <a:t> </a:t>
            </a:r>
            <a:r>
              <a:rPr lang="es-ES" dirty="0" err="1"/>
              <a:t>owner</a:t>
            </a:r>
            <a:r>
              <a:rPr lang="es-ES" dirty="0"/>
              <a:t>: Reinel Soacha	</a:t>
            </a:r>
          </a:p>
          <a:p>
            <a:r>
              <a:rPr lang="es-ES" dirty="0"/>
              <a:t>Equipo de desarrollo: </a:t>
            </a:r>
            <a:r>
              <a:rPr lang="es-ES" dirty="0" err="1"/>
              <a:t>Stiben</a:t>
            </a:r>
            <a:r>
              <a:rPr lang="es-ES" dirty="0"/>
              <a:t> Blanco</a:t>
            </a:r>
          </a:p>
        </p:txBody>
      </p:sp>
    </p:spTree>
    <p:extLst>
      <p:ext uri="{BB962C8B-B14F-4D97-AF65-F5344CB8AC3E}">
        <p14:creationId xmlns:p14="http://schemas.microsoft.com/office/powerpoint/2010/main" val="1271406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CD4BE-8867-FEE9-E99C-2CB330A9C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Sprints y retrospectivas</a:t>
            </a:r>
            <a:endParaRPr lang="es-CO" dirty="0"/>
          </a:p>
        </p:txBody>
      </p:sp>
      <p:pic>
        <p:nvPicPr>
          <p:cNvPr id="1026" name="Picture 2" descr="Todo lo que necesitas saber sobre los sprints de scrum">
            <a:extLst>
              <a:ext uri="{FF2B5EF4-FFF2-40B4-BE49-F238E27FC236}">
                <a16:creationId xmlns:a16="http://schemas.microsoft.com/office/drawing/2014/main" id="{A04C374B-B8C4-5D97-4D88-D0E9BFF50A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143000"/>
            <a:ext cx="9144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1161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FD6DE6-F3C1-0440-B4AB-4139FAC6E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Backlog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E41C88D-7C05-433A-8932-3F904D5824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9840" y="1665118"/>
            <a:ext cx="9023960" cy="3873717"/>
          </a:xfrm>
        </p:spPr>
        <p:txBody>
          <a:bodyPr/>
          <a:lstStyle/>
          <a:p>
            <a:r>
              <a:rPr lang="es-ES" b="1" dirty="0"/>
              <a:t>Planeación de las tareas</a:t>
            </a:r>
          </a:p>
          <a:p>
            <a:pPr marL="0" indent="0">
              <a:buNone/>
            </a:pP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2DBE75B-8246-AACC-7457-20F2DAED7D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4307" y="2235166"/>
            <a:ext cx="8323385" cy="377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859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90A178-911A-5874-5410-C2BD6AE4D3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9840" y="953428"/>
            <a:ext cx="9023960" cy="3873717"/>
          </a:xfrm>
        </p:spPr>
        <p:txBody>
          <a:bodyPr/>
          <a:lstStyle/>
          <a:p>
            <a:r>
              <a:rPr lang="es-ES" b="1" dirty="0"/>
              <a:t>Listas</a:t>
            </a:r>
            <a:endParaRPr lang="es-CO" b="1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1DBC342-543F-8FE2-1F0E-456D5AF7BD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946677"/>
            <a:ext cx="9023960" cy="412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871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62324B-062A-4B4D-B31C-F16BB8878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Sprint 1</a:t>
            </a:r>
            <a:endParaRPr lang="es-CO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B7FC3077-B301-7DFF-973E-392121C0DE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5706" y="1279290"/>
            <a:ext cx="6820588" cy="5019441"/>
          </a:xfrm>
        </p:spPr>
      </p:pic>
    </p:spTree>
    <p:extLst>
      <p:ext uri="{BB962C8B-B14F-4D97-AF65-F5344CB8AC3E}">
        <p14:creationId xmlns:p14="http://schemas.microsoft.com/office/powerpoint/2010/main" val="1496654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421F59-29C6-6DD6-624A-E2CA80716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Sprint 2</a:t>
            </a:r>
            <a:endParaRPr lang="es-CO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8A30C4DD-2A75-E22D-5422-E51E92CDC1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1285" y="1690688"/>
            <a:ext cx="7720875" cy="4187415"/>
          </a:xfrm>
        </p:spPr>
      </p:pic>
    </p:spTree>
    <p:extLst>
      <p:ext uri="{BB962C8B-B14F-4D97-AF65-F5344CB8AC3E}">
        <p14:creationId xmlns:p14="http://schemas.microsoft.com/office/powerpoint/2010/main" val="867604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642AEA-8F19-9E0B-E166-95129C62A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Sprint 3</a:t>
            </a:r>
            <a:endParaRPr lang="es-CO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E80923C0-246B-9C34-47E5-FBA36DE9C7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3464" y="1828800"/>
            <a:ext cx="9164188" cy="3684943"/>
          </a:xfr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5EE06A45-CC3F-6044-CF4A-AE848EDA78F5}"/>
              </a:ext>
            </a:extLst>
          </p:cNvPr>
          <p:cNvSpPr txBox="1"/>
          <p:nvPr/>
        </p:nvSpPr>
        <p:spPr>
          <a:xfrm>
            <a:off x="2033464" y="5639575"/>
            <a:ext cx="6093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/>
              <a:t>https://youtu.be/NCx5RhoAQ1o</a:t>
            </a:r>
          </a:p>
        </p:txBody>
      </p:sp>
    </p:spTree>
    <p:extLst>
      <p:ext uri="{BB962C8B-B14F-4D97-AF65-F5344CB8AC3E}">
        <p14:creationId xmlns:p14="http://schemas.microsoft.com/office/powerpoint/2010/main" val="3041489130"/>
      </p:ext>
    </p:extLst>
  </p:cSld>
  <p:clrMapOvr>
    <a:masterClrMapping/>
  </p:clrMapOvr>
</p:sld>
</file>

<file path=ppt/theme/theme1.xml><?xml version="1.0" encoding="utf-8"?>
<a:theme xmlns:a="http://schemas.openxmlformats.org/drawingml/2006/main" name="UCundinamarca_verde v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Cundinamarca_verde v2" id="{7ABFF736-A5D3-424B-BAE3-88B242B88D60}" vid="{6A2C373E-AFA6-684E-849F-14AAAE1C524E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Plantilla-UCundinamarca-Verde</Template>
  <TotalTime>35</TotalTime>
  <Words>169</Words>
  <Application>Microsoft Office PowerPoint</Application>
  <PresentationFormat>Panorámica</PresentationFormat>
  <Paragraphs>25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Arial</vt:lpstr>
      <vt:lpstr>Calibri</vt:lpstr>
      <vt:lpstr>Century Gothic</vt:lpstr>
      <vt:lpstr>Times New Roman</vt:lpstr>
      <vt:lpstr>UCundinamarca_verde v2</vt:lpstr>
      <vt:lpstr>Tienda virtual  KJR</vt:lpstr>
      <vt:lpstr>Planteamiento del problema</vt:lpstr>
      <vt:lpstr>Beneficios de SCRUM en nuestro proyecto</vt:lpstr>
      <vt:lpstr>Sprints y retrospectivas</vt:lpstr>
      <vt:lpstr>Backlog</vt:lpstr>
      <vt:lpstr>Presentación de PowerPoint</vt:lpstr>
      <vt:lpstr>Sprint 1</vt:lpstr>
      <vt:lpstr>Sprint 2</vt:lpstr>
      <vt:lpstr>Sprint 3</vt:lpstr>
      <vt:lpstr>Sprint 4</vt:lpstr>
      <vt:lpstr>Sprint 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Microsoft Office User</dc:creator>
  <cp:lastModifiedBy>Kewin Jhulian Rodriguez Cardozo</cp:lastModifiedBy>
  <cp:revision>7</cp:revision>
  <dcterms:created xsi:type="dcterms:W3CDTF">2019-11-12T02:47:38Z</dcterms:created>
  <dcterms:modified xsi:type="dcterms:W3CDTF">2022-11-21T21:14:58Z</dcterms:modified>
</cp:coreProperties>
</file>