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146" y="-96"/>
      </p:cViewPr>
      <p:guideLst>
        <p:guide orient="horz" pos="164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473F-F954-4A60-B2EE-9199AACD0A15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1CB1-9936-4B89-8978-90E98CD02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38896" y="2204864"/>
            <a:ext cx="1584176" cy="100811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sample_id</a:t>
            </a:r>
            <a:r>
              <a:rPr lang="en-US" dirty="0" smtClean="0"/>
              <a:t> A</a:t>
            </a:r>
          </a:p>
          <a:p>
            <a:pPr algn="ctr"/>
            <a:r>
              <a:rPr lang="en-US" dirty="0" smtClean="0"/>
              <a:t>(early)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03640" y="2204864"/>
            <a:ext cx="1584176" cy="100811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sample_id</a:t>
            </a:r>
            <a:r>
              <a:rPr lang="en-US" dirty="0" smtClean="0"/>
              <a:t> B</a:t>
            </a:r>
          </a:p>
          <a:p>
            <a:pPr algn="ctr"/>
            <a:r>
              <a:rPr lang="en-US" dirty="0" smtClean="0"/>
              <a:t>(late)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83968" y="260648"/>
            <a:ext cx="1584176" cy="10081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Plant_id</a:t>
            </a:r>
            <a:r>
              <a:rPr lang="en-US" dirty="0" smtClean="0"/>
              <a:t> B</a:t>
            </a:r>
          </a:p>
          <a:p>
            <a:pPr algn="ctr"/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3568" y="3861048"/>
            <a:ext cx="1584176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aliquot_id_A_1 (sugar)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2230984" y="1268760"/>
            <a:ext cx="1116880" cy="93610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3347864" y="1268760"/>
            <a:ext cx="3347864" cy="93610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6" idx="0"/>
          </p:cNvCxnSpPr>
          <p:nvPr/>
        </p:nvCxnSpPr>
        <p:spPr>
          <a:xfrm>
            <a:off x="5076056" y="1268760"/>
            <a:ext cx="1619672" cy="936104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5" idx="0"/>
          </p:cNvCxnSpPr>
          <p:nvPr/>
        </p:nvCxnSpPr>
        <p:spPr>
          <a:xfrm flipH="1">
            <a:off x="2230984" y="1268760"/>
            <a:ext cx="2845072" cy="936104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375248" y="3861048"/>
            <a:ext cx="1584176" cy="1008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aliquot_id_A_2 (GCMS)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076056" y="3861048"/>
            <a:ext cx="1584176" cy="10081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aliquot_id_B_1 (sugar)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767736" y="3861048"/>
            <a:ext cx="1584176" cy="100811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aliquot_id_B_2 (GCMS)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2"/>
            <a:endCxn id="8" idx="0"/>
          </p:cNvCxnSpPr>
          <p:nvPr/>
        </p:nvCxnSpPr>
        <p:spPr>
          <a:xfrm flipH="1">
            <a:off x="1475656" y="3212976"/>
            <a:ext cx="755328" cy="64807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26" idx="0"/>
          </p:cNvCxnSpPr>
          <p:nvPr/>
        </p:nvCxnSpPr>
        <p:spPr>
          <a:xfrm>
            <a:off x="2230984" y="3212976"/>
            <a:ext cx="936352" cy="64807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30" idx="0"/>
          </p:cNvCxnSpPr>
          <p:nvPr/>
        </p:nvCxnSpPr>
        <p:spPr>
          <a:xfrm>
            <a:off x="6695728" y="3212976"/>
            <a:ext cx="864096" cy="64807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012160" y="3212976"/>
            <a:ext cx="755328" cy="64807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8" idx="1"/>
            <a:endCxn id="4" idx="1"/>
          </p:cNvCxnSpPr>
          <p:nvPr/>
        </p:nvCxnSpPr>
        <p:spPr>
          <a:xfrm rot="10800000" flipH="1">
            <a:off x="683568" y="764704"/>
            <a:ext cx="1872208" cy="3600400"/>
          </a:xfrm>
          <a:prstGeom prst="curvedConnector3">
            <a:avLst>
              <a:gd name="adj1" fmla="val -1221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55776" y="260648"/>
            <a:ext cx="158417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plant_id</a:t>
            </a:r>
            <a:r>
              <a:rPr lang="en-US" dirty="0" smtClean="0"/>
              <a:t> A</a:t>
            </a:r>
          </a:p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228336" y="260350"/>
            <a:ext cx="1368152" cy="7923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Plant_id</a:t>
            </a:r>
            <a:r>
              <a:rPr lang="en-US" dirty="0" smtClean="0"/>
              <a:t> C</a:t>
            </a:r>
          </a:p>
          <a:p>
            <a:pPr algn="ctr"/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452472" y="548680"/>
            <a:ext cx="1368000" cy="79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Plant_id</a:t>
            </a:r>
            <a:r>
              <a:rPr lang="en-US" dirty="0" smtClean="0"/>
              <a:t> D</a:t>
            </a:r>
          </a:p>
          <a:p>
            <a:pPr algn="ctr"/>
            <a:r>
              <a:rPr lang="en-US" dirty="0" smtClean="0"/>
              <a:t>(optional)</a:t>
            </a:r>
          </a:p>
        </p:txBody>
      </p:sp>
      <p:cxnSp>
        <p:nvCxnSpPr>
          <p:cNvPr id="44" name="Curved Connector 43"/>
          <p:cNvCxnSpPr>
            <a:stCxn id="8" idx="1"/>
            <a:endCxn id="7" idx="1"/>
          </p:cNvCxnSpPr>
          <p:nvPr/>
        </p:nvCxnSpPr>
        <p:spPr>
          <a:xfrm rot="10800000" flipH="1">
            <a:off x="683568" y="764704"/>
            <a:ext cx="3600400" cy="3600400"/>
          </a:xfrm>
          <a:prstGeom prst="curvedConnector3">
            <a:avLst>
              <a:gd name="adj1" fmla="val -6349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MPI Mo Pf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HSprenger</dc:creator>
  <cp:lastModifiedBy>HSprenger</cp:lastModifiedBy>
  <cp:revision>12</cp:revision>
  <dcterms:created xsi:type="dcterms:W3CDTF">2013-02-20T15:16:29Z</dcterms:created>
  <dcterms:modified xsi:type="dcterms:W3CDTF">2013-02-20T17:08:23Z</dcterms:modified>
</cp:coreProperties>
</file>