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29EB-C7BC-46FE-BD5D-DCF5ECA0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Architecture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E28681-E542-455F-B8ED-9C05604300D3}"/>
              </a:ext>
            </a:extLst>
          </p:cNvPr>
          <p:cNvSpPr/>
          <p:nvPr/>
        </p:nvSpPr>
        <p:spPr>
          <a:xfrm>
            <a:off x="1291389" y="2887578"/>
            <a:ext cx="2863515" cy="185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E7106-EC59-4EA3-88C8-1325BADCDFF5}"/>
              </a:ext>
            </a:extLst>
          </p:cNvPr>
          <p:cNvSpPr txBox="1"/>
          <p:nvPr/>
        </p:nvSpPr>
        <p:spPr>
          <a:xfrm>
            <a:off x="1453407" y="244642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AMPLIFY (</a:t>
            </a:r>
            <a:r>
              <a:rPr lang="fi-FI" dirty="0" err="1"/>
              <a:t>framework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157063-3DE4-4C89-B4C2-FEB238A2873A}"/>
              </a:ext>
            </a:extLst>
          </p:cNvPr>
          <p:cNvSpPr/>
          <p:nvPr/>
        </p:nvSpPr>
        <p:spPr>
          <a:xfrm>
            <a:off x="4491789" y="2887578"/>
            <a:ext cx="2863515" cy="185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1FD3E-FD43-468D-815A-54405CBC1366}"/>
              </a:ext>
            </a:extLst>
          </p:cNvPr>
          <p:cNvSpPr txBox="1"/>
          <p:nvPr/>
        </p:nvSpPr>
        <p:spPr>
          <a:xfrm>
            <a:off x="5323862" y="246246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AppSync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F5EC22-108B-4F08-9588-A1B84156606A}"/>
              </a:ext>
            </a:extLst>
          </p:cNvPr>
          <p:cNvSpPr/>
          <p:nvPr/>
        </p:nvSpPr>
        <p:spPr>
          <a:xfrm>
            <a:off x="4491787" y="4973053"/>
            <a:ext cx="2863515" cy="103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GraphQL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8CA9EF-1BED-48BC-960E-8F75BC306018}"/>
              </a:ext>
            </a:extLst>
          </p:cNvPr>
          <p:cNvSpPr/>
          <p:nvPr/>
        </p:nvSpPr>
        <p:spPr>
          <a:xfrm>
            <a:off x="7756358" y="2912097"/>
            <a:ext cx="2863515" cy="103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Lambda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5D5BC2-154F-4F6B-A214-04C66E51E5B1}"/>
              </a:ext>
            </a:extLst>
          </p:cNvPr>
          <p:cNvSpPr/>
          <p:nvPr/>
        </p:nvSpPr>
        <p:spPr>
          <a:xfrm>
            <a:off x="7756358" y="4059106"/>
            <a:ext cx="2863515" cy="103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DynamoDB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4ACBF2-D43B-4BEC-96E3-DA5FAE0B316B}"/>
              </a:ext>
            </a:extLst>
          </p:cNvPr>
          <p:cNvSpPr/>
          <p:nvPr/>
        </p:nvSpPr>
        <p:spPr>
          <a:xfrm>
            <a:off x="7756357" y="5206115"/>
            <a:ext cx="2863515" cy="1033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7E1E6F-5608-4484-97DE-A9AA353C272A}"/>
              </a:ext>
            </a:extLst>
          </p:cNvPr>
          <p:cNvSpPr/>
          <p:nvPr/>
        </p:nvSpPr>
        <p:spPr>
          <a:xfrm>
            <a:off x="4636169" y="2518611"/>
            <a:ext cx="1780674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AppSync</a:t>
            </a:r>
            <a:endParaRPr lang="en-GB" dirty="0"/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18B6F8FF-2DDB-4DAC-8C58-A0083C789BBA}"/>
              </a:ext>
            </a:extLst>
          </p:cNvPr>
          <p:cNvSpPr/>
          <p:nvPr/>
        </p:nvSpPr>
        <p:spPr>
          <a:xfrm>
            <a:off x="2911642" y="2853490"/>
            <a:ext cx="1780674" cy="8763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GraphQL</a:t>
            </a:r>
            <a:endParaRPr lang="en-GB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90E94A8-6B7E-42A0-A276-2D6F70A73969}"/>
              </a:ext>
            </a:extLst>
          </p:cNvPr>
          <p:cNvSpPr/>
          <p:nvPr/>
        </p:nvSpPr>
        <p:spPr>
          <a:xfrm>
            <a:off x="7595937" y="1374648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BB3212-8EEB-4A33-8DB9-F3427383C6E6}"/>
              </a:ext>
            </a:extLst>
          </p:cNvPr>
          <p:cNvCxnSpPr>
            <a:cxnSpLocks/>
          </p:cNvCxnSpPr>
          <p:nvPr/>
        </p:nvCxnSpPr>
        <p:spPr>
          <a:xfrm flipV="1">
            <a:off x="6416843" y="2061411"/>
            <a:ext cx="1082843" cy="8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2736CA9-9937-40FF-8FE6-3DFDBA79DEAA}"/>
              </a:ext>
            </a:extLst>
          </p:cNvPr>
          <p:cNvSpPr/>
          <p:nvPr/>
        </p:nvSpPr>
        <p:spPr>
          <a:xfrm>
            <a:off x="8309815" y="259080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C3CDD5-AF44-43CF-A83F-E37B187871AC}"/>
              </a:ext>
            </a:extLst>
          </p:cNvPr>
          <p:cNvCxnSpPr>
            <a:cxnSpLocks/>
          </p:cNvCxnSpPr>
          <p:nvPr/>
        </p:nvCxnSpPr>
        <p:spPr>
          <a:xfrm flipV="1">
            <a:off x="6501065" y="3277564"/>
            <a:ext cx="1712499" cy="15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apezoid 11">
            <a:extLst>
              <a:ext uri="{FF2B5EF4-FFF2-40B4-BE49-F238E27FC236}">
                <a16:creationId xmlns:a16="http://schemas.microsoft.com/office/drawing/2014/main" id="{B15AB125-3AE1-4C51-99FB-345EA5A381B5}"/>
              </a:ext>
            </a:extLst>
          </p:cNvPr>
          <p:cNvSpPr/>
          <p:nvPr/>
        </p:nvSpPr>
        <p:spPr>
          <a:xfrm>
            <a:off x="7724272" y="4172872"/>
            <a:ext cx="1507963" cy="88231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Lambda</a:t>
            </a:r>
            <a:endParaRPr lang="en-GB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AF6EEB75-1D6C-4FCC-AE5E-2F4B95C22161}"/>
              </a:ext>
            </a:extLst>
          </p:cNvPr>
          <p:cNvSpPr/>
          <p:nvPr/>
        </p:nvSpPr>
        <p:spPr>
          <a:xfrm>
            <a:off x="6416843" y="5215609"/>
            <a:ext cx="1507963" cy="88231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Lambda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095A48-226F-4871-9231-BEBFC4890A8C}"/>
              </a:ext>
            </a:extLst>
          </p:cNvPr>
          <p:cNvCxnSpPr>
            <a:cxnSpLocks/>
          </p:cNvCxnSpPr>
          <p:nvPr/>
        </p:nvCxnSpPr>
        <p:spPr>
          <a:xfrm>
            <a:off x="6212307" y="3939781"/>
            <a:ext cx="1511965" cy="67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2E668-CCE5-4F9A-8243-0A8055A9164F}"/>
              </a:ext>
            </a:extLst>
          </p:cNvPr>
          <p:cNvCxnSpPr>
            <a:cxnSpLocks/>
          </p:cNvCxnSpPr>
          <p:nvPr/>
        </p:nvCxnSpPr>
        <p:spPr>
          <a:xfrm>
            <a:off x="5658859" y="4077904"/>
            <a:ext cx="755982" cy="145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DFC907CA-05D6-4E56-97B5-686AF0B0AF3E}"/>
              </a:ext>
            </a:extLst>
          </p:cNvPr>
          <p:cNvSpPr/>
          <p:nvPr/>
        </p:nvSpPr>
        <p:spPr>
          <a:xfrm>
            <a:off x="9737558" y="382604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Tables</a:t>
            </a:r>
            <a:endParaRPr lang="en-GB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4013EAD-AC6F-4B59-908C-504545D53B58}"/>
              </a:ext>
            </a:extLst>
          </p:cNvPr>
          <p:cNvSpPr/>
          <p:nvPr/>
        </p:nvSpPr>
        <p:spPr>
          <a:xfrm>
            <a:off x="10199346" y="2417706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Tables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6297CE-3A27-4697-A915-53C02C9375B0}"/>
              </a:ext>
            </a:extLst>
          </p:cNvPr>
          <p:cNvCxnSpPr>
            <a:cxnSpLocks/>
          </p:cNvCxnSpPr>
          <p:nvPr/>
        </p:nvCxnSpPr>
        <p:spPr>
          <a:xfrm flipV="1">
            <a:off x="8578511" y="1001268"/>
            <a:ext cx="1082843" cy="8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04B33-65EC-48B1-B81D-27179635C180}"/>
              </a:ext>
            </a:extLst>
          </p:cNvPr>
          <p:cNvCxnSpPr>
            <a:cxnSpLocks/>
          </p:cNvCxnSpPr>
          <p:nvPr/>
        </p:nvCxnSpPr>
        <p:spPr>
          <a:xfrm>
            <a:off x="9280358" y="3095568"/>
            <a:ext cx="862845" cy="10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2F94E3-50E3-485A-A24D-B66891F1D5CE}"/>
              </a:ext>
            </a:extLst>
          </p:cNvPr>
          <p:cNvSpPr txBox="1"/>
          <p:nvPr/>
        </p:nvSpPr>
        <p:spPr>
          <a:xfrm>
            <a:off x="4807626" y="1041283"/>
            <a:ext cx="1562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Coversion</a:t>
            </a:r>
            <a:r>
              <a:rPr lang="fi-FI" dirty="0"/>
              <a:t> of </a:t>
            </a:r>
            <a:r>
              <a:rPr lang="fi-FI" dirty="0" err="1"/>
              <a:t>GraphQL</a:t>
            </a:r>
            <a:r>
              <a:rPr lang="fi-FI" dirty="0"/>
              <a:t> API </a:t>
            </a:r>
            <a:r>
              <a:rPr lang="fi-FI" dirty="0" err="1"/>
              <a:t>calss</a:t>
            </a:r>
            <a:r>
              <a:rPr lang="fi-FI" dirty="0"/>
              <a:t> to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resources</a:t>
            </a:r>
            <a:endParaRPr lang="en-GB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B464E2C-09C0-4D49-A1DC-A19026040A9F}"/>
              </a:ext>
            </a:extLst>
          </p:cNvPr>
          <p:cNvSpPr/>
          <p:nvPr/>
        </p:nvSpPr>
        <p:spPr>
          <a:xfrm>
            <a:off x="1611268" y="3095568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69DF5-92B8-4624-8C52-86229934903E}"/>
              </a:ext>
            </a:extLst>
          </p:cNvPr>
          <p:cNvSpPr/>
          <p:nvPr/>
        </p:nvSpPr>
        <p:spPr>
          <a:xfrm>
            <a:off x="351008" y="2865120"/>
            <a:ext cx="120411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UI</a:t>
            </a:r>
          </a:p>
          <a:p>
            <a:pPr algn="ctr"/>
            <a:r>
              <a:rPr lang="fi-FI" dirty="0"/>
              <a:t>(</a:t>
            </a:r>
            <a:r>
              <a:rPr lang="fi-FI" dirty="0" err="1"/>
              <a:t>React</a:t>
            </a:r>
            <a:r>
              <a:rPr lang="fi-FI" dirty="0"/>
              <a:t>)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9DE75-770C-4B0F-9CD5-0A23032CC9C7}"/>
              </a:ext>
            </a:extLst>
          </p:cNvPr>
          <p:cNvSpPr txBox="1"/>
          <p:nvPr/>
        </p:nvSpPr>
        <p:spPr>
          <a:xfrm>
            <a:off x="2925011" y="3939781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Epc-api-internal</a:t>
            </a:r>
            <a:endParaRPr lang="fi-FI" dirty="0"/>
          </a:p>
          <a:p>
            <a:r>
              <a:rPr lang="fi-FI" dirty="0" err="1"/>
              <a:t>Epc-api-backend</a:t>
            </a:r>
            <a:endParaRPr lang="fi-FI" dirty="0"/>
          </a:p>
          <a:p>
            <a:r>
              <a:rPr lang="fi-FI" dirty="0" err="1"/>
              <a:t>Epc-api-client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BBE9E4-BB9C-4EA6-9938-51BE1C8CBD28}"/>
              </a:ext>
            </a:extLst>
          </p:cNvPr>
          <p:cNvCxnSpPr>
            <a:cxnSpLocks/>
          </p:cNvCxnSpPr>
          <p:nvPr/>
        </p:nvCxnSpPr>
        <p:spPr>
          <a:xfrm>
            <a:off x="9202151" y="4614029"/>
            <a:ext cx="94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49D528-CF9F-4986-83BB-CB46A9D72002}"/>
              </a:ext>
            </a:extLst>
          </p:cNvPr>
          <p:cNvSpPr txBox="1"/>
          <p:nvPr/>
        </p:nvSpPr>
        <p:spPr>
          <a:xfrm>
            <a:off x="10213990" y="4429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6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97CA9C-222C-4A23-AEF4-00A0EF3D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9" y="561974"/>
            <a:ext cx="11056928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94CC9E7-FF54-4694-BD78-829652F3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5" y="1952111"/>
            <a:ext cx="3895290" cy="222281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461CE-6026-4141-9EFF-94BDE6A8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29" y="3429000"/>
            <a:ext cx="4534726" cy="25740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B01908F-2EA7-4992-9D6A-8BEA003962B9}"/>
              </a:ext>
            </a:extLst>
          </p:cNvPr>
          <p:cNvSpPr/>
          <p:nvPr/>
        </p:nvSpPr>
        <p:spPr>
          <a:xfrm>
            <a:off x="4792953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2F1D138-36A0-4871-928A-687DFDE7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029" y="743203"/>
            <a:ext cx="4152558" cy="2417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E7F3CF-8B43-474E-830F-DB56662F8D54}"/>
              </a:ext>
            </a:extLst>
          </p:cNvPr>
          <p:cNvSpPr txBox="1"/>
          <p:nvPr/>
        </p:nvSpPr>
        <p:spPr>
          <a:xfrm>
            <a:off x="800880" y="4588042"/>
            <a:ext cx="462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AppSync</a:t>
            </a:r>
            <a:r>
              <a:rPr lang="fi-FI" dirty="0"/>
              <a:t> on palvelu (resurssi), jonka avulla kutsut toisiin palveluihin saadaan tehtyä </a:t>
            </a:r>
            <a:r>
              <a:rPr lang="fi-FI" dirty="0" err="1"/>
              <a:t>GraphQL</a:t>
            </a:r>
            <a:r>
              <a:rPr lang="fi-FI" dirty="0"/>
              <a:t> </a:t>
            </a:r>
            <a:r>
              <a:rPr lang="fi-FI" dirty="0" err="1"/>
              <a:t>schema</a:t>
            </a:r>
            <a:r>
              <a:rPr lang="fi-FI" dirty="0"/>
              <a:t> avulla yhden pisteen kautta.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87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{6B02DDDF-31B6-4D97-8473-77A90EECBF9F}tf78438558_win32</Template>
  <TotalTime>279</TotalTime>
  <Words>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Title Lorem Ipsum</vt:lpstr>
      <vt:lpstr>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Heikki Koivisto</dc:creator>
  <cp:lastModifiedBy>Heikki Koivisto</cp:lastModifiedBy>
  <cp:revision>7</cp:revision>
  <dcterms:created xsi:type="dcterms:W3CDTF">2021-10-07T06:39:57Z</dcterms:created>
  <dcterms:modified xsi:type="dcterms:W3CDTF">2021-10-07T11:19:30Z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